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8" r:id="rId3"/>
    <p:sldId id="256" r:id="rId4"/>
    <p:sldId id="264" r:id="rId5"/>
    <p:sldId id="268" r:id="rId6"/>
    <p:sldId id="257" r:id="rId7"/>
    <p:sldId id="260" r:id="rId8"/>
    <p:sldId id="265" r:id="rId9"/>
    <p:sldId id="267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7" y="0"/>
            <a:ext cx="12205027" cy="61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6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</a:rPr>
              <a:t>TODO/Bugs</a:t>
            </a: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1142" y="1739542"/>
            <a:ext cx="87230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Known Bugs:</a:t>
            </a:r>
          </a:p>
          <a:p>
            <a:endParaRPr lang="en-US" sz="2000" dirty="0" smtClean="0">
              <a:solidFill>
                <a:prstClr val="white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Location view information – change button </a:t>
            </a:r>
            <a:r>
              <a:rPr lang="en-US" sz="2000" dirty="0" err="1" smtClean="0">
                <a:solidFill>
                  <a:prstClr val="white"/>
                </a:solidFill>
              </a:rPr>
              <a:t>img</a:t>
            </a:r>
            <a:r>
              <a:rPr lang="en-US" sz="2000" dirty="0" smtClean="0">
                <a:solidFill>
                  <a:prstClr val="white"/>
                </a:solidFill>
              </a:rPr>
              <a:t>, instead of save location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End or start location </a:t>
            </a:r>
            <a:r>
              <a:rPr lang="en-US" sz="2000" dirty="0" smtClean="0">
                <a:solidFill>
                  <a:prstClr val="white"/>
                </a:solidFill>
              </a:rPr>
              <a:t>button </a:t>
            </a:r>
            <a:r>
              <a:rPr lang="en-US" sz="2000" dirty="0" smtClean="0">
                <a:solidFill>
                  <a:prstClr val="white"/>
                </a:solidFill>
              </a:rPr>
              <a:t>– if not selected, show different error message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Click cancel after click map it button will not update on </a:t>
            </a:r>
            <a:r>
              <a:rPr lang="en-US" sz="2000" dirty="0" err="1" smtClean="0">
                <a:solidFill>
                  <a:prstClr val="white"/>
                </a:solidFill>
              </a:rPr>
              <a:t>Gui</a:t>
            </a:r>
            <a:r>
              <a:rPr lang="en-US" sz="2000" dirty="0" smtClean="0">
                <a:solidFill>
                  <a:prstClr val="white"/>
                </a:solidFill>
              </a:rPr>
              <a:t> (list sorted)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Add/edit/remove current/</a:t>
            </a:r>
            <a:r>
              <a:rPr lang="en-US" sz="2000" dirty="0" err="1">
                <a:solidFill>
                  <a:prstClr val="white"/>
                </a:solidFill>
              </a:rPr>
              <a:t>P</a:t>
            </a:r>
            <a:r>
              <a:rPr lang="en-US" sz="2000" dirty="0" err="1" smtClean="0">
                <a:solidFill>
                  <a:prstClr val="white"/>
                </a:solidFill>
              </a:rPr>
              <a:t>rev</a:t>
            </a:r>
            <a:r>
              <a:rPr lang="en-US" sz="2000" dirty="0" smtClean="0">
                <a:solidFill>
                  <a:prstClr val="white"/>
                </a:solidFill>
              </a:rPr>
              <a:t> searches</a:t>
            </a:r>
            <a:endParaRPr lang="en-US" sz="2000" dirty="0" smtClean="0">
              <a:solidFill>
                <a:prstClr val="white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Add cancel button </a:t>
            </a:r>
            <a:r>
              <a:rPr lang="en-US" sz="2000" dirty="0" smtClean="0">
                <a:solidFill>
                  <a:prstClr val="white"/>
                </a:solidFill>
              </a:rPr>
              <a:t>during map it button click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</a:rPr>
              <a:t>TODO/Bugs</a:t>
            </a: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3714" y="1959429"/>
            <a:ext cx="911497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Things that need to be tested: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Refactor code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Ensure all location in database are correct. (There's a few that aren't in the US)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Ensure there are over 100 locations in database (I think now we only have ~80)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Ensure </a:t>
            </a:r>
            <a:r>
              <a:rPr lang="en-US" sz="2000" dirty="0" smtClean="0">
                <a:solidFill>
                  <a:prstClr val="white"/>
                </a:solidFill>
              </a:rPr>
              <a:t>all locations are unique.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Ensure all fields of previous searches are stored correctly.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Close switch/information windows with escape button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When searching for a new location to add, title of dialog is "Select an Option"; should be something better. Also, that message should be cleaner.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	Speed </a:t>
            </a:r>
            <a:r>
              <a:rPr lang="en-US" sz="2000" dirty="0" smtClean="0">
                <a:solidFill>
                  <a:prstClr val="white"/>
                </a:solidFill>
              </a:rPr>
              <a:t>of trip attribute should be displayed somewhere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white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27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Overview: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Demo(James)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Requirements(Henry)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Jobs(Dan)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Classes/UI Model(Pat)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TODO/Bugs(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-Han)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Documentation(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Lizset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823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82571" cy="983975"/>
          </a:xfrm>
        </p:spPr>
        <p:txBody>
          <a:bodyPr/>
          <a:lstStyle/>
          <a:p>
            <a:r>
              <a:rPr lang="en-US" dirty="0" smtClean="0"/>
              <a:t>Requirements matrix: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292" y="2210495"/>
            <a:ext cx="6400800" cy="37363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Major Topics: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*Layout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*Pre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*Post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*Out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183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827" y="92598"/>
            <a:ext cx="8534401" cy="100099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62" y="1229360"/>
            <a:ext cx="8534400" cy="5206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Helps keep track of who’s doing what.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Documents for: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Customer approval, requirements.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Group tests, reviews, and TODO’s.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Where?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Everywhere Including code.(Method headers, Class headers, 	throughout code)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When?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Before you write methods,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efore you start coding</a:t>
            </a:r>
          </a:p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7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52" y="1361831"/>
            <a:ext cx="8534400" cy="48201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*Formal 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Technical 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Group/Customer Reviews</a:t>
            </a:r>
          </a:p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*Helped show customer where we are</a:t>
            </a:r>
          </a:p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Enforcement of 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Standards</a:t>
            </a:r>
          </a:p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*Helped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Explain methods; components; classes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Record Keeping and 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Reporting</a:t>
            </a:r>
          </a:p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*Show where people left off; What needs to be done; What people 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c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ouldn’t get to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28826" y="0"/>
            <a:ext cx="8534401" cy="982292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493" y="249695"/>
            <a:ext cx="18746806" cy="45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92" y="524861"/>
            <a:ext cx="9117839" cy="6333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9338" y="-21253"/>
            <a:ext cx="770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Original Diagra</a:t>
            </a:r>
            <a:r>
              <a:rPr lang="en-US" sz="4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745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506" y="370389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 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909823" y="1145894"/>
            <a:ext cx="937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Initially:</a:t>
            </a:r>
          </a:p>
          <a:p>
            <a:r>
              <a:rPr lang="en-US" dirty="0"/>
              <a:t>	</a:t>
            </a:r>
            <a:r>
              <a:rPr lang="en-US" dirty="0" smtClean="0"/>
              <a:t>*Jobs split up on Documents Vs. Coding</a:t>
            </a:r>
          </a:p>
          <a:p>
            <a:r>
              <a:rPr lang="en-US" dirty="0" smtClean="0"/>
              <a:t>	*Splitting up code by classes</a:t>
            </a:r>
          </a:p>
          <a:p>
            <a:r>
              <a:rPr lang="en-US" dirty="0" smtClean="0"/>
              <a:t>	*Segments completed in separate Increments</a:t>
            </a:r>
          </a:p>
          <a:p>
            <a:r>
              <a:rPr lang="en-US" dirty="0"/>
              <a:t>	</a:t>
            </a:r>
            <a:r>
              <a:rPr lang="en-US" dirty="0" smtClean="0"/>
              <a:t>	then integration with review and tests</a:t>
            </a:r>
          </a:p>
          <a:p>
            <a:r>
              <a:rPr lang="en-US" dirty="0"/>
              <a:t>	</a:t>
            </a:r>
            <a:r>
              <a:rPr lang="en-US" dirty="0" smtClean="0"/>
              <a:t>*Jobs completed in order of priority </a:t>
            </a:r>
          </a:p>
          <a:p>
            <a:r>
              <a:rPr lang="en-US" dirty="0"/>
              <a:t>	</a:t>
            </a:r>
            <a:r>
              <a:rPr lang="en-US" dirty="0" smtClean="0"/>
              <a:t>Priority- Complete tasks based on priority of requirements Vs.</a:t>
            </a:r>
          </a:p>
          <a:p>
            <a:r>
              <a:rPr lang="en-US" dirty="0"/>
              <a:t>	</a:t>
            </a:r>
            <a:r>
              <a:rPr lang="en-US" dirty="0" smtClean="0"/>
              <a:t>		Complexity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Throughout Project:</a:t>
            </a:r>
          </a:p>
          <a:p>
            <a:r>
              <a:rPr lang="en-US" dirty="0" smtClean="0"/>
              <a:t>	*Setting up group reviews and customer meetings</a:t>
            </a:r>
          </a:p>
          <a:p>
            <a:r>
              <a:rPr lang="en-US" dirty="0"/>
              <a:t>	</a:t>
            </a:r>
            <a:r>
              <a:rPr lang="en-US" dirty="0" smtClean="0"/>
              <a:t>*Testing, Testing, Testing!!!</a:t>
            </a:r>
          </a:p>
          <a:p>
            <a:r>
              <a:rPr lang="en-US" dirty="0"/>
              <a:t>	</a:t>
            </a:r>
            <a:r>
              <a:rPr lang="en-US" dirty="0" smtClean="0"/>
              <a:t>*Comments before during after code (accurate and understandable)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9408" y="1486382"/>
            <a:ext cx="8534400" cy="4650258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Building: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Documentation-&gt; Components-&gt; Class Testing-&gt; Integration-&gt; 	Review/TODO list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Jobs given based on: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*Level of experience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*Area of expertise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*Work Ethic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Finish Time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Vs.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TODO: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*At finish line what can we finish,  when should everyone stop, review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what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 didn’t get too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53434" y="423440"/>
            <a:ext cx="4985452" cy="676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Flow Continued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214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1468</TotalTime>
  <Words>200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Requirements matrix:</vt:lpstr>
      <vt:lpstr>Documentation</vt:lpstr>
      <vt:lpstr>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Requirments:</dc:title>
  <dc:creator>DANIEL BRANDES</dc:creator>
  <cp:lastModifiedBy>DANIEL BRANDES</cp:lastModifiedBy>
  <cp:revision>26</cp:revision>
  <dcterms:created xsi:type="dcterms:W3CDTF">2013-12-04T19:30:40Z</dcterms:created>
  <dcterms:modified xsi:type="dcterms:W3CDTF">2013-12-05T22:07:48Z</dcterms:modified>
</cp:coreProperties>
</file>