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2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815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18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4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62" y="1555830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745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9098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214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1246</TotalTime>
  <Words>94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PowerPoint Presentation</vt:lpstr>
      <vt:lpstr>Requirments:</vt:lpstr>
      <vt:lpstr>Functional Requirements</vt:lpstr>
      <vt:lpstr>NFR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DANIEL BRANDES</cp:lastModifiedBy>
  <cp:revision>14</cp:revision>
  <dcterms:created xsi:type="dcterms:W3CDTF">2013-12-04T19:30:40Z</dcterms:created>
  <dcterms:modified xsi:type="dcterms:W3CDTF">2013-12-05T16:17:25Z</dcterms:modified>
</cp:coreProperties>
</file>