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9" r:id="rId2"/>
    <p:sldId id="258" r:id="rId3"/>
    <p:sldId id="256" r:id="rId4"/>
    <p:sldId id="259" r:id="rId5"/>
    <p:sldId id="263" r:id="rId6"/>
    <p:sldId id="264" r:id="rId7"/>
    <p:sldId id="268" r:id="rId8"/>
    <p:sldId id="257" r:id="rId9"/>
    <p:sldId id="260" r:id="rId10"/>
    <p:sldId id="265" r:id="rId11"/>
    <p:sldId id="267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65" d="100"/>
          <a:sy n="65" d="100"/>
        </p:scale>
        <p:origin x="4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27" y="0"/>
            <a:ext cx="12205027" cy="614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962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40506" y="370389"/>
            <a:ext cx="4143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Work Flow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909823" y="1145894"/>
            <a:ext cx="93754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Initially:</a:t>
            </a:r>
          </a:p>
          <a:p>
            <a:r>
              <a:rPr lang="en-US" dirty="0"/>
              <a:t>	</a:t>
            </a:r>
            <a:r>
              <a:rPr lang="en-US" dirty="0" smtClean="0"/>
              <a:t>*Jobs split up on Documents Vs. Coding</a:t>
            </a:r>
          </a:p>
          <a:p>
            <a:r>
              <a:rPr lang="en-US" dirty="0" smtClean="0"/>
              <a:t>	*Splitting up code by classes</a:t>
            </a:r>
          </a:p>
          <a:p>
            <a:r>
              <a:rPr lang="en-US" dirty="0" smtClean="0"/>
              <a:t>	*Segments completed in separate Increments</a:t>
            </a:r>
          </a:p>
          <a:p>
            <a:r>
              <a:rPr lang="en-US" dirty="0"/>
              <a:t>	</a:t>
            </a:r>
            <a:r>
              <a:rPr lang="en-US" dirty="0" smtClean="0"/>
              <a:t>	then integration with review and tests</a:t>
            </a:r>
          </a:p>
          <a:p>
            <a:r>
              <a:rPr lang="en-US" dirty="0"/>
              <a:t>	</a:t>
            </a:r>
            <a:r>
              <a:rPr lang="en-US" dirty="0" smtClean="0"/>
              <a:t>*Jobs completed in order of priority </a:t>
            </a:r>
          </a:p>
          <a:p>
            <a:r>
              <a:rPr lang="en-US" dirty="0"/>
              <a:t>	</a:t>
            </a:r>
            <a:r>
              <a:rPr lang="en-US" dirty="0" smtClean="0"/>
              <a:t>Priority- Complete tasks based on priority of requirements Vs.</a:t>
            </a:r>
          </a:p>
          <a:p>
            <a:r>
              <a:rPr lang="en-US" dirty="0"/>
              <a:t>	</a:t>
            </a:r>
            <a:r>
              <a:rPr lang="en-US" dirty="0" smtClean="0"/>
              <a:t>		Complexity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</a:p>
          <a:p>
            <a:r>
              <a:rPr lang="en-US" dirty="0" smtClean="0"/>
              <a:t>Throughout Project:</a:t>
            </a:r>
          </a:p>
          <a:p>
            <a:r>
              <a:rPr lang="en-US" dirty="0" smtClean="0"/>
              <a:t>	*Setting up group reviews and customer meetings</a:t>
            </a:r>
          </a:p>
          <a:p>
            <a:r>
              <a:rPr lang="en-US" dirty="0"/>
              <a:t>	</a:t>
            </a:r>
            <a:r>
              <a:rPr lang="en-US" dirty="0" smtClean="0"/>
              <a:t>*Testing, Testing, Testing!!!</a:t>
            </a:r>
          </a:p>
          <a:p>
            <a:r>
              <a:rPr lang="en-US" dirty="0"/>
              <a:t>	</a:t>
            </a:r>
            <a:r>
              <a:rPr lang="en-US" dirty="0" smtClean="0"/>
              <a:t>*Comments before during after code (accurate and understandable)</a:t>
            </a:r>
            <a:r>
              <a:rPr lang="en-US" dirty="0"/>
              <a:t>	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455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69408" y="1486382"/>
            <a:ext cx="8534400" cy="4650258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Class Building:</a:t>
            </a:r>
          </a:p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Documentation-&gt; Components-&gt; Class Testing-&gt; Integration-&gt; 	Review/TODO list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Jobs given based on:</a:t>
            </a:r>
          </a:p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*Level of experience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	*Area of expertise</a:t>
            </a:r>
          </a:p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*Work Ethic</a:t>
            </a:r>
          </a:p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Finish Time 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Vs. 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TODO:</a:t>
            </a:r>
          </a:p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	*At finish line what can we finish,  when should everyone stop, review 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	what 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we 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did 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and didn’t get too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3753434" y="423440"/>
            <a:ext cx="4985452" cy="6761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Work Flow Continued</a:t>
            </a:r>
            <a:endParaRPr lang="en-US" sz="36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221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7357" y="740780"/>
            <a:ext cx="3050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prstClr val="white"/>
                </a:solidFill>
              </a:rPr>
              <a:t>TODO/Bugs</a:t>
            </a:r>
            <a:endParaRPr lang="en-US" sz="4000" dirty="0">
              <a:solidFill>
                <a:prstClr val="white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61142" y="1739542"/>
            <a:ext cx="8723086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prstClr val="white"/>
                </a:solidFill>
              </a:rPr>
              <a:t>Known Bugs:</a:t>
            </a:r>
          </a:p>
          <a:p>
            <a:endParaRPr lang="en-US" sz="2000" dirty="0" smtClean="0">
              <a:solidFill>
                <a:prstClr val="white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Location view information – change button </a:t>
            </a:r>
            <a:r>
              <a:rPr lang="en-US" sz="2000" dirty="0" err="1" smtClean="0">
                <a:solidFill>
                  <a:prstClr val="white"/>
                </a:solidFill>
              </a:rPr>
              <a:t>img</a:t>
            </a:r>
            <a:r>
              <a:rPr lang="en-US" sz="2000" dirty="0" smtClean="0">
                <a:solidFill>
                  <a:prstClr val="white"/>
                </a:solidFill>
              </a:rPr>
              <a:t>, instead of save location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End or start location </a:t>
            </a:r>
            <a:r>
              <a:rPr lang="en-US" sz="2000" dirty="0" err="1" smtClean="0">
                <a:solidFill>
                  <a:prstClr val="white"/>
                </a:solidFill>
              </a:rPr>
              <a:t>btn</a:t>
            </a:r>
            <a:r>
              <a:rPr lang="en-US" sz="2000" dirty="0" smtClean="0">
                <a:solidFill>
                  <a:prstClr val="white"/>
                </a:solidFill>
              </a:rPr>
              <a:t> – if not selected, show different error message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Click cancel after click map it button will not update on </a:t>
            </a:r>
            <a:r>
              <a:rPr lang="en-US" sz="2000" dirty="0" err="1" smtClean="0">
                <a:solidFill>
                  <a:prstClr val="white"/>
                </a:solidFill>
              </a:rPr>
              <a:t>Gui</a:t>
            </a:r>
            <a:r>
              <a:rPr lang="en-US" sz="2000" dirty="0" smtClean="0">
                <a:solidFill>
                  <a:prstClr val="white"/>
                </a:solidFill>
              </a:rPr>
              <a:t> (list sorted)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add/edit/remove current/</a:t>
            </a:r>
            <a:r>
              <a:rPr lang="en-US" sz="2000" dirty="0" err="1" smtClean="0">
                <a:solidFill>
                  <a:prstClr val="white"/>
                </a:solidFill>
              </a:rPr>
              <a:t>prev</a:t>
            </a:r>
            <a:r>
              <a:rPr lang="en-US" sz="2000" dirty="0" smtClean="0">
                <a:solidFill>
                  <a:prstClr val="white"/>
                </a:solidFill>
              </a:rPr>
              <a:t> </a:t>
            </a:r>
            <a:r>
              <a:rPr lang="en-US" sz="2000" dirty="0" err="1" smtClean="0">
                <a:solidFill>
                  <a:prstClr val="white"/>
                </a:solidFill>
              </a:rPr>
              <a:t>searchs</a:t>
            </a:r>
            <a:endParaRPr lang="en-US" sz="2000" dirty="0" smtClean="0">
              <a:solidFill>
                <a:prstClr val="white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Add cancel button at exit confirm dialog box</a:t>
            </a:r>
          </a:p>
          <a:p>
            <a:pPr>
              <a:buFont typeface="Arial" pitchFamily="34" charset="0"/>
              <a:buChar char="•"/>
            </a:pP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80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7357" y="740780"/>
            <a:ext cx="3050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prstClr val="white"/>
                </a:solidFill>
              </a:rPr>
              <a:t>TODO/Bugs</a:t>
            </a:r>
            <a:endParaRPr lang="en-US" sz="4000" dirty="0">
              <a:solidFill>
                <a:prstClr val="white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33714" y="1959429"/>
            <a:ext cx="9114972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prstClr val="white"/>
                </a:solidFill>
              </a:rPr>
              <a:t>Things that need to be tested: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err="1" smtClean="0">
                <a:solidFill>
                  <a:prstClr val="white"/>
                </a:solidFill>
              </a:rPr>
              <a:t>refactor</a:t>
            </a:r>
            <a:r>
              <a:rPr lang="en-US" sz="2000" dirty="0" smtClean="0">
                <a:solidFill>
                  <a:prstClr val="white"/>
                </a:solidFill>
              </a:rPr>
              <a:t> code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Ensure all location in database are correct. (There's a few that aren't in the US)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Ensure there are over 100 locations in database (I think now we only have ~80)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ensure all locations are unique.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Ensure all fields of previous searches are stored correctly.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Close switch/information windows with escape button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When searching for a new location to add, title of dialog is "Select an Option"; should be something better. Also, that message should be cleaner.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 Speed of trip attribute should be displayed somewhere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solidFill>
                <a:prstClr val="white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05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9127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Presentation Overview:</a:t>
            </a:r>
          </a:p>
          <a:p>
            <a:pPr lvl="1"/>
            <a:r>
              <a:rPr lang="en-US" sz="28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Demo(James)</a:t>
            </a:r>
          </a:p>
          <a:p>
            <a:pPr lvl="1"/>
            <a:r>
              <a:rPr lang="en-US" sz="28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Requirements(Henry)</a:t>
            </a:r>
          </a:p>
          <a:p>
            <a:pPr lvl="1"/>
            <a:r>
              <a:rPr lang="en-US" sz="28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Jobs(Dan)</a:t>
            </a:r>
          </a:p>
          <a:p>
            <a:pPr lvl="1"/>
            <a:r>
              <a:rPr lang="en-US" sz="28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Classes/UI Model(Pat)</a:t>
            </a:r>
          </a:p>
          <a:p>
            <a:pPr lvl="1"/>
            <a:r>
              <a:rPr lang="en-US" sz="28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TODO/Bugs(</a:t>
            </a:r>
            <a:r>
              <a:rPr lang="en-US" sz="28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Yo</a:t>
            </a:r>
            <a:r>
              <a:rPr lang="en-US" sz="28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-Han)</a:t>
            </a:r>
          </a:p>
          <a:p>
            <a:pPr lvl="1"/>
            <a:r>
              <a:rPr lang="en-US" sz="28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Documentation(</a:t>
            </a:r>
            <a:r>
              <a:rPr lang="en-US" sz="28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Lizset</a:t>
            </a:r>
            <a:r>
              <a:rPr lang="en-US" sz="28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18234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0182571" cy="983975"/>
          </a:xfrm>
        </p:spPr>
        <p:txBody>
          <a:bodyPr/>
          <a:lstStyle/>
          <a:p>
            <a:r>
              <a:rPr lang="en-US" dirty="0" smtClean="0"/>
              <a:t>Requirements matrix: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292" y="2210495"/>
            <a:ext cx="6400800" cy="373637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Major Topics: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*Layout 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*Pre 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*Post</a:t>
            </a:r>
          </a:p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	*Out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*Account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81833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416" y="451413"/>
            <a:ext cx="8278633" cy="982452"/>
          </a:xfrm>
        </p:spPr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2785" y="1845254"/>
            <a:ext cx="8534400" cy="3615267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Start Time Input- </a:t>
            </a: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Allow users to enter a starting time for their </a:t>
            </a:r>
            <a:r>
              <a:rPr 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trip(Customer constraint)</a:t>
            </a:r>
          </a:p>
          <a:p>
            <a:r>
              <a:rPr 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Locations- </a:t>
            </a: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The user shall </a:t>
            </a:r>
            <a:r>
              <a:rPr 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:select up to 30 locations; add new ones; choose start/stop;  solve shortest distance; display info; Total time(Customer constraint TODO); show output on google earth(Project Requirements)</a:t>
            </a:r>
          </a:p>
        </p:txBody>
      </p:sp>
    </p:spTree>
    <p:extLst>
      <p:ext uri="{BB962C8B-B14F-4D97-AF65-F5344CB8AC3E}">
        <p14:creationId xmlns:p14="http://schemas.microsoft.com/office/powerpoint/2010/main" val="2338439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2363" y="-150472"/>
            <a:ext cx="8534401" cy="1220909"/>
          </a:xfrm>
        </p:spPr>
        <p:txBody>
          <a:bodyPr/>
          <a:lstStyle/>
          <a:p>
            <a:r>
              <a:rPr lang="en-US" dirty="0" smtClean="0"/>
              <a:t>NFR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408" y="1521106"/>
            <a:ext cx="10983068" cy="4671350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Account: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*User must log in with correct user pass/name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*Create new accounts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*Account hold 7 previous </a:t>
            </a:r>
            <a:r>
              <a:rPr lang="en-US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Searchs</a:t>
            </a:r>
            <a:endParaRPr lang="en-US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*Display visited locations(TODO)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070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1827" y="92598"/>
            <a:ext cx="8534401" cy="1000990"/>
          </a:xfrm>
        </p:spPr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362" y="1229360"/>
            <a:ext cx="8534400" cy="52061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Why?</a:t>
            </a:r>
          </a:p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	Helps keep track of who’s doing what.</a:t>
            </a:r>
          </a:p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What?</a:t>
            </a:r>
          </a:p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	Documents for: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	Customer approval, requirements. 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	Group tests, reviews, and TODO’s. </a:t>
            </a:r>
          </a:p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Where?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Everywhere Including code.(Method headers, Class headers, 	throughout code)</a:t>
            </a:r>
          </a:p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When?</a:t>
            </a:r>
          </a:p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	Before you write methods, 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B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efore you start coding</a:t>
            </a:r>
          </a:p>
          <a:p>
            <a:r>
              <a:rPr lang="en-US" dirty="0" smtClean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572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352" y="1361831"/>
            <a:ext cx="8534400" cy="4820138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*Formal </a:t>
            </a:r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Technical </a:t>
            </a:r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Group/Customer Reviews</a:t>
            </a:r>
          </a:p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*Helped show customer where we are</a:t>
            </a:r>
          </a:p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*</a:t>
            </a:r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Enforcement of </a:t>
            </a:r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Standards</a:t>
            </a:r>
          </a:p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	</a:t>
            </a:r>
            <a:r>
              <a:rPr lang="en-US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*Helped </a:t>
            </a:r>
            <a:r>
              <a:rPr lang="en-US" sz="2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Explain methods; components; classes</a:t>
            </a:r>
            <a:endParaRPr lang="en-US" sz="22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*</a:t>
            </a:r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Record Keeping and </a:t>
            </a:r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Reporting</a:t>
            </a:r>
          </a:p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*Show where people left off; What needs to be done; What people </a:t>
            </a:r>
          </a:p>
          <a:p>
            <a:r>
              <a:rPr lang="en-US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	c</a:t>
            </a: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ouldn’t get to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28826" y="0"/>
            <a:ext cx="8534401" cy="982292"/>
          </a:xfrm>
        </p:spPr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284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37493" y="249695"/>
            <a:ext cx="18746806" cy="453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592" y="524861"/>
            <a:ext cx="9117839" cy="63331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99338" y="-21253"/>
            <a:ext cx="7702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Original Diagra</a:t>
            </a:r>
            <a:r>
              <a:rPr lang="en-US" sz="4000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974542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68957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1464</TotalTime>
  <Words>265</Words>
  <Application>Microsoft Office PowerPoint</Application>
  <PresentationFormat>Widescreen</PresentationFormat>
  <Paragraphs>91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Slice</vt:lpstr>
      <vt:lpstr>PowerPoint Presentation</vt:lpstr>
      <vt:lpstr>PowerPoint Presentation</vt:lpstr>
      <vt:lpstr>Requirements matrix:</vt:lpstr>
      <vt:lpstr>Functional Requirements</vt:lpstr>
      <vt:lpstr>NFR</vt:lpstr>
      <vt:lpstr>Documentation</vt:lpstr>
      <vt:lpstr>Documentation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Requirments:</dc:title>
  <dc:creator>DANIEL BRANDES</dc:creator>
  <cp:lastModifiedBy>DANIEL BRANDES</cp:lastModifiedBy>
  <cp:revision>23</cp:revision>
  <dcterms:created xsi:type="dcterms:W3CDTF">2013-12-04T19:30:40Z</dcterms:created>
  <dcterms:modified xsi:type="dcterms:W3CDTF">2013-12-05T21:52:32Z</dcterms:modified>
</cp:coreProperties>
</file>