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4" r:id="rId3"/>
    <p:sldId id="258" r:id="rId4"/>
    <p:sldId id="259" r:id="rId5"/>
    <p:sldId id="261" r:id="rId6"/>
    <p:sldId id="260" r:id="rId7"/>
    <p:sldId id="266" r:id="rId8"/>
    <p:sldId id="265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6F730-6401-48BA-B99D-43ADDE61C72D}" v="117" dt="2023-02-12T03:26:2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1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7C06F730-6401-48BA-B99D-43ADDE61C72D}"/>
    <pc:docChg chg="custSel modSld">
      <pc:chgData name="Steven Yackel" userId="4b0ae51a7568ddbd" providerId="LiveId" clId="{7C06F730-6401-48BA-B99D-43ADDE61C72D}" dt="2023-02-12T03:26:27.478" v="118" actId="20577"/>
      <pc:docMkLst>
        <pc:docMk/>
      </pc:docMkLst>
      <pc:sldChg chg="modSp modAnim">
        <pc:chgData name="Steven Yackel" userId="4b0ae51a7568ddbd" providerId="LiveId" clId="{7C06F730-6401-48BA-B99D-43ADDE61C72D}" dt="2023-02-12T03:25:35.927" v="110" actId="20577"/>
        <pc:sldMkLst>
          <pc:docMk/>
          <pc:sldMk cId="2734982585" sldId="258"/>
        </pc:sldMkLst>
        <pc:spChg chg="mod">
          <ac:chgData name="Steven Yackel" userId="4b0ae51a7568ddbd" providerId="LiveId" clId="{7C06F730-6401-48BA-B99D-43ADDE61C72D}" dt="2023-02-12T03:25:35.927" v="110" actId="20577"/>
          <ac:spMkLst>
            <pc:docMk/>
            <pc:sldMk cId="2734982585" sldId="258"/>
            <ac:spMk id="3" creationId="{F289F062-82A0-4A1B-842C-C9FE58076205}"/>
          </ac:spMkLst>
        </pc:spChg>
      </pc:sldChg>
      <pc:sldChg chg="modSp modAnim">
        <pc:chgData name="Steven Yackel" userId="4b0ae51a7568ddbd" providerId="LiveId" clId="{7C06F730-6401-48BA-B99D-43ADDE61C72D}" dt="2023-02-08T00:54:49.349" v="39" actId="20577"/>
        <pc:sldMkLst>
          <pc:docMk/>
          <pc:sldMk cId="436985533" sldId="260"/>
        </pc:sldMkLst>
        <pc:spChg chg="mod">
          <ac:chgData name="Steven Yackel" userId="4b0ae51a7568ddbd" providerId="LiveId" clId="{7C06F730-6401-48BA-B99D-43ADDE61C72D}" dt="2023-02-08T00:54:49.349" v="39" actId="20577"/>
          <ac:spMkLst>
            <pc:docMk/>
            <pc:sldMk cId="436985533" sldId="260"/>
            <ac:spMk id="3" creationId="{97D0190A-6239-41AD-926D-F870908421CB}"/>
          </ac:spMkLst>
        </pc:spChg>
      </pc:sldChg>
      <pc:sldChg chg="modSp mod modAnim">
        <pc:chgData name="Steven Yackel" userId="4b0ae51a7568ddbd" providerId="LiveId" clId="{7C06F730-6401-48BA-B99D-43ADDE61C72D}" dt="2023-02-12T03:26:27.478" v="118" actId="20577"/>
        <pc:sldMkLst>
          <pc:docMk/>
          <pc:sldMk cId="983271030" sldId="263"/>
        </pc:sldMkLst>
        <pc:spChg chg="mod">
          <ac:chgData name="Steven Yackel" userId="4b0ae51a7568ddbd" providerId="LiveId" clId="{7C06F730-6401-48BA-B99D-43ADDE61C72D}" dt="2023-02-12T03:26:27.478" v="118" actId="20577"/>
          <ac:spMkLst>
            <pc:docMk/>
            <pc:sldMk cId="983271030" sldId="263"/>
            <ac:spMk id="3" creationId="{3041FBE7-49D1-49E3-9A6C-677EAC710D3F}"/>
          </ac:spMkLst>
        </pc:spChg>
      </pc:sldChg>
      <pc:sldChg chg="modSp">
        <pc:chgData name="Steven Yackel" userId="4b0ae51a7568ddbd" providerId="LiveId" clId="{7C06F730-6401-48BA-B99D-43ADDE61C72D}" dt="2023-02-12T03:25:59.979" v="117" actId="20577"/>
        <pc:sldMkLst>
          <pc:docMk/>
          <pc:sldMk cId="3611485459" sldId="266"/>
        </pc:sldMkLst>
        <pc:spChg chg="mod">
          <ac:chgData name="Steven Yackel" userId="4b0ae51a7568ddbd" providerId="LiveId" clId="{7C06F730-6401-48BA-B99D-43ADDE61C72D}" dt="2023-02-12T03:25:59.979" v="117" actId="20577"/>
          <ac:spMkLst>
            <pc:docMk/>
            <pc:sldMk cId="3611485459" sldId="266"/>
            <ac:spMk id="3" creationId="{40551AFA-7F00-4088-8CE1-88D0231E093A}"/>
          </ac:spMkLst>
        </pc:spChg>
      </pc:sldChg>
    </pc:docChg>
  </pc:docChgLst>
  <pc:docChgLst>
    <pc:chgData name="Steven Yackel" userId="4b0ae51a7568ddbd" providerId="LiveId" clId="{33EA7CBA-1C21-4547-9BA0-4E791EDA0BAE}"/>
    <pc:docChg chg="custSel modSld">
      <pc:chgData name="Steven Yackel" userId="4b0ae51a7568ddbd" providerId="LiveId" clId="{33EA7CBA-1C21-4547-9BA0-4E791EDA0BAE}" dt="2019-02-07T20:20:18.692" v="60" actId="20577"/>
      <pc:docMkLst>
        <pc:docMk/>
      </pc:docMkLst>
      <pc:sldChg chg="modSp">
        <pc:chgData name="Steven Yackel" userId="4b0ae51a7568ddbd" providerId="LiveId" clId="{33EA7CBA-1C21-4547-9BA0-4E791EDA0BAE}" dt="2019-02-07T20:20:18.692" v="60" actId="20577"/>
        <pc:sldMkLst>
          <pc:docMk/>
          <pc:sldMk cId="983271030" sldId="263"/>
        </pc:sldMkLst>
        <pc:spChg chg="mod">
          <ac:chgData name="Steven Yackel" userId="4b0ae51a7568ddbd" providerId="LiveId" clId="{33EA7CBA-1C21-4547-9BA0-4E791EDA0BAE}" dt="2019-02-07T20:20:18.692" v="60" actId="20577"/>
          <ac:spMkLst>
            <pc:docMk/>
            <pc:sldMk cId="983271030" sldId="263"/>
            <ac:spMk id="3" creationId="{3041FBE7-49D1-49E3-9A6C-677EAC710D3F}"/>
          </ac:spMkLst>
        </pc:spChg>
      </pc:sldChg>
    </pc:docChg>
  </pc:docChgLst>
  <pc:docChgLst>
    <pc:chgData name="Steven Yackel" userId="4b0ae51a7568ddbd" providerId="LiveId" clId="{102F2ED1-FFAE-4CA9-BBB1-0EB1317C933B}"/>
    <pc:docChg chg="custSel addSld modSld">
      <pc:chgData name="Steven Yackel" userId="4b0ae51a7568ddbd" providerId="LiveId" clId="{102F2ED1-FFAE-4CA9-BBB1-0EB1317C933B}" dt="2019-02-02T21:13:04.181" v="1250" actId="20577"/>
      <pc:docMkLst>
        <pc:docMk/>
      </pc:docMkLst>
      <pc:sldChg chg="modSp">
        <pc:chgData name="Steven Yackel" userId="4b0ae51a7568ddbd" providerId="LiveId" clId="{102F2ED1-FFAE-4CA9-BBB1-0EB1317C933B}" dt="2019-02-02T20:26:06.419" v="90" actId="20577"/>
        <pc:sldMkLst>
          <pc:docMk/>
          <pc:sldMk cId="1635374397" sldId="257"/>
        </pc:sldMkLst>
        <pc:spChg chg="mod">
          <ac:chgData name="Steven Yackel" userId="4b0ae51a7568ddbd" providerId="LiveId" clId="{102F2ED1-FFAE-4CA9-BBB1-0EB1317C933B}" dt="2019-02-02T20:26:06.419" v="90" actId="20577"/>
          <ac:spMkLst>
            <pc:docMk/>
            <pc:sldMk cId="1635374397" sldId="257"/>
            <ac:spMk id="3" creationId="{40A8FC28-5079-4CB3-BFF1-4A69AE51748A}"/>
          </ac:spMkLst>
        </pc:spChg>
      </pc:sldChg>
      <pc:sldChg chg="modSp modAnim">
        <pc:chgData name="Steven Yackel" userId="4b0ae51a7568ddbd" providerId="LiveId" clId="{102F2ED1-FFAE-4CA9-BBB1-0EB1317C933B}" dt="2019-02-02T20:59:55.244" v="1112" actId="20577"/>
        <pc:sldMkLst>
          <pc:docMk/>
          <pc:sldMk cId="2734982585" sldId="258"/>
        </pc:sldMkLst>
        <pc:spChg chg="mod">
          <ac:chgData name="Steven Yackel" userId="4b0ae51a7568ddbd" providerId="LiveId" clId="{102F2ED1-FFAE-4CA9-BBB1-0EB1317C933B}" dt="2019-02-02T20:59:55.244" v="1112" actId="20577"/>
          <ac:spMkLst>
            <pc:docMk/>
            <pc:sldMk cId="2734982585" sldId="258"/>
            <ac:spMk id="3" creationId="{F289F062-82A0-4A1B-842C-C9FE58076205}"/>
          </ac:spMkLst>
        </pc:spChg>
      </pc:sldChg>
      <pc:sldChg chg="modSp modAnim">
        <pc:chgData name="Steven Yackel" userId="4b0ae51a7568ddbd" providerId="LiveId" clId="{102F2ED1-FFAE-4CA9-BBB1-0EB1317C933B}" dt="2019-02-02T20:30:15.252" v="121" actId="20577"/>
        <pc:sldMkLst>
          <pc:docMk/>
          <pc:sldMk cId="667066585" sldId="259"/>
        </pc:sldMkLst>
        <pc:spChg chg="mod">
          <ac:chgData name="Steven Yackel" userId="4b0ae51a7568ddbd" providerId="LiveId" clId="{102F2ED1-FFAE-4CA9-BBB1-0EB1317C933B}" dt="2019-02-02T20:30:15.252" v="121" actId="20577"/>
          <ac:spMkLst>
            <pc:docMk/>
            <pc:sldMk cId="667066585" sldId="259"/>
            <ac:spMk id="3" creationId="{F289F062-82A0-4A1B-842C-C9FE58076205}"/>
          </ac:spMkLst>
        </pc:spChg>
      </pc:sldChg>
      <pc:sldChg chg="modSp add modAnim">
        <pc:chgData name="Steven Yackel" userId="4b0ae51a7568ddbd" providerId="LiveId" clId="{102F2ED1-FFAE-4CA9-BBB1-0EB1317C933B}" dt="2019-02-02T20:54:54.942" v="1038" actId="20577"/>
        <pc:sldMkLst>
          <pc:docMk/>
          <pc:sldMk cId="436985533" sldId="260"/>
        </pc:sldMkLst>
        <pc:spChg chg="mod">
          <ac:chgData name="Steven Yackel" userId="4b0ae51a7568ddbd" providerId="LiveId" clId="{102F2ED1-FFAE-4CA9-BBB1-0EB1317C933B}" dt="2019-02-02T20:25:21.219" v="14" actId="20577"/>
          <ac:spMkLst>
            <pc:docMk/>
            <pc:sldMk cId="436985533" sldId="260"/>
            <ac:spMk id="2" creationId="{33B83840-3363-4F11-B3E5-8CA8FC175860}"/>
          </ac:spMkLst>
        </pc:spChg>
        <pc:spChg chg="mod">
          <ac:chgData name="Steven Yackel" userId="4b0ae51a7568ddbd" providerId="LiveId" clId="{102F2ED1-FFAE-4CA9-BBB1-0EB1317C933B}" dt="2019-02-02T20:54:48.925" v="1036" actId="15"/>
          <ac:spMkLst>
            <pc:docMk/>
            <pc:sldMk cId="436985533" sldId="260"/>
            <ac:spMk id="3" creationId="{97D0190A-6239-41AD-926D-F870908421CB}"/>
          </ac:spMkLst>
        </pc:spChg>
      </pc:sldChg>
      <pc:sldChg chg="modSp add modAnim">
        <pc:chgData name="Steven Yackel" userId="4b0ae51a7568ddbd" providerId="LiveId" clId="{102F2ED1-FFAE-4CA9-BBB1-0EB1317C933B}" dt="2019-02-02T20:52:42.243" v="870" actId="20577"/>
        <pc:sldMkLst>
          <pc:docMk/>
          <pc:sldMk cId="178204301" sldId="261"/>
        </pc:sldMkLst>
        <pc:spChg chg="mod">
          <ac:chgData name="Steven Yackel" userId="4b0ae51a7568ddbd" providerId="LiveId" clId="{102F2ED1-FFAE-4CA9-BBB1-0EB1317C933B}" dt="2019-02-02T20:45:38.524" v="253" actId="20577"/>
          <ac:spMkLst>
            <pc:docMk/>
            <pc:sldMk cId="178204301" sldId="261"/>
            <ac:spMk id="2" creationId="{8C69BB6D-4975-4F49-AF49-9CB15BA7AD27}"/>
          </ac:spMkLst>
        </pc:spChg>
        <pc:spChg chg="mod">
          <ac:chgData name="Steven Yackel" userId="4b0ae51a7568ddbd" providerId="LiveId" clId="{102F2ED1-FFAE-4CA9-BBB1-0EB1317C933B}" dt="2019-02-02T20:52:42.243" v="870" actId="20577"/>
          <ac:spMkLst>
            <pc:docMk/>
            <pc:sldMk cId="178204301" sldId="261"/>
            <ac:spMk id="3" creationId="{66B5A27A-46D3-4630-816D-17E354DBDF58}"/>
          </ac:spMkLst>
        </pc:spChg>
      </pc:sldChg>
      <pc:sldChg chg="modSp add modAnim">
        <pc:chgData name="Steven Yackel" userId="4b0ae51a7568ddbd" providerId="LiveId" clId="{102F2ED1-FFAE-4CA9-BBB1-0EB1317C933B}" dt="2019-02-02T21:00:48.341" v="1131" actId="20577"/>
        <pc:sldMkLst>
          <pc:docMk/>
          <pc:sldMk cId="2880047307" sldId="262"/>
        </pc:sldMkLst>
        <pc:spChg chg="mod">
          <ac:chgData name="Steven Yackel" userId="4b0ae51a7568ddbd" providerId="LiveId" clId="{102F2ED1-FFAE-4CA9-BBB1-0EB1317C933B}" dt="2019-02-02T20:49:44.739" v="435" actId="20577"/>
          <ac:spMkLst>
            <pc:docMk/>
            <pc:sldMk cId="2880047307" sldId="262"/>
            <ac:spMk id="2" creationId="{03F2C52F-0DCB-42F8-90D1-1AA90BE59BF6}"/>
          </ac:spMkLst>
        </pc:spChg>
        <pc:spChg chg="mod">
          <ac:chgData name="Steven Yackel" userId="4b0ae51a7568ddbd" providerId="LiveId" clId="{102F2ED1-FFAE-4CA9-BBB1-0EB1317C933B}" dt="2019-02-02T21:00:48.341" v="1131" actId="20577"/>
          <ac:spMkLst>
            <pc:docMk/>
            <pc:sldMk cId="2880047307" sldId="262"/>
            <ac:spMk id="3" creationId="{40551AFA-7F00-4088-8CE1-88D0231E093A}"/>
          </ac:spMkLst>
        </pc:spChg>
      </pc:sldChg>
      <pc:sldChg chg="modSp add modAnim">
        <pc:chgData name="Steven Yackel" userId="4b0ae51a7568ddbd" providerId="LiveId" clId="{102F2ED1-FFAE-4CA9-BBB1-0EB1317C933B}" dt="2019-02-02T21:13:04.181" v="1250" actId="20577"/>
        <pc:sldMkLst>
          <pc:docMk/>
          <pc:sldMk cId="983271030" sldId="263"/>
        </pc:sldMkLst>
        <pc:spChg chg="mod">
          <ac:chgData name="Steven Yackel" userId="4b0ae51a7568ddbd" providerId="LiveId" clId="{102F2ED1-FFAE-4CA9-BBB1-0EB1317C933B}" dt="2019-02-02T20:54:26.598" v="1034" actId="20577"/>
          <ac:spMkLst>
            <pc:docMk/>
            <pc:sldMk cId="983271030" sldId="263"/>
            <ac:spMk id="2" creationId="{70E04052-19AB-45F4-82E0-EF7B75A2C03E}"/>
          </ac:spMkLst>
        </pc:spChg>
        <pc:spChg chg="mod">
          <ac:chgData name="Steven Yackel" userId="4b0ae51a7568ddbd" providerId="LiveId" clId="{102F2ED1-FFAE-4CA9-BBB1-0EB1317C933B}" dt="2019-02-02T21:13:04.181" v="1250" actId="20577"/>
          <ac:spMkLst>
            <pc:docMk/>
            <pc:sldMk cId="983271030" sldId="263"/>
            <ac:spMk id="3" creationId="{3041FBE7-49D1-49E3-9A6C-677EAC710D3F}"/>
          </ac:spMkLst>
        </pc:spChg>
      </pc:sldChg>
    </pc:docChg>
  </pc:docChgLst>
  <pc:docChgLst>
    <pc:chgData name="Steven Yackel" userId="4b0ae51a7568ddbd" providerId="LiveId" clId="{100D3FF8-7615-43BC-80E3-A5BE165D93C9}"/>
    <pc:docChg chg="custSel addSld delSld modSld">
      <pc:chgData name="Steven Yackel" userId="4b0ae51a7568ddbd" providerId="LiveId" clId="{100D3FF8-7615-43BC-80E3-A5BE165D93C9}" dt="2019-02-02T20:24:40.554" v="93"/>
      <pc:docMkLst>
        <pc:docMk/>
      </pc:docMkLst>
      <pc:sldChg chg="modSp add">
        <pc:chgData name="Steven Yackel" userId="4b0ae51a7568ddbd" providerId="LiveId" clId="{100D3FF8-7615-43BC-80E3-A5BE165D93C9}" dt="2019-02-02T20:23:05.819" v="16" actId="20577"/>
        <pc:sldMkLst>
          <pc:docMk/>
          <pc:sldMk cId="1635374397" sldId="257"/>
        </pc:sldMkLst>
        <pc:spChg chg="mod">
          <ac:chgData name="Steven Yackel" userId="4b0ae51a7568ddbd" providerId="LiveId" clId="{100D3FF8-7615-43BC-80E3-A5BE165D93C9}" dt="2019-02-02T20:23:05.819" v="16" actId="20577"/>
          <ac:spMkLst>
            <pc:docMk/>
            <pc:sldMk cId="1635374397" sldId="257"/>
            <ac:spMk id="2" creationId="{9E83F334-57D1-4895-A91C-F19E85FC3CCA}"/>
          </ac:spMkLst>
        </pc:spChg>
      </pc:sldChg>
      <pc:sldChg chg="modSp add modAnim">
        <pc:chgData name="Steven Yackel" userId="4b0ae51a7568ddbd" providerId="LiveId" clId="{100D3FF8-7615-43BC-80E3-A5BE165D93C9}" dt="2019-02-02T20:24:37.396" v="92"/>
        <pc:sldMkLst>
          <pc:docMk/>
          <pc:sldMk cId="2734982585" sldId="258"/>
        </pc:sldMkLst>
        <pc:spChg chg="mod">
          <ac:chgData name="Steven Yackel" userId="4b0ae51a7568ddbd" providerId="LiveId" clId="{100D3FF8-7615-43BC-80E3-A5BE165D93C9}" dt="2019-02-02T20:23:32.939" v="82" actId="20577"/>
          <ac:spMkLst>
            <pc:docMk/>
            <pc:sldMk cId="2734982585" sldId="258"/>
            <ac:spMk id="2" creationId="{020092A3-EC03-4CF5-B6C5-FCB56B5719CC}"/>
          </ac:spMkLst>
        </pc:spChg>
        <pc:spChg chg="mod">
          <ac:chgData name="Steven Yackel" userId="4b0ae51a7568ddbd" providerId="LiveId" clId="{100D3FF8-7615-43BC-80E3-A5BE165D93C9}" dt="2019-02-02T20:23:41.291" v="83"/>
          <ac:spMkLst>
            <pc:docMk/>
            <pc:sldMk cId="2734982585" sldId="258"/>
            <ac:spMk id="3" creationId="{F289F062-82A0-4A1B-842C-C9FE58076205}"/>
          </ac:spMkLst>
        </pc:spChg>
      </pc:sldChg>
      <pc:sldChg chg="modSp add modAnim">
        <pc:chgData name="Steven Yackel" userId="4b0ae51a7568ddbd" providerId="LiveId" clId="{100D3FF8-7615-43BC-80E3-A5BE165D93C9}" dt="2019-02-02T20:24:40.554" v="93"/>
        <pc:sldMkLst>
          <pc:docMk/>
          <pc:sldMk cId="667066585" sldId="259"/>
        </pc:sldMkLst>
        <pc:spChg chg="mod">
          <ac:chgData name="Steven Yackel" userId="4b0ae51a7568ddbd" providerId="LiveId" clId="{100D3FF8-7615-43BC-80E3-A5BE165D93C9}" dt="2019-02-02T20:23:58.244" v="85" actId="20577"/>
          <ac:spMkLst>
            <pc:docMk/>
            <pc:sldMk cId="667066585" sldId="259"/>
            <ac:spMk id="2" creationId="{020092A3-EC03-4CF5-B6C5-FCB56B5719CC}"/>
          </ac:spMkLst>
        </pc:spChg>
        <pc:spChg chg="mod">
          <ac:chgData name="Steven Yackel" userId="4b0ae51a7568ddbd" providerId="LiveId" clId="{100D3FF8-7615-43BC-80E3-A5BE165D93C9}" dt="2019-02-02T20:24:05.891" v="88" actId="20577"/>
          <ac:spMkLst>
            <pc:docMk/>
            <pc:sldMk cId="667066585" sldId="259"/>
            <ac:spMk id="3" creationId="{F289F062-82A0-4A1B-842C-C9FE58076205}"/>
          </ac:spMkLst>
        </pc:spChg>
      </pc:sldChg>
    </pc:docChg>
  </pc:docChgLst>
  <pc:docChgLst>
    <pc:chgData name="Steven Yackel" userId="4b0ae51a7568ddbd" providerId="LiveId" clId="{65705B50-CCD6-4FDD-95C3-E307E91EBD1C}"/>
    <pc:docChg chg="modSld">
      <pc:chgData name="Steven Yackel" userId="4b0ae51a7568ddbd" providerId="LiveId" clId="{65705B50-CCD6-4FDD-95C3-E307E91EBD1C}" dt="2021-01-25T19:59:00.688" v="87" actId="20577"/>
      <pc:docMkLst>
        <pc:docMk/>
      </pc:docMkLst>
      <pc:sldChg chg="modSp modAnim">
        <pc:chgData name="Steven Yackel" userId="4b0ae51a7568ddbd" providerId="LiveId" clId="{65705B50-CCD6-4FDD-95C3-E307E91EBD1C}" dt="2021-01-25T19:59:00.688" v="87" actId="20577"/>
        <pc:sldMkLst>
          <pc:docMk/>
          <pc:sldMk cId="436985533" sldId="260"/>
        </pc:sldMkLst>
        <pc:spChg chg="mod">
          <ac:chgData name="Steven Yackel" userId="4b0ae51a7568ddbd" providerId="LiveId" clId="{65705B50-CCD6-4FDD-95C3-E307E91EBD1C}" dt="2021-01-25T19:59:00.688" v="87" actId="20577"/>
          <ac:spMkLst>
            <pc:docMk/>
            <pc:sldMk cId="436985533" sldId="260"/>
            <ac:spMk id="3" creationId="{97D0190A-6239-41AD-926D-F870908421CB}"/>
          </ac:spMkLst>
        </pc:spChg>
      </pc:sldChg>
    </pc:docChg>
  </pc:docChgLst>
  <pc:docChgLst>
    <pc:chgData name="Steven Yackel" userId="4b0ae51a7568ddbd" providerId="LiveId" clId="{7ED98F16-C1A7-4859-8B28-E8BB748BAE1A}"/>
    <pc:docChg chg="undo custSel addSld modSld sldOrd">
      <pc:chgData name="Steven Yackel" userId="4b0ae51a7568ddbd" providerId="LiveId" clId="{7ED98F16-C1A7-4859-8B28-E8BB748BAE1A}" dt="2021-01-26T06:07:57.752" v="2054" actId="20577"/>
      <pc:docMkLst>
        <pc:docMk/>
      </pc:docMkLst>
      <pc:sldChg chg="modSp mod modAnim">
        <pc:chgData name="Steven Yackel" userId="4b0ae51a7568ddbd" providerId="LiveId" clId="{7ED98F16-C1A7-4859-8B28-E8BB748BAE1A}" dt="2021-01-26T06:07:57.752" v="2054" actId="20577"/>
        <pc:sldMkLst>
          <pc:docMk/>
          <pc:sldMk cId="667066585" sldId="259"/>
        </pc:sldMkLst>
        <pc:spChg chg="mod">
          <ac:chgData name="Steven Yackel" userId="4b0ae51a7568ddbd" providerId="LiveId" clId="{7ED98F16-C1A7-4859-8B28-E8BB748BAE1A}" dt="2021-01-26T06:07:57.752" v="2054" actId="20577"/>
          <ac:spMkLst>
            <pc:docMk/>
            <pc:sldMk cId="667066585" sldId="259"/>
            <ac:spMk id="3" creationId="{F289F062-82A0-4A1B-842C-C9FE58076205}"/>
          </ac:spMkLst>
        </pc:spChg>
      </pc:sldChg>
      <pc:sldChg chg="modSp mod modAnim">
        <pc:chgData name="Steven Yackel" userId="4b0ae51a7568ddbd" providerId="LiveId" clId="{7ED98F16-C1A7-4859-8B28-E8BB748BAE1A}" dt="2021-01-26T05:11:19.699" v="487" actId="20577"/>
        <pc:sldMkLst>
          <pc:docMk/>
          <pc:sldMk cId="436985533" sldId="260"/>
        </pc:sldMkLst>
        <pc:spChg chg="mod">
          <ac:chgData name="Steven Yackel" userId="4b0ae51a7568ddbd" providerId="LiveId" clId="{7ED98F16-C1A7-4859-8B28-E8BB748BAE1A}" dt="2021-01-26T05:11:19.699" v="487" actId="20577"/>
          <ac:spMkLst>
            <pc:docMk/>
            <pc:sldMk cId="436985533" sldId="260"/>
            <ac:spMk id="3" creationId="{97D0190A-6239-41AD-926D-F870908421CB}"/>
          </ac:spMkLst>
        </pc:spChg>
      </pc:sldChg>
      <pc:sldChg chg="ord">
        <pc:chgData name="Steven Yackel" userId="4b0ae51a7568ddbd" providerId="LiveId" clId="{7ED98F16-C1A7-4859-8B28-E8BB748BAE1A}" dt="2021-01-26T05:10:34.567" v="465"/>
        <pc:sldMkLst>
          <pc:docMk/>
          <pc:sldMk cId="2880047307" sldId="262"/>
        </pc:sldMkLst>
      </pc:sldChg>
      <pc:sldChg chg="modSp mod modAnim">
        <pc:chgData name="Steven Yackel" userId="4b0ae51a7568ddbd" providerId="LiveId" clId="{7ED98F16-C1A7-4859-8B28-E8BB748BAE1A}" dt="2021-01-26T05:44:49.540" v="1983" actId="20577"/>
        <pc:sldMkLst>
          <pc:docMk/>
          <pc:sldMk cId="983271030" sldId="263"/>
        </pc:sldMkLst>
        <pc:spChg chg="mod">
          <ac:chgData name="Steven Yackel" userId="4b0ae51a7568ddbd" providerId="LiveId" clId="{7ED98F16-C1A7-4859-8B28-E8BB748BAE1A}" dt="2021-01-26T05:44:49.540" v="1983" actId="20577"/>
          <ac:spMkLst>
            <pc:docMk/>
            <pc:sldMk cId="983271030" sldId="263"/>
            <ac:spMk id="3" creationId="{3041FBE7-49D1-49E3-9A6C-677EAC710D3F}"/>
          </ac:spMkLst>
        </pc:spChg>
      </pc:sldChg>
      <pc:sldChg chg="addSp delSp modSp add mod delAnim">
        <pc:chgData name="Steven Yackel" userId="4b0ae51a7568ddbd" providerId="LiveId" clId="{7ED98F16-C1A7-4859-8B28-E8BB748BAE1A}" dt="2021-01-26T05:02:38.484" v="11" actId="478"/>
        <pc:sldMkLst>
          <pc:docMk/>
          <pc:sldMk cId="1139638651" sldId="264"/>
        </pc:sldMkLst>
        <pc:spChg chg="mod">
          <ac:chgData name="Steven Yackel" userId="4b0ae51a7568ddbd" providerId="LiveId" clId="{7ED98F16-C1A7-4859-8B28-E8BB748BAE1A}" dt="2021-01-26T05:02:31.558" v="9" actId="20577"/>
          <ac:spMkLst>
            <pc:docMk/>
            <pc:sldMk cId="1139638651" sldId="264"/>
            <ac:spMk id="2" creationId="{020092A3-EC03-4CF5-B6C5-FCB56B5719CC}"/>
          </ac:spMkLst>
        </pc:spChg>
        <pc:spChg chg="del">
          <ac:chgData name="Steven Yackel" userId="4b0ae51a7568ddbd" providerId="LiveId" clId="{7ED98F16-C1A7-4859-8B28-E8BB748BAE1A}" dt="2021-01-26T05:02:34.228" v="10" actId="478"/>
          <ac:spMkLst>
            <pc:docMk/>
            <pc:sldMk cId="1139638651" sldId="264"/>
            <ac:spMk id="3" creationId="{F289F062-82A0-4A1B-842C-C9FE58076205}"/>
          </ac:spMkLst>
        </pc:spChg>
        <pc:spChg chg="add del mod">
          <ac:chgData name="Steven Yackel" userId="4b0ae51a7568ddbd" providerId="LiveId" clId="{7ED98F16-C1A7-4859-8B28-E8BB748BAE1A}" dt="2021-01-26T05:02:38.484" v="11" actId="478"/>
          <ac:spMkLst>
            <pc:docMk/>
            <pc:sldMk cId="1139638651" sldId="264"/>
            <ac:spMk id="5" creationId="{7FA32D73-BFE6-4467-B50B-E0060F5E532D}"/>
          </ac:spMkLst>
        </pc:spChg>
      </pc:sldChg>
      <pc:sldChg chg="modSp add mod modAnim">
        <pc:chgData name="Steven Yackel" userId="4b0ae51a7568ddbd" providerId="LiveId" clId="{7ED98F16-C1A7-4859-8B28-E8BB748BAE1A}" dt="2021-01-26T05:30:18.096" v="1023" actId="20577"/>
        <pc:sldMkLst>
          <pc:docMk/>
          <pc:sldMk cId="3121988341" sldId="265"/>
        </pc:sldMkLst>
        <pc:spChg chg="mod">
          <ac:chgData name="Steven Yackel" userId="4b0ae51a7568ddbd" providerId="LiveId" clId="{7ED98F16-C1A7-4859-8B28-E8BB748BAE1A}" dt="2021-01-26T05:30:18.096" v="1023" actId="20577"/>
          <ac:spMkLst>
            <pc:docMk/>
            <pc:sldMk cId="3121988341" sldId="265"/>
            <ac:spMk id="2" creationId="{03F2C52F-0DCB-42F8-90D1-1AA90BE59BF6}"/>
          </ac:spMkLst>
        </pc:spChg>
        <pc:spChg chg="mod">
          <ac:chgData name="Steven Yackel" userId="4b0ae51a7568ddbd" providerId="LiveId" clId="{7ED98F16-C1A7-4859-8B28-E8BB748BAE1A}" dt="2021-01-26T05:12:03.896" v="566" actId="20577"/>
          <ac:spMkLst>
            <pc:docMk/>
            <pc:sldMk cId="3121988341" sldId="265"/>
            <ac:spMk id="3" creationId="{40551AFA-7F00-4088-8CE1-88D0231E093A}"/>
          </ac:spMkLst>
        </pc:spChg>
      </pc:sldChg>
      <pc:sldChg chg="modSp add mod modAnim">
        <pc:chgData name="Steven Yackel" userId="4b0ae51a7568ddbd" providerId="LiveId" clId="{7ED98F16-C1A7-4859-8B28-E8BB748BAE1A}" dt="2021-01-26T05:10:14.946" v="463" actId="20577"/>
        <pc:sldMkLst>
          <pc:docMk/>
          <pc:sldMk cId="3611485459" sldId="266"/>
        </pc:sldMkLst>
        <pc:spChg chg="mod">
          <ac:chgData name="Steven Yackel" userId="4b0ae51a7568ddbd" providerId="LiveId" clId="{7ED98F16-C1A7-4859-8B28-E8BB748BAE1A}" dt="2021-01-26T05:08:29.161" v="246" actId="20577"/>
          <ac:spMkLst>
            <pc:docMk/>
            <pc:sldMk cId="3611485459" sldId="266"/>
            <ac:spMk id="2" creationId="{03F2C52F-0DCB-42F8-90D1-1AA90BE59BF6}"/>
          </ac:spMkLst>
        </pc:spChg>
        <pc:spChg chg="mod">
          <ac:chgData name="Steven Yackel" userId="4b0ae51a7568ddbd" providerId="LiveId" clId="{7ED98F16-C1A7-4859-8B28-E8BB748BAE1A}" dt="2021-01-26T05:10:14.946" v="463" actId="20577"/>
          <ac:spMkLst>
            <pc:docMk/>
            <pc:sldMk cId="3611485459" sldId="266"/>
            <ac:spMk id="3" creationId="{40551AFA-7F00-4088-8CE1-88D0231E093A}"/>
          </ac:spMkLst>
        </pc:spChg>
      </pc:sldChg>
      <pc:sldChg chg="modSp add mod modAnim">
        <pc:chgData name="Steven Yackel" userId="4b0ae51a7568ddbd" providerId="LiveId" clId="{7ED98F16-C1A7-4859-8B28-E8BB748BAE1A}" dt="2021-01-26T05:45:05.274" v="2000" actId="20577"/>
        <pc:sldMkLst>
          <pc:docMk/>
          <pc:sldMk cId="4161800442" sldId="267"/>
        </pc:sldMkLst>
        <pc:spChg chg="mod">
          <ac:chgData name="Steven Yackel" userId="4b0ae51a7568ddbd" providerId="LiveId" clId="{7ED98F16-C1A7-4859-8B28-E8BB748BAE1A}" dt="2021-01-26T05:12:17.535" v="583" actId="20577"/>
          <ac:spMkLst>
            <pc:docMk/>
            <pc:sldMk cId="4161800442" sldId="267"/>
            <ac:spMk id="2" creationId="{03F2C52F-0DCB-42F8-90D1-1AA90BE59BF6}"/>
          </ac:spMkLst>
        </pc:spChg>
        <pc:spChg chg="mod">
          <ac:chgData name="Steven Yackel" userId="4b0ae51a7568ddbd" providerId="LiveId" clId="{7ED98F16-C1A7-4859-8B28-E8BB748BAE1A}" dt="2021-01-26T05:45:05.274" v="2000" actId="20577"/>
          <ac:spMkLst>
            <pc:docMk/>
            <pc:sldMk cId="4161800442" sldId="267"/>
            <ac:spMk id="3" creationId="{40551AFA-7F00-4088-8CE1-88D0231E093A}"/>
          </ac:spMkLst>
        </pc:spChg>
      </pc:sldChg>
      <pc:sldChg chg="modSp add modAnim">
        <pc:chgData name="Steven Yackel" userId="4b0ae51a7568ddbd" providerId="LiveId" clId="{7ED98F16-C1A7-4859-8B28-E8BB748BAE1A}" dt="2021-01-26T05:34:36.913" v="1589" actId="20577"/>
        <pc:sldMkLst>
          <pc:docMk/>
          <pc:sldMk cId="2171876530" sldId="268"/>
        </pc:sldMkLst>
        <pc:spChg chg="mod">
          <ac:chgData name="Steven Yackel" userId="4b0ae51a7568ddbd" providerId="LiveId" clId="{7ED98F16-C1A7-4859-8B28-E8BB748BAE1A}" dt="2021-01-26T05:33:30.226" v="1438" actId="20577"/>
          <ac:spMkLst>
            <pc:docMk/>
            <pc:sldMk cId="2171876530" sldId="268"/>
            <ac:spMk id="2" creationId="{03F2C52F-0DCB-42F8-90D1-1AA90BE59BF6}"/>
          </ac:spMkLst>
        </pc:spChg>
        <pc:spChg chg="mod">
          <ac:chgData name="Steven Yackel" userId="4b0ae51a7568ddbd" providerId="LiveId" clId="{7ED98F16-C1A7-4859-8B28-E8BB748BAE1A}" dt="2021-01-26T05:34:36.913" v="1589" actId="20577"/>
          <ac:spMkLst>
            <pc:docMk/>
            <pc:sldMk cId="2171876530" sldId="268"/>
            <ac:spMk id="3" creationId="{40551AFA-7F00-4088-8CE1-88D0231E09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0737C-C00C-4F0E-8E60-8EAF0264CD7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A50C5-108C-4A97-A883-A7307F6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4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99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3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8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9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4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1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2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236ED-0134-4B35-8FB8-70E4025A3CE4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FE28-03DB-48CA-89FE-587449355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334-57D1-4895-A91C-F19E85FC3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8FC28-5079-4CB3-BFF1-4A69AE517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537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52F-0DCB-42F8-90D1-1AA90B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You:</a:t>
            </a:r>
            <a:br>
              <a:rPr lang="en-US" dirty="0"/>
            </a:br>
            <a:r>
              <a:rPr lang="en-US" dirty="0"/>
              <a:t>Scrum Masters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1AFA-7F00-4088-8CE1-88D0231E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well-organized backlog of PBIs and tasks</a:t>
            </a:r>
          </a:p>
          <a:p>
            <a:r>
              <a:rPr lang="en-US" dirty="0"/>
              <a:t>Leading team meetings; keeping discussions on track</a:t>
            </a:r>
          </a:p>
          <a:p>
            <a:r>
              <a:rPr lang="en-US" dirty="0"/>
              <a:t>Commanding knowledge of Azure Dev Ops</a:t>
            </a:r>
          </a:p>
          <a:p>
            <a:pPr lvl="1"/>
            <a:r>
              <a:rPr lang="en-US" dirty="0"/>
              <a:t>Try out new features and settings; make it your own</a:t>
            </a:r>
          </a:p>
          <a:p>
            <a:r>
              <a:rPr lang="en-US" dirty="0"/>
              <a:t>(Almost) a full engineer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52F-0DCB-42F8-90D1-1AA90B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1AFA-7F00-4088-8CE1-88D0231E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choices</a:t>
            </a:r>
          </a:p>
          <a:p>
            <a:r>
              <a:rPr lang="en-US" dirty="0"/>
              <a:t>Form teams!</a:t>
            </a:r>
          </a:p>
          <a:p>
            <a:pPr lvl="1"/>
            <a:r>
              <a:rPr lang="en-US" dirty="0"/>
              <a:t>Ideally some git experience on both teams</a:t>
            </a:r>
          </a:p>
          <a:p>
            <a:r>
              <a:rPr lang="en-US" dirty="0"/>
              <a:t>Who wants to be a PM? Scrum Master? Engineers?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4052-19AB-45F4-82E0-EF7B75A2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FBE7-49D1-49E3-9A6C-677EAC71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You need a Team Name</a:t>
            </a:r>
          </a:p>
          <a:p>
            <a:r>
              <a:rPr lang="en-US" dirty="0"/>
              <a:t>Scrum Masters</a:t>
            </a:r>
          </a:p>
          <a:p>
            <a:pPr lvl="1"/>
            <a:r>
              <a:rPr lang="en-US" dirty="0"/>
              <a:t>Send me your Microsoft account information</a:t>
            </a:r>
          </a:p>
          <a:p>
            <a:pPr lvl="1"/>
            <a:r>
              <a:rPr lang="en-US" dirty="0"/>
              <a:t>Invite your team members to the project</a:t>
            </a:r>
          </a:p>
          <a:p>
            <a:pPr lvl="1"/>
            <a:r>
              <a:rPr lang="en-US" dirty="0"/>
              <a:t>Setup sprint iterations, dates, capacities, project name</a:t>
            </a:r>
          </a:p>
          <a:p>
            <a:r>
              <a:rPr lang="en-US" dirty="0"/>
              <a:t>Project Mangers: Start designing first PBIs (discuss with team too!)</a:t>
            </a:r>
          </a:p>
          <a:p>
            <a:r>
              <a:rPr lang="en-US" dirty="0"/>
              <a:t>Everyone: Prove a git PR (pull request) to your manager (me)</a:t>
            </a:r>
          </a:p>
          <a:p>
            <a:r>
              <a:rPr lang="en-US" dirty="0"/>
              <a:t>Git Overview!</a:t>
            </a:r>
          </a:p>
          <a:p>
            <a:pPr lvl="1"/>
            <a:r>
              <a:rPr lang="en-US" dirty="0"/>
              <a:t>git clone &lt;repository 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checkout -b &lt;branch&gt;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add -A</a:t>
            </a:r>
          </a:p>
          <a:p>
            <a:pPr lvl="1"/>
            <a:r>
              <a:rPr lang="en-US" dirty="0"/>
              <a:t>git commit –m “message” (for each time you want to “bookmark” your current changes)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r>
              <a:rPr lang="en-US" dirty="0"/>
              <a:t>git pull (git fetch happens automatically)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2A3-EC03-4CF5-B6C5-FCB56B5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13963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2A3-EC03-4CF5-B6C5-FCB56B5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class ISN’T: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F062-82A0-4A1B-842C-C9FE5807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Assignments and exams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coding lectures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Passive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92A3-EC03-4CF5-B6C5-FCB56B57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class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F062-82A0-4A1B-842C-C9FE5807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team-focused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hiding in the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Mentorship as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Self-learning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Effective Communication and Teams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industry obsessed</a:t>
            </a:r>
          </a:p>
        </p:txBody>
      </p:sp>
    </p:spTree>
    <p:extLst>
      <p:ext uri="{BB962C8B-B14F-4D97-AF65-F5344CB8AC3E}">
        <p14:creationId xmlns:p14="http://schemas.microsoft.com/office/powerpoint/2010/main" val="66706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BB6D-4975-4F49-AF49-9CB15BA7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Agile/Scrum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A27A-46D3-4630-816D-17E354DB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Waterfall</a:t>
            </a:r>
          </a:p>
          <a:p>
            <a:r>
              <a:rPr lang="en-US" dirty="0"/>
              <a:t>Sprints/iterations</a:t>
            </a:r>
          </a:p>
          <a:p>
            <a:r>
              <a:rPr lang="en-US" dirty="0"/>
              <a:t>Task Backlog</a:t>
            </a:r>
          </a:p>
          <a:p>
            <a:pPr lvl="1"/>
            <a:r>
              <a:rPr lang="en-US" dirty="0"/>
              <a:t>Owned primarily by the Scrum Master and PM</a:t>
            </a:r>
          </a:p>
          <a:p>
            <a:r>
              <a:rPr lang="en-US" dirty="0"/>
              <a:t>Estimation</a:t>
            </a:r>
          </a:p>
          <a:p>
            <a:pPr lvl="1"/>
            <a:r>
              <a:rPr lang="en-US" dirty="0"/>
              <a:t>Owned primarily by Engineers</a:t>
            </a:r>
          </a:p>
        </p:txBody>
      </p:sp>
    </p:spTree>
    <p:extLst>
      <p:ext uri="{BB962C8B-B14F-4D97-AF65-F5344CB8AC3E}">
        <p14:creationId xmlns:p14="http://schemas.microsoft.com/office/powerpoint/2010/main" val="1782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3840-3363-4F11-B3E5-8CA8FC17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190A-6239-41AD-926D-F8709084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Manager (me in this class)</a:t>
            </a:r>
          </a:p>
          <a:p>
            <a:r>
              <a:rPr lang="en-US" dirty="0"/>
              <a:t>Build Engineer (not a part of this class)</a:t>
            </a:r>
          </a:p>
          <a:p>
            <a:r>
              <a:rPr lang="en-US" dirty="0"/>
              <a:t>Designer (could be anyone on your team)</a:t>
            </a:r>
          </a:p>
          <a:p>
            <a:r>
              <a:rPr lang="en-US" dirty="0"/>
              <a:t>Others (not a part of this class)</a:t>
            </a:r>
          </a:p>
          <a:p>
            <a:pPr lvl="1"/>
            <a:r>
              <a:rPr lang="en-US" dirty="0"/>
              <a:t>Product Owners, Architects, QA, Team Leads</a:t>
            </a:r>
          </a:p>
        </p:txBody>
      </p:sp>
    </p:spTree>
    <p:extLst>
      <p:ext uri="{BB962C8B-B14F-4D97-AF65-F5344CB8AC3E}">
        <p14:creationId xmlns:p14="http://schemas.microsoft.com/office/powerpoint/2010/main" val="4369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52F-0DCB-42F8-90D1-1AA90B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You:</a:t>
            </a:r>
            <a:br>
              <a:rPr lang="en-US" dirty="0"/>
            </a:br>
            <a:r>
              <a:rPr lang="en-US" dirty="0"/>
              <a:t>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1AFA-7F00-4088-8CE1-88D0231E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team meeting participation</a:t>
            </a:r>
          </a:p>
          <a:p>
            <a:r>
              <a:rPr lang="en-US" dirty="0"/>
              <a:t>Honesty with yourself, your teammates, and your manager</a:t>
            </a:r>
          </a:p>
          <a:p>
            <a:pPr lvl="1"/>
            <a:r>
              <a:rPr lang="en-US" dirty="0"/>
              <a:t>Task statuses</a:t>
            </a:r>
          </a:p>
          <a:p>
            <a:pPr lvl="1"/>
            <a:r>
              <a:rPr lang="en-US" dirty="0"/>
              <a:t>Feedback of teammates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52F-0DCB-42F8-90D1-1AA90B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You:</a:t>
            </a:r>
            <a:br>
              <a:rPr lang="en-US" dirty="0"/>
            </a:br>
            <a:r>
              <a:rPr lang="en-US" dirty="0"/>
              <a:t>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1AFA-7F00-4088-8CE1-88D0231E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code check-ins to your repository</a:t>
            </a:r>
          </a:p>
          <a:p>
            <a:r>
              <a:rPr lang="en-US" dirty="0"/>
              <a:t>Code review comments on your team member’s pull requests</a:t>
            </a:r>
          </a:p>
          <a:p>
            <a:r>
              <a:rPr lang="en-US" dirty="0"/>
              <a:t>Task estimations and Product Backlog Items ready on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8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C52F-0DCB-42F8-90D1-1AA90BE5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Expected of You:</a:t>
            </a:r>
            <a:br>
              <a:rPr lang="en-US" dirty="0"/>
            </a:br>
            <a:r>
              <a:rPr lang="en-US" dirty="0"/>
              <a:t>Product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1AFA-7F00-4088-8CE1-88D0231E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Vision set for your project</a:t>
            </a:r>
          </a:p>
          <a:p>
            <a:r>
              <a:rPr lang="en-US" dirty="0"/>
              <a:t>Product Backlog Items (PBIs) created that project your Vision</a:t>
            </a:r>
          </a:p>
          <a:p>
            <a:r>
              <a:rPr lang="en-US" dirty="0"/>
              <a:t>Staying ahead of your team’s progress</a:t>
            </a:r>
          </a:p>
          <a:p>
            <a:pPr lvl="1"/>
            <a:r>
              <a:rPr lang="en-US" dirty="0"/>
              <a:t>Lead towards your Vision with your PBIs</a:t>
            </a:r>
          </a:p>
          <a:p>
            <a:pPr lvl="1"/>
            <a:r>
              <a:rPr lang="en-US" dirty="0"/>
              <a:t>Know the critical path and make work doable in parallel</a:t>
            </a:r>
          </a:p>
          <a:p>
            <a:r>
              <a:rPr lang="en-US" dirty="0"/>
              <a:t>Knowing when tasks are not on track and changes are needed</a:t>
            </a:r>
          </a:p>
          <a:p>
            <a:r>
              <a:rPr lang="en-US" dirty="0"/>
              <a:t>Some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180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6038</TotalTime>
  <Words>433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Software Process</vt:lpstr>
      <vt:lpstr>Syllabus</vt:lpstr>
      <vt:lpstr>What this class ISN’T:</vt:lpstr>
      <vt:lpstr>What this class IS:</vt:lpstr>
      <vt:lpstr>The Agile/Scrum Process</vt:lpstr>
      <vt:lpstr>Team Roles</vt:lpstr>
      <vt:lpstr>What is Expected of You: Everyone</vt:lpstr>
      <vt:lpstr>What is Expected of You: Engineers</vt:lpstr>
      <vt:lpstr>What is Expected of You: Product Managers</vt:lpstr>
      <vt:lpstr>What is Expected of You: Scrum Masters</vt:lpstr>
      <vt:lpstr>Team Projects</vt:lpstr>
      <vt:lpstr>Azure DevOps and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Yackel</dc:creator>
  <cp:lastModifiedBy>Steven Yackel</cp:lastModifiedBy>
  <cp:revision>2</cp:revision>
  <dcterms:created xsi:type="dcterms:W3CDTF">2018-01-22T16:04:03Z</dcterms:created>
  <dcterms:modified xsi:type="dcterms:W3CDTF">2023-02-12T03:26:36Z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styackel@microsoft.com</vt:lpwstr>
  </property>
  <property fmtid="{D5CDD505-2E9C-101B-9397-08002B2CF9AE}" pid="5" name="MSIP_Label_f42aa342-8706-4288-bd11-ebb85995028c_SetDate">
    <vt:lpwstr>2018-01-22T16:12:07.8465259Z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