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16993-D973-48C3-BEFD-191C3BF23820}" v="3" dt="2023-04-18T23:19:1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06816993-D973-48C3-BEFD-191C3BF23820}"/>
    <pc:docChg chg="modSld">
      <pc:chgData name="Steven Yackel" userId="4b0ae51a7568ddbd" providerId="LiveId" clId="{06816993-D973-48C3-BEFD-191C3BF23820}" dt="2023-04-18T23:19:17.475" v="2" actId="313"/>
      <pc:docMkLst>
        <pc:docMk/>
      </pc:docMkLst>
      <pc:sldChg chg="modSp">
        <pc:chgData name="Steven Yackel" userId="4b0ae51a7568ddbd" providerId="LiveId" clId="{06816993-D973-48C3-BEFD-191C3BF23820}" dt="2023-04-12T01:10:12.554" v="0" actId="20577"/>
        <pc:sldMkLst>
          <pc:docMk/>
          <pc:sldMk cId="1031625337" sldId="262"/>
        </pc:sldMkLst>
        <pc:spChg chg="mod">
          <ac:chgData name="Steven Yackel" userId="4b0ae51a7568ddbd" providerId="LiveId" clId="{06816993-D973-48C3-BEFD-191C3BF23820}" dt="2023-04-12T01:10:12.554" v="0" actId="20577"/>
          <ac:spMkLst>
            <pc:docMk/>
            <pc:sldMk cId="1031625337" sldId="262"/>
            <ac:spMk id="3" creationId="{16A0032D-DB00-A72C-4E05-DE5AC8FFF3DB}"/>
          </ac:spMkLst>
        </pc:spChg>
      </pc:sldChg>
      <pc:sldChg chg="modSp">
        <pc:chgData name="Steven Yackel" userId="4b0ae51a7568ddbd" providerId="LiveId" clId="{06816993-D973-48C3-BEFD-191C3BF23820}" dt="2023-04-18T23:19:17.475" v="2" actId="313"/>
        <pc:sldMkLst>
          <pc:docMk/>
          <pc:sldMk cId="4018410641" sldId="264"/>
        </pc:sldMkLst>
        <pc:spChg chg="mod">
          <ac:chgData name="Steven Yackel" userId="4b0ae51a7568ddbd" providerId="LiveId" clId="{06816993-D973-48C3-BEFD-191C3BF23820}" dt="2023-04-18T23:19:17.475" v="2" actId="313"/>
          <ac:spMkLst>
            <pc:docMk/>
            <pc:sldMk cId="4018410641" sldId="264"/>
            <ac:spMk id="3" creationId="{16A0032D-DB00-A72C-4E05-DE5AC8FFF3DB}"/>
          </ac:spMkLst>
        </pc:spChg>
      </pc:sldChg>
    </pc:docChg>
  </pc:docChgLst>
  <pc:docChgLst>
    <pc:chgData name="Steven Yackel" userId="4b0ae51a7568ddbd" providerId="LiveId" clId="{07F03961-08CD-47CF-A4AC-4FA8A9952BD5}"/>
    <pc:docChg chg="custSel addSld modSld sldOrd">
      <pc:chgData name="Steven Yackel" userId="4b0ae51a7568ddbd" providerId="LiveId" clId="{07F03961-08CD-47CF-A4AC-4FA8A9952BD5}" dt="2023-03-12T18:42:53.333" v="5850"/>
      <pc:docMkLst>
        <pc:docMk/>
      </pc:docMkLst>
      <pc:sldChg chg="modSp new mod modAnim">
        <pc:chgData name="Steven Yackel" userId="4b0ae51a7568ddbd" providerId="LiveId" clId="{07F03961-08CD-47CF-A4AC-4FA8A9952BD5}" dt="2023-03-11T03:58:57.071" v="2000" actId="20577"/>
        <pc:sldMkLst>
          <pc:docMk/>
          <pc:sldMk cId="3172666119" sldId="257"/>
        </pc:sldMkLst>
        <pc:spChg chg="mod">
          <ac:chgData name="Steven Yackel" userId="4b0ae51a7568ddbd" providerId="LiveId" clId="{07F03961-08CD-47CF-A4AC-4FA8A9952BD5}" dt="2023-03-11T03:38:00.508" v="30" actId="20577"/>
          <ac:spMkLst>
            <pc:docMk/>
            <pc:sldMk cId="3172666119" sldId="257"/>
            <ac:spMk id="2" creationId="{C686D1F7-6968-FB60-671F-456228A45DB4}"/>
          </ac:spMkLst>
        </pc:spChg>
        <pc:spChg chg="mod">
          <ac:chgData name="Steven Yackel" userId="4b0ae51a7568ddbd" providerId="LiveId" clId="{07F03961-08CD-47CF-A4AC-4FA8A9952BD5}" dt="2023-03-11T03:58:57.071" v="2000" actId="20577"/>
          <ac:spMkLst>
            <pc:docMk/>
            <pc:sldMk cId="3172666119" sldId="257"/>
            <ac:spMk id="3" creationId="{5798559B-089F-1A80-006F-29760E68DBC2}"/>
          </ac:spMkLst>
        </pc:spChg>
      </pc:sldChg>
      <pc:sldChg chg="modSp new modAnim">
        <pc:chgData name="Steven Yackel" userId="4b0ae51a7568ddbd" providerId="LiveId" clId="{07F03961-08CD-47CF-A4AC-4FA8A9952BD5}" dt="2023-03-11T03:46:50.331" v="687"/>
        <pc:sldMkLst>
          <pc:docMk/>
          <pc:sldMk cId="2122989226" sldId="258"/>
        </pc:sldMkLst>
        <pc:spChg chg="mod">
          <ac:chgData name="Steven Yackel" userId="4b0ae51a7568ddbd" providerId="LiveId" clId="{07F03961-08CD-47CF-A4AC-4FA8A9952BD5}" dt="2023-03-11T03:39:15.674" v="236" actId="20577"/>
          <ac:spMkLst>
            <pc:docMk/>
            <pc:sldMk cId="2122989226" sldId="258"/>
            <ac:spMk id="2" creationId="{8D29267A-0C3F-4B5A-6919-7C6EDBEEEE0C}"/>
          </ac:spMkLst>
        </pc:spChg>
        <pc:spChg chg="mod">
          <ac:chgData name="Steven Yackel" userId="4b0ae51a7568ddbd" providerId="LiveId" clId="{07F03961-08CD-47CF-A4AC-4FA8A9952BD5}" dt="2023-03-11T03:46:41.405" v="685" actId="5793"/>
          <ac:spMkLst>
            <pc:docMk/>
            <pc:sldMk cId="2122989226" sldId="258"/>
            <ac:spMk id="3" creationId="{E1CDA879-08E7-5583-3216-809EBB5971BD}"/>
          </ac:spMkLst>
        </pc:spChg>
      </pc:sldChg>
      <pc:sldChg chg="modSp new mod modAnim">
        <pc:chgData name="Steven Yackel" userId="4b0ae51a7568ddbd" providerId="LiveId" clId="{07F03961-08CD-47CF-A4AC-4FA8A9952BD5}" dt="2023-03-11T03:49:45.830" v="964"/>
        <pc:sldMkLst>
          <pc:docMk/>
          <pc:sldMk cId="2692842476" sldId="259"/>
        </pc:sldMkLst>
        <pc:spChg chg="mod">
          <ac:chgData name="Steven Yackel" userId="4b0ae51a7568ddbd" providerId="LiveId" clId="{07F03961-08CD-47CF-A4AC-4FA8A9952BD5}" dt="2023-03-11T03:47:45.659" v="710" actId="20577"/>
          <ac:spMkLst>
            <pc:docMk/>
            <pc:sldMk cId="2692842476" sldId="259"/>
            <ac:spMk id="2" creationId="{BE7275EA-4A2A-6ABD-D90E-56099BB642AB}"/>
          </ac:spMkLst>
        </pc:spChg>
        <pc:spChg chg="mod">
          <ac:chgData name="Steven Yackel" userId="4b0ae51a7568ddbd" providerId="LiveId" clId="{07F03961-08CD-47CF-A4AC-4FA8A9952BD5}" dt="2023-03-11T03:49:11.499" v="961" actId="20577"/>
          <ac:spMkLst>
            <pc:docMk/>
            <pc:sldMk cId="2692842476" sldId="259"/>
            <ac:spMk id="3" creationId="{16A0032D-DB00-A72C-4E05-DE5AC8FFF3DB}"/>
          </ac:spMkLst>
        </pc:spChg>
      </pc:sldChg>
      <pc:sldChg chg="modSp new modAnim">
        <pc:chgData name="Steven Yackel" userId="4b0ae51a7568ddbd" providerId="LiveId" clId="{07F03961-08CD-47CF-A4AC-4FA8A9952BD5}" dt="2023-03-11T03:53:25.902" v="1567" actId="20577"/>
        <pc:sldMkLst>
          <pc:docMk/>
          <pc:sldMk cId="303108101" sldId="260"/>
        </pc:sldMkLst>
        <pc:spChg chg="mod">
          <ac:chgData name="Steven Yackel" userId="4b0ae51a7568ddbd" providerId="LiveId" clId="{07F03961-08CD-47CF-A4AC-4FA8A9952BD5}" dt="2023-03-11T03:49:56.451" v="983" actId="20577"/>
          <ac:spMkLst>
            <pc:docMk/>
            <pc:sldMk cId="303108101" sldId="260"/>
            <ac:spMk id="2" creationId="{158303F7-C341-2E90-42E0-C8438E24B8A8}"/>
          </ac:spMkLst>
        </pc:spChg>
        <pc:spChg chg="mod">
          <ac:chgData name="Steven Yackel" userId="4b0ae51a7568ddbd" providerId="LiveId" clId="{07F03961-08CD-47CF-A4AC-4FA8A9952BD5}" dt="2023-03-11T03:53:25.902" v="1567" actId="20577"/>
          <ac:spMkLst>
            <pc:docMk/>
            <pc:sldMk cId="303108101" sldId="260"/>
            <ac:spMk id="3" creationId="{75A813EB-9840-F040-3281-F3EFBF2395E2}"/>
          </ac:spMkLst>
        </pc:spChg>
      </pc:sldChg>
      <pc:sldChg chg="modSp new mod ord">
        <pc:chgData name="Steven Yackel" userId="4b0ae51a7568ddbd" providerId="LiveId" clId="{07F03961-08CD-47CF-A4AC-4FA8A9952BD5}" dt="2023-03-12T18:39:47.835" v="5456" actId="20577"/>
        <pc:sldMkLst>
          <pc:docMk/>
          <pc:sldMk cId="2553671780" sldId="261"/>
        </pc:sldMkLst>
        <pc:spChg chg="mod">
          <ac:chgData name="Steven Yackel" userId="4b0ae51a7568ddbd" providerId="LiveId" clId="{07F03961-08CD-47CF-A4AC-4FA8A9952BD5}" dt="2023-03-11T03:54:47.271" v="1587" actId="20577"/>
          <ac:spMkLst>
            <pc:docMk/>
            <pc:sldMk cId="2553671780" sldId="261"/>
            <ac:spMk id="2" creationId="{F77FC124-0271-C9CB-F4EF-973F727D0CC7}"/>
          </ac:spMkLst>
        </pc:spChg>
        <pc:spChg chg="mod">
          <ac:chgData name="Steven Yackel" userId="4b0ae51a7568ddbd" providerId="LiveId" clId="{07F03961-08CD-47CF-A4AC-4FA8A9952BD5}" dt="2023-03-12T18:39:47.835" v="5456" actId="20577"/>
          <ac:spMkLst>
            <pc:docMk/>
            <pc:sldMk cId="2553671780" sldId="261"/>
            <ac:spMk id="3" creationId="{EE040E83-C6C5-B38A-E657-3943FFE6A8F6}"/>
          </ac:spMkLst>
        </pc:spChg>
      </pc:sldChg>
      <pc:sldChg chg="modSp add mod modAnim">
        <pc:chgData name="Steven Yackel" userId="4b0ae51a7568ddbd" providerId="LiveId" clId="{07F03961-08CD-47CF-A4AC-4FA8A9952BD5}" dt="2023-03-11T04:05:56.584" v="2578"/>
        <pc:sldMkLst>
          <pc:docMk/>
          <pc:sldMk cId="1031625337" sldId="262"/>
        </pc:sldMkLst>
        <pc:spChg chg="mod">
          <ac:chgData name="Steven Yackel" userId="4b0ae51a7568ddbd" providerId="LiveId" clId="{07F03961-08CD-47CF-A4AC-4FA8A9952BD5}" dt="2023-03-11T03:59:35.749" v="2004" actId="20577"/>
          <ac:spMkLst>
            <pc:docMk/>
            <pc:sldMk cId="1031625337" sldId="262"/>
            <ac:spMk id="2" creationId="{BE7275EA-4A2A-6ABD-D90E-56099BB642AB}"/>
          </ac:spMkLst>
        </pc:spChg>
        <pc:spChg chg="mod">
          <ac:chgData name="Steven Yackel" userId="4b0ae51a7568ddbd" providerId="LiveId" clId="{07F03961-08CD-47CF-A4AC-4FA8A9952BD5}" dt="2023-03-11T04:04:30.685" v="2527" actId="20577"/>
          <ac:spMkLst>
            <pc:docMk/>
            <pc:sldMk cId="1031625337" sldId="262"/>
            <ac:spMk id="3" creationId="{16A0032D-DB00-A72C-4E05-DE5AC8FFF3DB}"/>
          </ac:spMkLst>
        </pc:spChg>
      </pc:sldChg>
      <pc:sldChg chg="modSp add mod modAnim">
        <pc:chgData name="Steven Yackel" userId="4b0ae51a7568ddbd" providerId="LiveId" clId="{07F03961-08CD-47CF-A4AC-4FA8A9952BD5}" dt="2023-03-11T04:11:45.773" v="3244" actId="20577"/>
        <pc:sldMkLst>
          <pc:docMk/>
          <pc:sldMk cId="3389915662" sldId="263"/>
        </pc:sldMkLst>
        <pc:spChg chg="mod">
          <ac:chgData name="Steven Yackel" userId="4b0ae51a7568ddbd" providerId="LiveId" clId="{07F03961-08CD-47CF-A4AC-4FA8A9952BD5}" dt="2023-03-11T04:05:17.867" v="2533" actId="20577"/>
          <ac:spMkLst>
            <pc:docMk/>
            <pc:sldMk cId="3389915662" sldId="263"/>
            <ac:spMk id="2" creationId="{BE7275EA-4A2A-6ABD-D90E-56099BB642AB}"/>
          </ac:spMkLst>
        </pc:spChg>
        <pc:spChg chg="mod">
          <ac:chgData name="Steven Yackel" userId="4b0ae51a7568ddbd" providerId="LiveId" clId="{07F03961-08CD-47CF-A4AC-4FA8A9952BD5}" dt="2023-03-11T04:11:45.773" v="3244" actId="20577"/>
          <ac:spMkLst>
            <pc:docMk/>
            <pc:sldMk cId="3389915662" sldId="263"/>
            <ac:spMk id="3" creationId="{16A0032D-DB00-A72C-4E05-DE5AC8FFF3DB}"/>
          </ac:spMkLst>
        </pc:spChg>
      </pc:sldChg>
      <pc:sldChg chg="modSp add mod modAnim">
        <pc:chgData name="Steven Yackel" userId="4b0ae51a7568ddbd" providerId="LiveId" clId="{07F03961-08CD-47CF-A4AC-4FA8A9952BD5}" dt="2023-03-11T04:27:02.004" v="3928"/>
        <pc:sldMkLst>
          <pc:docMk/>
          <pc:sldMk cId="4018410641" sldId="264"/>
        </pc:sldMkLst>
        <pc:spChg chg="mod">
          <ac:chgData name="Steven Yackel" userId="4b0ae51a7568ddbd" providerId="LiveId" clId="{07F03961-08CD-47CF-A4AC-4FA8A9952BD5}" dt="2023-03-11T04:10:43.107" v="3074" actId="20577"/>
          <ac:spMkLst>
            <pc:docMk/>
            <pc:sldMk cId="4018410641" sldId="264"/>
            <ac:spMk id="2" creationId="{BE7275EA-4A2A-6ABD-D90E-56099BB642AB}"/>
          </ac:spMkLst>
        </pc:spChg>
        <pc:spChg chg="mod">
          <ac:chgData name="Steven Yackel" userId="4b0ae51a7568ddbd" providerId="LiveId" clId="{07F03961-08CD-47CF-A4AC-4FA8A9952BD5}" dt="2023-03-11T04:26:51.495" v="3927" actId="20577"/>
          <ac:spMkLst>
            <pc:docMk/>
            <pc:sldMk cId="4018410641" sldId="264"/>
            <ac:spMk id="3" creationId="{16A0032D-DB00-A72C-4E05-DE5AC8FFF3DB}"/>
          </ac:spMkLst>
        </pc:spChg>
      </pc:sldChg>
      <pc:sldChg chg="modSp add mod modAnim">
        <pc:chgData name="Steven Yackel" userId="4b0ae51a7568ddbd" providerId="LiveId" clId="{07F03961-08CD-47CF-A4AC-4FA8A9952BD5}" dt="2023-03-11T04:33:17.753" v="4526" actId="20577"/>
        <pc:sldMkLst>
          <pc:docMk/>
          <pc:sldMk cId="1155649023" sldId="265"/>
        </pc:sldMkLst>
        <pc:spChg chg="mod">
          <ac:chgData name="Steven Yackel" userId="4b0ae51a7568ddbd" providerId="LiveId" clId="{07F03961-08CD-47CF-A4AC-4FA8A9952BD5}" dt="2023-03-11T04:27:17.204" v="3933" actId="20577"/>
          <ac:spMkLst>
            <pc:docMk/>
            <pc:sldMk cId="1155649023" sldId="265"/>
            <ac:spMk id="2" creationId="{BE7275EA-4A2A-6ABD-D90E-56099BB642AB}"/>
          </ac:spMkLst>
        </pc:spChg>
        <pc:spChg chg="mod">
          <ac:chgData name="Steven Yackel" userId="4b0ae51a7568ddbd" providerId="LiveId" clId="{07F03961-08CD-47CF-A4AC-4FA8A9952BD5}" dt="2023-03-11T04:33:17.753" v="4526" actId="20577"/>
          <ac:spMkLst>
            <pc:docMk/>
            <pc:sldMk cId="1155649023" sldId="265"/>
            <ac:spMk id="3" creationId="{16A0032D-DB00-A72C-4E05-DE5AC8FFF3DB}"/>
          </ac:spMkLst>
        </pc:spChg>
      </pc:sldChg>
      <pc:sldChg chg="modSp add mod modAnim">
        <pc:chgData name="Steven Yackel" userId="4b0ae51a7568ddbd" providerId="LiveId" clId="{07F03961-08CD-47CF-A4AC-4FA8A9952BD5}" dt="2023-03-12T18:31:10.957" v="5285"/>
        <pc:sldMkLst>
          <pc:docMk/>
          <pc:sldMk cId="1869982816" sldId="266"/>
        </pc:sldMkLst>
        <pc:spChg chg="mod">
          <ac:chgData name="Steven Yackel" userId="4b0ae51a7568ddbd" providerId="LiveId" clId="{07F03961-08CD-47CF-A4AC-4FA8A9952BD5}" dt="2023-03-12T18:10:55.389" v="4536" actId="20577"/>
          <ac:spMkLst>
            <pc:docMk/>
            <pc:sldMk cId="1869982816" sldId="266"/>
            <ac:spMk id="2" creationId="{BE7275EA-4A2A-6ABD-D90E-56099BB642AB}"/>
          </ac:spMkLst>
        </pc:spChg>
        <pc:spChg chg="mod">
          <ac:chgData name="Steven Yackel" userId="4b0ae51a7568ddbd" providerId="LiveId" clId="{07F03961-08CD-47CF-A4AC-4FA8A9952BD5}" dt="2023-03-12T18:31:05.485" v="5284" actId="20577"/>
          <ac:spMkLst>
            <pc:docMk/>
            <pc:sldMk cId="1869982816" sldId="266"/>
            <ac:spMk id="3" creationId="{16A0032D-DB00-A72C-4E05-DE5AC8FFF3DB}"/>
          </ac:spMkLst>
        </pc:spChg>
      </pc:sldChg>
      <pc:sldChg chg="modSp new modAnim">
        <pc:chgData name="Steven Yackel" userId="4b0ae51a7568ddbd" providerId="LiveId" clId="{07F03961-08CD-47CF-A4AC-4FA8A9952BD5}" dt="2023-03-12T18:42:53.333" v="5850"/>
        <pc:sldMkLst>
          <pc:docMk/>
          <pc:sldMk cId="3732324669" sldId="267"/>
        </pc:sldMkLst>
        <pc:spChg chg="mod">
          <ac:chgData name="Steven Yackel" userId="4b0ae51a7568ddbd" providerId="LiveId" clId="{07F03961-08CD-47CF-A4AC-4FA8A9952BD5}" dt="2023-03-12T18:34:47.295" v="5320" actId="20577"/>
          <ac:spMkLst>
            <pc:docMk/>
            <pc:sldMk cId="3732324669" sldId="267"/>
            <ac:spMk id="2" creationId="{FE57B1B2-6CC4-1DEB-1090-7332A1D9477B}"/>
          </ac:spMkLst>
        </pc:spChg>
        <pc:spChg chg="mod">
          <ac:chgData name="Steven Yackel" userId="4b0ae51a7568ddbd" providerId="LiveId" clId="{07F03961-08CD-47CF-A4AC-4FA8A9952BD5}" dt="2023-03-12T18:42:38.592" v="5847" actId="20577"/>
          <ac:spMkLst>
            <pc:docMk/>
            <pc:sldMk cId="3732324669" sldId="267"/>
            <ac:spMk id="3" creationId="{F9764A8E-7A30-9891-ECAE-1409D49EB8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39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6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ABBB97-6B83-4EE3-A9FA-FBA31F18274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C10-FA61-42C5-8BDC-AFAF81EAA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5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7831-0A35-2E11-B432-FC87A2BBA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The Coaching Habit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28DF-0878-FF3C-B547-3B7E36264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19732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B1B2-6CC4-1DEB-1090-7332A1D9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4A8E-7A30-9891-ECAE-1409D49E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was most useful for you?”</a:t>
            </a:r>
          </a:p>
          <a:p>
            <a:r>
              <a:rPr lang="en-US" dirty="0"/>
              <a:t>Drives the assumption home that this conversation was useful</a:t>
            </a:r>
          </a:p>
          <a:p>
            <a:r>
              <a:rPr lang="en-US" dirty="0"/>
              <a:t>Forces a recap of the coaching session into one or two points</a:t>
            </a:r>
          </a:p>
          <a:p>
            <a:r>
              <a:rPr lang="en-US" dirty="0"/>
              <a:t>It makes the coaching personal instead of abstract</a:t>
            </a:r>
          </a:p>
          <a:p>
            <a:r>
              <a:rPr lang="en-US" dirty="0"/>
              <a:t>It gives you great feedback into how to coach the person in the future</a:t>
            </a:r>
          </a:p>
          <a:p>
            <a:r>
              <a:rPr lang="en-US" dirty="0"/>
              <a:t>“For you” eliminates the binary yes/no of “was this useful?”</a:t>
            </a:r>
          </a:p>
          <a:p>
            <a:r>
              <a:rPr lang="en-US" dirty="0"/>
              <a:t>It reminds people that you were useful to them</a:t>
            </a:r>
          </a:p>
          <a:p>
            <a:pPr lvl="1"/>
            <a:r>
              <a:rPr lang="en-US" dirty="0"/>
              <a:t>Great for performance reviews!</a:t>
            </a:r>
          </a:p>
        </p:txBody>
      </p:sp>
    </p:spTree>
    <p:extLst>
      <p:ext uri="{BB962C8B-B14F-4D97-AF65-F5344CB8AC3E}">
        <p14:creationId xmlns:p14="http://schemas.microsoft.com/office/powerpoint/2010/main" val="37323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03F7-C341-2E90-42E0-C8438E24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13EB-9840-F040-3281-F3EFBF23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draw for partners</a:t>
            </a:r>
          </a:p>
          <a:p>
            <a:pPr lvl="1"/>
            <a:r>
              <a:rPr lang="en-US" dirty="0"/>
              <a:t>One of you is stuck with me</a:t>
            </a:r>
          </a:p>
          <a:p>
            <a:r>
              <a:rPr lang="en-US" dirty="0"/>
              <a:t>Your coaching topic can be anything! Don’t limit yourself just this class or even Bethel</a:t>
            </a:r>
          </a:p>
          <a:p>
            <a:r>
              <a:rPr lang="en-US" dirty="0"/>
              <a:t>Go through the seven questions</a:t>
            </a:r>
          </a:p>
          <a:p>
            <a:pPr lvl="1"/>
            <a:r>
              <a:rPr lang="en-US" dirty="0"/>
              <a:t>Start with the Kickstart question and then AWE question, but after that, use whatever question makes sense given their starting answers)</a:t>
            </a:r>
          </a:p>
          <a:p>
            <a:r>
              <a:rPr lang="en-US" dirty="0"/>
              <a:t>Coach; let them solve the problem; be lazy!</a:t>
            </a:r>
          </a:p>
        </p:txBody>
      </p:sp>
    </p:spTree>
    <p:extLst>
      <p:ext uri="{BB962C8B-B14F-4D97-AF65-F5344CB8AC3E}">
        <p14:creationId xmlns:p14="http://schemas.microsoft.com/office/powerpoint/2010/main" val="3031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C124-0271-C9CB-F4EF-973F727D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0E83-C6C5-B38A-E657-3943FFE6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41700" cy="4195481"/>
          </a:xfrm>
        </p:spPr>
        <p:txBody>
          <a:bodyPr/>
          <a:lstStyle/>
          <a:p>
            <a:r>
              <a:rPr lang="en-US" dirty="0"/>
              <a:t>What’s on your mind? (Kickstart)</a:t>
            </a:r>
          </a:p>
          <a:p>
            <a:r>
              <a:rPr lang="en-US" dirty="0"/>
              <a:t>And What Else? (AWE)</a:t>
            </a:r>
          </a:p>
          <a:p>
            <a:r>
              <a:rPr lang="en-US" dirty="0"/>
              <a:t>What’s the real challenge here for you? (Focus)</a:t>
            </a:r>
          </a:p>
          <a:p>
            <a:r>
              <a:rPr lang="en-US" dirty="0"/>
              <a:t>What do you want? (Foundation)</a:t>
            </a:r>
          </a:p>
          <a:p>
            <a:r>
              <a:rPr lang="en-US" dirty="0"/>
              <a:t>How can I help? (Lazy)</a:t>
            </a:r>
          </a:p>
          <a:p>
            <a:r>
              <a:rPr lang="en-US" dirty="0"/>
              <a:t>If you’re saying “yes” to this, what are you saying “no” to? (Strategic)</a:t>
            </a:r>
          </a:p>
          <a:p>
            <a:r>
              <a:rPr lang="en-US" dirty="0"/>
              <a:t>What was most useful for you? (Learning)</a:t>
            </a:r>
          </a:p>
        </p:txBody>
      </p:sp>
    </p:spTree>
    <p:extLst>
      <p:ext uri="{BB962C8B-B14F-4D97-AF65-F5344CB8AC3E}">
        <p14:creationId xmlns:p14="http://schemas.microsoft.com/office/powerpoint/2010/main" val="25536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D1F7-6968-FB60-671F-456228A4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Coaching Habit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559B-089F-1A80-006F-29760E68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by Michael Bungay Stanier</a:t>
            </a:r>
          </a:p>
          <a:p>
            <a:r>
              <a:rPr lang="en-US" dirty="0"/>
              <a:t>Used by Microsoft’s Manager and Coach training</a:t>
            </a:r>
          </a:p>
          <a:p>
            <a:r>
              <a:rPr lang="en-US" dirty="0"/>
              <a:t>Don’t discount this lecture! Everyone is always a leader.</a:t>
            </a:r>
          </a:p>
        </p:txBody>
      </p:sp>
    </p:spTree>
    <p:extLst>
      <p:ext uri="{BB962C8B-B14F-4D97-AF65-F5344CB8AC3E}">
        <p14:creationId xmlns:p14="http://schemas.microsoft.com/office/powerpoint/2010/main" val="31726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267A-0C3F-4B5A-6919-7C6EDBEE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A879-08E7-5583-3216-809EBB59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less, ask more, and change the way you lead forever</a:t>
            </a:r>
          </a:p>
          <a:p>
            <a:r>
              <a:rPr lang="en-US" dirty="0"/>
              <a:t>Resist the urge to give advice, stay curious a little bit longer</a:t>
            </a:r>
          </a:p>
          <a:p>
            <a:pPr lvl="1"/>
            <a:r>
              <a:rPr lang="en-US" dirty="0"/>
              <a:t>Be lazy! Let the person solve their own problem</a:t>
            </a:r>
          </a:p>
          <a:p>
            <a:r>
              <a:rPr lang="en-US" dirty="0"/>
              <a:t>Ask ONE (and only one) question at a time</a:t>
            </a:r>
          </a:p>
          <a:p>
            <a:r>
              <a:rPr lang="en-US" dirty="0"/>
              <a:t>Not all the questions work every time</a:t>
            </a:r>
          </a:p>
          <a:p>
            <a:pPr lvl="1"/>
            <a:r>
              <a:rPr lang="en-US" dirty="0"/>
              <a:t>Don’t get locked into a certain order either</a:t>
            </a:r>
          </a:p>
          <a:p>
            <a:pPr lvl="1"/>
            <a:r>
              <a:rPr lang="en-US" dirty="0"/>
              <a:t>Except the first question, that one always works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5EA-4A2A-6ABD-D90E-56099BB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Kickstart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32D-DB00-A72C-4E05-DE5AC8FF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“What’s on your mind?”</a:t>
            </a:r>
          </a:p>
          <a:p>
            <a:r>
              <a:rPr lang="en-US" dirty="0"/>
              <a:t>This lets the other person set the agenda</a:t>
            </a:r>
          </a:p>
          <a:p>
            <a:r>
              <a:rPr lang="en-US" dirty="0"/>
              <a:t>You don’t need to guess what is important</a:t>
            </a:r>
          </a:p>
          <a:p>
            <a:pPr lvl="1"/>
            <a:r>
              <a:rPr lang="en-US" dirty="0"/>
              <a:t>Remember the goal is to be lazy!</a:t>
            </a:r>
          </a:p>
        </p:txBody>
      </p:sp>
    </p:spTree>
    <p:extLst>
      <p:ext uri="{BB962C8B-B14F-4D97-AF65-F5344CB8AC3E}">
        <p14:creationId xmlns:p14="http://schemas.microsoft.com/office/powerpoint/2010/main" val="26928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5EA-4A2A-6ABD-D90E-56099BB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AWE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32D-DB00-A72C-4E05-DE5AC8FF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“And what else?”</a:t>
            </a:r>
          </a:p>
          <a:p>
            <a:r>
              <a:rPr lang="en-US" dirty="0"/>
              <a:t>Stay curious, stay genuine</a:t>
            </a:r>
          </a:p>
          <a:p>
            <a:r>
              <a:rPr lang="en-US" dirty="0"/>
              <a:t>Ask it one more time!</a:t>
            </a:r>
          </a:p>
          <a:p>
            <a:pPr lvl="1"/>
            <a:r>
              <a:rPr lang="en-US" dirty="0"/>
              <a:t>Don’t focus on coaching the first problem (it might not be the most important one…but it might be!)</a:t>
            </a:r>
          </a:p>
          <a:p>
            <a:pPr lvl="1"/>
            <a:r>
              <a:rPr lang="en-US" dirty="0"/>
              <a:t>People often ask AWE too few times rather than too many</a:t>
            </a:r>
          </a:p>
          <a:p>
            <a:r>
              <a:rPr lang="en-US" dirty="0"/>
              <a:t>Recognize success</a:t>
            </a:r>
          </a:p>
          <a:p>
            <a:pPr lvl="1"/>
            <a:r>
              <a:rPr lang="en-US" dirty="0"/>
              <a:t>The “end” of things on their mind is a good thing</a:t>
            </a:r>
          </a:p>
          <a:p>
            <a:r>
              <a:rPr lang="en-US" dirty="0"/>
              <a:t>A final wrap up can be “is there anything else?” to invite the closure</a:t>
            </a:r>
          </a:p>
        </p:txBody>
      </p:sp>
    </p:spTree>
    <p:extLst>
      <p:ext uri="{BB962C8B-B14F-4D97-AF65-F5344CB8AC3E}">
        <p14:creationId xmlns:p14="http://schemas.microsoft.com/office/powerpoint/2010/main" val="10316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5EA-4A2A-6ABD-D90E-56099BB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Focus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32D-DB00-A72C-4E05-DE5AC8FF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“What’s the real challenge here for you?”</a:t>
            </a:r>
          </a:p>
          <a:p>
            <a:r>
              <a:rPr lang="en-US" dirty="0"/>
              <a:t>After a few AWEs, you now have a much better idea of which problem you should be coaching</a:t>
            </a:r>
          </a:p>
          <a:p>
            <a:r>
              <a:rPr lang="en-US" dirty="0"/>
              <a:t>Make sure you are solving the RIGHT problem</a:t>
            </a:r>
          </a:p>
          <a:p>
            <a:r>
              <a:rPr lang="en-US" dirty="0"/>
              <a:t>Ask “what” questions, not “why” questions</a:t>
            </a:r>
          </a:p>
          <a:p>
            <a:pPr lvl="1"/>
            <a:r>
              <a:rPr lang="en-US" dirty="0"/>
              <a:t>Invites solutions, not accusations</a:t>
            </a:r>
          </a:p>
          <a:p>
            <a:r>
              <a:rPr lang="en-US" dirty="0"/>
              <a:t>Avoid advice with question marks at the end</a:t>
            </a:r>
          </a:p>
          <a:p>
            <a:pPr lvl="1"/>
            <a:r>
              <a:rPr lang="en-US" dirty="0"/>
              <a:t>“Have you thought of …” is still giving advice!</a:t>
            </a:r>
          </a:p>
          <a:p>
            <a:r>
              <a:rPr lang="en-US" dirty="0"/>
              <a:t>The “for you” is probably the most important part; you aren’t trying to help them solve someone else’s problem</a:t>
            </a:r>
          </a:p>
        </p:txBody>
      </p:sp>
    </p:spTree>
    <p:extLst>
      <p:ext uri="{BB962C8B-B14F-4D97-AF65-F5344CB8AC3E}">
        <p14:creationId xmlns:p14="http://schemas.microsoft.com/office/powerpoint/2010/main" val="33899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5EA-4A2A-6ABD-D90E-56099BB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32D-DB00-A72C-4E05-DE5AC8FF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do you want?”</a:t>
            </a:r>
          </a:p>
          <a:p>
            <a:r>
              <a:rPr lang="en-US" dirty="0"/>
              <a:t>Adults historically don’t know what they want</a:t>
            </a:r>
          </a:p>
          <a:p>
            <a:pPr lvl="1"/>
            <a:r>
              <a:rPr lang="en-US" dirty="0"/>
              <a:t>Could be called the Goldfish question (cause of the big buggy eyes)</a:t>
            </a:r>
          </a:p>
          <a:p>
            <a:pPr lvl="1"/>
            <a:r>
              <a:rPr lang="en-US" dirty="0"/>
              <a:t>We aren’t often asked what we actually want, and if we are, we don’t know how to answer, or how to give an honest answer</a:t>
            </a:r>
          </a:p>
          <a:p>
            <a:r>
              <a:rPr lang="en-US" dirty="0"/>
              <a:t>Distinguish between the “want” and the “need”</a:t>
            </a:r>
          </a:p>
          <a:p>
            <a:pPr lvl="1"/>
            <a:r>
              <a:rPr lang="en-US" dirty="0"/>
              <a:t>“I want you to talk to the boss for me”, or “I want to leave early today”</a:t>
            </a:r>
          </a:p>
          <a:p>
            <a:r>
              <a:rPr lang="en-US" dirty="0"/>
              <a:t>You are not dictating a solution; you are helping solve a challenge</a:t>
            </a:r>
          </a:p>
          <a:p>
            <a:r>
              <a:rPr lang="en-US" dirty="0"/>
              <a:t>The “What” is really important; don’t put them into fight or flight</a:t>
            </a:r>
          </a:p>
          <a:p>
            <a:r>
              <a:rPr lang="en-US" dirty="0"/>
              <a:t>Get comfortable with silence; a pause is not failure</a:t>
            </a:r>
          </a:p>
        </p:txBody>
      </p:sp>
    </p:spTree>
    <p:extLst>
      <p:ext uri="{BB962C8B-B14F-4D97-AF65-F5344CB8AC3E}">
        <p14:creationId xmlns:p14="http://schemas.microsoft.com/office/powerpoint/2010/main" val="4018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5EA-4A2A-6ABD-D90E-56099BB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Lazy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32D-DB00-A72C-4E05-DE5AC8FF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“How can I help?”</a:t>
            </a:r>
          </a:p>
          <a:p>
            <a:r>
              <a:rPr lang="en-US" dirty="0"/>
              <a:t>Before you give any solutions, you let them offer a solution</a:t>
            </a:r>
          </a:p>
          <a:p>
            <a:pPr lvl="1"/>
            <a:r>
              <a:rPr lang="en-US" dirty="0"/>
              <a:t>You’ll be surprised at how often their solution is the same one you would have offered as advice!</a:t>
            </a:r>
          </a:p>
          <a:p>
            <a:r>
              <a:rPr lang="en-US" dirty="0"/>
              <a:t>You get to work less hard; it’s the lazy question after all</a:t>
            </a:r>
          </a:p>
          <a:p>
            <a:r>
              <a:rPr lang="en-US" dirty="0"/>
              <a:t>“If we think we have the answers, we forget all of the questions” –Madeleine </a:t>
            </a:r>
            <a:r>
              <a:rPr lang="en-US" dirty="0" err="1"/>
              <a:t>L’Engle</a:t>
            </a:r>
            <a:endParaRPr lang="en-US" dirty="0"/>
          </a:p>
          <a:p>
            <a:r>
              <a:rPr lang="en-US" dirty="0"/>
              <a:t>You force the person to articulate a direct request</a:t>
            </a:r>
          </a:p>
          <a:p>
            <a:r>
              <a:rPr lang="en-US" dirty="0"/>
              <a:t>You avoid the “rescuer” behavior and avoid becoming their crutch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5EA-4A2A-6ABD-D90E-56099BB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Strategic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32D-DB00-A72C-4E05-DE5AC8FF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are saying ‘yes’ to this, what are you saying ‘no’ to?”</a:t>
            </a:r>
          </a:p>
          <a:p>
            <a:r>
              <a:rPr lang="en-US" dirty="0"/>
              <a:t>A “Yes” is nothing without a “No” that gives it boundaries</a:t>
            </a:r>
          </a:p>
          <a:p>
            <a:r>
              <a:rPr lang="en-US" dirty="0"/>
              <a:t>“</a:t>
            </a:r>
            <a:r>
              <a:rPr lang="en-US" dirty="0" err="1"/>
              <a:t>No”s</a:t>
            </a:r>
            <a:r>
              <a:rPr lang="en-US" dirty="0"/>
              <a:t> of omission and commission</a:t>
            </a:r>
          </a:p>
          <a:p>
            <a:pPr lvl="1"/>
            <a:r>
              <a:rPr lang="en-US" dirty="0"/>
              <a:t>Omission is often automatic (can’t do two things at once)</a:t>
            </a:r>
          </a:p>
          <a:p>
            <a:pPr lvl="1"/>
            <a:r>
              <a:rPr lang="en-US" dirty="0"/>
              <a:t>Commission is an explicit “No”</a:t>
            </a:r>
          </a:p>
          <a:p>
            <a:pPr lvl="2"/>
            <a:r>
              <a:rPr lang="en-US" dirty="0"/>
              <a:t>What do you need to abandon or postpone? (Projects)</a:t>
            </a:r>
          </a:p>
          <a:p>
            <a:pPr lvl="2"/>
            <a:r>
              <a:rPr lang="en-US" dirty="0"/>
              <a:t>What expectations to you need to manage? (People)</a:t>
            </a:r>
          </a:p>
          <a:p>
            <a:pPr lvl="2"/>
            <a:r>
              <a:rPr lang="en-US" dirty="0"/>
              <a:t>What habits do you need to break? (Patterns)</a:t>
            </a:r>
          </a:p>
          <a:p>
            <a:r>
              <a:rPr lang="en-US" dirty="0"/>
              <a:t>Encourage them to be willing to say “Yes” slowly</a:t>
            </a:r>
          </a:p>
          <a:p>
            <a:pPr lvl="1"/>
            <a:r>
              <a:rPr lang="en-US" dirty="0"/>
              <a:t>This is hard to do! We naturally want to say yes!</a:t>
            </a:r>
          </a:p>
        </p:txBody>
      </p:sp>
    </p:spTree>
    <p:extLst>
      <p:ext uri="{BB962C8B-B14F-4D97-AF65-F5344CB8AC3E}">
        <p14:creationId xmlns:p14="http://schemas.microsoft.com/office/powerpoint/2010/main" val="18699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892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The Coaching Habit</vt:lpstr>
      <vt:lpstr>The Coaching Habit</vt:lpstr>
      <vt:lpstr>The Seven Questions</vt:lpstr>
      <vt:lpstr>The Kickstart Question</vt:lpstr>
      <vt:lpstr>The AWE Question</vt:lpstr>
      <vt:lpstr>The Focus Question</vt:lpstr>
      <vt:lpstr>The Foundation Question</vt:lpstr>
      <vt:lpstr>The Lazy Question</vt:lpstr>
      <vt:lpstr>The Strategic Question</vt:lpstr>
      <vt:lpstr>The Learning Question</vt:lpstr>
      <vt:lpstr>Let’s practice!</vt:lpstr>
      <vt:lpstr>The Seven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Coaching Habit</dc:title>
  <dc:creator>Steven Yackel</dc:creator>
  <cp:lastModifiedBy>Steven Yackel</cp:lastModifiedBy>
  <cp:revision>1</cp:revision>
  <dcterms:created xsi:type="dcterms:W3CDTF">2023-03-11T03:36:38Z</dcterms:created>
  <dcterms:modified xsi:type="dcterms:W3CDTF">2023-04-18T23:19:19Z</dcterms:modified>
</cp:coreProperties>
</file>