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2" r:id="rId2"/>
    <p:sldId id="270" r:id="rId3"/>
    <p:sldId id="269" r:id="rId4"/>
    <p:sldId id="264" r:id="rId5"/>
    <p:sldId id="266" r:id="rId6"/>
    <p:sldId id="265" r:id="rId7"/>
    <p:sldId id="267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DDD82-E1F4-4403-AA51-6318EA44B5A8}" v="338" dt="2021-05-04T23:48:58.992"/>
    <p1510:client id="{9F606C8E-5C33-4E2E-9485-857CAF2DBF42}" v="14" dt="2021-05-04T18:25:45.4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480" y="6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B78D2021-D20F-4A3F-A101-0C8B4DCFFEA2}"/>
    <pc:docChg chg="undo custSel addSld delSld modSld sldOrd">
      <pc:chgData name="Steven Yackel" userId="4b0ae51a7568ddbd" providerId="LiveId" clId="{B78D2021-D20F-4A3F-A101-0C8B4DCFFEA2}" dt="2018-04-08T21:23:23.109" v="538" actId="14100"/>
      <pc:docMkLst>
        <pc:docMk/>
      </pc:docMkLst>
      <pc:sldChg chg="addSp delSp modSp ord delAnim modAnim">
        <pc:chgData name="Steven Yackel" userId="4b0ae51a7568ddbd" providerId="LiveId" clId="{B78D2021-D20F-4A3F-A101-0C8B4DCFFEA2}" dt="2018-04-08T21:16:38.596" v="437" actId="478"/>
        <pc:sldMkLst>
          <pc:docMk/>
          <pc:sldMk cId="4216249418" sldId="256"/>
        </pc:sldMkLst>
        <pc:spChg chg="add del mod">
          <ac:chgData name="Steven Yackel" userId="4b0ae51a7568ddbd" providerId="LiveId" clId="{B78D2021-D20F-4A3F-A101-0C8B4DCFFEA2}" dt="2018-04-08T21:16:38.596" v="437" actId="478"/>
          <ac:spMkLst>
            <pc:docMk/>
            <pc:sldMk cId="4216249418" sldId="256"/>
            <ac:spMk id="5" creationId="{4F5FC78F-35A1-4F9F-853A-C9A1CEBA9DD4}"/>
          </ac:spMkLst>
        </pc:spChg>
        <pc:spChg chg="add mod">
          <ac:chgData name="Steven Yackel" userId="4b0ae51a7568ddbd" providerId="LiveId" clId="{B78D2021-D20F-4A3F-A101-0C8B4DCFFEA2}" dt="2018-04-08T21:15:41.195" v="429" actId="14100"/>
          <ac:spMkLst>
            <pc:docMk/>
            <pc:sldMk cId="4216249418" sldId="256"/>
            <ac:spMk id="6" creationId="{EE7291EB-4DA1-4DAC-9297-40F46CDE7BE1}"/>
          </ac:spMkLst>
        </pc:spChg>
        <pc:graphicFrameChg chg="mod modGraphic">
          <ac:chgData name="Steven Yackel" userId="4b0ae51a7568ddbd" providerId="LiveId" clId="{B78D2021-D20F-4A3F-A101-0C8B4DCFFEA2}" dt="2018-04-08T21:15:38.152" v="428" actId="14100"/>
          <ac:graphicFrameMkLst>
            <pc:docMk/>
            <pc:sldMk cId="4216249418" sldId="256"/>
            <ac:graphicFrameMk id="4" creationId="{3D2C995D-565C-4542-B3ED-A71D456D94C4}"/>
          </ac:graphicFrameMkLst>
        </pc:graphicFrameChg>
      </pc:sldChg>
      <pc:sldChg chg="addSp delSp modSp add modAnim">
        <pc:chgData name="Steven Yackel" userId="4b0ae51a7568ddbd" providerId="LiveId" clId="{B78D2021-D20F-4A3F-A101-0C8B4DCFFEA2}" dt="2018-04-08T21:18:01.811" v="446" actId="1076"/>
        <pc:sldMkLst>
          <pc:docMk/>
          <pc:sldMk cId="2382522276" sldId="258"/>
        </pc:sldMkLst>
        <pc:spChg chg="add del mod">
          <ac:chgData name="Steven Yackel" userId="4b0ae51a7568ddbd" providerId="LiveId" clId="{B78D2021-D20F-4A3F-A101-0C8B4DCFFEA2}" dt="2018-04-08T21:04:57.713" v="116" actId="1076"/>
          <ac:spMkLst>
            <pc:docMk/>
            <pc:sldMk cId="2382522276" sldId="258"/>
            <ac:spMk id="2" creationId="{6B6C1277-2242-4ACB-9ED0-34114B5D0244}"/>
          </ac:spMkLst>
        </pc:spChg>
        <pc:spChg chg="add mod">
          <ac:chgData name="Steven Yackel" userId="4b0ae51a7568ddbd" providerId="LiveId" clId="{B78D2021-D20F-4A3F-A101-0C8B4DCFFEA2}" dt="2018-04-08T21:18:01.811" v="446" actId="1076"/>
          <ac:spMkLst>
            <pc:docMk/>
            <pc:sldMk cId="2382522276" sldId="258"/>
            <ac:spMk id="3" creationId="{636C60BB-4564-439F-9A56-2D959DC37D6C}"/>
          </ac:spMkLst>
        </pc:spChg>
        <pc:graphicFrameChg chg="mod modGraphic">
          <ac:chgData name="Steven Yackel" userId="4b0ae51a7568ddbd" providerId="LiveId" clId="{B78D2021-D20F-4A3F-A101-0C8B4DCFFEA2}" dt="2018-04-08T21:05:59.598" v="123" actId="1076"/>
          <ac:graphicFrameMkLst>
            <pc:docMk/>
            <pc:sldMk cId="2382522276" sldId="258"/>
            <ac:graphicFrameMk id="4" creationId="{3D2C995D-565C-4542-B3ED-A71D456D94C4}"/>
          </ac:graphicFrameMkLst>
        </pc:graphicFrameChg>
      </pc:sldChg>
      <pc:sldChg chg="addSp delSp modSp add delAnim modAnim">
        <pc:chgData name="Steven Yackel" userId="4b0ae51a7568ddbd" providerId="LiveId" clId="{B78D2021-D20F-4A3F-A101-0C8B4DCFFEA2}" dt="2018-04-08T21:17:38.480" v="442" actId="1076"/>
        <pc:sldMkLst>
          <pc:docMk/>
          <pc:sldMk cId="412024540" sldId="259"/>
        </pc:sldMkLst>
        <pc:spChg chg="del">
          <ac:chgData name="Steven Yackel" userId="4b0ae51a7568ddbd" providerId="LiveId" clId="{B78D2021-D20F-4A3F-A101-0C8B4DCFFEA2}" dt="2018-04-08T21:07:48.444" v="141" actId="478"/>
          <ac:spMkLst>
            <pc:docMk/>
            <pc:sldMk cId="412024540" sldId="259"/>
            <ac:spMk id="3" creationId="{636C60BB-4564-439F-9A56-2D959DC37D6C}"/>
          </ac:spMkLst>
        </pc:spChg>
        <pc:spChg chg="add mod">
          <ac:chgData name="Steven Yackel" userId="4b0ae51a7568ddbd" providerId="LiveId" clId="{B78D2021-D20F-4A3F-A101-0C8B4DCFFEA2}" dt="2018-04-08T21:17:38.480" v="442" actId="1076"/>
          <ac:spMkLst>
            <pc:docMk/>
            <pc:sldMk cId="412024540" sldId="259"/>
            <ac:spMk id="5" creationId="{2DFD8C8D-DE51-465F-A42C-1AFB8830E8F5}"/>
          </ac:spMkLst>
        </pc:spChg>
        <pc:graphicFrameChg chg="mod modGraphic">
          <ac:chgData name="Steven Yackel" userId="4b0ae51a7568ddbd" providerId="LiveId" clId="{B78D2021-D20F-4A3F-A101-0C8B4DCFFEA2}" dt="2018-04-08T21:13:55.198" v="365" actId="12789"/>
          <ac:graphicFrameMkLst>
            <pc:docMk/>
            <pc:sldMk cId="412024540" sldId="259"/>
            <ac:graphicFrameMk id="4" creationId="{3D2C995D-565C-4542-B3ED-A71D456D94C4}"/>
          </ac:graphicFrameMkLst>
        </pc:graphicFrameChg>
      </pc:sldChg>
      <pc:sldChg chg="delSp modSp add ord delAnim modAnim">
        <pc:chgData name="Steven Yackel" userId="4b0ae51a7568ddbd" providerId="LiveId" clId="{B78D2021-D20F-4A3F-A101-0C8B4DCFFEA2}" dt="2018-04-08T21:16:33.959" v="436" actId="14100"/>
        <pc:sldMkLst>
          <pc:docMk/>
          <pc:sldMk cId="87639263" sldId="260"/>
        </pc:sldMkLst>
        <pc:spChg chg="mod">
          <ac:chgData name="Steven Yackel" userId="4b0ae51a7568ddbd" providerId="LiveId" clId="{B78D2021-D20F-4A3F-A101-0C8B4DCFFEA2}" dt="2018-04-08T21:16:08.133" v="434" actId="12789"/>
          <ac:spMkLst>
            <pc:docMk/>
            <pc:sldMk cId="87639263" sldId="260"/>
            <ac:spMk id="5" creationId="{4F5FC78F-35A1-4F9F-853A-C9A1CEBA9DD4}"/>
          </ac:spMkLst>
        </pc:spChg>
        <pc:spChg chg="del">
          <ac:chgData name="Steven Yackel" userId="4b0ae51a7568ddbd" providerId="LiveId" clId="{B78D2021-D20F-4A3F-A101-0C8B4DCFFEA2}" dt="2018-04-08T21:16:01.010" v="432" actId="478"/>
          <ac:spMkLst>
            <pc:docMk/>
            <pc:sldMk cId="87639263" sldId="260"/>
            <ac:spMk id="6" creationId="{EE7291EB-4DA1-4DAC-9297-40F46CDE7BE1}"/>
          </ac:spMkLst>
        </pc:spChg>
        <pc:graphicFrameChg chg="del">
          <ac:chgData name="Steven Yackel" userId="4b0ae51a7568ddbd" providerId="LiveId" clId="{B78D2021-D20F-4A3F-A101-0C8B4DCFFEA2}" dt="2018-04-08T21:16:01.010" v="432" actId="478"/>
          <ac:graphicFrameMkLst>
            <pc:docMk/>
            <pc:sldMk cId="87639263" sldId="260"/>
            <ac:graphicFrameMk id="4" creationId="{3D2C995D-565C-4542-B3ED-A71D456D94C4}"/>
          </ac:graphicFrameMkLst>
        </pc:graphicFrameChg>
      </pc:sldChg>
      <pc:sldChg chg="addSp delSp modSp add delAnim modAnim">
        <pc:chgData name="Steven Yackel" userId="4b0ae51a7568ddbd" providerId="LiveId" clId="{B78D2021-D20F-4A3F-A101-0C8B4DCFFEA2}" dt="2018-04-08T21:23:23.109" v="538" actId="14100"/>
        <pc:sldMkLst>
          <pc:docMk/>
          <pc:sldMk cId="3258745683" sldId="261"/>
        </pc:sldMkLst>
        <pc:spChg chg="del">
          <ac:chgData name="Steven Yackel" userId="4b0ae51a7568ddbd" providerId="LiveId" clId="{B78D2021-D20F-4A3F-A101-0C8B4DCFFEA2}" dt="2018-04-08T21:18:34.005" v="449" actId="478"/>
          <ac:spMkLst>
            <pc:docMk/>
            <pc:sldMk cId="3258745683" sldId="261"/>
            <ac:spMk id="5" creationId="{2DFD8C8D-DE51-465F-A42C-1AFB8830E8F5}"/>
          </ac:spMkLst>
        </pc:spChg>
        <pc:spChg chg="add mod">
          <ac:chgData name="Steven Yackel" userId="4b0ae51a7568ddbd" providerId="LiveId" clId="{B78D2021-D20F-4A3F-A101-0C8B4DCFFEA2}" dt="2018-04-08T21:23:12.568" v="535" actId="14100"/>
          <ac:spMkLst>
            <pc:docMk/>
            <pc:sldMk cId="3258745683" sldId="261"/>
            <ac:spMk id="6" creationId="{0584E104-5B70-43B5-B4FF-E2FA8CDB4EF5}"/>
          </ac:spMkLst>
        </pc:spChg>
        <pc:spChg chg="add mod">
          <ac:chgData name="Steven Yackel" userId="4b0ae51a7568ddbd" providerId="LiveId" clId="{B78D2021-D20F-4A3F-A101-0C8B4DCFFEA2}" dt="2018-04-08T21:23:23.109" v="538" actId="14100"/>
          <ac:spMkLst>
            <pc:docMk/>
            <pc:sldMk cId="3258745683" sldId="261"/>
            <ac:spMk id="7" creationId="{CBF307B9-1433-45CF-A5FA-5847F0337CE5}"/>
          </ac:spMkLst>
        </pc:spChg>
        <pc:graphicFrameChg chg="mod modGraphic">
          <ac:chgData name="Steven Yackel" userId="4b0ae51a7568ddbd" providerId="LiveId" clId="{B78D2021-D20F-4A3F-A101-0C8B4DCFFEA2}" dt="2018-04-08T21:22:50.653" v="530" actId="12789"/>
          <ac:graphicFrameMkLst>
            <pc:docMk/>
            <pc:sldMk cId="3258745683" sldId="261"/>
            <ac:graphicFrameMk id="4" creationId="{3D2C995D-565C-4542-B3ED-A71D456D94C4}"/>
          </ac:graphicFrameMkLst>
        </pc:graphicFrameChg>
      </pc:sldChg>
    </pc:docChg>
  </pc:docChgLst>
  <pc:docChgLst>
    <pc:chgData name="Steven Yackel" userId="4b0ae51a7568ddbd" providerId="LiveId" clId="{077DDD82-E1F4-4403-AA51-6318EA44B5A8}"/>
    <pc:docChg chg="custSel modSld">
      <pc:chgData name="Steven Yackel" userId="4b0ae51a7568ddbd" providerId="LiveId" clId="{077DDD82-E1F4-4403-AA51-6318EA44B5A8}" dt="2021-05-04T23:48:58.992" v="343" actId="20577"/>
      <pc:docMkLst>
        <pc:docMk/>
      </pc:docMkLst>
      <pc:sldChg chg="modSp mod modAnim">
        <pc:chgData name="Steven Yackel" userId="4b0ae51a7568ddbd" providerId="LiveId" clId="{077DDD82-E1F4-4403-AA51-6318EA44B5A8}" dt="2021-05-04T23:48:58.992" v="343" actId="20577"/>
        <pc:sldMkLst>
          <pc:docMk/>
          <pc:sldMk cId="890250813" sldId="269"/>
        </pc:sldMkLst>
        <pc:spChg chg="mod">
          <ac:chgData name="Steven Yackel" userId="4b0ae51a7568ddbd" providerId="LiveId" clId="{077DDD82-E1F4-4403-AA51-6318EA44B5A8}" dt="2021-05-04T23:48:58.992" v="343" actId="20577"/>
          <ac:spMkLst>
            <pc:docMk/>
            <pc:sldMk cId="890250813" sldId="269"/>
            <ac:spMk id="3" creationId="{42A5BABB-D052-4436-B179-0334C280863A}"/>
          </ac:spMkLst>
        </pc:spChg>
      </pc:sldChg>
    </pc:docChg>
  </pc:docChgLst>
  <pc:docChgLst>
    <pc:chgData name="Steven Yackel" userId="4b0ae51a7568ddbd" providerId="LiveId" clId="{8AA51E2C-AFBE-44D1-9AE4-034ECE8DBB30}"/>
    <pc:docChg chg="custSel addSld modSld">
      <pc:chgData name="Steven Yackel" userId="4b0ae51a7568ddbd" providerId="LiveId" clId="{8AA51E2C-AFBE-44D1-9AE4-034ECE8DBB30}" dt="2018-05-09T00:20:00.174" v="1" actId="478"/>
      <pc:docMkLst>
        <pc:docMk/>
      </pc:docMkLst>
      <pc:sldChg chg="delSp add">
        <pc:chgData name="Steven Yackel" userId="4b0ae51a7568ddbd" providerId="LiveId" clId="{8AA51E2C-AFBE-44D1-9AE4-034ECE8DBB30}" dt="2018-05-09T00:20:00.174" v="1" actId="478"/>
        <pc:sldMkLst>
          <pc:docMk/>
          <pc:sldMk cId="2541421800" sldId="262"/>
        </pc:sldMkLst>
        <pc:spChg chg="del">
          <ac:chgData name="Steven Yackel" userId="4b0ae51a7568ddbd" providerId="LiveId" clId="{8AA51E2C-AFBE-44D1-9AE4-034ECE8DBB30}" dt="2018-05-09T00:20:00.174" v="1" actId="478"/>
          <ac:spMkLst>
            <pc:docMk/>
            <pc:sldMk cId="2541421800" sldId="262"/>
            <ac:spMk id="2" creationId="{F0BCD9CC-373E-42C4-8FBE-BA14277D401D}"/>
          </ac:spMkLst>
        </pc:spChg>
        <pc:spChg chg="del">
          <ac:chgData name="Steven Yackel" userId="4b0ae51a7568ddbd" providerId="LiveId" clId="{8AA51E2C-AFBE-44D1-9AE4-034ECE8DBB30}" dt="2018-05-09T00:20:00.174" v="1" actId="478"/>
          <ac:spMkLst>
            <pc:docMk/>
            <pc:sldMk cId="2541421800" sldId="262"/>
            <ac:spMk id="3" creationId="{FCC9E147-DCA7-4414-9E83-ADBB0ABDB0F1}"/>
          </ac:spMkLst>
        </pc:spChg>
      </pc:sldChg>
    </pc:docChg>
  </pc:docChgLst>
  <pc:docChgLst>
    <pc:chgData name="Steven Yackel" userId="4b0ae51a7568ddbd" providerId="LiveId" clId="{9F606C8E-5C33-4E2E-9485-857CAF2DBF42}"/>
    <pc:docChg chg="undo custSel addSld delSld modSld sldOrd">
      <pc:chgData name="Steven Yackel" userId="4b0ae51a7568ddbd" providerId="LiveId" clId="{9F606C8E-5C33-4E2E-9485-857CAF2DBF42}" dt="2021-05-04T18:26:28.272" v="953" actId="20577"/>
      <pc:docMkLst>
        <pc:docMk/>
      </pc:docMkLst>
      <pc:sldChg chg="delSp modSp add del mod delAnim">
        <pc:chgData name="Steven Yackel" userId="4b0ae51a7568ddbd" providerId="LiveId" clId="{9F606C8E-5C33-4E2E-9485-857CAF2DBF42}" dt="2021-05-04T18:23:05.128" v="776" actId="47"/>
        <pc:sldMkLst>
          <pc:docMk/>
          <pc:sldMk cId="4216249418" sldId="256"/>
        </pc:sldMkLst>
        <pc:spChg chg="del mod">
          <ac:chgData name="Steven Yackel" userId="4b0ae51a7568ddbd" providerId="LiveId" clId="{9F606C8E-5C33-4E2E-9485-857CAF2DBF42}" dt="2021-05-04T18:22:04.583" v="758" actId="21"/>
          <ac:spMkLst>
            <pc:docMk/>
            <pc:sldMk cId="4216249418" sldId="256"/>
            <ac:spMk id="6" creationId="{EE7291EB-4DA1-4DAC-9297-40F46CDE7BE1}"/>
          </ac:spMkLst>
        </pc:spChg>
        <pc:graphicFrameChg chg="del modGraphic">
          <ac:chgData name="Steven Yackel" userId="4b0ae51a7568ddbd" providerId="LiveId" clId="{9F606C8E-5C33-4E2E-9485-857CAF2DBF42}" dt="2021-05-04T18:22:04.583" v="758" actId="21"/>
          <ac:graphicFrameMkLst>
            <pc:docMk/>
            <pc:sldMk cId="4216249418" sldId="256"/>
            <ac:graphicFrameMk id="4" creationId="{3D2C995D-565C-4542-B3ED-A71D456D94C4}"/>
          </ac:graphicFrameMkLst>
        </pc:graphicFrameChg>
      </pc:sldChg>
      <pc:sldChg chg="modSp del mod">
        <pc:chgData name="Steven Yackel" userId="4b0ae51a7568ddbd" providerId="LiveId" clId="{9F606C8E-5C33-4E2E-9485-857CAF2DBF42}" dt="2021-05-04T18:24:35.753" v="845" actId="47"/>
        <pc:sldMkLst>
          <pc:docMk/>
          <pc:sldMk cId="2406302013" sldId="257"/>
        </pc:sldMkLst>
        <pc:spChg chg="mod">
          <ac:chgData name="Steven Yackel" userId="4b0ae51a7568ddbd" providerId="LiveId" clId="{9F606C8E-5C33-4E2E-9485-857CAF2DBF42}" dt="2021-05-04T18:24:13.550" v="841" actId="21"/>
          <ac:spMkLst>
            <pc:docMk/>
            <pc:sldMk cId="2406302013" sldId="257"/>
            <ac:spMk id="4" creationId="{E51465E3-039B-46DF-9DC4-0F53E1EE6776}"/>
          </ac:spMkLst>
        </pc:spChg>
      </pc:sldChg>
      <pc:sldChg chg="addSp delSp modSp del mod addAnim delAnim modAnim">
        <pc:chgData name="Steven Yackel" userId="4b0ae51a7568ddbd" providerId="LiveId" clId="{9F606C8E-5C33-4E2E-9485-857CAF2DBF42}" dt="2021-05-04T18:18:51.974" v="671" actId="47"/>
        <pc:sldMkLst>
          <pc:docMk/>
          <pc:sldMk cId="2382522276" sldId="258"/>
        </pc:sldMkLst>
        <pc:spChg chg="add del mod">
          <ac:chgData name="Steven Yackel" userId="4b0ae51a7568ddbd" providerId="LiveId" clId="{9F606C8E-5C33-4E2E-9485-857CAF2DBF42}" dt="2021-05-04T18:18:46.410" v="668" actId="21"/>
          <ac:spMkLst>
            <pc:docMk/>
            <pc:sldMk cId="2382522276" sldId="258"/>
            <ac:spMk id="3" creationId="{636C60BB-4564-439F-9A56-2D959DC37D6C}"/>
          </ac:spMkLst>
        </pc:spChg>
        <pc:graphicFrameChg chg="del mod modGraphic">
          <ac:chgData name="Steven Yackel" userId="4b0ae51a7568ddbd" providerId="LiveId" clId="{9F606C8E-5C33-4E2E-9485-857CAF2DBF42}" dt="2021-05-04T18:18:46.410" v="668" actId="21"/>
          <ac:graphicFrameMkLst>
            <pc:docMk/>
            <pc:sldMk cId="2382522276" sldId="258"/>
            <ac:graphicFrameMk id="4" creationId="{3D2C995D-565C-4542-B3ED-A71D456D94C4}"/>
          </ac:graphicFrameMkLst>
        </pc:graphicFrameChg>
      </pc:sldChg>
      <pc:sldChg chg="addSp delSp modSp del mod delAnim">
        <pc:chgData name="Steven Yackel" userId="4b0ae51a7568ddbd" providerId="LiveId" clId="{9F606C8E-5C33-4E2E-9485-857CAF2DBF42}" dt="2021-05-04T18:18:26.905" v="648" actId="47"/>
        <pc:sldMkLst>
          <pc:docMk/>
          <pc:sldMk cId="412024540" sldId="259"/>
        </pc:sldMkLst>
        <pc:spChg chg="add del">
          <ac:chgData name="Steven Yackel" userId="4b0ae51a7568ddbd" providerId="LiveId" clId="{9F606C8E-5C33-4E2E-9485-857CAF2DBF42}" dt="2021-05-04T18:17:44.321" v="619" actId="22"/>
          <ac:spMkLst>
            <pc:docMk/>
            <pc:sldMk cId="412024540" sldId="259"/>
            <ac:spMk id="2" creationId="{3DB74E8A-21A7-4F5E-B118-118C863B1398}"/>
          </ac:spMkLst>
        </pc:spChg>
        <pc:spChg chg="add del mod">
          <ac:chgData name="Steven Yackel" userId="4b0ae51a7568ddbd" providerId="LiveId" clId="{9F606C8E-5C33-4E2E-9485-857CAF2DBF42}" dt="2021-05-04T18:18:14.958" v="642" actId="478"/>
          <ac:spMkLst>
            <pc:docMk/>
            <pc:sldMk cId="412024540" sldId="259"/>
            <ac:spMk id="3" creationId="{BB692CAC-4854-40EA-AECD-477CCF45DF2F}"/>
          </ac:spMkLst>
        </pc:spChg>
        <pc:spChg chg="del mod">
          <ac:chgData name="Steven Yackel" userId="4b0ae51a7568ddbd" providerId="LiveId" clId="{9F606C8E-5C33-4E2E-9485-857CAF2DBF42}" dt="2021-05-04T18:18:17.944" v="643" actId="21"/>
          <ac:spMkLst>
            <pc:docMk/>
            <pc:sldMk cId="412024540" sldId="259"/>
            <ac:spMk id="5" creationId="{2DFD8C8D-DE51-465F-A42C-1AFB8830E8F5}"/>
          </ac:spMkLst>
        </pc:spChg>
        <pc:graphicFrameChg chg="del mod modGraphic">
          <ac:chgData name="Steven Yackel" userId="4b0ae51a7568ddbd" providerId="LiveId" clId="{9F606C8E-5C33-4E2E-9485-857CAF2DBF42}" dt="2021-05-04T18:18:17.944" v="643" actId="21"/>
          <ac:graphicFrameMkLst>
            <pc:docMk/>
            <pc:sldMk cId="412024540" sldId="259"/>
            <ac:graphicFrameMk id="4" creationId="{3D2C995D-565C-4542-B3ED-A71D456D94C4}"/>
          </ac:graphicFrameMkLst>
        </pc:graphicFrameChg>
      </pc:sldChg>
      <pc:sldChg chg="delSp modSp del mod delAnim">
        <pc:chgData name="Steven Yackel" userId="4b0ae51a7568ddbd" providerId="LiveId" clId="{9F606C8E-5C33-4E2E-9485-857CAF2DBF42}" dt="2021-05-04T18:20:44.839" v="717" actId="47"/>
        <pc:sldMkLst>
          <pc:docMk/>
          <pc:sldMk cId="3258745683" sldId="261"/>
        </pc:sldMkLst>
        <pc:spChg chg="del mod">
          <ac:chgData name="Steven Yackel" userId="4b0ae51a7568ddbd" providerId="LiveId" clId="{9F606C8E-5C33-4E2E-9485-857CAF2DBF42}" dt="2021-05-04T18:20:41.096" v="715" actId="21"/>
          <ac:spMkLst>
            <pc:docMk/>
            <pc:sldMk cId="3258745683" sldId="261"/>
            <ac:spMk id="6" creationId="{0584E104-5B70-43B5-B4FF-E2FA8CDB4EF5}"/>
          </ac:spMkLst>
        </pc:spChg>
        <pc:spChg chg="del mod">
          <ac:chgData name="Steven Yackel" userId="4b0ae51a7568ddbd" providerId="LiveId" clId="{9F606C8E-5C33-4E2E-9485-857CAF2DBF42}" dt="2021-05-04T18:20:41.096" v="715" actId="21"/>
          <ac:spMkLst>
            <pc:docMk/>
            <pc:sldMk cId="3258745683" sldId="261"/>
            <ac:spMk id="7" creationId="{CBF307B9-1433-45CF-A5FA-5847F0337CE5}"/>
          </ac:spMkLst>
        </pc:spChg>
        <pc:graphicFrameChg chg="del mod modGraphic">
          <ac:chgData name="Steven Yackel" userId="4b0ae51a7568ddbd" providerId="LiveId" clId="{9F606C8E-5C33-4E2E-9485-857CAF2DBF42}" dt="2021-05-04T18:20:41.096" v="715" actId="21"/>
          <ac:graphicFrameMkLst>
            <pc:docMk/>
            <pc:sldMk cId="3258745683" sldId="261"/>
            <ac:graphicFrameMk id="4" creationId="{3D2C995D-565C-4542-B3ED-A71D456D94C4}"/>
          </ac:graphicFrameMkLst>
        </pc:graphicFrameChg>
      </pc:sldChg>
      <pc:sldChg chg="modSp new mod">
        <pc:chgData name="Steven Yackel" userId="4b0ae51a7568ddbd" providerId="LiveId" clId="{9F606C8E-5C33-4E2E-9485-857CAF2DBF42}" dt="2021-05-04T18:20:58.524" v="743" actId="20577"/>
        <pc:sldMkLst>
          <pc:docMk/>
          <pc:sldMk cId="476405921" sldId="262"/>
        </pc:sldMkLst>
        <pc:spChg chg="mod">
          <ac:chgData name="Steven Yackel" userId="4b0ae51a7568ddbd" providerId="LiveId" clId="{9F606C8E-5C33-4E2E-9485-857CAF2DBF42}" dt="2021-05-04T18:20:58.524" v="743" actId="20577"/>
          <ac:spMkLst>
            <pc:docMk/>
            <pc:sldMk cId="476405921" sldId="262"/>
            <ac:spMk id="2" creationId="{6B788226-DB29-4130-8C2E-2A0D1516BE59}"/>
          </ac:spMkLst>
        </pc:spChg>
        <pc:spChg chg="mod">
          <ac:chgData name="Steven Yackel" userId="4b0ae51a7568ddbd" providerId="LiveId" clId="{9F606C8E-5C33-4E2E-9485-857CAF2DBF42}" dt="2021-05-04T18:06:36.508" v="62" actId="20577"/>
          <ac:spMkLst>
            <pc:docMk/>
            <pc:sldMk cId="476405921" sldId="262"/>
            <ac:spMk id="3" creationId="{10F28613-C948-457B-BD0A-B0805BB1743F}"/>
          </ac:spMkLst>
        </pc:spChg>
      </pc:sldChg>
      <pc:sldChg chg="del">
        <pc:chgData name="Steven Yackel" userId="4b0ae51a7568ddbd" providerId="LiveId" clId="{9F606C8E-5C33-4E2E-9485-857CAF2DBF42}" dt="2021-05-04T18:06:18.006" v="2" actId="47"/>
        <pc:sldMkLst>
          <pc:docMk/>
          <pc:sldMk cId="2541421800" sldId="262"/>
        </pc:sldMkLst>
      </pc:sldChg>
      <pc:sldChg chg="new del">
        <pc:chgData name="Steven Yackel" userId="4b0ae51a7568ddbd" providerId="LiveId" clId="{9F606C8E-5C33-4E2E-9485-857CAF2DBF42}" dt="2021-05-04T18:06:18.831" v="3" actId="47"/>
        <pc:sldMkLst>
          <pc:docMk/>
          <pc:sldMk cId="370020916" sldId="263"/>
        </pc:sldMkLst>
      </pc:sldChg>
      <pc:sldChg chg="add del">
        <pc:chgData name="Steven Yackel" userId="4b0ae51a7568ddbd" providerId="LiveId" clId="{9F606C8E-5C33-4E2E-9485-857CAF2DBF42}" dt="2021-05-04T18:09:51.971" v="66" actId="47"/>
        <pc:sldMkLst>
          <pc:docMk/>
          <pc:sldMk cId="1969214462" sldId="263"/>
        </pc:sldMkLst>
      </pc:sldChg>
      <pc:sldChg chg="modSp new mod modAnim">
        <pc:chgData name="Steven Yackel" userId="4b0ae51a7568ddbd" providerId="LiveId" clId="{9F606C8E-5C33-4E2E-9485-857CAF2DBF42}" dt="2021-05-04T18:25:45.459" v="952"/>
        <pc:sldMkLst>
          <pc:docMk/>
          <pc:sldMk cId="2180054541" sldId="264"/>
        </pc:sldMkLst>
        <pc:spChg chg="mod">
          <ac:chgData name="Steven Yackel" userId="4b0ae51a7568ddbd" providerId="LiveId" clId="{9F606C8E-5C33-4E2E-9485-857CAF2DBF42}" dt="2021-05-04T18:09:56.925" v="76" actId="20577"/>
          <ac:spMkLst>
            <pc:docMk/>
            <pc:sldMk cId="2180054541" sldId="264"/>
            <ac:spMk id="2" creationId="{820A6283-FA6B-44E4-86AE-12FD6321250E}"/>
          </ac:spMkLst>
        </pc:spChg>
        <pc:spChg chg="mod">
          <ac:chgData name="Steven Yackel" userId="4b0ae51a7568ddbd" providerId="LiveId" clId="{9F606C8E-5C33-4E2E-9485-857CAF2DBF42}" dt="2021-05-04T18:12:04.858" v="231" actId="20577"/>
          <ac:spMkLst>
            <pc:docMk/>
            <pc:sldMk cId="2180054541" sldId="264"/>
            <ac:spMk id="3" creationId="{42A5BABB-D052-4436-B179-0334C280863A}"/>
          </ac:spMkLst>
        </pc:spChg>
      </pc:sldChg>
      <pc:sldChg chg="addSp delSp modSp new mod modAnim">
        <pc:chgData name="Steven Yackel" userId="4b0ae51a7568ddbd" providerId="LiveId" clId="{9F606C8E-5C33-4E2E-9485-857CAF2DBF42}" dt="2021-05-04T18:18:23.755" v="647"/>
        <pc:sldMkLst>
          <pc:docMk/>
          <pc:sldMk cId="412076004" sldId="265"/>
        </pc:sldMkLst>
        <pc:spChg chg="mod">
          <ac:chgData name="Steven Yackel" userId="4b0ae51a7568ddbd" providerId="LiveId" clId="{9F606C8E-5C33-4E2E-9485-857CAF2DBF42}" dt="2021-05-04T18:17:55.783" v="636" actId="20577"/>
          <ac:spMkLst>
            <pc:docMk/>
            <pc:sldMk cId="412076004" sldId="265"/>
            <ac:spMk id="2" creationId="{D486262F-D6B2-4275-8D0E-0709F1D85E82}"/>
          </ac:spMkLst>
        </pc:spChg>
        <pc:spChg chg="del">
          <ac:chgData name="Steven Yackel" userId="4b0ae51a7568ddbd" providerId="LiveId" clId="{9F606C8E-5C33-4E2E-9485-857CAF2DBF42}" dt="2021-05-04T18:18:22.704" v="646" actId="478"/>
          <ac:spMkLst>
            <pc:docMk/>
            <pc:sldMk cId="412076004" sldId="265"/>
            <ac:spMk id="3" creationId="{16F91D4C-B858-4C2A-8E1F-2F0C78AC053F}"/>
          </ac:spMkLst>
        </pc:spChg>
        <pc:spChg chg="add del mod">
          <ac:chgData name="Steven Yackel" userId="4b0ae51a7568ddbd" providerId="LiveId" clId="{9F606C8E-5C33-4E2E-9485-857CAF2DBF42}" dt="2021-05-04T18:18:20.330" v="645"/>
          <ac:spMkLst>
            <pc:docMk/>
            <pc:sldMk cId="412076004" sldId="265"/>
            <ac:spMk id="5" creationId="{35EFF1C1-0D3B-48B2-8486-3F1F8AB1DB49}"/>
          </ac:spMkLst>
        </pc:spChg>
        <pc:spChg chg="add mod">
          <ac:chgData name="Steven Yackel" userId="4b0ae51a7568ddbd" providerId="LiveId" clId="{9F606C8E-5C33-4E2E-9485-857CAF2DBF42}" dt="2021-05-04T18:18:23.755" v="647"/>
          <ac:spMkLst>
            <pc:docMk/>
            <pc:sldMk cId="412076004" sldId="265"/>
            <ac:spMk id="7" creationId="{2A72ED75-4544-435A-89A2-D9BDC7E2791C}"/>
          </ac:spMkLst>
        </pc:spChg>
        <pc:graphicFrameChg chg="add del mod">
          <ac:chgData name="Steven Yackel" userId="4b0ae51a7568ddbd" providerId="LiveId" clId="{9F606C8E-5C33-4E2E-9485-857CAF2DBF42}" dt="2021-05-04T18:18:20.330" v="645"/>
          <ac:graphicFrameMkLst>
            <pc:docMk/>
            <pc:sldMk cId="412076004" sldId="265"/>
            <ac:graphicFrameMk id="4" creationId="{CFDBC97D-FD18-45D2-ACE0-48C686DA3977}"/>
          </ac:graphicFrameMkLst>
        </pc:graphicFrameChg>
        <pc:graphicFrameChg chg="add mod">
          <ac:chgData name="Steven Yackel" userId="4b0ae51a7568ddbd" providerId="LiveId" clId="{9F606C8E-5C33-4E2E-9485-857CAF2DBF42}" dt="2021-05-04T18:18:23.755" v="647"/>
          <ac:graphicFrameMkLst>
            <pc:docMk/>
            <pc:sldMk cId="412076004" sldId="265"/>
            <ac:graphicFrameMk id="6" creationId="{D422D1EB-72DA-4D67-81D1-6ACA3A265C66}"/>
          </ac:graphicFrameMkLst>
        </pc:graphicFrameChg>
      </pc:sldChg>
      <pc:sldChg chg="addSp delSp modSp new mod modAnim">
        <pc:chgData name="Steven Yackel" userId="4b0ae51a7568ddbd" providerId="LiveId" clId="{9F606C8E-5C33-4E2E-9485-857CAF2DBF42}" dt="2021-05-04T18:18:49.414" v="670" actId="478"/>
        <pc:sldMkLst>
          <pc:docMk/>
          <pc:sldMk cId="1657604985" sldId="266"/>
        </pc:sldMkLst>
        <pc:spChg chg="mod">
          <ac:chgData name="Steven Yackel" userId="4b0ae51a7568ddbd" providerId="LiveId" clId="{9F606C8E-5C33-4E2E-9485-857CAF2DBF42}" dt="2021-05-04T18:18:39.658" v="667" actId="20577"/>
          <ac:spMkLst>
            <pc:docMk/>
            <pc:sldMk cId="1657604985" sldId="266"/>
            <ac:spMk id="2" creationId="{48D7FB17-2111-411B-BD2F-733457062A18}"/>
          </ac:spMkLst>
        </pc:spChg>
        <pc:spChg chg="del">
          <ac:chgData name="Steven Yackel" userId="4b0ae51a7568ddbd" providerId="LiveId" clId="{9F606C8E-5C33-4E2E-9485-857CAF2DBF42}" dt="2021-05-04T18:18:49.414" v="670" actId="478"/>
          <ac:spMkLst>
            <pc:docMk/>
            <pc:sldMk cId="1657604985" sldId="266"/>
            <ac:spMk id="3" creationId="{C38476D2-29B4-46CF-8759-A62ED9EF48F5}"/>
          </ac:spMkLst>
        </pc:spChg>
        <pc:spChg chg="add mod">
          <ac:chgData name="Steven Yackel" userId="4b0ae51a7568ddbd" providerId="LiveId" clId="{9F606C8E-5C33-4E2E-9485-857CAF2DBF42}" dt="2021-05-04T18:18:47.376" v="669"/>
          <ac:spMkLst>
            <pc:docMk/>
            <pc:sldMk cId="1657604985" sldId="266"/>
            <ac:spMk id="5" creationId="{BF071CFF-4FEC-4807-9A10-3D226D2FC556}"/>
          </ac:spMkLst>
        </pc:spChg>
        <pc:graphicFrameChg chg="add mod">
          <ac:chgData name="Steven Yackel" userId="4b0ae51a7568ddbd" providerId="LiveId" clId="{9F606C8E-5C33-4E2E-9485-857CAF2DBF42}" dt="2021-05-04T18:18:47.376" v="669"/>
          <ac:graphicFrameMkLst>
            <pc:docMk/>
            <pc:sldMk cId="1657604985" sldId="266"/>
            <ac:graphicFrameMk id="4" creationId="{81533667-C723-4066-ADBB-9DEFA46981A0}"/>
          </ac:graphicFrameMkLst>
        </pc:graphicFrameChg>
      </pc:sldChg>
      <pc:sldChg chg="addSp delSp modSp add mod delAnim modAnim">
        <pc:chgData name="Steven Yackel" userId="4b0ae51a7568ddbd" providerId="LiveId" clId="{9F606C8E-5C33-4E2E-9485-857CAF2DBF42}" dt="2021-05-04T18:20:42.022" v="716"/>
        <pc:sldMkLst>
          <pc:docMk/>
          <pc:sldMk cId="6457629" sldId="267"/>
        </pc:sldMkLst>
        <pc:spChg chg="del">
          <ac:chgData name="Steven Yackel" userId="4b0ae51a7568ddbd" providerId="LiveId" clId="{9F606C8E-5C33-4E2E-9485-857CAF2DBF42}" dt="2021-05-04T18:20:37.797" v="714" actId="478"/>
          <ac:spMkLst>
            <pc:docMk/>
            <pc:sldMk cId="6457629" sldId="267"/>
            <ac:spMk id="7" creationId="{2A72ED75-4544-435A-89A2-D9BDC7E2791C}"/>
          </ac:spMkLst>
        </pc:spChg>
        <pc:spChg chg="add mod">
          <ac:chgData name="Steven Yackel" userId="4b0ae51a7568ddbd" providerId="LiveId" clId="{9F606C8E-5C33-4E2E-9485-857CAF2DBF42}" dt="2021-05-04T18:20:42.022" v="716"/>
          <ac:spMkLst>
            <pc:docMk/>
            <pc:sldMk cId="6457629" sldId="267"/>
            <ac:spMk id="8" creationId="{D01E8C54-E342-486E-BB12-456DBDCAAFC0}"/>
          </ac:spMkLst>
        </pc:spChg>
        <pc:spChg chg="add mod">
          <ac:chgData name="Steven Yackel" userId="4b0ae51a7568ddbd" providerId="LiveId" clId="{9F606C8E-5C33-4E2E-9485-857CAF2DBF42}" dt="2021-05-04T18:20:42.022" v="716"/>
          <ac:spMkLst>
            <pc:docMk/>
            <pc:sldMk cId="6457629" sldId="267"/>
            <ac:spMk id="9" creationId="{F648DA3F-264A-4135-8698-512DD5A96CA3}"/>
          </ac:spMkLst>
        </pc:spChg>
        <pc:graphicFrameChg chg="add mod">
          <ac:chgData name="Steven Yackel" userId="4b0ae51a7568ddbd" providerId="LiveId" clId="{9F606C8E-5C33-4E2E-9485-857CAF2DBF42}" dt="2021-05-04T18:20:42.022" v="716"/>
          <ac:graphicFrameMkLst>
            <pc:docMk/>
            <pc:sldMk cId="6457629" sldId="267"/>
            <ac:graphicFrameMk id="5" creationId="{C4F539A8-775F-4E85-8871-D26221164A94}"/>
          </ac:graphicFrameMkLst>
        </pc:graphicFrameChg>
        <pc:graphicFrameChg chg="del">
          <ac:chgData name="Steven Yackel" userId="4b0ae51a7568ddbd" providerId="LiveId" clId="{9F606C8E-5C33-4E2E-9485-857CAF2DBF42}" dt="2021-05-04T18:20:37.797" v="714" actId="478"/>
          <ac:graphicFrameMkLst>
            <pc:docMk/>
            <pc:sldMk cId="6457629" sldId="267"/>
            <ac:graphicFrameMk id="6" creationId="{D422D1EB-72DA-4D67-81D1-6ACA3A265C66}"/>
          </ac:graphicFrameMkLst>
        </pc:graphicFrameChg>
      </pc:sldChg>
      <pc:sldChg chg="add del">
        <pc:chgData name="Steven Yackel" userId="4b0ae51a7568ddbd" providerId="LiveId" clId="{9F606C8E-5C33-4E2E-9485-857CAF2DBF42}" dt="2021-05-04T18:20:31.807" v="712" actId="47"/>
        <pc:sldMkLst>
          <pc:docMk/>
          <pc:sldMk cId="377254445" sldId="267"/>
        </pc:sldMkLst>
      </pc:sldChg>
      <pc:sldChg chg="addSp delSp modSp add mod delAnim modAnim">
        <pc:chgData name="Steven Yackel" userId="4b0ae51a7568ddbd" providerId="LiveId" clId="{9F606C8E-5C33-4E2E-9485-857CAF2DBF42}" dt="2021-05-04T18:26:28.272" v="953" actId="20577"/>
        <pc:sldMkLst>
          <pc:docMk/>
          <pc:sldMk cId="4038744887" sldId="268"/>
        </pc:sldMkLst>
        <pc:spChg chg="mod">
          <ac:chgData name="Steven Yackel" userId="4b0ae51a7568ddbd" providerId="LiveId" clId="{9F606C8E-5C33-4E2E-9485-857CAF2DBF42}" dt="2021-05-04T18:21:55.716" v="756" actId="20577"/>
          <ac:spMkLst>
            <pc:docMk/>
            <pc:sldMk cId="4038744887" sldId="268"/>
            <ac:spMk id="2" creationId="{D486262F-D6B2-4275-8D0E-0709F1D85E82}"/>
          </ac:spMkLst>
        </pc:spChg>
        <pc:spChg chg="add del mod">
          <ac:chgData name="Steven Yackel" userId="4b0ae51a7568ddbd" providerId="LiveId" clId="{9F606C8E-5C33-4E2E-9485-857CAF2DBF42}" dt="2021-05-04T18:22:49.964" v="773" actId="12788"/>
          <ac:spMkLst>
            <pc:docMk/>
            <pc:sldMk cId="4038744887" sldId="268"/>
            <ac:spMk id="7" creationId="{CB246D7C-8557-4B87-A568-42A5F5FBC142}"/>
          </ac:spMkLst>
        </pc:spChg>
        <pc:spChg chg="del">
          <ac:chgData name="Steven Yackel" userId="4b0ae51a7568ddbd" providerId="LiveId" clId="{9F606C8E-5C33-4E2E-9485-857CAF2DBF42}" dt="2021-05-04T18:22:01.128" v="757" actId="478"/>
          <ac:spMkLst>
            <pc:docMk/>
            <pc:sldMk cId="4038744887" sldId="268"/>
            <ac:spMk id="8" creationId="{D01E8C54-E342-486E-BB12-456DBDCAAFC0}"/>
          </ac:spMkLst>
        </pc:spChg>
        <pc:spChg chg="del">
          <ac:chgData name="Steven Yackel" userId="4b0ae51a7568ddbd" providerId="LiveId" clId="{9F606C8E-5C33-4E2E-9485-857CAF2DBF42}" dt="2021-05-04T18:22:01.128" v="757" actId="478"/>
          <ac:spMkLst>
            <pc:docMk/>
            <pc:sldMk cId="4038744887" sldId="268"/>
            <ac:spMk id="9" creationId="{F648DA3F-264A-4135-8698-512DD5A96CA3}"/>
          </ac:spMkLst>
        </pc:spChg>
        <pc:graphicFrameChg chg="del">
          <ac:chgData name="Steven Yackel" userId="4b0ae51a7568ddbd" providerId="LiveId" clId="{9F606C8E-5C33-4E2E-9485-857CAF2DBF42}" dt="2021-05-04T18:22:01.128" v="757" actId="478"/>
          <ac:graphicFrameMkLst>
            <pc:docMk/>
            <pc:sldMk cId="4038744887" sldId="268"/>
            <ac:graphicFrameMk id="5" creationId="{C4F539A8-775F-4E85-8871-D26221164A94}"/>
          </ac:graphicFrameMkLst>
        </pc:graphicFrameChg>
        <pc:graphicFrameChg chg="add del mod modGraphic">
          <ac:chgData name="Steven Yackel" userId="4b0ae51a7568ddbd" providerId="LiveId" clId="{9F606C8E-5C33-4E2E-9485-857CAF2DBF42}" dt="2021-05-04T18:26:28.272" v="953" actId="20577"/>
          <ac:graphicFrameMkLst>
            <pc:docMk/>
            <pc:sldMk cId="4038744887" sldId="268"/>
            <ac:graphicFrameMk id="6" creationId="{E555DBA6-5B48-421C-B441-00165D1BF828}"/>
          </ac:graphicFrameMkLst>
        </pc:graphicFrameChg>
      </pc:sldChg>
      <pc:sldChg chg="addSp delSp modSp add mod ord modAnim">
        <pc:chgData name="Steven Yackel" userId="4b0ae51a7568ddbd" providerId="LiveId" clId="{9F606C8E-5C33-4E2E-9485-857CAF2DBF42}" dt="2021-05-04T18:25:32.955" v="951"/>
        <pc:sldMkLst>
          <pc:docMk/>
          <pc:sldMk cId="890250813" sldId="269"/>
        </pc:sldMkLst>
        <pc:spChg chg="mod">
          <ac:chgData name="Steven Yackel" userId="4b0ae51a7568ddbd" providerId="LiveId" clId="{9F606C8E-5C33-4E2E-9485-857CAF2DBF42}" dt="2021-05-04T18:24:00.474" v="835" actId="20577"/>
          <ac:spMkLst>
            <pc:docMk/>
            <pc:sldMk cId="890250813" sldId="269"/>
            <ac:spMk id="2" creationId="{820A6283-FA6B-44E4-86AE-12FD6321250E}"/>
          </ac:spMkLst>
        </pc:spChg>
        <pc:spChg chg="mod">
          <ac:chgData name="Steven Yackel" userId="4b0ae51a7568ddbd" providerId="LiveId" clId="{9F606C8E-5C33-4E2E-9485-857CAF2DBF42}" dt="2021-05-04T18:24:09.086" v="840"/>
          <ac:spMkLst>
            <pc:docMk/>
            <pc:sldMk cId="890250813" sldId="269"/>
            <ac:spMk id="3" creationId="{42A5BABB-D052-4436-B179-0334C280863A}"/>
          </ac:spMkLst>
        </pc:spChg>
        <pc:spChg chg="add del mod">
          <ac:chgData name="Steven Yackel" userId="4b0ae51a7568ddbd" providerId="LiveId" clId="{9F606C8E-5C33-4E2E-9485-857CAF2DBF42}" dt="2021-05-04T18:24:33.694" v="844" actId="478"/>
          <ac:spMkLst>
            <pc:docMk/>
            <pc:sldMk cId="890250813" sldId="269"/>
            <ac:spMk id="5" creationId="{F60AB73F-0237-47E3-9261-1D70371B4FCD}"/>
          </ac:spMkLst>
        </pc:spChg>
      </pc:sldChg>
      <pc:sldChg chg="modSp add mod modAnim">
        <pc:chgData name="Steven Yackel" userId="4b0ae51a7568ddbd" providerId="LiveId" clId="{9F606C8E-5C33-4E2E-9485-857CAF2DBF42}" dt="2021-05-04T18:25:27.117" v="950"/>
        <pc:sldMkLst>
          <pc:docMk/>
          <pc:sldMk cId="1914716437" sldId="270"/>
        </pc:sldMkLst>
        <pc:spChg chg="mod">
          <ac:chgData name="Steven Yackel" userId="4b0ae51a7568ddbd" providerId="LiveId" clId="{9F606C8E-5C33-4E2E-9485-857CAF2DBF42}" dt="2021-05-04T18:24:56.318" v="872" actId="20577"/>
          <ac:spMkLst>
            <pc:docMk/>
            <pc:sldMk cId="1914716437" sldId="270"/>
            <ac:spMk id="2" creationId="{820A6283-FA6B-44E4-86AE-12FD6321250E}"/>
          </ac:spMkLst>
        </pc:spChg>
        <pc:spChg chg="mod">
          <ac:chgData name="Steven Yackel" userId="4b0ae51a7568ddbd" providerId="LiveId" clId="{9F606C8E-5C33-4E2E-9485-857CAF2DBF42}" dt="2021-05-04T18:25:19.582" v="949" actId="20577"/>
          <ac:spMkLst>
            <pc:docMk/>
            <pc:sldMk cId="1914716437" sldId="270"/>
            <ac:spMk id="3" creationId="{42A5BABB-D052-4436-B179-0334C28086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C3065-0C52-4D06-97C7-46EA58B25E98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67903-42BB-4836-898F-8C7CF5D9B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4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67903-42BB-4836-898F-8C7CF5D9B2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9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1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14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54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4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93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553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1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9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8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0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92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2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3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62228B-74C4-430F-B299-AD115EC4B9DA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0908E-8A48-42DC-AC1C-3EB702B2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67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88226-DB29-4130-8C2E-2A0D1516BE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Leveling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28613-C948-457B-BD0A-B0805BB17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4764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6283-FA6B-44E4-86AE-12FD6321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Leveling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BABB-D052-4436-B179-0334C280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More responsibility</a:t>
            </a:r>
          </a:p>
          <a:p>
            <a:r>
              <a:rPr lang="en-US" dirty="0"/>
              <a:t>More pay</a:t>
            </a:r>
          </a:p>
          <a:p>
            <a:r>
              <a:rPr lang="en-US" sz="2000" dirty="0"/>
              <a:t>Career recognition</a:t>
            </a:r>
          </a:p>
          <a:p>
            <a:r>
              <a:rPr lang="en-US" dirty="0"/>
              <a:t>Wider job prospects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471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6283-FA6B-44E4-86AE-12FD6321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BABB-D052-4436-B179-0334C280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Software Engineer</a:t>
            </a:r>
          </a:p>
          <a:p>
            <a:pPr lvl="1"/>
            <a:r>
              <a:rPr lang="en-US" dirty="0"/>
              <a:t>Out of college, new in career</a:t>
            </a:r>
          </a:p>
          <a:p>
            <a:r>
              <a:rPr lang="en-US" sz="2000" dirty="0"/>
              <a:t>Software Engineer II</a:t>
            </a:r>
          </a:p>
          <a:p>
            <a:pPr lvl="1"/>
            <a:r>
              <a:rPr lang="en-US" dirty="0"/>
              <a:t>2-8 years of experience</a:t>
            </a:r>
          </a:p>
          <a:p>
            <a:r>
              <a:rPr lang="en-US" sz="2000" dirty="0"/>
              <a:t>Senior Software Engineer / Software Engineer III</a:t>
            </a:r>
          </a:p>
          <a:p>
            <a:pPr lvl="1"/>
            <a:r>
              <a:rPr lang="en-US" dirty="0"/>
              <a:t>7+ years of experience</a:t>
            </a:r>
          </a:p>
          <a:p>
            <a:pPr lvl="1"/>
            <a:r>
              <a:rPr lang="en-US" dirty="0"/>
              <a:t>Usually considered a “terminal level”</a:t>
            </a:r>
          </a:p>
          <a:p>
            <a:r>
              <a:rPr lang="en-US" sz="2000" dirty="0"/>
              <a:t>Principal Software Engineer / Software Engineer IV</a:t>
            </a:r>
          </a:p>
          <a:p>
            <a:pPr lvl="1"/>
            <a:r>
              <a:rPr lang="en-US" dirty="0"/>
              <a:t>12+ years of experience</a:t>
            </a:r>
          </a:p>
          <a:p>
            <a:r>
              <a:rPr lang="en-US" dirty="0"/>
              <a:t>Partner/Staff/Distinguished Engineer</a:t>
            </a:r>
          </a:p>
          <a:p>
            <a:pPr lvl="1"/>
            <a:r>
              <a:rPr lang="en-US" dirty="0"/>
              <a:t>20+ years of experience</a:t>
            </a:r>
          </a:p>
          <a:p>
            <a:pPr lvl="1"/>
            <a:r>
              <a:rPr lang="en-US" dirty="0"/>
              <a:t>Most people will never reach this level</a:t>
            </a:r>
          </a:p>
        </p:txBody>
      </p:sp>
    </p:spTree>
    <p:extLst>
      <p:ext uri="{BB962C8B-B14F-4D97-AF65-F5344CB8AC3E}">
        <p14:creationId xmlns:p14="http://schemas.microsoft.com/office/powerpoint/2010/main" val="89025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6283-FA6B-44E4-86AE-12FD6321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Levels.fyi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BABB-D052-4436-B179-0334C2808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levels across companies</a:t>
            </a:r>
          </a:p>
          <a:p>
            <a:r>
              <a:rPr lang="en-US" dirty="0"/>
              <a:t>Don’t let your level prevent you from “acting” like you are the next level</a:t>
            </a:r>
          </a:p>
        </p:txBody>
      </p:sp>
    </p:spTree>
    <p:extLst>
      <p:ext uri="{BB962C8B-B14F-4D97-AF65-F5344CB8AC3E}">
        <p14:creationId xmlns:p14="http://schemas.microsoft.com/office/powerpoint/2010/main" val="218005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FB17-2111-411B-BD2F-733457062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533667-C723-4066-ADBB-9DEFA46981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0573256"/>
              </p:ext>
            </p:extLst>
          </p:nvPr>
        </p:nvGraphicFramePr>
        <p:xfrm>
          <a:off x="695570" y="1314718"/>
          <a:ext cx="10800861" cy="445008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61391">
                  <a:extLst>
                    <a:ext uri="{9D8B030D-6E8A-4147-A177-3AD203B41FA5}">
                      <a16:colId xmlns:a16="http://schemas.microsoft.com/office/drawing/2014/main" val="1956844497"/>
                    </a:ext>
                  </a:extLst>
                </a:gridCol>
                <a:gridCol w="2088191">
                  <a:extLst>
                    <a:ext uri="{9D8B030D-6E8A-4147-A177-3AD203B41FA5}">
                      <a16:colId xmlns:a16="http://schemas.microsoft.com/office/drawing/2014/main" val="618486627"/>
                    </a:ext>
                  </a:extLst>
                </a:gridCol>
                <a:gridCol w="2162263">
                  <a:extLst>
                    <a:ext uri="{9D8B030D-6E8A-4147-A177-3AD203B41FA5}">
                      <a16:colId xmlns:a16="http://schemas.microsoft.com/office/drawing/2014/main" val="3725368630"/>
                    </a:ext>
                  </a:extLst>
                </a:gridCol>
                <a:gridCol w="2470945">
                  <a:extLst>
                    <a:ext uri="{9D8B030D-6E8A-4147-A177-3AD203B41FA5}">
                      <a16:colId xmlns:a16="http://schemas.microsoft.com/office/drawing/2014/main" val="2202118781"/>
                    </a:ext>
                  </a:extLst>
                </a:gridCol>
                <a:gridCol w="2218071">
                  <a:extLst>
                    <a:ext uri="{9D8B030D-6E8A-4147-A177-3AD203B41FA5}">
                      <a16:colId xmlns:a16="http://schemas.microsoft.com/office/drawing/2014/main" val="3742666345"/>
                    </a:ext>
                  </a:extLst>
                </a:gridCol>
              </a:tblGrid>
              <a:tr h="4478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Software Engineer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Software Engineer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Senior Software Engineer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Principal Software Engineer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49492164"/>
                  </a:ext>
                </a:extLst>
              </a:tr>
              <a:tr h="100553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Design and Implementation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In some cases, drives design reviews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Drives design reviews, defines interfaces between code modules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Drives design reviews across the team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Leads efforts to validate product or service or architectural innovations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51241391"/>
                  </a:ext>
                </a:extLst>
              </a:tr>
              <a:tr h="100553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Engineering Lifecycle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Uses an understanding of the engineering lifecycle and previous shipping experience to advocate for improvements over successive milestones.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Uses an understanding of the engineering lifecycle and previous shipping experience to advocate for improvements over successive milestones.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Optimizes team processes to improve quality, engineering productivity, and responsiveness to feedback and changing priorities.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Develops and drives new ways of thinking across groups within the division to improve quality, engineering productivity, and responsiveness to feedback and changing priorities.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3820817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F071CFF-4FEC-4807-9A10-3D226D2FC556}"/>
              </a:ext>
            </a:extLst>
          </p:cNvPr>
          <p:cNvSpPr/>
          <p:nvPr/>
        </p:nvSpPr>
        <p:spPr>
          <a:xfrm>
            <a:off x="695568" y="3224011"/>
            <a:ext cx="10800861" cy="254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262F-D6B2-4275-8D0E-0709F1D8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D422D1EB-72DA-4D67-81D1-6ACA3A265C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2202214"/>
              </p:ext>
            </p:extLst>
          </p:nvPr>
        </p:nvGraphicFramePr>
        <p:xfrm>
          <a:off x="695570" y="1301847"/>
          <a:ext cx="10800861" cy="51816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861391">
                  <a:extLst>
                    <a:ext uri="{9D8B030D-6E8A-4147-A177-3AD203B41FA5}">
                      <a16:colId xmlns:a16="http://schemas.microsoft.com/office/drawing/2014/main" val="1956844497"/>
                    </a:ext>
                  </a:extLst>
                </a:gridCol>
                <a:gridCol w="2088191">
                  <a:extLst>
                    <a:ext uri="{9D8B030D-6E8A-4147-A177-3AD203B41FA5}">
                      <a16:colId xmlns:a16="http://schemas.microsoft.com/office/drawing/2014/main" val="618486627"/>
                    </a:ext>
                  </a:extLst>
                </a:gridCol>
                <a:gridCol w="2162263">
                  <a:extLst>
                    <a:ext uri="{9D8B030D-6E8A-4147-A177-3AD203B41FA5}">
                      <a16:colId xmlns:a16="http://schemas.microsoft.com/office/drawing/2014/main" val="3725368630"/>
                    </a:ext>
                  </a:extLst>
                </a:gridCol>
                <a:gridCol w="2470945">
                  <a:extLst>
                    <a:ext uri="{9D8B030D-6E8A-4147-A177-3AD203B41FA5}">
                      <a16:colId xmlns:a16="http://schemas.microsoft.com/office/drawing/2014/main" val="2202118781"/>
                    </a:ext>
                  </a:extLst>
                </a:gridCol>
                <a:gridCol w="2218071">
                  <a:extLst>
                    <a:ext uri="{9D8B030D-6E8A-4147-A177-3AD203B41FA5}">
                      <a16:colId xmlns:a16="http://schemas.microsoft.com/office/drawing/2014/main" val="3742666345"/>
                    </a:ext>
                  </a:extLst>
                </a:gridCol>
              </a:tblGrid>
              <a:tr h="4478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 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Product Manager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Senior Product 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Principal Product 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49492164"/>
                  </a:ext>
                </a:extLst>
              </a:tr>
              <a:tr h="100553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Product and Service Definition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Uses defined sources and his or her own judgment to generate customer/partner and competitor insights.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Finds new sources and methods to generate customer/partner and competitor insights.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Valuates data sources and research methods for use across the team.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creative, intuitive, and data-based understanding of the market and provides customers with product attributes that fulfill unexpressed wants.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51241391"/>
                  </a:ext>
                </a:extLst>
              </a:tr>
              <a:tr h="100553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Product and Service Design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Feature specifications: Creates, evolves, and communicates feature specifications that align to the vision and enable engineering peers to conduct their workflows.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Creates, evolves, and communicates feature area specifications that form cohesive, iterable plans that align to the multi-year vision.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Creates, evolves, and communicates specifications for feature areas that enable cohesive, compatible, iterable scenarios that span multiple feature teams and enable the multi-year vision.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deep expertise in a product area to create specifications for feature areas that enable the most difficult or complex scenarios of the product/service.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138208173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A72ED75-4544-435A-89A2-D9BDC7E2791C}"/>
              </a:ext>
            </a:extLst>
          </p:cNvPr>
          <p:cNvSpPr/>
          <p:nvPr/>
        </p:nvSpPr>
        <p:spPr>
          <a:xfrm>
            <a:off x="695568" y="3943215"/>
            <a:ext cx="10800862" cy="2540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262F-D6B2-4275-8D0E-0709F1D8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Managers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F539A8-775F-4E85-8871-D26221164A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1007291"/>
              </p:ext>
            </p:extLst>
          </p:nvPr>
        </p:nvGraphicFramePr>
        <p:xfrm>
          <a:off x="431293" y="1255772"/>
          <a:ext cx="11329415" cy="552704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52481">
                  <a:extLst>
                    <a:ext uri="{9D8B030D-6E8A-4147-A177-3AD203B41FA5}">
                      <a16:colId xmlns:a16="http://schemas.microsoft.com/office/drawing/2014/main" val="1956844497"/>
                    </a:ext>
                  </a:extLst>
                </a:gridCol>
                <a:gridCol w="2190379">
                  <a:extLst>
                    <a:ext uri="{9D8B030D-6E8A-4147-A177-3AD203B41FA5}">
                      <a16:colId xmlns:a16="http://schemas.microsoft.com/office/drawing/2014/main" val="618486627"/>
                    </a:ext>
                  </a:extLst>
                </a:gridCol>
                <a:gridCol w="2268076">
                  <a:extLst>
                    <a:ext uri="{9D8B030D-6E8A-4147-A177-3AD203B41FA5}">
                      <a16:colId xmlns:a16="http://schemas.microsoft.com/office/drawing/2014/main" val="3725368630"/>
                    </a:ext>
                  </a:extLst>
                </a:gridCol>
                <a:gridCol w="2591864">
                  <a:extLst>
                    <a:ext uri="{9D8B030D-6E8A-4147-A177-3AD203B41FA5}">
                      <a16:colId xmlns:a16="http://schemas.microsoft.com/office/drawing/2014/main" val="2202118781"/>
                    </a:ext>
                  </a:extLst>
                </a:gridCol>
                <a:gridCol w="2326615">
                  <a:extLst>
                    <a:ext uri="{9D8B030D-6E8A-4147-A177-3AD203B41FA5}">
                      <a16:colId xmlns:a16="http://schemas.microsoft.com/office/drawing/2014/main" val="3742666345"/>
                    </a:ext>
                  </a:extLst>
                </a:gridCol>
              </a:tblGrid>
              <a:tr h="4478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 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Product Manager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Senior Product 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Principal Product Manager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49492164"/>
                  </a:ext>
                </a:extLst>
              </a:tr>
              <a:tr h="100553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Engineering Lifecycle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Applies the engineering lifecycle to feature design, including task estimation, design review, triage bars and schedules, and performance standards.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an understanding of the engineering lifecycle and previous shipping experiences to advocate for improvements.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Valuates data sources and research methods for use across the team.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a creative, intuitive, and data-based understanding of the market and provides customers with product attributes that fulfill unexpressed wants.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4151241391"/>
                  </a:ext>
                </a:extLst>
              </a:tr>
              <a:tr h="100553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Estimates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Uses a systematic method to provide accurate time-estimates.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lvl="0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Validates time estimates of others on the team.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lvl="0"/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264796287"/>
                  </a:ext>
                </a:extLst>
              </a:tr>
              <a:tr h="100553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Dependencies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feature-level dependencies and establishes milestone release criteria to manage them.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multi-product/service dependency issues and scheduling priorities, and establishes milestone exit criteria.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Identifies product dependency issues and scheduling priorities, and establishes milestone exit criteria.</a:t>
                      </a: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297481007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01E8C54-E342-486E-BB12-456DBDCAAFC0}"/>
              </a:ext>
            </a:extLst>
          </p:cNvPr>
          <p:cNvSpPr/>
          <p:nvPr/>
        </p:nvSpPr>
        <p:spPr>
          <a:xfrm>
            <a:off x="431291" y="4141212"/>
            <a:ext cx="11329415" cy="10698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48DA3F-264A-4135-8698-512DD5A96CA3}"/>
              </a:ext>
            </a:extLst>
          </p:cNvPr>
          <p:cNvSpPr/>
          <p:nvPr/>
        </p:nvSpPr>
        <p:spPr>
          <a:xfrm>
            <a:off x="431291" y="5211102"/>
            <a:ext cx="11329415" cy="1571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262F-D6B2-4275-8D0E-0709F1D8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E555DBA6-5B48-421C-B441-00165D1BF8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677002"/>
              </p:ext>
            </p:extLst>
          </p:nvPr>
        </p:nvGraphicFramePr>
        <p:xfrm>
          <a:off x="509329" y="1530763"/>
          <a:ext cx="11173342" cy="396240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1925584">
                  <a:extLst>
                    <a:ext uri="{9D8B030D-6E8A-4147-A177-3AD203B41FA5}">
                      <a16:colId xmlns:a16="http://schemas.microsoft.com/office/drawing/2014/main" val="1956844497"/>
                    </a:ext>
                  </a:extLst>
                </a:gridCol>
                <a:gridCol w="1925584">
                  <a:extLst>
                    <a:ext uri="{9D8B030D-6E8A-4147-A177-3AD203B41FA5}">
                      <a16:colId xmlns:a16="http://schemas.microsoft.com/office/drawing/2014/main" val="618486627"/>
                    </a:ext>
                  </a:extLst>
                </a:gridCol>
                <a:gridCol w="2471453">
                  <a:extLst>
                    <a:ext uri="{9D8B030D-6E8A-4147-A177-3AD203B41FA5}">
                      <a16:colId xmlns:a16="http://schemas.microsoft.com/office/drawing/2014/main" val="3725368630"/>
                    </a:ext>
                  </a:extLst>
                </a:gridCol>
                <a:gridCol w="2556158">
                  <a:extLst>
                    <a:ext uri="{9D8B030D-6E8A-4147-A177-3AD203B41FA5}">
                      <a16:colId xmlns:a16="http://schemas.microsoft.com/office/drawing/2014/main" val="2202118781"/>
                    </a:ext>
                  </a:extLst>
                </a:gridCol>
                <a:gridCol w="2294563">
                  <a:extLst>
                    <a:ext uri="{9D8B030D-6E8A-4147-A177-3AD203B41FA5}">
                      <a16:colId xmlns:a16="http://schemas.microsoft.com/office/drawing/2014/main" val="3742666345"/>
                    </a:ext>
                  </a:extLst>
                </a:gridCol>
              </a:tblGrid>
              <a:tr h="4478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Software Engineer/PM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Software Engineer 2/ PM 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Senior Software Engineer / Senior PM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Principal Software Engineer/ Principal PM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49492164"/>
                  </a:ext>
                </a:extLst>
              </a:tr>
              <a:tr h="15632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</a:rPr>
                        <a:t>Effective Team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Proactively manages dependencies and demonstrates an ability to resolve conflict.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Overcomes obstacles by resolving issues, regardless of team boundaries, and identifies and resolves teamwork issues.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Tailors communication to a variety of audiences and perspectives and anticipates issues to prevent conflict.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68245371"/>
                  </a:ext>
                </a:extLst>
              </a:tr>
              <a:tr h="1563221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Acts with the intention of promoting good team morale.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Reinforces the positive team environment by modeling best practices and behavior that promotes good morale.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Promotes a positive team environment by modeling behavior that promotes good morale.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Promotes a positive environment across the organization by modeling behavior that promotes good morale.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7388432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B246D7C-8557-4B87-A568-42A5F5FBC142}"/>
              </a:ext>
            </a:extLst>
          </p:cNvPr>
          <p:cNvSpPr/>
          <p:nvPr/>
        </p:nvSpPr>
        <p:spPr>
          <a:xfrm>
            <a:off x="509329" y="3931920"/>
            <a:ext cx="11173342" cy="1561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4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5FC78F-35A1-4F9F-853A-C9A1CEBA9DD4}"/>
              </a:ext>
            </a:extLst>
          </p:cNvPr>
          <p:cNvSpPr/>
          <p:nvPr/>
        </p:nvSpPr>
        <p:spPr>
          <a:xfrm>
            <a:off x="3048000" y="2756476"/>
            <a:ext cx="6096000" cy="1345048"/>
          </a:xfrm>
          <a:prstGeom prst="rect">
            <a:avLst/>
          </a:prstGeom>
        </p:spPr>
        <p:txBody>
          <a:bodyPr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latin typeface="Verdana" panose="020B060403050404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“Has a sense of pride, commitment and personal accountability for the end-to-end product or service quality, completeness, and resulting user experience for the life of the product or service.”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9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742</Words>
  <Application>Microsoft Office PowerPoint</Application>
  <PresentationFormat>Widescreen</PresentationFormat>
  <Paragraphs>85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Verdana</vt:lpstr>
      <vt:lpstr>Wingdings 3</vt:lpstr>
      <vt:lpstr>Ion</vt:lpstr>
      <vt:lpstr>Leveling Up</vt:lpstr>
      <vt:lpstr>Why Leveling Up?</vt:lpstr>
      <vt:lpstr>Level Names</vt:lpstr>
      <vt:lpstr>Levels.fyi</vt:lpstr>
      <vt:lpstr>Software Engineers</vt:lpstr>
      <vt:lpstr>Product Managers</vt:lpstr>
      <vt:lpstr>Product Managers</vt:lpstr>
      <vt:lpstr>Everyone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Yackel</dc:creator>
  <cp:lastModifiedBy>Steven Yackel</cp:lastModifiedBy>
  <cp:revision>1</cp:revision>
  <dcterms:created xsi:type="dcterms:W3CDTF">2018-04-08T20:53:39Z</dcterms:created>
  <dcterms:modified xsi:type="dcterms:W3CDTF">2021-05-04T23:49:17Z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styackel@microsoft.com</vt:lpwstr>
  </property>
  <property fmtid="{D5CDD505-2E9C-101B-9397-08002B2CF9AE}" pid="5" name="MSIP_Label_f42aa342-8706-4288-bd11-ebb85995028c_SetDate">
    <vt:lpwstr>2018-04-08T20:55:39.7557040Z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