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E63C05-E4E4-4ED6-80CE-1F8D16EDB019}" v="1" dt="2023-02-14T15:58:40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5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Yackel" userId="4b0ae51a7568ddbd" providerId="LiveId" clId="{AB94F3C8-D9CC-4B8C-9A77-43075CC79BE0}"/>
    <pc:docChg chg="modSld">
      <pc:chgData name="Steven Yackel" userId="4b0ae51a7568ddbd" providerId="LiveId" clId="{AB94F3C8-D9CC-4B8C-9A77-43075CC79BE0}" dt="2019-02-19T23:48:48.183" v="29" actId="20577"/>
      <pc:docMkLst>
        <pc:docMk/>
      </pc:docMkLst>
      <pc:sldChg chg="modSp">
        <pc:chgData name="Steven Yackel" userId="4b0ae51a7568ddbd" providerId="LiveId" clId="{AB94F3C8-D9CC-4B8C-9A77-43075CC79BE0}" dt="2019-02-13T00:32:27.945" v="5" actId="20577"/>
        <pc:sldMkLst>
          <pc:docMk/>
          <pc:sldMk cId="405024542" sldId="259"/>
        </pc:sldMkLst>
        <pc:spChg chg="mod">
          <ac:chgData name="Steven Yackel" userId="4b0ae51a7568ddbd" providerId="LiveId" clId="{AB94F3C8-D9CC-4B8C-9A77-43075CC79BE0}" dt="2019-02-13T00:32:27.945" v="5" actId="20577"/>
          <ac:spMkLst>
            <pc:docMk/>
            <pc:sldMk cId="405024542" sldId="259"/>
            <ac:spMk id="2" creationId="{FD99779B-99D2-4F87-A8AB-9EC1BB184AD2}"/>
          </ac:spMkLst>
        </pc:spChg>
      </pc:sldChg>
      <pc:sldChg chg="modSp modAnim">
        <pc:chgData name="Steven Yackel" userId="4b0ae51a7568ddbd" providerId="LiveId" clId="{AB94F3C8-D9CC-4B8C-9A77-43075CC79BE0}" dt="2019-02-19T23:48:48.183" v="29" actId="20577"/>
        <pc:sldMkLst>
          <pc:docMk/>
          <pc:sldMk cId="1867991180" sldId="260"/>
        </pc:sldMkLst>
        <pc:spChg chg="mod">
          <ac:chgData name="Steven Yackel" userId="4b0ae51a7568ddbd" providerId="LiveId" clId="{AB94F3C8-D9CC-4B8C-9A77-43075CC79BE0}" dt="2019-02-19T23:48:48.183" v="29" actId="20577"/>
          <ac:spMkLst>
            <pc:docMk/>
            <pc:sldMk cId="1867991180" sldId="260"/>
            <ac:spMk id="3" creationId="{D44CE1F7-908F-4ECD-8858-57E50B091657}"/>
          </ac:spMkLst>
        </pc:spChg>
      </pc:sldChg>
    </pc:docChg>
  </pc:docChgLst>
  <pc:docChgLst>
    <pc:chgData name="Steven Yackel" userId="4b0ae51a7568ddbd" providerId="LiveId" clId="{9CA37AF0-97B0-4495-8683-8B9A1F771192}"/>
    <pc:docChg chg="custSel modSld">
      <pc:chgData name="Steven Yackel" userId="4b0ae51a7568ddbd" providerId="LiveId" clId="{9CA37AF0-97B0-4495-8683-8B9A1F771192}" dt="2021-01-26T05:58:37.379" v="171" actId="20577"/>
      <pc:docMkLst>
        <pc:docMk/>
      </pc:docMkLst>
      <pc:sldChg chg="modSp mod modAnim">
        <pc:chgData name="Steven Yackel" userId="4b0ae51a7568ddbd" providerId="LiveId" clId="{9CA37AF0-97B0-4495-8683-8B9A1F771192}" dt="2021-01-26T05:58:28.544" v="167" actId="20577"/>
        <pc:sldMkLst>
          <pc:docMk/>
          <pc:sldMk cId="4019536094" sldId="257"/>
        </pc:sldMkLst>
        <pc:spChg chg="mod">
          <ac:chgData name="Steven Yackel" userId="4b0ae51a7568ddbd" providerId="LiveId" clId="{9CA37AF0-97B0-4495-8683-8B9A1F771192}" dt="2021-01-26T05:58:28.544" v="167" actId="20577"/>
          <ac:spMkLst>
            <pc:docMk/>
            <pc:sldMk cId="4019536094" sldId="257"/>
            <ac:spMk id="3" creationId="{D44CE1F7-908F-4ECD-8858-57E50B091657}"/>
          </ac:spMkLst>
        </pc:spChg>
      </pc:sldChg>
      <pc:sldChg chg="modSp">
        <pc:chgData name="Steven Yackel" userId="4b0ae51a7568ddbd" providerId="LiveId" clId="{9CA37AF0-97B0-4495-8683-8B9A1F771192}" dt="2021-01-26T05:57:51.218" v="97" actId="20577"/>
        <pc:sldMkLst>
          <pc:docMk/>
          <pc:sldMk cId="2933442377" sldId="258"/>
        </pc:sldMkLst>
        <pc:spChg chg="mod">
          <ac:chgData name="Steven Yackel" userId="4b0ae51a7568ddbd" providerId="LiveId" clId="{9CA37AF0-97B0-4495-8683-8B9A1F771192}" dt="2021-01-26T05:57:51.218" v="97" actId="20577"/>
          <ac:spMkLst>
            <pc:docMk/>
            <pc:sldMk cId="2933442377" sldId="258"/>
            <ac:spMk id="3" creationId="{D44CE1F7-908F-4ECD-8858-57E50B091657}"/>
          </ac:spMkLst>
        </pc:spChg>
      </pc:sldChg>
      <pc:sldChg chg="modSp mod modAnim">
        <pc:chgData name="Steven Yackel" userId="4b0ae51a7568ddbd" providerId="LiveId" clId="{9CA37AF0-97B0-4495-8683-8B9A1F771192}" dt="2021-01-26T05:57:19.069" v="76" actId="20577"/>
        <pc:sldMkLst>
          <pc:docMk/>
          <pc:sldMk cId="405024542" sldId="259"/>
        </pc:sldMkLst>
        <pc:spChg chg="mod">
          <ac:chgData name="Steven Yackel" userId="4b0ae51a7568ddbd" providerId="LiveId" clId="{9CA37AF0-97B0-4495-8683-8B9A1F771192}" dt="2021-01-26T05:57:19.069" v="76" actId="20577"/>
          <ac:spMkLst>
            <pc:docMk/>
            <pc:sldMk cId="405024542" sldId="259"/>
            <ac:spMk id="3" creationId="{D44CE1F7-908F-4ECD-8858-57E50B091657}"/>
          </ac:spMkLst>
        </pc:spChg>
      </pc:sldChg>
      <pc:sldChg chg="modSp">
        <pc:chgData name="Steven Yackel" userId="4b0ae51a7568ddbd" providerId="LiveId" clId="{9CA37AF0-97B0-4495-8683-8B9A1F771192}" dt="2021-01-26T05:58:37.379" v="171" actId="20577"/>
        <pc:sldMkLst>
          <pc:docMk/>
          <pc:sldMk cId="1867991180" sldId="260"/>
        </pc:sldMkLst>
        <pc:spChg chg="mod">
          <ac:chgData name="Steven Yackel" userId="4b0ae51a7568ddbd" providerId="LiveId" clId="{9CA37AF0-97B0-4495-8683-8B9A1F771192}" dt="2021-01-26T05:58:37.379" v="171" actId="20577"/>
          <ac:spMkLst>
            <pc:docMk/>
            <pc:sldMk cId="1867991180" sldId="260"/>
            <ac:spMk id="3" creationId="{D44CE1F7-908F-4ECD-8858-57E50B091657}"/>
          </ac:spMkLst>
        </pc:spChg>
      </pc:sldChg>
      <pc:sldChg chg="modSp">
        <pc:chgData name="Steven Yackel" userId="4b0ae51a7568ddbd" providerId="LiveId" clId="{9CA37AF0-97B0-4495-8683-8B9A1F771192}" dt="2021-01-26T05:56:42.364" v="69" actId="20577"/>
        <pc:sldMkLst>
          <pc:docMk/>
          <pc:sldMk cId="1736516987" sldId="262"/>
        </pc:sldMkLst>
        <pc:spChg chg="mod">
          <ac:chgData name="Steven Yackel" userId="4b0ae51a7568ddbd" providerId="LiveId" clId="{9CA37AF0-97B0-4495-8683-8B9A1F771192}" dt="2021-01-26T05:56:42.364" v="69" actId="20577"/>
          <ac:spMkLst>
            <pc:docMk/>
            <pc:sldMk cId="1736516987" sldId="262"/>
            <ac:spMk id="3" creationId="{00415597-F53F-4EFD-8AB7-339456AB2CE8}"/>
          </ac:spMkLst>
        </pc:spChg>
      </pc:sldChg>
      <pc:sldChg chg="modSp modAnim">
        <pc:chgData name="Steven Yackel" userId="4b0ae51a7568ddbd" providerId="LiveId" clId="{9CA37AF0-97B0-4495-8683-8B9A1F771192}" dt="2021-01-26T05:54:52.972" v="51" actId="20577"/>
        <pc:sldMkLst>
          <pc:docMk/>
          <pc:sldMk cId="3584055245" sldId="263"/>
        </pc:sldMkLst>
        <pc:spChg chg="mod">
          <ac:chgData name="Steven Yackel" userId="4b0ae51a7568ddbd" providerId="LiveId" clId="{9CA37AF0-97B0-4495-8683-8B9A1F771192}" dt="2021-01-26T05:54:52.972" v="51" actId="20577"/>
          <ac:spMkLst>
            <pc:docMk/>
            <pc:sldMk cId="3584055245" sldId="263"/>
            <ac:spMk id="3" creationId="{D44CE1F7-908F-4ECD-8858-57E50B091657}"/>
          </ac:spMkLst>
        </pc:spChg>
      </pc:sldChg>
    </pc:docChg>
  </pc:docChgLst>
  <pc:docChgLst>
    <pc:chgData name="Steven Yackel" userId="4b0ae51a7568ddbd" providerId="LiveId" clId="{E4979B11-A943-4874-9E09-8B34BAD99CF6}"/>
    <pc:docChg chg="custSel modSld">
      <pc:chgData name="Steven Yackel" userId="4b0ae51a7568ddbd" providerId="LiveId" clId="{E4979B11-A943-4874-9E09-8B34BAD99CF6}" dt="2021-02-16T22:48:01.826" v="47" actId="313"/>
      <pc:docMkLst>
        <pc:docMk/>
      </pc:docMkLst>
      <pc:sldChg chg="modSp mod">
        <pc:chgData name="Steven Yackel" userId="4b0ae51a7568ddbd" providerId="LiveId" clId="{E4979B11-A943-4874-9E09-8B34BAD99CF6}" dt="2021-02-16T22:48:01.826" v="47" actId="313"/>
        <pc:sldMkLst>
          <pc:docMk/>
          <pc:sldMk cId="849672492" sldId="261"/>
        </pc:sldMkLst>
        <pc:spChg chg="mod">
          <ac:chgData name="Steven Yackel" userId="4b0ae51a7568ddbd" providerId="LiveId" clId="{E4979B11-A943-4874-9E09-8B34BAD99CF6}" dt="2021-02-16T22:48:01.826" v="47" actId="313"/>
          <ac:spMkLst>
            <pc:docMk/>
            <pc:sldMk cId="849672492" sldId="261"/>
            <ac:spMk id="2" creationId="{FD99779B-99D2-4F87-A8AB-9EC1BB184AD2}"/>
          </ac:spMkLst>
        </pc:spChg>
      </pc:sldChg>
      <pc:sldChg chg="modSp modAnim">
        <pc:chgData name="Steven Yackel" userId="4b0ae51a7568ddbd" providerId="LiveId" clId="{E4979B11-A943-4874-9E09-8B34BAD99CF6}" dt="2021-02-08T19:07:52.738" v="35" actId="20577"/>
        <pc:sldMkLst>
          <pc:docMk/>
          <pc:sldMk cId="3584055245" sldId="263"/>
        </pc:sldMkLst>
        <pc:spChg chg="mod">
          <ac:chgData name="Steven Yackel" userId="4b0ae51a7568ddbd" providerId="LiveId" clId="{E4979B11-A943-4874-9E09-8B34BAD99CF6}" dt="2021-02-08T19:07:52.738" v="35" actId="20577"/>
          <ac:spMkLst>
            <pc:docMk/>
            <pc:sldMk cId="3584055245" sldId="263"/>
            <ac:spMk id="3" creationId="{D44CE1F7-908F-4ECD-8858-57E50B091657}"/>
          </ac:spMkLst>
        </pc:spChg>
      </pc:sldChg>
    </pc:docChg>
  </pc:docChgLst>
  <pc:docChgLst>
    <pc:chgData name="Steven Yackel" userId="4b0ae51a7568ddbd" providerId="LiveId" clId="{B75C00D1-5698-451F-B3E3-31C64022B8C7}"/>
    <pc:docChg chg="custSel addSld modSld sldOrd">
      <pc:chgData name="Steven Yackel" userId="4b0ae51a7568ddbd" providerId="LiveId" clId="{B75C00D1-5698-451F-B3E3-31C64022B8C7}" dt="2019-02-12T02:57:02.967" v="3147" actId="20577"/>
      <pc:docMkLst>
        <pc:docMk/>
      </pc:docMkLst>
      <pc:sldChg chg="modSp modAnim">
        <pc:chgData name="Steven Yackel" userId="4b0ae51a7568ddbd" providerId="LiveId" clId="{B75C00D1-5698-451F-B3E3-31C64022B8C7}" dt="2019-02-12T02:47:35.351" v="2137" actId="27636"/>
        <pc:sldMkLst>
          <pc:docMk/>
          <pc:sldMk cId="4019536094" sldId="257"/>
        </pc:sldMkLst>
        <pc:spChg chg="mod">
          <ac:chgData name="Steven Yackel" userId="4b0ae51a7568ddbd" providerId="LiveId" clId="{B75C00D1-5698-451F-B3E3-31C64022B8C7}" dt="2019-02-12T02:29:10.698" v="1285" actId="20577"/>
          <ac:spMkLst>
            <pc:docMk/>
            <pc:sldMk cId="4019536094" sldId="257"/>
            <ac:spMk id="2" creationId="{FD99779B-99D2-4F87-A8AB-9EC1BB184AD2}"/>
          </ac:spMkLst>
        </pc:spChg>
        <pc:spChg chg="mod">
          <ac:chgData name="Steven Yackel" userId="4b0ae51a7568ddbd" providerId="LiveId" clId="{B75C00D1-5698-451F-B3E3-31C64022B8C7}" dt="2019-02-12T02:47:35.351" v="2137" actId="27636"/>
          <ac:spMkLst>
            <pc:docMk/>
            <pc:sldMk cId="4019536094" sldId="257"/>
            <ac:spMk id="3" creationId="{D44CE1F7-908F-4ECD-8858-57E50B091657}"/>
          </ac:spMkLst>
        </pc:spChg>
      </pc:sldChg>
      <pc:sldChg chg="modSp add ord modAnim">
        <pc:chgData name="Steven Yackel" userId="4b0ae51a7568ddbd" providerId="LiveId" clId="{B75C00D1-5698-451F-B3E3-31C64022B8C7}" dt="2019-02-12T02:28:53.160" v="1279" actId="20577"/>
        <pc:sldMkLst>
          <pc:docMk/>
          <pc:sldMk cId="2933442377" sldId="258"/>
        </pc:sldMkLst>
        <pc:spChg chg="mod">
          <ac:chgData name="Steven Yackel" userId="4b0ae51a7568ddbd" providerId="LiveId" clId="{B75C00D1-5698-451F-B3E3-31C64022B8C7}" dt="2019-02-12T02:28:53.160" v="1279" actId="20577"/>
          <ac:spMkLst>
            <pc:docMk/>
            <pc:sldMk cId="2933442377" sldId="258"/>
            <ac:spMk id="2" creationId="{FD99779B-99D2-4F87-A8AB-9EC1BB184AD2}"/>
          </ac:spMkLst>
        </pc:spChg>
        <pc:spChg chg="mod">
          <ac:chgData name="Steven Yackel" userId="4b0ae51a7568ddbd" providerId="LiveId" clId="{B75C00D1-5698-451F-B3E3-31C64022B8C7}" dt="2019-02-12T02:25:45.519" v="1059" actId="20577"/>
          <ac:spMkLst>
            <pc:docMk/>
            <pc:sldMk cId="2933442377" sldId="258"/>
            <ac:spMk id="3" creationId="{D44CE1F7-908F-4ECD-8858-57E50B091657}"/>
          </ac:spMkLst>
        </pc:spChg>
      </pc:sldChg>
      <pc:sldChg chg="modSp add ord modAnim">
        <pc:chgData name="Steven Yackel" userId="4b0ae51a7568ddbd" providerId="LiveId" clId="{B75C00D1-5698-451F-B3E3-31C64022B8C7}" dt="2019-02-12T02:47:35.070" v="2135" actId="27636"/>
        <pc:sldMkLst>
          <pc:docMk/>
          <pc:sldMk cId="405024542" sldId="259"/>
        </pc:sldMkLst>
        <pc:spChg chg="mod">
          <ac:chgData name="Steven Yackel" userId="4b0ae51a7568ddbd" providerId="LiveId" clId="{B75C00D1-5698-451F-B3E3-31C64022B8C7}" dt="2019-02-12T02:28:55.520" v="1280" actId="20577"/>
          <ac:spMkLst>
            <pc:docMk/>
            <pc:sldMk cId="405024542" sldId="259"/>
            <ac:spMk id="2" creationId="{FD99779B-99D2-4F87-A8AB-9EC1BB184AD2}"/>
          </ac:spMkLst>
        </pc:spChg>
        <pc:spChg chg="mod">
          <ac:chgData name="Steven Yackel" userId="4b0ae51a7568ddbd" providerId="LiveId" clId="{B75C00D1-5698-451F-B3E3-31C64022B8C7}" dt="2019-02-12T02:47:35.070" v="2135" actId="27636"/>
          <ac:spMkLst>
            <pc:docMk/>
            <pc:sldMk cId="405024542" sldId="259"/>
            <ac:spMk id="3" creationId="{D44CE1F7-908F-4ECD-8858-57E50B091657}"/>
          </ac:spMkLst>
        </pc:spChg>
      </pc:sldChg>
      <pc:sldChg chg="modSp add ord modAnim">
        <pc:chgData name="Steven Yackel" userId="4b0ae51a7568ddbd" providerId="LiveId" clId="{B75C00D1-5698-451F-B3E3-31C64022B8C7}" dt="2019-02-12T02:47:19.263" v="2131" actId="20577"/>
        <pc:sldMkLst>
          <pc:docMk/>
          <pc:sldMk cId="1867991180" sldId="260"/>
        </pc:sldMkLst>
        <pc:spChg chg="mod">
          <ac:chgData name="Steven Yackel" userId="4b0ae51a7568ddbd" providerId="LiveId" clId="{B75C00D1-5698-451F-B3E3-31C64022B8C7}" dt="2019-02-12T02:29:43.763" v="1290" actId="20577"/>
          <ac:spMkLst>
            <pc:docMk/>
            <pc:sldMk cId="1867991180" sldId="260"/>
            <ac:spMk id="2" creationId="{FD99779B-99D2-4F87-A8AB-9EC1BB184AD2}"/>
          </ac:spMkLst>
        </pc:spChg>
        <pc:spChg chg="mod">
          <ac:chgData name="Steven Yackel" userId="4b0ae51a7568ddbd" providerId="LiveId" clId="{B75C00D1-5698-451F-B3E3-31C64022B8C7}" dt="2019-02-12T02:47:19.263" v="2131" actId="20577"/>
          <ac:spMkLst>
            <pc:docMk/>
            <pc:sldMk cId="1867991180" sldId="260"/>
            <ac:spMk id="3" creationId="{D44CE1F7-908F-4ECD-8858-57E50B091657}"/>
          </ac:spMkLst>
        </pc:spChg>
      </pc:sldChg>
      <pc:sldChg chg="modSp add modAnim">
        <pc:chgData name="Steven Yackel" userId="4b0ae51a7568ddbd" providerId="LiveId" clId="{B75C00D1-5698-451F-B3E3-31C64022B8C7}" dt="2019-02-12T02:57:02.967" v="3147" actId="20577"/>
        <pc:sldMkLst>
          <pc:docMk/>
          <pc:sldMk cId="849672492" sldId="261"/>
        </pc:sldMkLst>
        <pc:spChg chg="mod">
          <ac:chgData name="Steven Yackel" userId="4b0ae51a7568ddbd" providerId="LiveId" clId="{B75C00D1-5698-451F-B3E3-31C64022B8C7}" dt="2019-02-12T02:30:24.449" v="1308" actId="20577"/>
          <ac:spMkLst>
            <pc:docMk/>
            <pc:sldMk cId="849672492" sldId="261"/>
            <ac:spMk id="2" creationId="{FD99779B-99D2-4F87-A8AB-9EC1BB184AD2}"/>
          </ac:spMkLst>
        </pc:spChg>
        <pc:spChg chg="mod">
          <ac:chgData name="Steven Yackel" userId="4b0ae51a7568ddbd" providerId="LiveId" clId="{B75C00D1-5698-451F-B3E3-31C64022B8C7}" dt="2019-02-12T02:57:02.967" v="3147" actId="20577"/>
          <ac:spMkLst>
            <pc:docMk/>
            <pc:sldMk cId="849672492" sldId="261"/>
            <ac:spMk id="3" creationId="{D44CE1F7-908F-4ECD-8858-57E50B091657}"/>
          </ac:spMkLst>
        </pc:spChg>
      </pc:sldChg>
      <pc:sldChg chg="modSp add modAnim">
        <pc:chgData name="Steven Yackel" userId="4b0ae51a7568ddbd" providerId="LiveId" clId="{B75C00D1-5698-451F-B3E3-31C64022B8C7}" dt="2019-02-12T02:51:13.864" v="2744" actId="20577"/>
        <pc:sldMkLst>
          <pc:docMk/>
          <pc:sldMk cId="1736516987" sldId="262"/>
        </pc:sldMkLst>
        <pc:spChg chg="mod">
          <ac:chgData name="Steven Yackel" userId="4b0ae51a7568ddbd" providerId="LiveId" clId="{B75C00D1-5698-451F-B3E3-31C64022B8C7}" dt="2019-02-12T02:48:23.431" v="2156" actId="20577"/>
          <ac:spMkLst>
            <pc:docMk/>
            <pc:sldMk cId="1736516987" sldId="262"/>
            <ac:spMk id="2" creationId="{2EB06093-AEBA-424F-91EA-A16524E4EAFF}"/>
          </ac:spMkLst>
        </pc:spChg>
        <pc:spChg chg="mod">
          <ac:chgData name="Steven Yackel" userId="4b0ae51a7568ddbd" providerId="LiveId" clId="{B75C00D1-5698-451F-B3E3-31C64022B8C7}" dt="2019-02-12T02:51:13.864" v="2744" actId="20577"/>
          <ac:spMkLst>
            <pc:docMk/>
            <pc:sldMk cId="1736516987" sldId="262"/>
            <ac:spMk id="3" creationId="{00415597-F53F-4EFD-8AB7-339456AB2CE8}"/>
          </ac:spMkLst>
        </pc:spChg>
      </pc:sldChg>
      <pc:sldChg chg="modSp add modAnim">
        <pc:chgData name="Steven Yackel" userId="4b0ae51a7568ddbd" providerId="LiveId" clId="{B75C00D1-5698-451F-B3E3-31C64022B8C7}" dt="2019-02-12T02:54:14.736" v="3072" actId="20577"/>
        <pc:sldMkLst>
          <pc:docMk/>
          <pc:sldMk cId="3584055245" sldId="263"/>
        </pc:sldMkLst>
        <pc:spChg chg="mod">
          <ac:chgData name="Steven Yackel" userId="4b0ae51a7568ddbd" providerId="LiveId" clId="{B75C00D1-5698-451F-B3E3-31C64022B8C7}" dt="2019-02-12T02:51:50.597" v="2757" actId="313"/>
          <ac:spMkLst>
            <pc:docMk/>
            <pc:sldMk cId="3584055245" sldId="263"/>
            <ac:spMk id="2" creationId="{FD99779B-99D2-4F87-A8AB-9EC1BB184AD2}"/>
          </ac:spMkLst>
        </pc:spChg>
        <pc:spChg chg="mod">
          <ac:chgData name="Steven Yackel" userId="4b0ae51a7568ddbd" providerId="LiveId" clId="{B75C00D1-5698-451F-B3E3-31C64022B8C7}" dt="2019-02-12T02:54:14.736" v="3072" actId="20577"/>
          <ac:spMkLst>
            <pc:docMk/>
            <pc:sldMk cId="3584055245" sldId="263"/>
            <ac:spMk id="3" creationId="{D44CE1F7-908F-4ECD-8858-57E50B091657}"/>
          </ac:spMkLst>
        </pc:spChg>
      </pc:sldChg>
    </pc:docChg>
  </pc:docChgLst>
  <pc:docChgLst>
    <pc:chgData name="Steven Yackel" userId="4b0ae51a7568ddbd" providerId="LiveId" clId="{5CE63C05-E4E4-4ED6-80CE-1F8D16EDB019}"/>
    <pc:docChg chg="delSld modSld">
      <pc:chgData name="Steven Yackel" userId="4b0ae51a7568ddbd" providerId="LiveId" clId="{5CE63C05-E4E4-4ED6-80CE-1F8D16EDB019}" dt="2023-02-14T15:58:46.995" v="1" actId="47"/>
      <pc:docMkLst>
        <pc:docMk/>
      </pc:docMkLst>
      <pc:sldChg chg="modSp del modAnim">
        <pc:chgData name="Steven Yackel" userId="4b0ae51a7568ddbd" providerId="LiveId" clId="{5CE63C05-E4E4-4ED6-80CE-1F8D16EDB019}" dt="2023-02-14T15:58:46.995" v="1" actId="47"/>
        <pc:sldMkLst>
          <pc:docMk/>
          <pc:sldMk cId="3584055245" sldId="263"/>
        </pc:sldMkLst>
        <pc:spChg chg="mod">
          <ac:chgData name="Steven Yackel" userId="4b0ae51a7568ddbd" providerId="LiveId" clId="{5CE63C05-E4E4-4ED6-80CE-1F8D16EDB019}" dt="2023-02-14T15:58:40.951" v="0" actId="20577"/>
          <ac:spMkLst>
            <pc:docMk/>
            <pc:sldMk cId="3584055245" sldId="263"/>
            <ac:spMk id="3" creationId="{D44CE1F7-908F-4ECD-8858-57E50B0916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421E-6AF5-41D5-AA8C-001637D928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2C1-B640-4D32-AFEB-A1BD09A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3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421E-6AF5-41D5-AA8C-001637D928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2C1-B640-4D32-AFEB-A1BD09A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9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421E-6AF5-41D5-AA8C-001637D928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2C1-B640-4D32-AFEB-A1BD09A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8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421E-6AF5-41D5-AA8C-001637D928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2C1-B640-4D32-AFEB-A1BD09A8F8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581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421E-6AF5-41D5-AA8C-001637D928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2C1-B640-4D32-AFEB-A1BD09A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86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421E-6AF5-41D5-AA8C-001637D928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2C1-B640-4D32-AFEB-A1BD09A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66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421E-6AF5-41D5-AA8C-001637D928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2C1-B640-4D32-AFEB-A1BD09A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8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421E-6AF5-41D5-AA8C-001637D928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2C1-B640-4D32-AFEB-A1BD09A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38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421E-6AF5-41D5-AA8C-001637D928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2C1-B640-4D32-AFEB-A1BD09A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6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421E-6AF5-41D5-AA8C-001637D928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2C1-B640-4D32-AFEB-A1BD09A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421E-6AF5-41D5-AA8C-001637D928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2C1-B640-4D32-AFEB-A1BD09A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9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421E-6AF5-41D5-AA8C-001637D928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2C1-B640-4D32-AFEB-A1BD09A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6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421E-6AF5-41D5-AA8C-001637D928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2C1-B640-4D32-AFEB-A1BD09A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7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421E-6AF5-41D5-AA8C-001637D928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2C1-B640-4D32-AFEB-A1BD09A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7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421E-6AF5-41D5-AA8C-001637D928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2C1-B640-4D32-AFEB-A1BD09A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421E-6AF5-41D5-AA8C-001637D928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2C1-B640-4D32-AFEB-A1BD09A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421E-6AF5-41D5-AA8C-001637D928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E02C1-B640-4D32-AFEB-A1BD09A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B95421E-6AF5-41D5-AA8C-001637D928C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E02C1-B640-4D32-AFEB-A1BD09A8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19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490C-3833-41ED-8F33-07C69D29FC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Scrum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54041-FEC3-403E-B2BF-C236ED822A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1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779B-99D2-4F87-A8AB-9EC1BB18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E1F7-908F-4ECD-8858-57E50B09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Epics (6 – 12 months/sprints)</a:t>
            </a:r>
          </a:p>
          <a:p>
            <a:pPr lvl="1"/>
            <a:r>
              <a:rPr lang="en-US" dirty="0"/>
              <a:t>Owned by the Product Owner, Product Mangers, and Architects</a:t>
            </a:r>
          </a:p>
          <a:p>
            <a:r>
              <a:rPr lang="en-US" dirty="0"/>
              <a:t>Features (3 – 6 months/sprints)</a:t>
            </a:r>
          </a:p>
          <a:p>
            <a:pPr lvl="1"/>
            <a:r>
              <a:rPr lang="en-US" dirty="0"/>
              <a:t>Owned by Product Managers and Architects</a:t>
            </a:r>
          </a:p>
          <a:p>
            <a:r>
              <a:rPr lang="en-US" dirty="0"/>
              <a:t>Product Backlog Items (PBIs) (1 – 2 months/sprints)</a:t>
            </a:r>
          </a:p>
          <a:p>
            <a:pPr lvl="1"/>
            <a:r>
              <a:rPr lang="en-US" dirty="0"/>
              <a:t>Many companies call these “Stories”</a:t>
            </a:r>
          </a:p>
          <a:p>
            <a:pPr lvl="1"/>
            <a:r>
              <a:rPr lang="en-US" dirty="0"/>
              <a:t>Owned by Product Mangers and Engineers</a:t>
            </a:r>
          </a:p>
          <a:p>
            <a:pPr lvl="1"/>
            <a:r>
              <a:rPr lang="en-US" dirty="0"/>
              <a:t>“As a &lt;blank&gt; I want to be able to &lt;blank&gt;”</a:t>
            </a:r>
          </a:p>
          <a:p>
            <a:pPr lvl="1"/>
            <a:r>
              <a:rPr lang="en-US" dirty="0"/>
              <a:t>Kept in priority order</a:t>
            </a:r>
          </a:p>
          <a:p>
            <a:r>
              <a:rPr lang="en-US" dirty="0"/>
              <a:t>Tasks (1 – 3 work days)</a:t>
            </a:r>
          </a:p>
          <a:p>
            <a:pPr lvl="1"/>
            <a:r>
              <a:rPr lang="en-US" dirty="0"/>
              <a:t>Owned by Engineers</a:t>
            </a:r>
          </a:p>
        </p:txBody>
      </p:sp>
    </p:spTree>
    <p:extLst>
      <p:ext uri="{BB962C8B-B14F-4D97-AF65-F5344CB8AC3E}">
        <p14:creationId xmlns:p14="http://schemas.microsoft.com/office/powerpoint/2010/main" val="401953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779B-99D2-4F87-A8AB-9EC1BB18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Pre-Planning a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E1F7-908F-4ECD-8858-57E50B09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Pre-planning is usually a few days or a week before a sprint starts</a:t>
            </a:r>
          </a:p>
          <a:p>
            <a:r>
              <a:rPr lang="en-US" dirty="0"/>
              <a:t>Product manger or scrum master will assign PBIs to Engineers</a:t>
            </a:r>
          </a:p>
          <a:p>
            <a:pPr lvl="1"/>
            <a:r>
              <a:rPr lang="en-US" dirty="0"/>
              <a:t>Task estimation is owned by Engineers</a:t>
            </a:r>
          </a:p>
          <a:p>
            <a:pPr lvl="1"/>
            <a:r>
              <a:rPr lang="en-US" dirty="0"/>
              <a:t>Story breakdown is done in the pre-planning week</a:t>
            </a:r>
          </a:p>
          <a:p>
            <a:pPr lvl="1"/>
            <a:r>
              <a:rPr lang="en-US" dirty="0"/>
              <a:t>Engineers add tasks to PBIs and give estimates</a:t>
            </a:r>
          </a:p>
          <a:p>
            <a:pPr lvl="1"/>
            <a:r>
              <a:rPr lang="en-US" dirty="0"/>
              <a:t>Who does the work, so what estimate should you use?</a:t>
            </a:r>
          </a:p>
          <a:p>
            <a:r>
              <a:rPr lang="en-US" dirty="0"/>
              <a:t>Product managers set Acceptance Criteria</a:t>
            </a:r>
          </a:p>
          <a:p>
            <a:pPr lvl="1"/>
            <a:r>
              <a:rPr lang="en-US" dirty="0"/>
              <a:t>“I will not consider this story complete until X Y Z is done.”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4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779B-99D2-4F87-A8AB-9EC1BB18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Pre-Planning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E1F7-908F-4ECD-8858-57E50B09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by the Scrum Master</a:t>
            </a:r>
          </a:p>
          <a:p>
            <a:r>
              <a:rPr lang="en-US" dirty="0"/>
              <a:t>Meeting Agenda</a:t>
            </a:r>
          </a:p>
          <a:p>
            <a:pPr lvl="1" fontAlgn="ctr"/>
            <a:r>
              <a:rPr lang="en-US" dirty="0"/>
              <a:t>Overview of sprint priorities</a:t>
            </a:r>
          </a:p>
          <a:p>
            <a:pPr lvl="1"/>
            <a:r>
              <a:rPr lang="en-US" dirty="0"/>
              <a:t>Expected work to carry forward</a:t>
            </a:r>
          </a:p>
          <a:p>
            <a:pPr lvl="1" fontAlgn="ctr"/>
            <a:r>
              <a:rPr lang="en-US" dirty="0"/>
              <a:t>Update calendar with time off</a:t>
            </a:r>
          </a:p>
          <a:p>
            <a:pPr lvl="1"/>
            <a:r>
              <a:rPr lang="en-US" dirty="0"/>
              <a:t>PBIs from backlog - Assign PBIs to individuals to be estimated over the week</a:t>
            </a:r>
          </a:p>
          <a:p>
            <a:pPr lvl="2"/>
            <a:r>
              <a:rPr lang="en-US" dirty="0"/>
              <a:t>This is why PBIs are created many sprints in advance. Easy to pull in the next priority work.</a:t>
            </a:r>
          </a:p>
        </p:txBody>
      </p:sp>
    </p:spTree>
    <p:extLst>
      <p:ext uri="{BB962C8B-B14F-4D97-AF65-F5344CB8AC3E}">
        <p14:creationId xmlns:p14="http://schemas.microsoft.com/office/powerpoint/2010/main" val="186799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779B-99D2-4F87-A8AB-9EC1BB18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en-US"/>
              <a:t>/Story </a:t>
            </a:r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E1F7-908F-4ECD-8858-57E50B09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Months/Days/Hours</a:t>
            </a:r>
          </a:p>
          <a:p>
            <a:pPr lvl="1"/>
            <a:r>
              <a:rPr lang="en-US" dirty="0"/>
              <a:t>Tasks are estimated by “real” hours</a:t>
            </a:r>
          </a:p>
          <a:p>
            <a:pPr lvl="1"/>
            <a:r>
              <a:rPr lang="en-US" dirty="0"/>
              <a:t>This is the process we will be using</a:t>
            </a:r>
          </a:p>
          <a:p>
            <a:r>
              <a:rPr lang="en-US" dirty="0"/>
              <a:t>T-Shirt sizing</a:t>
            </a:r>
          </a:p>
          <a:p>
            <a:pPr lvl="1"/>
            <a:r>
              <a:rPr lang="en-US" dirty="0"/>
              <a:t>Often done at the Feature/Story level for Epic estimation</a:t>
            </a:r>
          </a:p>
          <a:p>
            <a:r>
              <a:rPr lang="en-US" dirty="0"/>
              <a:t>Story Points / Fibonacci</a:t>
            </a:r>
          </a:p>
          <a:p>
            <a:pPr lvl="1"/>
            <a:r>
              <a:rPr lang="en-US" dirty="0"/>
              <a:t>Purposefully abstract</a:t>
            </a:r>
          </a:p>
          <a:p>
            <a:pPr lvl="1"/>
            <a:r>
              <a:rPr lang="en-US" dirty="0"/>
              <a:t>Used at the Story level to fit work into sprints</a:t>
            </a:r>
          </a:p>
          <a:p>
            <a:r>
              <a:rPr lang="en-US" dirty="0"/>
              <a:t>Planning Poker</a:t>
            </a:r>
          </a:p>
          <a:p>
            <a:pPr lvl="1"/>
            <a:r>
              <a:rPr lang="en-US" dirty="0"/>
              <a:t>PBIs, Stories, or Tasks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779B-99D2-4F87-A8AB-9EC1BB18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Scrum Meeting “Standup”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E1F7-908F-4ECD-8858-57E50B09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by the Scrum Master</a:t>
            </a:r>
          </a:p>
          <a:p>
            <a:r>
              <a:rPr lang="en-US" dirty="0"/>
              <a:t>Normal work environments have these usually once a day</a:t>
            </a:r>
          </a:p>
          <a:p>
            <a:pPr lvl="1"/>
            <a:r>
              <a:rPr lang="en-US" dirty="0"/>
              <a:t>Sometimes called “Stand-Up”, because they should be brief</a:t>
            </a:r>
          </a:p>
          <a:p>
            <a:pPr lvl="1"/>
            <a:r>
              <a:rPr lang="en-US" dirty="0"/>
              <a:t>Scrum master keeps the meeting on track – watch for too many details</a:t>
            </a:r>
          </a:p>
          <a:p>
            <a:r>
              <a:rPr lang="en-US" dirty="0"/>
              <a:t>Each engineer will record time against active tasks</a:t>
            </a:r>
          </a:p>
          <a:p>
            <a:pPr lvl="1"/>
            <a:r>
              <a:rPr lang="en-US" dirty="0"/>
              <a:t>Scrum master makes the edits in real-time</a:t>
            </a:r>
          </a:p>
          <a:p>
            <a:r>
              <a:rPr lang="en-US" dirty="0"/>
              <a:t>Discuss blocking issues or slipping tasks</a:t>
            </a:r>
          </a:p>
          <a:p>
            <a:r>
              <a:rPr lang="en-US" dirty="0"/>
              <a:t>PM is attentive to possible bottlenecks and critical path issues</a:t>
            </a:r>
          </a:p>
          <a:p>
            <a:r>
              <a:rPr lang="en-US" dirty="0"/>
              <a:t>Check the burndown at least once a week</a:t>
            </a:r>
          </a:p>
          <a:p>
            <a:pPr lvl="1"/>
            <a:r>
              <a:rPr lang="en-US" dirty="0"/>
              <a:t>Make the burndown “look good”</a:t>
            </a:r>
          </a:p>
          <a:p>
            <a:pPr lvl="1"/>
            <a:r>
              <a:rPr lang="en-US" dirty="0"/>
              <a:t>PM decides what tasks will get bumped if needed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7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6093-AEBA-424F-91EA-A16524E4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5597-F53F-4EFD-8AB7-339456AB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over the PBIs with your PM</a:t>
            </a:r>
          </a:p>
          <a:p>
            <a:r>
              <a:rPr lang="en-US" dirty="0"/>
              <a:t>Discuss priorities</a:t>
            </a:r>
          </a:p>
          <a:p>
            <a:r>
              <a:rPr lang="en-US" dirty="0"/>
              <a:t>Assign 2 – 3 PBIs per engineer to estimate</a:t>
            </a:r>
          </a:p>
          <a:p>
            <a:pPr lvl="1"/>
            <a:r>
              <a:rPr lang="en-US" dirty="0"/>
              <a:t>PM can estimate 1 or 2 also</a:t>
            </a:r>
          </a:p>
          <a:p>
            <a:r>
              <a:rPr lang="en-US" dirty="0"/>
              <a:t>Pick one PBI to work on estimating as a group</a:t>
            </a:r>
          </a:p>
          <a:p>
            <a:r>
              <a:rPr lang="en-US" dirty="0"/>
              <a:t>Your first critical-path story will be to create the Android project</a:t>
            </a:r>
          </a:p>
          <a:p>
            <a:pPr lvl="1"/>
            <a:r>
              <a:rPr lang="en-US" dirty="0"/>
              <a:t>Decide on an IDE and language. Everything will be easier if everyone in the group uses the same one.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is important. Lets talk about it.</a:t>
            </a:r>
          </a:p>
        </p:txBody>
      </p:sp>
    </p:spTree>
    <p:extLst>
      <p:ext uri="{BB962C8B-B14F-4D97-AF65-F5344CB8AC3E}">
        <p14:creationId xmlns:p14="http://schemas.microsoft.com/office/powerpoint/2010/main" val="173651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476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Scrum Process</vt:lpstr>
      <vt:lpstr>Breaking up Work</vt:lpstr>
      <vt:lpstr>Pre-Planning a Sprint</vt:lpstr>
      <vt:lpstr>The Pre-Planning Meeting</vt:lpstr>
      <vt:lpstr>Task/Story Estimation</vt:lpstr>
      <vt:lpstr>The Scrum Meeting “Standup”</vt:lpstr>
      <vt:lpstr>Back to this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Process</dc:title>
  <dc:creator>Steven Yackel</dc:creator>
  <cp:lastModifiedBy>Steven Yackel</cp:lastModifiedBy>
  <cp:revision>1</cp:revision>
  <dcterms:created xsi:type="dcterms:W3CDTF">2019-02-12T02:10:54Z</dcterms:created>
  <dcterms:modified xsi:type="dcterms:W3CDTF">2023-02-14T15:58:49Z</dcterms:modified>
</cp:coreProperties>
</file>