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B4B625-848E-41EA-9708-233FA70C146A}" v="894" dt="2021-02-16T22:47:13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Yackel" userId="4b0ae51a7568ddbd" providerId="LiveId" clId="{D0B4B625-848E-41EA-9708-233FA70C146A}"/>
    <pc:docChg chg="undo custSel addSld modSld sldOrd">
      <pc:chgData name="Steven Yackel" userId="4b0ae51a7568ddbd" providerId="LiveId" clId="{D0B4B625-848E-41EA-9708-233FA70C146A}" dt="2021-02-16T22:47:37.081" v="1255" actId="313"/>
      <pc:docMkLst>
        <pc:docMk/>
      </pc:docMkLst>
      <pc:sldChg chg="modSp modAnim">
        <pc:chgData name="Steven Yackel" userId="4b0ae51a7568ddbd" providerId="LiveId" clId="{D0B4B625-848E-41EA-9708-233FA70C146A}" dt="2021-02-16T22:34:25.238" v="1169" actId="20577"/>
        <pc:sldMkLst>
          <pc:docMk/>
          <pc:sldMk cId="1920184991" sldId="257"/>
        </pc:sldMkLst>
        <pc:spChg chg="mod">
          <ac:chgData name="Steven Yackel" userId="4b0ae51a7568ddbd" providerId="LiveId" clId="{D0B4B625-848E-41EA-9708-233FA70C146A}" dt="2021-02-16T22:34:25.238" v="1169" actId="20577"/>
          <ac:spMkLst>
            <pc:docMk/>
            <pc:sldMk cId="1920184991" sldId="257"/>
            <ac:spMk id="3" creationId="{ED6C884C-0D90-4F66-9389-977698F28F76}"/>
          </ac:spMkLst>
        </pc:spChg>
      </pc:sldChg>
      <pc:sldChg chg="modSp mod modAnim">
        <pc:chgData name="Steven Yackel" userId="4b0ae51a7568ddbd" providerId="LiveId" clId="{D0B4B625-848E-41EA-9708-233FA70C146A}" dt="2021-02-16T21:41:10.901" v="267" actId="20577"/>
        <pc:sldMkLst>
          <pc:docMk/>
          <pc:sldMk cId="446872847" sldId="258"/>
        </pc:sldMkLst>
        <pc:spChg chg="mod">
          <ac:chgData name="Steven Yackel" userId="4b0ae51a7568ddbd" providerId="LiveId" clId="{D0B4B625-848E-41EA-9708-233FA70C146A}" dt="2021-02-16T21:39:52.600" v="9" actId="20577"/>
          <ac:spMkLst>
            <pc:docMk/>
            <pc:sldMk cId="446872847" sldId="258"/>
            <ac:spMk id="2" creationId="{D6522788-38A3-46E6-8767-B9306E7137F6}"/>
          </ac:spMkLst>
        </pc:spChg>
        <pc:spChg chg="mod">
          <ac:chgData name="Steven Yackel" userId="4b0ae51a7568ddbd" providerId="LiveId" clId="{D0B4B625-848E-41EA-9708-233FA70C146A}" dt="2021-02-16T21:41:10.901" v="267" actId="20577"/>
          <ac:spMkLst>
            <pc:docMk/>
            <pc:sldMk cId="446872847" sldId="258"/>
            <ac:spMk id="3" creationId="{11097EB1-BD8C-46CF-9FDE-4651B03E4CE4}"/>
          </ac:spMkLst>
        </pc:spChg>
      </pc:sldChg>
      <pc:sldChg chg="modSp mod ord modAnim">
        <pc:chgData name="Steven Yackel" userId="4b0ae51a7568ddbd" providerId="LiveId" clId="{D0B4B625-848E-41EA-9708-233FA70C146A}" dt="2021-02-16T22:47:13.259" v="1241" actId="20577"/>
        <pc:sldMkLst>
          <pc:docMk/>
          <pc:sldMk cId="2292830695" sldId="259"/>
        </pc:sldMkLst>
        <pc:spChg chg="mod">
          <ac:chgData name="Steven Yackel" userId="4b0ae51a7568ddbd" providerId="LiveId" clId="{D0B4B625-848E-41EA-9708-233FA70C146A}" dt="2021-02-16T22:47:13.259" v="1241" actId="20577"/>
          <ac:spMkLst>
            <pc:docMk/>
            <pc:sldMk cId="2292830695" sldId="259"/>
            <ac:spMk id="3" creationId="{5F503463-457B-427F-8CBA-50CB56B760EB}"/>
          </ac:spMkLst>
        </pc:spChg>
      </pc:sldChg>
      <pc:sldChg chg="modSp mod modAnim">
        <pc:chgData name="Steven Yackel" userId="4b0ae51a7568ddbd" providerId="LiveId" clId="{D0B4B625-848E-41EA-9708-233FA70C146A}" dt="2021-02-16T22:36:56.196" v="1205"/>
        <pc:sldMkLst>
          <pc:docMk/>
          <pc:sldMk cId="2319174946" sldId="260"/>
        </pc:sldMkLst>
        <pc:spChg chg="mod">
          <ac:chgData name="Steven Yackel" userId="4b0ae51a7568ddbd" providerId="LiveId" clId="{D0B4B625-848E-41EA-9708-233FA70C146A}" dt="2021-02-16T21:39:48.519" v="7" actId="20577"/>
          <ac:spMkLst>
            <pc:docMk/>
            <pc:sldMk cId="2319174946" sldId="260"/>
            <ac:spMk id="2" creationId="{7B8E9DEB-C67E-44BB-8D4E-0AE378C2025C}"/>
          </ac:spMkLst>
        </pc:spChg>
        <pc:spChg chg="mod">
          <ac:chgData name="Steven Yackel" userId="4b0ae51a7568ddbd" providerId="LiveId" clId="{D0B4B625-848E-41EA-9708-233FA70C146A}" dt="2021-02-16T22:35:52.043" v="1203" actId="15"/>
          <ac:spMkLst>
            <pc:docMk/>
            <pc:sldMk cId="2319174946" sldId="260"/>
            <ac:spMk id="3" creationId="{3B0A1275-D913-4C7C-B7EE-25AC2A024F9F}"/>
          </ac:spMkLst>
        </pc:spChg>
      </pc:sldChg>
      <pc:sldChg chg="addSp delSp modSp add mod delAnim modAnim">
        <pc:chgData name="Steven Yackel" userId="4b0ae51a7568ddbd" providerId="LiveId" clId="{D0B4B625-848E-41EA-9708-233FA70C146A}" dt="2021-02-16T21:56:11.698" v="939"/>
        <pc:sldMkLst>
          <pc:docMk/>
          <pc:sldMk cId="3402747360" sldId="261"/>
        </pc:sldMkLst>
        <pc:spChg chg="mod">
          <ac:chgData name="Steven Yackel" userId="4b0ae51a7568ddbd" providerId="LiveId" clId="{D0B4B625-848E-41EA-9708-233FA70C146A}" dt="2021-02-16T21:49:26.267" v="701" actId="1076"/>
          <ac:spMkLst>
            <pc:docMk/>
            <pc:sldMk cId="3402747360" sldId="261"/>
            <ac:spMk id="2" creationId="{DDEEFBA9-B774-49CA-9F1D-2231E53D0FEB}"/>
          </ac:spMkLst>
        </pc:spChg>
        <pc:spChg chg="del">
          <ac:chgData name="Steven Yackel" userId="4b0ae51a7568ddbd" providerId="LiveId" clId="{D0B4B625-848E-41EA-9708-233FA70C146A}" dt="2021-02-16T21:44:53.694" v="596" actId="478"/>
          <ac:spMkLst>
            <pc:docMk/>
            <pc:sldMk cId="3402747360" sldId="261"/>
            <ac:spMk id="3" creationId="{ED6C884C-0D90-4F66-9389-977698F28F76}"/>
          </ac:spMkLst>
        </pc:spChg>
        <pc:spChg chg="add del mod">
          <ac:chgData name="Steven Yackel" userId="4b0ae51a7568ddbd" providerId="LiveId" clId="{D0B4B625-848E-41EA-9708-233FA70C146A}" dt="2021-02-16T21:44:56.272" v="597" actId="478"/>
          <ac:spMkLst>
            <pc:docMk/>
            <pc:sldMk cId="3402747360" sldId="261"/>
            <ac:spMk id="5" creationId="{909691AC-5F28-4BA2-AE89-74AF5864FC83}"/>
          </ac:spMkLst>
        </pc:spChg>
        <pc:spChg chg="add mod">
          <ac:chgData name="Steven Yackel" userId="4b0ae51a7568ddbd" providerId="LiveId" clId="{D0B4B625-848E-41EA-9708-233FA70C146A}" dt="2021-02-16T21:54:16.701" v="909" actId="20577"/>
          <ac:spMkLst>
            <pc:docMk/>
            <pc:sldMk cId="3402747360" sldId="261"/>
            <ac:spMk id="6" creationId="{40F1A25E-3C85-450C-9E77-67C2B09E9EBF}"/>
          </ac:spMkLst>
        </pc:spChg>
        <pc:spChg chg="add mod">
          <ac:chgData name="Steven Yackel" userId="4b0ae51a7568ddbd" providerId="LiveId" clId="{D0B4B625-848E-41EA-9708-233FA70C146A}" dt="2021-02-16T21:54:22.604" v="926" actId="20577"/>
          <ac:spMkLst>
            <pc:docMk/>
            <pc:sldMk cId="3402747360" sldId="261"/>
            <ac:spMk id="8" creationId="{29B6B8FF-5FA0-4137-BFA5-A9E2975FF3C3}"/>
          </ac:spMkLst>
        </pc:spChg>
        <pc:spChg chg="add del mod">
          <ac:chgData name="Steven Yackel" userId="4b0ae51a7568ddbd" providerId="LiveId" clId="{D0B4B625-848E-41EA-9708-233FA70C146A}" dt="2021-02-16T21:48:31.605" v="690" actId="478"/>
          <ac:spMkLst>
            <pc:docMk/>
            <pc:sldMk cId="3402747360" sldId="261"/>
            <ac:spMk id="10" creationId="{89FE8320-8180-4807-A7D9-2BCDFC347BD3}"/>
          </ac:spMkLst>
        </pc:spChg>
        <pc:spChg chg="add mod topLvl">
          <ac:chgData name="Steven Yackel" userId="4b0ae51a7568ddbd" providerId="LiveId" clId="{D0B4B625-848E-41EA-9708-233FA70C146A}" dt="2021-02-16T21:55:39.442" v="932" actId="165"/>
          <ac:spMkLst>
            <pc:docMk/>
            <pc:sldMk cId="3402747360" sldId="261"/>
            <ac:spMk id="11" creationId="{70A15AB8-BBE1-455C-9254-EB700AE7F1AA}"/>
          </ac:spMkLst>
        </pc:spChg>
        <pc:spChg chg="add del mod">
          <ac:chgData name="Steven Yackel" userId="4b0ae51a7568ddbd" providerId="LiveId" clId="{D0B4B625-848E-41EA-9708-233FA70C146A}" dt="2021-02-16T21:47:43.415" v="662" actId="478"/>
          <ac:spMkLst>
            <pc:docMk/>
            <pc:sldMk cId="3402747360" sldId="261"/>
            <ac:spMk id="13" creationId="{D3A83CA0-108A-47D7-9795-315FB142837E}"/>
          </ac:spMkLst>
        </pc:spChg>
        <pc:spChg chg="add mod topLvl">
          <ac:chgData name="Steven Yackel" userId="4b0ae51a7568ddbd" providerId="LiveId" clId="{D0B4B625-848E-41EA-9708-233FA70C146A}" dt="2021-02-16T21:55:39.442" v="932" actId="165"/>
          <ac:spMkLst>
            <pc:docMk/>
            <pc:sldMk cId="3402747360" sldId="261"/>
            <ac:spMk id="15" creationId="{D3AC5AEF-0E5A-48B7-9281-46A8FF647FB3}"/>
          </ac:spMkLst>
        </pc:spChg>
        <pc:spChg chg="add mod topLvl">
          <ac:chgData name="Steven Yackel" userId="4b0ae51a7568ddbd" providerId="LiveId" clId="{D0B4B625-848E-41EA-9708-233FA70C146A}" dt="2021-02-16T21:55:32.972" v="931" actId="165"/>
          <ac:spMkLst>
            <pc:docMk/>
            <pc:sldMk cId="3402747360" sldId="261"/>
            <ac:spMk id="17" creationId="{13EC2B21-C528-4AEC-A76A-A0EDC1AB536D}"/>
          </ac:spMkLst>
        </pc:spChg>
        <pc:spChg chg="add mod">
          <ac:chgData name="Steven Yackel" userId="4b0ae51a7568ddbd" providerId="LiveId" clId="{D0B4B625-848E-41EA-9708-233FA70C146A}" dt="2021-02-16T21:49:47.827" v="709" actId="14100"/>
          <ac:spMkLst>
            <pc:docMk/>
            <pc:sldMk cId="3402747360" sldId="261"/>
            <ac:spMk id="19" creationId="{C73F69E0-34D0-4601-A6EA-5789209A5FD0}"/>
          </ac:spMkLst>
        </pc:spChg>
        <pc:spChg chg="add mod topLvl">
          <ac:chgData name="Steven Yackel" userId="4b0ae51a7568ddbd" providerId="LiveId" clId="{D0B4B625-848E-41EA-9708-233FA70C146A}" dt="2021-02-16T21:55:32.972" v="931" actId="165"/>
          <ac:spMkLst>
            <pc:docMk/>
            <pc:sldMk cId="3402747360" sldId="261"/>
            <ac:spMk id="21" creationId="{BE5D96D6-C906-4B84-BA3F-88D5DCDF0BC4}"/>
          </ac:spMkLst>
        </pc:spChg>
        <pc:spChg chg="add del mod">
          <ac:chgData name="Steven Yackel" userId="4b0ae51a7568ddbd" providerId="LiveId" clId="{D0B4B625-848E-41EA-9708-233FA70C146A}" dt="2021-02-16T21:49:40.191" v="707" actId="478"/>
          <ac:spMkLst>
            <pc:docMk/>
            <pc:sldMk cId="3402747360" sldId="261"/>
            <ac:spMk id="22" creationId="{E3C223C9-E779-45D9-8015-3AB8538D0B5D}"/>
          </ac:spMkLst>
        </pc:spChg>
        <pc:spChg chg="add del mod">
          <ac:chgData name="Steven Yackel" userId="4b0ae51a7568ddbd" providerId="LiveId" clId="{D0B4B625-848E-41EA-9708-233FA70C146A}" dt="2021-02-16T21:49:40.678" v="708" actId="478"/>
          <ac:spMkLst>
            <pc:docMk/>
            <pc:sldMk cId="3402747360" sldId="261"/>
            <ac:spMk id="24" creationId="{93A9D774-E88F-47E6-8FF4-9A7887DC3007}"/>
          </ac:spMkLst>
        </pc:spChg>
        <pc:spChg chg="add mod">
          <ac:chgData name="Steven Yackel" userId="4b0ae51a7568ddbd" providerId="LiveId" clId="{D0B4B625-848E-41EA-9708-233FA70C146A}" dt="2021-02-16T21:51:08.638" v="760" actId="20577"/>
          <ac:spMkLst>
            <pc:docMk/>
            <pc:sldMk cId="3402747360" sldId="261"/>
            <ac:spMk id="25" creationId="{2A87B85A-F112-4209-AE48-2FE6830F8D70}"/>
          </ac:spMkLst>
        </pc:spChg>
        <pc:spChg chg="add mod">
          <ac:chgData name="Steven Yackel" userId="4b0ae51a7568ddbd" providerId="LiveId" clId="{D0B4B625-848E-41EA-9708-233FA70C146A}" dt="2021-02-16T21:51:34.929" v="768" actId="1076"/>
          <ac:spMkLst>
            <pc:docMk/>
            <pc:sldMk cId="3402747360" sldId="261"/>
            <ac:spMk id="27" creationId="{6A6101C0-B91A-48BC-8EBA-CF7A9CC37CB5}"/>
          </ac:spMkLst>
        </pc:spChg>
        <pc:spChg chg="add mod">
          <ac:chgData name="Steven Yackel" userId="4b0ae51a7568ddbd" providerId="LiveId" clId="{D0B4B625-848E-41EA-9708-233FA70C146A}" dt="2021-02-16T21:51:37.605" v="771" actId="1076"/>
          <ac:spMkLst>
            <pc:docMk/>
            <pc:sldMk cId="3402747360" sldId="261"/>
            <ac:spMk id="29" creationId="{EE5C08F9-5936-48F1-9A36-EAC712E6E81E}"/>
          </ac:spMkLst>
        </pc:spChg>
        <pc:spChg chg="add mod">
          <ac:chgData name="Steven Yackel" userId="4b0ae51a7568ddbd" providerId="LiveId" clId="{D0B4B625-848E-41EA-9708-233FA70C146A}" dt="2021-02-16T21:51:40.396" v="773" actId="1076"/>
          <ac:spMkLst>
            <pc:docMk/>
            <pc:sldMk cId="3402747360" sldId="261"/>
            <ac:spMk id="31" creationId="{0507AF1B-E6BB-4396-A810-E99ABE6E1E29}"/>
          </ac:spMkLst>
        </pc:spChg>
        <pc:spChg chg="add mod">
          <ac:chgData name="Steven Yackel" userId="4b0ae51a7568ddbd" providerId="LiveId" clId="{D0B4B625-848E-41EA-9708-233FA70C146A}" dt="2021-02-16T21:51:43.748" v="775" actId="1076"/>
          <ac:spMkLst>
            <pc:docMk/>
            <pc:sldMk cId="3402747360" sldId="261"/>
            <ac:spMk id="33" creationId="{45DCDB4B-EA45-472E-8345-C76DDA9ACC47}"/>
          </ac:spMkLst>
        </pc:spChg>
        <pc:spChg chg="add mod">
          <ac:chgData name="Steven Yackel" userId="4b0ae51a7568ddbd" providerId="LiveId" clId="{D0B4B625-848E-41EA-9708-233FA70C146A}" dt="2021-02-16T21:51:46.071" v="777" actId="1076"/>
          <ac:spMkLst>
            <pc:docMk/>
            <pc:sldMk cId="3402747360" sldId="261"/>
            <ac:spMk id="35" creationId="{352B4391-B387-4211-A617-EB0918527CE2}"/>
          </ac:spMkLst>
        </pc:spChg>
        <pc:spChg chg="add mod">
          <ac:chgData name="Steven Yackel" userId="4b0ae51a7568ddbd" providerId="LiveId" clId="{D0B4B625-848E-41EA-9708-233FA70C146A}" dt="2021-02-16T21:51:51.040" v="779" actId="1076"/>
          <ac:spMkLst>
            <pc:docMk/>
            <pc:sldMk cId="3402747360" sldId="261"/>
            <ac:spMk id="37" creationId="{C5E3F0DF-46A2-455E-8BB9-3C7858B89485}"/>
          </ac:spMkLst>
        </pc:spChg>
        <pc:spChg chg="add mod">
          <ac:chgData name="Steven Yackel" userId="4b0ae51a7568ddbd" providerId="LiveId" clId="{D0B4B625-848E-41EA-9708-233FA70C146A}" dt="2021-02-16T21:51:59.390" v="781" actId="1076"/>
          <ac:spMkLst>
            <pc:docMk/>
            <pc:sldMk cId="3402747360" sldId="261"/>
            <ac:spMk id="39" creationId="{3326312B-0CED-4D71-9A16-D58A9F1F5514}"/>
          </ac:spMkLst>
        </pc:spChg>
        <pc:spChg chg="add mod">
          <ac:chgData name="Steven Yackel" userId="4b0ae51a7568ddbd" providerId="LiveId" clId="{D0B4B625-848E-41EA-9708-233FA70C146A}" dt="2021-02-16T21:51:59.390" v="781" actId="1076"/>
          <ac:spMkLst>
            <pc:docMk/>
            <pc:sldMk cId="3402747360" sldId="261"/>
            <ac:spMk id="41" creationId="{1689B9CC-CF63-468F-AE83-103F9E9AEEA8}"/>
          </ac:spMkLst>
        </pc:spChg>
        <pc:spChg chg="add mod">
          <ac:chgData name="Steven Yackel" userId="4b0ae51a7568ddbd" providerId="LiveId" clId="{D0B4B625-848E-41EA-9708-233FA70C146A}" dt="2021-02-16T21:51:59.390" v="781" actId="1076"/>
          <ac:spMkLst>
            <pc:docMk/>
            <pc:sldMk cId="3402747360" sldId="261"/>
            <ac:spMk id="43" creationId="{AC1DDF5C-E61B-448C-A878-D82C03119CE7}"/>
          </ac:spMkLst>
        </pc:spChg>
        <pc:spChg chg="add mod">
          <ac:chgData name="Steven Yackel" userId="4b0ae51a7568ddbd" providerId="LiveId" clId="{D0B4B625-848E-41EA-9708-233FA70C146A}" dt="2021-02-16T21:51:59.390" v="781" actId="1076"/>
          <ac:spMkLst>
            <pc:docMk/>
            <pc:sldMk cId="3402747360" sldId="261"/>
            <ac:spMk id="45" creationId="{2A9D4AC0-B83F-44C9-87B3-DD751995200C}"/>
          </ac:spMkLst>
        </pc:spChg>
        <pc:spChg chg="add mod">
          <ac:chgData name="Steven Yackel" userId="4b0ae51a7568ddbd" providerId="LiveId" clId="{D0B4B625-848E-41EA-9708-233FA70C146A}" dt="2021-02-16T21:51:59.390" v="781" actId="1076"/>
          <ac:spMkLst>
            <pc:docMk/>
            <pc:sldMk cId="3402747360" sldId="261"/>
            <ac:spMk id="47" creationId="{795B42CA-6548-40A0-A2B9-24A69E336780}"/>
          </ac:spMkLst>
        </pc:spChg>
        <pc:spChg chg="add mod">
          <ac:chgData name="Steven Yackel" userId="4b0ae51a7568ddbd" providerId="LiveId" clId="{D0B4B625-848E-41EA-9708-233FA70C146A}" dt="2021-02-16T21:51:59.390" v="781" actId="1076"/>
          <ac:spMkLst>
            <pc:docMk/>
            <pc:sldMk cId="3402747360" sldId="261"/>
            <ac:spMk id="49" creationId="{76935F38-2A42-4BE7-A8E7-D6376D320B82}"/>
          </ac:spMkLst>
        </pc:spChg>
        <pc:spChg chg="add mod">
          <ac:chgData name="Steven Yackel" userId="4b0ae51a7568ddbd" providerId="LiveId" clId="{D0B4B625-848E-41EA-9708-233FA70C146A}" dt="2021-02-16T21:51:59.390" v="781" actId="1076"/>
          <ac:spMkLst>
            <pc:docMk/>
            <pc:sldMk cId="3402747360" sldId="261"/>
            <ac:spMk id="51" creationId="{FEA9C469-854C-44EB-A3C0-32924128211F}"/>
          </ac:spMkLst>
        </pc:spChg>
        <pc:spChg chg="add mod">
          <ac:chgData name="Steven Yackel" userId="4b0ae51a7568ddbd" providerId="LiveId" clId="{D0B4B625-848E-41EA-9708-233FA70C146A}" dt="2021-02-16T21:52:59.746" v="884" actId="403"/>
          <ac:spMkLst>
            <pc:docMk/>
            <pc:sldMk cId="3402747360" sldId="261"/>
            <ac:spMk id="53" creationId="{EBB18831-3218-4CF1-B979-02508B22BE84}"/>
          </ac:spMkLst>
        </pc:spChg>
        <pc:grpChg chg="add">
          <ac:chgData name="Steven Yackel" userId="4b0ae51a7568ddbd" providerId="LiveId" clId="{D0B4B625-848E-41EA-9708-233FA70C146A}" dt="2021-02-16T21:53:22.031" v="886" actId="164"/>
          <ac:grpSpMkLst>
            <pc:docMk/>
            <pc:sldMk cId="3402747360" sldId="261"/>
            <ac:grpSpMk id="54" creationId="{94A83EE7-C3C0-43A5-B2E2-9D1508E78A78}"/>
          </ac:grpSpMkLst>
        </pc:grpChg>
        <pc:grpChg chg="add del mod">
          <ac:chgData name="Steven Yackel" userId="4b0ae51a7568ddbd" providerId="LiveId" clId="{D0B4B625-848E-41EA-9708-233FA70C146A}" dt="2021-02-16T21:55:39.442" v="932" actId="165"/>
          <ac:grpSpMkLst>
            <pc:docMk/>
            <pc:sldMk cId="3402747360" sldId="261"/>
            <ac:grpSpMk id="55" creationId="{1D7C7BD6-168A-4A94-88F2-22CAF18EA7A0}"/>
          </ac:grpSpMkLst>
        </pc:grpChg>
        <pc:grpChg chg="add del">
          <ac:chgData name="Steven Yackel" userId="4b0ae51a7568ddbd" providerId="LiveId" clId="{D0B4B625-848E-41EA-9708-233FA70C146A}" dt="2021-02-16T21:55:32.972" v="931" actId="165"/>
          <ac:grpSpMkLst>
            <pc:docMk/>
            <pc:sldMk cId="3402747360" sldId="261"/>
            <ac:grpSpMk id="56" creationId="{3D3AA4D9-4EC9-45B1-873F-AB7FCD68B74F}"/>
          </ac:grpSpMkLst>
        </pc:grpChg>
        <pc:grpChg chg="add">
          <ac:chgData name="Steven Yackel" userId="4b0ae51a7568ddbd" providerId="LiveId" clId="{D0B4B625-848E-41EA-9708-233FA70C146A}" dt="2021-02-16T21:53:58.296" v="892" actId="164"/>
          <ac:grpSpMkLst>
            <pc:docMk/>
            <pc:sldMk cId="3402747360" sldId="261"/>
            <ac:grpSpMk id="57" creationId="{7710A6C2-CCC0-40EE-B6C0-467E073CC1A0}"/>
          </ac:grpSpMkLst>
        </pc:grpChg>
        <pc:grpChg chg="add">
          <ac:chgData name="Steven Yackel" userId="4b0ae51a7568ddbd" providerId="LiveId" clId="{D0B4B625-848E-41EA-9708-233FA70C146A}" dt="2021-02-16T21:55:49.067" v="933" actId="164"/>
          <ac:grpSpMkLst>
            <pc:docMk/>
            <pc:sldMk cId="3402747360" sldId="261"/>
            <ac:grpSpMk id="58" creationId="{6D1EFA76-C876-4AA9-8D57-6C06D898047D}"/>
          </ac:grpSpMkLst>
        </pc:grpChg>
        <pc:grpChg chg="add">
          <ac:chgData name="Steven Yackel" userId="4b0ae51a7568ddbd" providerId="LiveId" clId="{D0B4B625-848E-41EA-9708-233FA70C146A}" dt="2021-02-16T21:55:54.140" v="934" actId="164"/>
          <ac:grpSpMkLst>
            <pc:docMk/>
            <pc:sldMk cId="3402747360" sldId="261"/>
            <ac:grpSpMk id="59" creationId="{09EBFA4E-7796-4A97-8E8E-89A53CF94584}"/>
          </ac:grpSpMkLst>
        </pc:grpChg>
      </pc:sldChg>
      <pc:sldChg chg="modSp add mod">
        <pc:chgData name="Steven Yackel" userId="4b0ae51a7568ddbd" providerId="LiveId" clId="{D0B4B625-848E-41EA-9708-233FA70C146A}" dt="2021-02-16T22:47:37.081" v="1255" actId="313"/>
        <pc:sldMkLst>
          <pc:docMk/>
          <pc:sldMk cId="849672492" sldId="262"/>
        </pc:sldMkLst>
        <pc:spChg chg="mod">
          <ac:chgData name="Steven Yackel" userId="4b0ae51a7568ddbd" providerId="LiveId" clId="{D0B4B625-848E-41EA-9708-233FA70C146A}" dt="2021-02-16T22:47:37.081" v="1255" actId="313"/>
          <ac:spMkLst>
            <pc:docMk/>
            <pc:sldMk cId="849672492" sldId="262"/>
            <ac:spMk id="2" creationId="{FD99779B-99D2-4F87-A8AB-9EC1BB184AD2}"/>
          </ac:spMkLst>
        </pc:spChg>
      </pc:sldChg>
    </pc:docChg>
  </pc:docChgLst>
  <pc:docChgLst>
    <pc:chgData name="Steven Yackel" userId="4b0ae51a7568ddbd" providerId="LiveId" clId="{178FCCE3-6E88-419D-82FC-8A2A1128E288}"/>
    <pc:docChg chg="custSel modSld">
      <pc:chgData name="Steven Yackel" userId="4b0ae51a7568ddbd" providerId="LiveId" clId="{178FCCE3-6E88-419D-82FC-8A2A1128E288}" dt="2019-03-05T21:55:17.758" v="75" actId="20577"/>
      <pc:docMkLst>
        <pc:docMk/>
      </pc:docMkLst>
      <pc:sldChg chg="modSp modAnim">
        <pc:chgData name="Steven Yackel" userId="4b0ae51a7568ddbd" providerId="LiveId" clId="{178FCCE3-6E88-419D-82FC-8A2A1128E288}" dt="2019-03-05T21:55:17.758" v="75" actId="20577"/>
        <pc:sldMkLst>
          <pc:docMk/>
          <pc:sldMk cId="2292830695" sldId="259"/>
        </pc:sldMkLst>
        <pc:spChg chg="mod">
          <ac:chgData name="Steven Yackel" userId="4b0ae51a7568ddbd" providerId="LiveId" clId="{178FCCE3-6E88-419D-82FC-8A2A1128E288}" dt="2019-03-05T21:55:17.758" v="75" actId="20577"/>
          <ac:spMkLst>
            <pc:docMk/>
            <pc:sldMk cId="2292830695" sldId="259"/>
            <ac:spMk id="3" creationId="{5F503463-457B-427F-8CBA-50CB56B760EB}"/>
          </ac:spMkLst>
        </pc:spChg>
      </pc:sldChg>
    </pc:docChg>
  </pc:docChgLst>
  <pc:docChgLst>
    <pc:chgData name="Steven Yackel" userId="4b0ae51a7568ddbd" providerId="LiveId" clId="{70A30DEC-1207-4BDE-8AAD-119D50C24A2B}"/>
    <pc:docChg chg="modSld">
      <pc:chgData name="Steven Yackel" userId="4b0ae51a7568ddbd" providerId="LiveId" clId="{70A30DEC-1207-4BDE-8AAD-119D50C24A2B}" dt="2021-02-17T00:52:55.142" v="21" actId="20577"/>
      <pc:docMkLst>
        <pc:docMk/>
      </pc:docMkLst>
      <pc:sldChg chg="modSp mod">
        <pc:chgData name="Steven Yackel" userId="4b0ae51a7568ddbd" providerId="LiveId" clId="{70A30DEC-1207-4BDE-8AAD-119D50C24A2B}" dt="2021-02-17T00:52:55.142" v="21" actId="20577"/>
        <pc:sldMkLst>
          <pc:docMk/>
          <pc:sldMk cId="1810751608" sldId="256"/>
        </pc:sldMkLst>
        <pc:spChg chg="mod">
          <ac:chgData name="Steven Yackel" userId="4b0ae51a7568ddbd" providerId="LiveId" clId="{70A30DEC-1207-4BDE-8AAD-119D50C24A2B}" dt="2021-02-17T00:52:55.142" v="21" actId="20577"/>
          <ac:spMkLst>
            <pc:docMk/>
            <pc:sldMk cId="1810751608" sldId="256"/>
            <ac:spMk id="3" creationId="{9041D548-121E-4CC8-94F5-B0E7F39EFEB9}"/>
          </ac:spMkLst>
        </pc:spChg>
      </pc:sldChg>
    </pc:docChg>
  </pc:docChgLst>
  <pc:docChgLst>
    <pc:chgData name="Steven Yackel" userId="4b0ae51a7568ddbd" providerId="LiveId" clId="{ACBF7572-A763-4609-9733-D4B6F28F4AA7}"/>
    <pc:docChg chg="undo custSel addSld modSld">
      <pc:chgData name="Steven Yackel" userId="4b0ae51a7568ddbd" providerId="LiveId" clId="{ACBF7572-A763-4609-9733-D4B6F28F4AA7}" dt="2019-02-19T23:47:35.716" v="996"/>
      <pc:docMkLst>
        <pc:docMk/>
      </pc:docMkLst>
      <pc:sldChg chg="modSp modAnim">
        <pc:chgData name="Steven Yackel" userId="4b0ae51a7568ddbd" providerId="LiveId" clId="{ACBF7572-A763-4609-9733-D4B6F28F4AA7}" dt="2019-02-19T23:46:30.469" v="995" actId="20577"/>
        <pc:sldMkLst>
          <pc:docMk/>
          <pc:sldMk cId="1920184991" sldId="257"/>
        </pc:sldMkLst>
        <pc:spChg chg="mod">
          <ac:chgData name="Steven Yackel" userId="4b0ae51a7568ddbd" providerId="LiveId" clId="{ACBF7572-A763-4609-9733-D4B6F28F4AA7}" dt="2019-02-19T23:46:00.421" v="844" actId="20577"/>
          <ac:spMkLst>
            <pc:docMk/>
            <pc:sldMk cId="1920184991" sldId="257"/>
            <ac:spMk id="2" creationId="{DDEEFBA9-B774-49CA-9F1D-2231E53D0FEB}"/>
          </ac:spMkLst>
        </pc:spChg>
        <pc:spChg chg="mod">
          <ac:chgData name="Steven Yackel" userId="4b0ae51a7568ddbd" providerId="LiveId" clId="{ACBF7572-A763-4609-9733-D4B6F28F4AA7}" dt="2019-02-19T23:46:30.469" v="995" actId="20577"/>
          <ac:spMkLst>
            <pc:docMk/>
            <pc:sldMk cId="1920184991" sldId="257"/>
            <ac:spMk id="3" creationId="{ED6C884C-0D90-4F66-9389-977698F28F76}"/>
          </ac:spMkLst>
        </pc:spChg>
      </pc:sldChg>
      <pc:sldChg chg="modSp add modAnim">
        <pc:chgData name="Steven Yackel" userId="4b0ae51a7568ddbd" providerId="LiveId" clId="{ACBF7572-A763-4609-9733-D4B6F28F4AA7}" dt="2019-02-19T23:47:35.716" v="996"/>
        <pc:sldMkLst>
          <pc:docMk/>
          <pc:sldMk cId="446872847" sldId="258"/>
        </pc:sldMkLst>
        <pc:spChg chg="mod">
          <ac:chgData name="Steven Yackel" userId="4b0ae51a7568ddbd" providerId="LiveId" clId="{ACBF7572-A763-4609-9733-D4B6F28F4AA7}" dt="2019-02-19T23:41:03.656" v="50" actId="20577"/>
          <ac:spMkLst>
            <pc:docMk/>
            <pc:sldMk cId="446872847" sldId="258"/>
            <ac:spMk id="2" creationId="{D6522788-38A3-46E6-8767-B9306E7137F6}"/>
          </ac:spMkLst>
        </pc:spChg>
        <pc:spChg chg="mod">
          <ac:chgData name="Steven Yackel" userId="4b0ae51a7568ddbd" providerId="LiveId" clId="{ACBF7572-A763-4609-9733-D4B6F28F4AA7}" dt="2019-02-19T23:41:14.462" v="51"/>
          <ac:spMkLst>
            <pc:docMk/>
            <pc:sldMk cId="446872847" sldId="258"/>
            <ac:spMk id="3" creationId="{11097EB1-BD8C-46CF-9FDE-4651B03E4CE4}"/>
          </ac:spMkLst>
        </pc:spChg>
      </pc:sldChg>
      <pc:sldChg chg="modSp add modAnim">
        <pc:chgData name="Steven Yackel" userId="4b0ae51a7568ddbd" providerId="LiveId" clId="{ACBF7572-A763-4609-9733-D4B6F28F4AA7}" dt="2019-02-19T23:44:23.645" v="562"/>
        <pc:sldMkLst>
          <pc:docMk/>
          <pc:sldMk cId="2292830695" sldId="259"/>
        </pc:sldMkLst>
        <pc:spChg chg="mod">
          <ac:chgData name="Steven Yackel" userId="4b0ae51a7568ddbd" providerId="LiveId" clId="{ACBF7572-A763-4609-9733-D4B6F28F4AA7}" dt="2019-02-19T23:44:18.996" v="561" actId="20577"/>
          <ac:spMkLst>
            <pc:docMk/>
            <pc:sldMk cId="2292830695" sldId="259"/>
            <ac:spMk id="2" creationId="{7C3F7437-BE40-43B1-A955-A44FC6E379F6}"/>
          </ac:spMkLst>
        </pc:spChg>
        <pc:spChg chg="mod">
          <ac:chgData name="Steven Yackel" userId="4b0ae51a7568ddbd" providerId="LiveId" clId="{ACBF7572-A763-4609-9733-D4B6F28F4AA7}" dt="2019-02-19T23:44:13.440" v="554" actId="20577"/>
          <ac:spMkLst>
            <pc:docMk/>
            <pc:sldMk cId="2292830695" sldId="259"/>
            <ac:spMk id="3" creationId="{5F503463-457B-427F-8CBA-50CB56B760EB}"/>
          </ac:spMkLst>
        </pc:spChg>
      </pc:sldChg>
      <pc:sldChg chg="modSp add modAnim">
        <pc:chgData name="Steven Yackel" userId="4b0ae51a7568ddbd" providerId="LiveId" clId="{ACBF7572-A763-4609-9733-D4B6F28F4AA7}" dt="2019-02-19T23:45:40.568" v="800"/>
        <pc:sldMkLst>
          <pc:docMk/>
          <pc:sldMk cId="2319174946" sldId="260"/>
        </pc:sldMkLst>
        <pc:spChg chg="mod">
          <ac:chgData name="Steven Yackel" userId="4b0ae51a7568ddbd" providerId="LiveId" clId="{ACBF7572-A763-4609-9733-D4B6F28F4AA7}" dt="2019-02-19T23:44:34.835" v="578" actId="20577"/>
          <ac:spMkLst>
            <pc:docMk/>
            <pc:sldMk cId="2319174946" sldId="260"/>
            <ac:spMk id="2" creationId="{7B8E9DEB-C67E-44BB-8D4E-0AE378C2025C}"/>
          </ac:spMkLst>
        </pc:spChg>
        <pc:spChg chg="mod">
          <ac:chgData name="Steven Yackel" userId="4b0ae51a7568ddbd" providerId="LiveId" clId="{ACBF7572-A763-4609-9733-D4B6F28F4AA7}" dt="2019-02-19T23:45:35.437" v="799" actId="5793"/>
          <ac:spMkLst>
            <pc:docMk/>
            <pc:sldMk cId="2319174946" sldId="260"/>
            <ac:spMk id="3" creationId="{3B0A1275-D913-4C7C-B7EE-25AC2A024F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3B43-4CB0-4EB7-AA05-683E52E9C71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26F4-1B12-4DFA-A7C1-43EA7D6B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3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3B43-4CB0-4EB7-AA05-683E52E9C71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26F4-1B12-4DFA-A7C1-43EA7D6B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0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3B43-4CB0-4EB7-AA05-683E52E9C71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26F4-1B12-4DFA-A7C1-43EA7D6B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5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3B43-4CB0-4EB7-AA05-683E52E9C71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26F4-1B12-4DFA-A7C1-43EA7D6BEB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8861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3B43-4CB0-4EB7-AA05-683E52E9C71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26F4-1B12-4DFA-A7C1-43EA7D6B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59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3B43-4CB0-4EB7-AA05-683E52E9C71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26F4-1B12-4DFA-A7C1-43EA7D6B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7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3B43-4CB0-4EB7-AA05-683E52E9C71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26F4-1B12-4DFA-A7C1-43EA7D6B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5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3B43-4CB0-4EB7-AA05-683E52E9C71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26F4-1B12-4DFA-A7C1-43EA7D6B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11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3B43-4CB0-4EB7-AA05-683E52E9C71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26F4-1B12-4DFA-A7C1-43EA7D6B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3B43-4CB0-4EB7-AA05-683E52E9C71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26F4-1B12-4DFA-A7C1-43EA7D6B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5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3B43-4CB0-4EB7-AA05-683E52E9C71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26F4-1B12-4DFA-A7C1-43EA7D6B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5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3B43-4CB0-4EB7-AA05-683E52E9C71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26F4-1B12-4DFA-A7C1-43EA7D6B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3B43-4CB0-4EB7-AA05-683E52E9C71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26F4-1B12-4DFA-A7C1-43EA7D6B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6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3B43-4CB0-4EB7-AA05-683E52E9C71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26F4-1B12-4DFA-A7C1-43EA7D6B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3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3B43-4CB0-4EB7-AA05-683E52E9C71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26F4-1B12-4DFA-A7C1-43EA7D6B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4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3B43-4CB0-4EB7-AA05-683E52E9C71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26F4-1B12-4DFA-A7C1-43EA7D6B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1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3B43-4CB0-4EB7-AA05-683E52E9C71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26F4-1B12-4DFA-A7C1-43EA7D6B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803B43-4CB0-4EB7-AA05-683E52E9C71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26F4-1B12-4DFA-A7C1-43EA7D6B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46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8373-3324-4E3D-B0B7-9552AB704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Transitions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1D548-121E-4CC8-94F5-B0E7F39EF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Software Process</a:t>
            </a:r>
          </a:p>
        </p:txBody>
      </p:sp>
    </p:spTree>
    <p:extLst>
      <p:ext uri="{BB962C8B-B14F-4D97-AF65-F5344CB8AC3E}">
        <p14:creationId xmlns:p14="http://schemas.microsoft.com/office/powerpoint/2010/main" val="181075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FBA9-B774-49CA-9F1D-2231E53D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884C-0D90-4F66-9389-977698F28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Sprints will be three weeks long, starting tonight</a:t>
            </a:r>
          </a:p>
          <a:p>
            <a:r>
              <a:rPr lang="en-US" dirty="0"/>
              <a:t>The last Tuesday of each sprint will be pre-planning for the next sprint</a:t>
            </a:r>
          </a:p>
          <a:p>
            <a:r>
              <a:rPr lang="en-US" dirty="0"/>
              <a:t>The first Tuesday of each sprint will be planning for that sprint</a:t>
            </a:r>
          </a:p>
          <a:p>
            <a:pPr lvl="1"/>
            <a:r>
              <a:rPr lang="en-US" dirty="0"/>
              <a:t>Also retrospective for the previous sprint</a:t>
            </a:r>
          </a:p>
          <a:p>
            <a:r>
              <a:rPr lang="en-US" dirty="0"/>
              <a:t>Multiple “Standup” meetings each week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Companies will use some variation of this process, but nothing is standard and everywhere is a little different (this can be a good thing!)</a:t>
            </a:r>
          </a:p>
        </p:txBody>
      </p:sp>
    </p:spTree>
    <p:extLst>
      <p:ext uri="{BB962C8B-B14F-4D97-AF65-F5344CB8AC3E}">
        <p14:creationId xmlns:p14="http://schemas.microsoft.com/office/powerpoint/2010/main" val="192018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FBA9-B774-49CA-9F1D-2231E53D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Sprints (Review)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4A83EE7-C3C0-43A5-B2E2-9D1508E78A78}"/>
              </a:ext>
            </a:extLst>
          </p:cNvPr>
          <p:cNvGrpSpPr/>
          <p:nvPr/>
        </p:nvGrpSpPr>
        <p:grpSpPr>
          <a:xfrm>
            <a:off x="2340244" y="3289514"/>
            <a:ext cx="6940658" cy="1154624"/>
            <a:chOff x="2340244" y="3289514"/>
            <a:chExt cx="6940658" cy="1154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F1A25E-3C85-450C-9E77-67C2B09E9EBF}"/>
                </a:ext>
              </a:extLst>
            </p:cNvPr>
            <p:cNvSpPr/>
            <p:nvPr/>
          </p:nvSpPr>
          <p:spPr>
            <a:xfrm>
              <a:off x="2340244" y="3289515"/>
              <a:ext cx="3456122" cy="1154623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Sprint 1</a:t>
              </a:r>
              <a:br>
                <a:rPr lang="en-US" dirty="0"/>
              </a:br>
              <a:r>
                <a:rPr lang="en-US" dirty="0"/>
                <a:t>(2-4 weeks long)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B6B8FF-5FA0-4137-BFA5-A9E2975FF3C3}"/>
                </a:ext>
              </a:extLst>
            </p:cNvPr>
            <p:cNvSpPr/>
            <p:nvPr/>
          </p:nvSpPr>
          <p:spPr>
            <a:xfrm>
              <a:off x="5824780" y="3289514"/>
              <a:ext cx="3456122" cy="1154623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Sprint 2</a:t>
              </a:r>
              <a:br>
                <a:rPr lang="en-US" dirty="0"/>
              </a:br>
              <a:r>
                <a:rPr lang="en-US" dirty="0"/>
                <a:t>(2-4 weeks long)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D1EFA76-C876-4AA9-8D57-6C06D898047D}"/>
              </a:ext>
            </a:extLst>
          </p:cNvPr>
          <p:cNvGrpSpPr/>
          <p:nvPr/>
        </p:nvGrpSpPr>
        <p:grpSpPr>
          <a:xfrm>
            <a:off x="1354809" y="2564968"/>
            <a:ext cx="7870557" cy="616060"/>
            <a:chOff x="1354809" y="2564968"/>
            <a:chExt cx="7870557" cy="6160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A15AB8-BBE1-455C-9254-EB700AE7F1AA}"/>
                </a:ext>
              </a:extLst>
            </p:cNvPr>
            <p:cNvSpPr/>
            <p:nvPr/>
          </p:nvSpPr>
          <p:spPr>
            <a:xfrm>
              <a:off x="1354809" y="2564968"/>
              <a:ext cx="929899" cy="616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Pre-Planning Sprint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AC5AEF-0E5A-48B7-9281-46A8FF647FB3}"/>
                </a:ext>
              </a:extLst>
            </p:cNvPr>
            <p:cNvSpPr/>
            <p:nvPr/>
          </p:nvSpPr>
          <p:spPr>
            <a:xfrm>
              <a:off x="4810931" y="2564968"/>
              <a:ext cx="929899" cy="616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Pre-Planning Sprint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73F69E0-34D0-4601-A6EA-5789209A5FD0}"/>
                </a:ext>
              </a:extLst>
            </p:cNvPr>
            <p:cNvSpPr/>
            <p:nvPr/>
          </p:nvSpPr>
          <p:spPr>
            <a:xfrm>
              <a:off x="8295467" y="2564968"/>
              <a:ext cx="929899" cy="616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Pre-Planning Sprint 3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9EBFA4E-7796-4A97-8E8E-89A53CF94584}"/>
              </a:ext>
            </a:extLst>
          </p:cNvPr>
          <p:cNvGrpSpPr/>
          <p:nvPr/>
        </p:nvGrpSpPr>
        <p:grpSpPr>
          <a:xfrm>
            <a:off x="2406111" y="2564968"/>
            <a:ext cx="4371814" cy="616060"/>
            <a:chOff x="2406111" y="2564968"/>
            <a:chExt cx="4371814" cy="6160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EC2B21-C528-4AEC-A76A-A0EDC1AB536D}"/>
                </a:ext>
              </a:extLst>
            </p:cNvPr>
            <p:cNvSpPr/>
            <p:nvPr/>
          </p:nvSpPr>
          <p:spPr>
            <a:xfrm>
              <a:off x="2406111" y="2564968"/>
              <a:ext cx="929899" cy="616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Planning Sprint 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5D96D6-C906-4B84-BA3F-88D5DCDF0BC4}"/>
                </a:ext>
              </a:extLst>
            </p:cNvPr>
            <p:cNvSpPr/>
            <p:nvPr/>
          </p:nvSpPr>
          <p:spPr>
            <a:xfrm>
              <a:off x="5848026" y="2564968"/>
              <a:ext cx="929899" cy="616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Planning Sprint 2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710A6C2-CCC0-40EE-B6C0-467E073CC1A0}"/>
              </a:ext>
            </a:extLst>
          </p:cNvPr>
          <p:cNvGrpSpPr/>
          <p:nvPr/>
        </p:nvGrpSpPr>
        <p:grpSpPr>
          <a:xfrm>
            <a:off x="2444858" y="3332134"/>
            <a:ext cx="6657105" cy="441703"/>
            <a:chOff x="2444858" y="3332134"/>
            <a:chExt cx="6657105" cy="44170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A87B85A-F112-4209-AE48-2FE6830F8D70}"/>
                </a:ext>
              </a:extLst>
            </p:cNvPr>
            <p:cNvSpPr/>
            <p:nvPr/>
          </p:nvSpPr>
          <p:spPr>
            <a:xfrm>
              <a:off x="2444858" y="3332134"/>
              <a:ext cx="1034512" cy="44170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“Standup” Meetings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A6101C0-B91A-48BC-8EBA-CF7A9CC37CB5}"/>
                </a:ext>
              </a:extLst>
            </p:cNvPr>
            <p:cNvSpPr/>
            <p:nvPr/>
          </p:nvSpPr>
          <p:spPr>
            <a:xfrm>
              <a:off x="3645974" y="3332134"/>
              <a:ext cx="274320" cy="2743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E5C08F9-5936-48F1-9A36-EAC712E6E81E}"/>
                </a:ext>
              </a:extLst>
            </p:cNvPr>
            <p:cNvSpPr/>
            <p:nvPr/>
          </p:nvSpPr>
          <p:spPr>
            <a:xfrm>
              <a:off x="4006441" y="3332134"/>
              <a:ext cx="274320" cy="2743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507AF1B-E6BB-4396-A810-E99ABE6E1E29}"/>
                </a:ext>
              </a:extLst>
            </p:cNvPr>
            <p:cNvSpPr/>
            <p:nvPr/>
          </p:nvSpPr>
          <p:spPr>
            <a:xfrm>
              <a:off x="4363548" y="3332134"/>
              <a:ext cx="274320" cy="2743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5DCDB4B-EA45-472E-8345-C76DDA9ACC47}"/>
                </a:ext>
              </a:extLst>
            </p:cNvPr>
            <p:cNvSpPr/>
            <p:nvPr/>
          </p:nvSpPr>
          <p:spPr>
            <a:xfrm>
              <a:off x="4720655" y="3335231"/>
              <a:ext cx="274320" cy="2743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52B4391-B387-4211-A617-EB0918527CE2}"/>
                </a:ext>
              </a:extLst>
            </p:cNvPr>
            <p:cNvSpPr/>
            <p:nvPr/>
          </p:nvSpPr>
          <p:spPr>
            <a:xfrm>
              <a:off x="5074152" y="3332134"/>
              <a:ext cx="274320" cy="2743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5E3F0DF-46A2-455E-8BB9-3C7858B89485}"/>
                </a:ext>
              </a:extLst>
            </p:cNvPr>
            <p:cNvSpPr/>
            <p:nvPr/>
          </p:nvSpPr>
          <p:spPr>
            <a:xfrm>
              <a:off x="5424475" y="3332134"/>
              <a:ext cx="274320" cy="2743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326312B-0CED-4D71-9A16-D58A9F1F5514}"/>
                </a:ext>
              </a:extLst>
            </p:cNvPr>
            <p:cNvSpPr/>
            <p:nvPr/>
          </p:nvSpPr>
          <p:spPr>
            <a:xfrm>
              <a:off x="5848026" y="3332134"/>
              <a:ext cx="1034512" cy="44170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“Standup” Meetings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689B9CC-CF63-468F-AE83-103F9E9AEEA8}"/>
                </a:ext>
              </a:extLst>
            </p:cNvPr>
            <p:cNvSpPr/>
            <p:nvPr/>
          </p:nvSpPr>
          <p:spPr>
            <a:xfrm>
              <a:off x="7049142" y="3332134"/>
              <a:ext cx="274320" cy="2743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C1DDF5C-E61B-448C-A878-D82C03119CE7}"/>
                </a:ext>
              </a:extLst>
            </p:cNvPr>
            <p:cNvSpPr/>
            <p:nvPr/>
          </p:nvSpPr>
          <p:spPr>
            <a:xfrm>
              <a:off x="7409609" y="3332134"/>
              <a:ext cx="274320" cy="2743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A9D4AC0-B83F-44C9-87B3-DD751995200C}"/>
                </a:ext>
              </a:extLst>
            </p:cNvPr>
            <p:cNvSpPr/>
            <p:nvPr/>
          </p:nvSpPr>
          <p:spPr>
            <a:xfrm>
              <a:off x="7766716" y="3332134"/>
              <a:ext cx="274320" cy="2743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95B42CA-6548-40A0-A2B9-24A69E336780}"/>
                </a:ext>
              </a:extLst>
            </p:cNvPr>
            <p:cNvSpPr/>
            <p:nvPr/>
          </p:nvSpPr>
          <p:spPr>
            <a:xfrm>
              <a:off x="8123823" y="3335231"/>
              <a:ext cx="274320" cy="2743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76935F38-2A42-4BE7-A8E7-D6376D320B82}"/>
                </a:ext>
              </a:extLst>
            </p:cNvPr>
            <p:cNvSpPr/>
            <p:nvPr/>
          </p:nvSpPr>
          <p:spPr>
            <a:xfrm>
              <a:off x="8477320" y="3332134"/>
              <a:ext cx="274320" cy="2743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EA9C469-854C-44EB-A3C0-32924128211F}"/>
                </a:ext>
              </a:extLst>
            </p:cNvPr>
            <p:cNvSpPr/>
            <p:nvPr/>
          </p:nvSpPr>
          <p:spPr>
            <a:xfrm>
              <a:off x="8827643" y="3332134"/>
              <a:ext cx="274320" cy="2743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BB18831-3218-4CF1-B979-02508B22BE84}"/>
              </a:ext>
            </a:extLst>
          </p:cNvPr>
          <p:cNvSpPr txBox="1"/>
          <p:nvPr/>
        </p:nvSpPr>
        <p:spPr>
          <a:xfrm>
            <a:off x="1789407" y="5097366"/>
            <a:ext cx="77343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2800" dirty="0"/>
              <a:t>Your team is expected to have </a:t>
            </a:r>
            <a:r>
              <a:rPr lang="en-US" sz="2800" i="1" dirty="0"/>
              <a:t>at least one </a:t>
            </a:r>
            <a:r>
              <a:rPr lang="en-US" sz="2800" dirty="0"/>
              <a:t>“Standup” outside of class each week</a:t>
            </a:r>
          </a:p>
        </p:txBody>
      </p:sp>
    </p:spTree>
    <p:extLst>
      <p:ext uri="{BB962C8B-B14F-4D97-AF65-F5344CB8AC3E}">
        <p14:creationId xmlns:p14="http://schemas.microsoft.com/office/powerpoint/2010/main" val="34027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2788-38A3-46E6-8767-B9306E71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Pre-planning Meeting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97EB1-BD8C-46CF-9FDE-4651B03E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Overview of sprint priorities</a:t>
            </a:r>
          </a:p>
          <a:p>
            <a:pPr lvl="1" fontAlgn="ctr"/>
            <a:r>
              <a:rPr lang="en-US" dirty="0"/>
              <a:t>This is done by the PM</a:t>
            </a:r>
          </a:p>
          <a:p>
            <a:pPr lvl="1" fontAlgn="ctr"/>
            <a:r>
              <a:rPr lang="en-US" dirty="0"/>
              <a:t>Not “just a list of PBIs”; what is the end goal of the sprint? What happens if things need to be cut? What happens if there is extra time in the sprint?</a:t>
            </a:r>
          </a:p>
          <a:p>
            <a:pPr fontAlgn="ctr"/>
            <a:r>
              <a:rPr lang="en-US" dirty="0"/>
              <a:t>Expected work to carry forward</a:t>
            </a:r>
          </a:p>
          <a:p>
            <a:pPr fontAlgn="ctr"/>
            <a:r>
              <a:rPr lang="en-US" dirty="0"/>
              <a:t>Update calendar with time off</a:t>
            </a:r>
          </a:p>
          <a:p>
            <a:pPr fontAlgn="ctr"/>
            <a:r>
              <a:rPr lang="en-US" dirty="0"/>
              <a:t>Stories from backlog - Assign stories to individuals to be estimated over the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7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779B-99D2-4F87-A8AB-9EC1BB18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/>
              <a:t>Scrum Meeting “Standup” </a:t>
            </a:r>
            <a:r>
              <a:rPr lang="en-US" dirty="0"/>
              <a:t>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E1F7-908F-4ECD-8858-57E50B09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by the Scrum Master</a:t>
            </a:r>
          </a:p>
          <a:p>
            <a:r>
              <a:rPr lang="en-US" dirty="0"/>
              <a:t>Normal work environments have these usually once a day</a:t>
            </a:r>
          </a:p>
          <a:p>
            <a:pPr lvl="1"/>
            <a:r>
              <a:rPr lang="en-US" dirty="0"/>
              <a:t>Sometimes called “Stand-Up”, because they should be brief</a:t>
            </a:r>
          </a:p>
          <a:p>
            <a:pPr lvl="1"/>
            <a:r>
              <a:rPr lang="en-US" dirty="0"/>
              <a:t>Scrum master keeps the meeting on track – watch for too many details</a:t>
            </a:r>
          </a:p>
          <a:p>
            <a:r>
              <a:rPr lang="en-US" dirty="0"/>
              <a:t>Each engineer will record time against active tasks</a:t>
            </a:r>
          </a:p>
          <a:p>
            <a:pPr lvl="1"/>
            <a:r>
              <a:rPr lang="en-US" dirty="0"/>
              <a:t>Scrum master makes the edits in real-time</a:t>
            </a:r>
          </a:p>
          <a:p>
            <a:r>
              <a:rPr lang="en-US" dirty="0"/>
              <a:t>Discuss blocking issues or slipping tasks</a:t>
            </a:r>
          </a:p>
          <a:p>
            <a:r>
              <a:rPr lang="en-US" dirty="0"/>
              <a:t>PM is attentive to possible bottlenecks and critical path issues</a:t>
            </a:r>
          </a:p>
          <a:p>
            <a:r>
              <a:rPr lang="en-US" dirty="0"/>
              <a:t>Check the burndown at least once a week</a:t>
            </a:r>
          </a:p>
          <a:p>
            <a:pPr lvl="1"/>
            <a:r>
              <a:rPr lang="en-US" dirty="0"/>
              <a:t>Make the burndown “look good”</a:t>
            </a:r>
          </a:p>
          <a:p>
            <a:pPr lvl="1"/>
            <a:r>
              <a:rPr lang="en-US" dirty="0"/>
              <a:t>PM decides what tasks will get bumped if needed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7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9DEB-C67E-44BB-8D4E-0AE378C2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1275-D913-4C7C-B7EE-25AC2A024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dirty="0"/>
              <a:t>Agenda</a:t>
            </a:r>
          </a:p>
          <a:p>
            <a:pPr lvl="1" fontAlgn="ctr"/>
            <a:r>
              <a:rPr lang="en-US" dirty="0"/>
              <a:t>Retrospective and Demos</a:t>
            </a:r>
          </a:p>
          <a:p>
            <a:pPr lvl="1" fontAlgn="ctr"/>
            <a:r>
              <a:rPr lang="en-US" dirty="0" err="1"/>
              <a:t>Taskify</a:t>
            </a:r>
            <a:endParaRPr lang="en-US" dirty="0"/>
          </a:p>
          <a:p>
            <a:pPr lvl="2" fontAlgn="ctr"/>
            <a:r>
              <a:rPr lang="en-US" dirty="0"/>
              <a:t>Assign tasks to each person</a:t>
            </a:r>
          </a:p>
          <a:p>
            <a:pPr lvl="1" fontAlgn="ctr"/>
            <a:r>
              <a:rPr lang="en-US" dirty="0"/>
              <a:t>Leveling</a:t>
            </a:r>
          </a:p>
          <a:p>
            <a:pPr lvl="2" fontAlgn="ctr"/>
            <a:r>
              <a:rPr lang="en-US" dirty="0"/>
              <a:t>Make sure each person is approximately in balance for their capacity</a:t>
            </a:r>
          </a:p>
          <a:p>
            <a:endParaRPr lang="en-US" dirty="0"/>
          </a:p>
          <a:p>
            <a:r>
              <a:rPr lang="en-US" dirty="0"/>
              <a:t>During the meeting, estimates and tasks are discussed</a:t>
            </a:r>
          </a:p>
          <a:p>
            <a:pPr lvl="1"/>
            <a:r>
              <a:rPr lang="en-US" dirty="0"/>
              <a:t>Does the list of tasks match the acceptance criteria?</a:t>
            </a:r>
          </a:p>
          <a:p>
            <a:pPr lvl="1"/>
            <a:r>
              <a:rPr lang="en-US" dirty="0"/>
              <a:t>Does the team agree with the task estimates?</a:t>
            </a:r>
          </a:p>
          <a:p>
            <a:pPr lvl="1"/>
            <a:r>
              <a:rPr lang="en-US" dirty="0"/>
              <a:t>Are there tasks that belong in another PBI?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your pre-planning meeting and week went well, then sprint planning is easy! Otherwise, not so much…</a:t>
            </a:r>
          </a:p>
        </p:txBody>
      </p:sp>
    </p:spTree>
    <p:extLst>
      <p:ext uri="{BB962C8B-B14F-4D97-AF65-F5344CB8AC3E}">
        <p14:creationId xmlns:p14="http://schemas.microsoft.com/office/powerpoint/2010/main" val="23191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7437-BE40-43B1-A955-A44FC6E3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3463-457B-427F-8CBA-50CB56B7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Demos</a:t>
            </a:r>
          </a:p>
          <a:p>
            <a:pPr lvl="1" fontAlgn="ctr"/>
            <a:r>
              <a:rPr lang="en-US" dirty="0"/>
              <a:t>Show off your features to your peers, PM, and manager</a:t>
            </a:r>
          </a:p>
          <a:p>
            <a:pPr fontAlgn="ctr"/>
            <a:r>
              <a:rPr lang="en-US" dirty="0"/>
              <a:t>How we did</a:t>
            </a:r>
          </a:p>
          <a:p>
            <a:pPr lvl="1" fontAlgn="ctr"/>
            <a:r>
              <a:rPr lang="en-US" dirty="0"/>
              <a:t>Led by the Product Manager</a:t>
            </a:r>
          </a:p>
          <a:p>
            <a:pPr lvl="1" fontAlgn="ctr"/>
            <a:r>
              <a:rPr lang="en-US" dirty="0"/>
              <a:t>Highlights and Lowlights</a:t>
            </a:r>
          </a:p>
          <a:p>
            <a:pPr fontAlgn="ctr"/>
            <a:r>
              <a:rPr lang="en-US" dirty="0"/>
              <a:t>What worked well and what didn’t go well</a:t>
            </a:r>
          </a:p>
          <a:p>
            <a:pPr lvl="1" fontAlgn="ctr"/>
            <a:r>
              <a:rPr lang="en-US" dirty="0"/>
              <a:t>Around the room taking turns</a:t>
            </a:r>
          </a:p>
          <a:p>
            <a:pPr lvl="1" fontAlgn="ctr"/>
            <a:r>
              <a:rPr lang="en-US" dirty="0"/>
              <a:t>Scrum master records these for future reference and work</a:t>
            </a:r>
          </a:p>
          <a:p>
            <a:pPr lvl="1" fontAlgn="ctr"/>
            <a:r>
              <a:rPr lang="en-US" dirty="0"/>
              <a:t>Process changes for the team (probably not much for this class)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3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463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Sprint Transitions</vt:lpstr>
      <vt:lpstr>Sprints (Review)</vt:lpstr>
      <vt:lpstr>Sprints (Review)</vt:lpstr>
      <vt:lpstr>Pre-planning Meeting (review)</vt:lpstr>
      <vt:lpstr>The Scrum Meeting “Standup” (Review)</vt:lpstr>
      <vt:lpstr>Sprint Planning Meeting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Transitions</dc:title>
  <dc:creator>Steven Yackel</dc:creator>
  <cp:lastModifiedBy>Steven Yackel</cp:lastModifiedBy>
  <cp:revision>1</cp:revision>
  <dcterms:created xsi:type="dcterms:W3CDTF">2019-02-19T23:38:50Z</dcterms:created>
  <dcterms:modified xsi:type="dcterms:W3CDTF">2021-02-17T00:52:55Z</dcterms:modified>
</cp:coreProperties>
</file>