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Yackel" userId="4b0ae51a7568ddbd" providerId="LiveId" clId="{1FFF7A73-F7C2-42BA-B5C7-CF6B0BBC7C44}"/>
    <pc:docChg chg="custSel modSld">
      <pc:chgData name="Steven Yackel" userId="4b0ae51a7568ddbd" providerId="LiveId" clId="{1FFF7A73-F7C2-42BA-B5C7-CF6B0BBC7C44}" dt="2021-02-23T19:40:58.354" v="20" actId="20577"/>
      <pc:docMkLst>
        <pc:docMk/>
      </pc:docMkLst>
      <pc:sldChg chg="modSp mod">
        <pc:chgData name="Steven Yackel" userId="4b0ae51a7568ddbd" providerId="LiveId" clId="{1FFF7A73-F7C2-42BA-B5C7-CF6B0BBC7C44}" dt="2021-02-23T19:40:58.354" v="20" actId="20577"/>
        <pc:sldMkLst>
          <pc:docMk/>
          <pc:sldMk cId="4134797547" sldId="256"/>
        </pc:sldMkLst>
        <pc:spChg chg="mod">
          <ac:chgData name="Steven Yackel" userId="4b0ae51a7568ddbd" providerId="LiveId" clId="{1FFF7A73-F7C2-42BA-B5C7-CF6B0BBC7C44}" dt="2021-02-23T19:40:58.354" v="20" actId="20577"/>
          <ac:spMkLst>
            <pc:docMk/>
            <pc:sldMk cId="4134797547" sldId="256"/>
            <ac:spMk id="3" creationId="{87A5081E-2CAB-4130-8288-8F5DC699048E}"/>
          </ac:spMkLst>
        </pc:spChg>
      </pc:sldChg>
    </pc:docChg>
  </pc:docChgLst>
  <pc:docChgLst>
    <pc:chgData name="Steven Yackel" userId="4b0ae51a7568ddbd" providerId="LiveId" clId="{0A75E976-2539-40CE-8173-EC339F899153}"/>
    <pc:docChg chg="custSel mod addSld modSld sldOrd">
      <pc:chgData name="Steven Yackel" userId="4b0ae51a7568ddbd" providerId="LiveId" clId="{0A75E976-2539-40CE-8173-EC339F899153}" dt="2019-03-05T22:05:39.530" v="2133"/>
      <pc:docMkLst>
        <pc:docMk/>
      </pc:docMkLst>
      <pc:sldChg chg="addSp delSp modSp new add mod setBg">
        <pc:chgData name="Steven Yackel" userId="4b0ae51a7568ddbd" providerId="LiveId" clId="{0A75E976-2539-40CE-8173-EC339F899153}" dt="2019-03-05T20:15:16.626" v="23" actId="26606"/>
        <pc:sldMkLst>
          <pc:docMk/>
          <pc:sldMk cId="3088989039" sldId="257"/>
        </pc:sldMkLst>
        <pc:spChg chg="mod">
          <ac:chgData name="Steven Yackel" userId="4b0ae51a7568ddbd" providerId="LiveId" clId="{0A75E976-2539-40CE-8173-EC339F899153}" dt="2019-03-05T20:15:16.626" v="23" actId="26606"/>
          <ac:spMkLst>
            <pc:docMk/>
            <pc:sldMk cId="3088989039" sldId="257"/>
            <ac:spMk id="2" creationId="{0C80F3E7-E3F3-4BFB-A40C-0E4454834E43}"/>
          </ac:spMkLst>
        </pc:spChg>
        <pc:spChg chg="mod">
          <ac:chgData name="Steven Yackel" userId="4b0ae51a7568ddbd" providerId="LiveId" clId="{0A75E976-2539-40CE-8173-EC339F899153}" dt="2019-03-05T20:15:16.626" v="23" actId="26606"/>
          <ac:spMkLst>
            <pc:docMk/>
            <pc:sldMk cId="3088989039" sldId="257"/>
            <ac:spMk id="3" creationId="{A7A27B89-CC20-41D8-98DC-FC62586B108F}"/>
          </ac:spMkLst>
        </pc:spChg>
        <pc:spChg chg="add del">
          <ac:chgData name="Steven Yackel" userId="4b0ae51a7568ddbd" providerId="LiveId" clId="{0A75E976-2539-40CE-8173-EC339F899153}" dt="2019-03-05T20:15:16.626" v="23" actId="26606"/>
          <ac:spMkLst>
            <pc:docMk/>
            <pc:sldMk cId="3088989039" sldId="257"/>
            <ac:spMk id="8" creationId="{923E8915-D2AA-4327-A45A-972C3CA9574B}"/>
          </ac:spMkLst>
        </pc:spChg>
        <pc:spChg chg="add del">
          <ac:chgData name="Steven Yackel" userId="4b0ae51a7568ddbd" providerId="LiveId" clId="{0A75E976-2539-40CE-8173-EC339F899153}" dt="2019-03-05T20:15:16.626" v="23" actId="26606"/>
          <ac:spMkLst>
            <pc:docMk/>
            <pc:sldMk cId="3088989039" sldId="257"/>
            <ac:spMk id="10" creationId="{8302FC3C-9804-4950-B721-5FD704BA6065}"/>
          </ac:spMkLst>
        </pc:spChg>
        <pc:spChg chg="add del">
          <ac:chgData name="Steven Yackel" userId="4b0ae51a7568ddbd" providerId="LiveId" clId="{0A75E976-2539-40CE-8173-EC339F899153}" dt="2019-03-05T20:15:16.626" v="23" actId="26606"/>
          <ac:spMkLst>
            <pc:docMk/>
            <pc:sldMk cId="3088989039" sldId="257"/>
            <ac:spMk id="16" creationId="{F3798573-F27B-47EB-8EA4-7EE34954C2D6}"/>
          </ac:spMkLst>
        </pc:spChg>
        <pc:spChg chg="add">
          <ac:chgData name="Steven Yackel" userId="4b0ae51a7568ddbd" providerId="LiveId" clId="{0A75E976-2539-40CE-8173-EC339F899153}" dt="2019-03-05T20:15:16.626" v="23" actId="26606"/>
          <ac:spMkLst>
            <pc:docMk/>
            <pc:sldMk cId="3088989039" sldId="257"/>
            <ac:spMk id="21" creationId="{DDBA86CC-34C3-43C1-B328-62490FE69046}"/>
          </ac:spMkLst>
        </pc:spChg>
        <pc:spChg chg="add">
          <ac:chgData name="Steven Yackel" userId="4b0ae51a7568ddbd" providerId="LiveId" clId="{0A75E976-2539-40CE-8173-EC339F899153}" dt="2019-03-05T20:15:16.626" v="23" actId="26606"/>
          <ac:spMkLst>
            <pc:docMk/>
            <pc:sldMk cId="3088989039" sldId="257"/>
            <ac:spMk id="23" creationId="{9CF4C9D6-90BC-48A0-91E8-0F0373CA11B5}"/>
          </ac:spMkLst>
        </pc:spChg>
        <pc:picChg chg="add del">
          <ac:chgData name="Steven Yackel" userId="4b0ae51a7568ddbd" providerId="LiveId" clId="{0A75E976-2539-40CE-8173-EC339F899153}" dt="2019-03-05T20:15:16.626" v="23" actId="26606"/>
          <ac:picMkLst>
            <pc:docMk/>
            <pc:sldMk cId="3088989039" sldId="257"/>
            <ac:picMk id="14" creationId="{3BC6EBB2-9BDC-4075-BA6B-43A9FBF9C86C}"/>
          </ac:picMkLst>
        </pc:picChg>
        <pc:cxnChg chg="add del">
          <ac:chgData name="Steven Yackel" userId="4b0ae51a7568ddbd" providerId="LiveId" clId="{0A75E976-2539-40CE-8173-EC339F899153}" dt="2019-03-05T20:15:16.626" v="23" actId="26606"/>
          <ac:cxnSpMkLst>
            <pc:docMk/>
            <pc:sldMk cId="3088989039" sldId="257"/>
            <ac:cxnSpMk id="12" creationId="{6B9695BD-ECF6-49CA-8877-8C493193C65D}"/>
          </ac:cxnSpMkLst>
        </pc:cxnChg>
      </pc:sldChg>
      <pc:sldChg chg="modSp new add addAnim">
        <pc:chgData name="Steven Yackel" userId="4b0ae51a7568ddbd" providerId="LiveId" clId="{0A75E976-2539-40CE-8173-EC339F899153}" dt="2019-03-05T20:16:06.088" v="160"/>
        <pc:sldMkLst>
          <pc:docMk/>
          <pc:sldMk cId="911813143" sldId="258"/>
        </pc:sldMkLst>
        <pc:spChg chg="mod">
          <ac:chgData name="Steven Yackel" userId="4b0ae51a7568ddbd" providerId="LiveId" clId="{0A75E976-2539-40CE-8173-EC339F899153}" dt="2019-03-05T20:15:33.476" v="25" actId="20577"/>
          <ac:spMkLst>
            <pc:docMk/>
            <pc:sldMk cId="911813143" sldId="258"/>
            <ac:spMk id="2" creationId="{6130C2A9-ED62-477A-B1CF-AF3021C9F7DE}"/>
          </ac:spMkLst>
        </pc:spChg>
        <pc:spChg chg="mod">
          <ac:chgData name="Steven Yackel" userId="4b0ae51a7568ddbd" providerId="LiveId" clId="{0A75E976-2539-40CE-8173-EC339F899153}" dt="2019-03-05T20:16:01.530" v="159" actId="20577"/>
          <ac:spMkLst>
            <pc:docMk/>
            <pc:sldMk cId="911813143" sldId="258"/>
            <ac:spMk id="3" creationId="{63F1817C-EB41-44E9-B0ED-82807ECE44C2}"/>
          </ac:spMkLst>
        </pc:spChg>
      </pc:sldChg>
      <pc:sldChg chg="modSp add ord addAnim delAnim modAnim">
        <pc:chgData name="Steven Yackel" userId="4b0ae51a7568ddbd" providerId="LiveId" clId="{0A75E976-2539-40CE-8173-EC339F899153}" dt="2019-03-05T22:05:39.530" v="2133"/>
        <pc:sldMkLst>
          <pc:docMk/>
          <pc:sldMk cId="2000079328" sldId="259"/>
        </pc:sldMkLst>
        <pc:spChg chg="mod">
          <ac:chgData name="Steven Yackel" userId="4b0ae51a7568ddbd" providerId="LiveId" clId="{0A75E976-2539-40CE-8173-EC339F899153}" dt="2019-03-05T20:16:25.116" v="196" actId="20577"/>
          <ac:spMkLst>
            <pc:docMk/>
            <pc:sldMk cId="2000079328" sldId="259"/>
            <ac:spMk id="2" creationId="{6130C2A9-ED62-477A-B1CF-AF3021C9F7DE}"/>
          </ac:spMkLst>
        </pc:spChg>
        <pc:spChg chg="mod">
          <ac:chgData name="Steven Yackel" userId="4b0ae51a7568ddbd" providerId="LiveId" clId="{0A75E976-2539-40CE-8173-EC339F899153}" dt="2019-03-05T20:21:09.516" v="725" actId="15"/>
          <ac:spMkLst>
            <pc:docMk/>
            <pc:sldMk cId="2000079328" sldId="259"/>
            <ac:spMk id="3" creationId="{63F1817C-EB41-44E9-B0ED-82807ECE44C2}"/>
          </ac:spMkLst>
        </pc:spChg>
      </pc:sldChg>
      <pc:sldChg chg="modSp new add addAnim">
        <pc:chgData name="Steven Yackel" userId="4b0ae51a7568ddbd" providerId="LiveId" clId="{0A75E976-2539-40CE-8173-EC339F899153}" dt="2019-03-05T20:22:56.658" v="899" actId="20577"/>
        <pc:sldMkLst>
          <pc:docMk/>
          <pc:sldMk cId="2732646291" sldId="260"/>
        </pc:sldMkLst>
        <pc:spChg chg="mod">
          <ac:chgData name="Steven Yackel" userId="4b0ae51a7568ddbd" providerId="LiveId" clId="{0A75E976-2539-40CE-8173-EC339F899153}" dt="2019-03-05T20:22:03.847" v="756" actId="20577"/>
          <ac:spMkLst>
            <pc:docMk/>
            <pc:sldMk cId="2732646291" sldId="260"/>
            <ac:spMk id="2" creationId="{1895C9DE-6A50-4EBB-8E73-77C3D2DF7079}"/>
          </ac:spMkLst>
        </pc:spChg>
        <pc:spChg chg="mod">
          <ac:chgData name="Steven Yackel" userId="4b0ae51a7568ddbd" providerId="LiveId" clId="{0A75E976-2539-40CE-8173-EC339F899153}" dt="2019-03-05T20:22:56.658" v="899" actId="20577"/>
          <ac:spMkLst>
            <pc:docMk/>
            <pc:sldMk cId="2732646291" sldId="260"/>
            <ac:spMk id="3" creationId="{4FC76A84-1FF6-4D93-8D47-8F461FE21019}"/>
          </ac:spMkLst>
        </pc:spChg>
      </pc:sldChg>
      <pc:sldChg chg="modSp add">
        <pc:chgData name="Steven Yackel" userId="4b0ae51a7568ddbd" providerId="LiveId" clId="{0A75E976-2539-40CE-8173-EC339F899153}" dt="2019-03-05T20:24:00.012" v="1134" actId="20577"/>
        <pc:sldMkLst>
          <pc:docMk/>
          <pc:sldMk cId="1109643155" sldId="261"/>
        </pc:sldMkLst>
        <pc:spChg chg="mod">
          <ac:chgData name="Steven Yackel" userId="4b0ae51a7568ddbd" providerId="LiveId" clId="{0A75E976-2539-40CE-8173-EC339F899153}" dt="2019-03-05T20:23:23.420" v="954" actId="20577"/>
          <ac:spMkLst>
            <pc:docMk/>
            <pc:sldMk cId="1109643155" sldId="261"/>
            <ac:spMk id="2" creationId="{1895C9DE-6A50-4EBB-8E73-77C3D2DF7079}"/>
          </ac:spMkLst>
        </pc:spChg>
        <pc:spChg chg="mod">
          <ac:chgData name="Steven Yackel" userId="4b0ae51a7568ddbd" providerId="LiveId" clId="{0A75E976-2539-40CE-8173-EC339F899153}" dt="2019-03-05T20:24:00.012" v="1134" actId="20577"/>
          <ac:spMkLst>
            <pc:docMk/>
            <pc:sldMk cId="1109643155" sldId="261"/>
            <ac:spMk id="3" creationId="{4FC76A84-1FF6-4D93-8D47-8F461FE21019}"/>
          </ac:spMkLst>
        </pc:spChg>
      </pc:sldChg>
      <pc:sldChg chg="modSp new add addAnim delAnim">
        <pc:chgData name="Steven Yackel" userId="4b0ae51a7568ddbd" providerId="LiveId" clId="{0A75E976-2539-40CE-8173-EC339F899153}" dt="2019-03-05T20:28:53.249" v="1559"/>
        <pc:sldMkLst>
          <pc:docMk/>
          <pc:sldMk cId="1416744962" sldId="262"/>
        </pc:sldMkLst>
        <pc:spChg chg="mod">
          <ac:chgData name="Steven Yackel" userId="4b0ae51a7568ddbd" providerId="LiveId" clId="{0A75E976-2539-40CE-8173-EC339F899153}" dt="2019-03-05T20:26:25.226" v="1171" actId="20577"/>
          <ac:spMkLst>
            <pc:docMk/>
            <pc:sldMk cId="1416744962" sldId="262"/>
            <ac:spMk id="2" creationId="{B58A12D1-A862-4EE8-8513-1646BB74DF9C}"/>
          </ac:spMkLst>
        </pc:spChg>
        <pc:spChg chg="mod">
          <ac:chgData name="Steven Yackel" userId="4b0ae51a7568ddbd" providerId="LiveId" clId="{0A75E976-2539-40CE-8173-EC339F899153}" dt="2019-03-05T20:28:26.095" v="1557" actId="20577"/>
          <ac:spMkLst>
            <pc:docMk/>
            <pc:sldMk cId="1416744962" sldId="262"/>
            <ac:spMk id="3" creationId="{3477A458-4A29-4FF6-A922-19283205E0FF}"/>
          </ac:spMkLst>
        </pc:spChg>
      </pc:sldChg>
      <pc:sldChg chg="modSp new add addAnim">
        <pc:chgData name="Steven Yackel" userId="4b0ae51a7568ddbd" providerId="LiveId" clId="{0A75E976-2539-40CE-8173-EC339F899153}" dt="2019-03-05T22:05:22.033" v="2132" actId="20577"/>
        <pc:sldMkLst>
          <pc:docMk/>
          <pc:sldMk cId="19988630" sldId="263"/>
        </pc:sldMkLst>
        <pc:spChg chg="mod">
          <ac:chgData name="Steven Yackel" userId="4b0ae51a7568ddbd" providerId="LiveId" clId="{0A75E976-2539-40CE-8173-EC339F899153}" dt="2019-03-05T21:59:33.125" v="1576" actId="313"/>
          <ac:spMkLst>
            <pc:docMk/>
            <pc:sldMk cId="19988630" sldId="263"/>
            <ac:spMk id="2" creationId="{239E9445-3D7A-410E-81A6-7D6B9DB4F570}"/>
          </ac:spMkLst>
        </pc:spChg>
        <pc:spChg chg="mod">
          <ac:chgData name="Steven Yackel" userId="4b0ae51a7568ddbd" providerId="LiveId" clId="{0A75E976-2539-40CE-8173-EC339F899153}" dt="2019-03-05T22:05:22.033" v="2132" actId="20577"/>
          <ac:spMkLst>
            <pc:docMk/>
            <pc:sldMk cId="19988630" sldId="263"/>
            <ac:spMk id="3" creationId="{E68C9340-22BF-4DA0-A133-D9536B217A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8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62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7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06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9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4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9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9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7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4CE7E2-F8FA-416C-A3BC-F3D38391E2BD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99AC-A235-43DC-B140-4E93F77C6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51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93FA-4067-4FA4-9CFF-3614291CB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Managers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5081E-2CAB-4130-8288-8F5DC6990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Software process</a:t>
            </a:r>
          </a:p>
        </p:txBody>
      </p:sp>
    </p:spTree>
    <p:extLst>
      <p:ext uri="{BB962C8B-B14F-4D97-AF65-F5344CB8AC3E}">
        <p14:creationId xmlns:p14="http://schemas.microsoft.com/office/powerpoint/2010/main" val="413479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9445-3D7A-410E-81A6-7D6B9DB4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9340-22BF-4DA0-A133-D9536B21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 Managers</a:t>
            </a:r>
          </a:p>
          <a:p>
            <a:pPr lvl="1"/>
            <a:r>
              <a:rPr lang="en-US" dirty="0"/>
              <a:t>Outside of the software engineering world, this might mean business-focused</a:t>
            </a:r>
          </a:p>
          <a:p>
            <a:pPr lvl="1"/>
            <a:r>
              <a:rPr lang="en-US" dirty="0"/>
              <a:t>Potentially limited technical skills</a:t>
            </a:r>
          </a:p>
          <a:p>
            <a:r>
              <a:rPr lang="en-US" dirty="0"/>
              <a:t>Project Managers</a:t>
            </a:r>
          </a:p>
          <a:p>
            <a:pPr lvl="1"/>
            <a:r>
              <a:rPr lang="en-US" dirty="0"/>
              <a:t>Or “Technical Project Manager”</a:t>
            </a:r>
          </a:p>
          <a:p>
            <a:r>
              <a:rPr lang="en-US" dirty="0"/>
              <a:t>Product Owners</a:t>
            </a:r>
          </a:p>
          <a:p>
            <a:pPr lvl="1"/>
            <a:r>
              <a:rPr lang="en-US" dirty="0"/>
              <a:t>Visionaries</a:t>
            </a:r>
          </a:p>
          <a:p>
            <a:pPr lvl="1"/>
            <a:r>
              <a:rPr lang="en-US" dirty="0"/>
              <a:t>Many companies don’t have this by name</a:t>
            </a:r>
          </a:p>
          <a:p>
            <a:pPr lvl="1"/>
            <a:r>
              <a:rPr lang="en-US" dirty="0"/>
              <a:t>Could be an architect, PM, or business director</a:t>
            </a:r>
          </a:p>
          <a:p>
            <a:r>
              <a:rPr lang="en-US" dirty="0"/>
              <a:t>We will use the term “Project Manager”</a:t>
            </a:r>
          </a:p>
        </p:txBody>
      </p:sp>
    </p:spTree>
    <p:extLst>
      <p:ext uri="{BB962C8B-B14F-4D97-AF65-F5344CB8AC3E}">
        <p14:creationId xmlns:p14="http://schemas.microsoft.com/office/powerpoint/2010/main" val="1998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0F3E7-E3F3-4BFB-A40C-0E445483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Product Managers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7B89-CC20-41D8-98DC-FC62586B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645920"/>
            <a:ext cx="6294448" cy="4470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"Someone who can distill asks from Sales and Marketing into solid project plans that the engineering team can move forward on."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8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C2A9-ED62-477A-B1CF-AF3021C9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“Good” Product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817C-EB41-44E9-B0ED-82807ECE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Mediocre PM</a:t>
            </a:r>
          </a:p>
          <a:p>
            <a:pPr lvl="1"/>
            <a:r>
              <a:rPr lang="en-US" dirty="0"/>
              <a:t>Translating “asks” into projects/stories</a:t>
            </a:r>
          </a:p>
          <a:p>
            <a:pPr lvl="1"/>
            <a:r>
              <a:rPr lang="en-US" dirty="0"/>
              <a:t>Always skating to where the puck was</a:t>
            </a:r>
          </a:p>
          <a:p>
            <a:pPr lvl="1"/>
            <a:r>
              <a:rPr lang="en-US" dirty="0"/>
              <a:t>Space Invaders, “shooting where I was going to be.”</a:t>
            </a:r>
          </a:p>
          <a:p>
            <a:r>
              <a:rPr lang="en-US" dirty="0"/>
              <a:t>Effective PM</a:t>
            </a:r>
          </a:p>
          <a:p>
            <a:pPr lvl="1"/>
            <a:r>
              <a:rPr lang="en-US" dirty="0"/>
              <a:t>Moves the project into position before customers ask</a:t>
            </a:r>
          </a:p>
          <a:p>
            <a:pPr lvl="1"/>
            <a:r>
              <a:rPr lang="en-US" dirty="0"/>
              <a:t>Stays ahead of engineers and testers in the product</a:t>
            </a:r>
          </a:p>
          <a:p>
            <a:r>
              <a:rPr lang="en-US" dirty="0"/>
              <a:t>Outstanding PM</a:t>
            </a:r>
          </a:p>
          <a:p>
            <a:pPr lvl="1"/>
            <a:r>
              <a:rPr lang="en-US" dirty="0"/>
              <a:t>Uses their vision to create a new reality</a:t>
            </a:r>
          </a:p>
          <a:p>
            <a:pPr lvl="1"/>
            <a:r>
              <a:rPr lang="en-US" dirty="0"/>
              <a:t>Changes existing and creates new completive landscapes through marketing</a:t>
            </a:r>
          </a:p>
          <a:p>
            <a:pPr lvl="1"/>
            <a:r>
              <a:rPr lang="en-US" dirty="0"/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200007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C2A9-ED62-477A-B1CF-AF3021C9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817C-EB41-44E9-B0ED-82807ECE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customer really saying?</a:t>
            </a:r>
          </a:p>
          <a:p>
            <a:r>
              <a:rPr lang="en-US" dirty="0"/>
              <a:t>What is the architect really saying?</a:t>
            </a:r>
          </a:p>
          <a:p>
            <a:r>
              <a:rPr lang="en-US" dirty="0"/>
              <a:t>What are the testers really saying?</a:t>
            </a:r>
          </a:p>
          <a:p>
            <a:r>
              <a:rPr lang="en-US" dirty="0"/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91181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C9DE-6A50-4EBB-8E73-77C3D2DF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Personality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6A84-1FF6-4D93-8D47-8F461FE2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Saying “No.”</a:t>
            </a:r>
          </a:p>
          <a:p>
            <a:r>
              <a:rPr lang="en-US" dirty="0"/>
              <a:t>Takes a thicker skin to be disagreed with consistently</a:t>
            </a:r>
          </a:p>
          <a:p>
            <a:r>
              <a:rPr lang="en-US" dirty="0"/>
              <a:t>Juggling many balls at once</a:t>
            </a:r>
          </a:p>
          <a:p>
            <a:r>
              <a:rPr lang="en-US" dirty="0"/>
              <a:t>Open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326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C9DE-6A50-4EBB-8E73-77C3D2DF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an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6A84-1FF6-4D93-8D47-8F461FE2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clear on what you are working on</a:t>
            </a:r>
          </a:p>
          <a:p>
            <a:r>
              <a:rPr lang="en-US" dirty="0"/>
              <a:t>Report your time honestly</a:t>
            </a:r>
          </a:p>
          <a:p>
            <a:r>
              <a:rPr lang="en-US" dirty="0"/>
              <a:t>Be prompt with your tasking and estimates</a:t>
            </a:r>
          </a:p>
          <a:p>
            <a:r>
              <a:rPr lang="en-US" dirty="0"/>
              <a:t>“I can’t give you that, but I can give you this.” Does that work?</a:t>
            </a:r>
          </a:p>
        </p:txBody>
      </p:sp>
    </p:spTree>
    <p:extLst>
      <p:ext uri="{BB962C8B-B14F-4D97-AF65-F5344CB8AC3E}">
        <p14:creationId xmlns:p14="http://schemas.microsoft.com/office/powerpoint/2010/main" val="110964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12D1-A862-4EE8-8513-1646BB74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Satya (CEO of Microsoft)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A458-4A29-4FF6-A922-19283205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clarity</a:t>
            </a:r>
          </a:p>
          <a:p>
            <a:pPr lvl="1"/>
            <a:r>
              <a:rPr lang="en-US" dirty="0"/>
              <a:t>Know your vision</a:t>
            </a:r>
          </a:p>
          <a:p>
            <a:pPr lvl="1"/>
            <a:r>
              <a:rPr lang="en-US" dirty="0"/>
              <a:t>Communicate it</a:t>
            </a:r>
          </a:p>
          <a:p>
            <a:pPr lvl="1"/>
            <a:r>
              <a:rPr lang="en-US" dirty="0"/>
              <a:t>Obsess over everyone understanding it</a:t>
            </a:r>
          </a:p>
          <a:p>
            <a:r>
              <a:rPr lang="en-US" dirty="0"/>
              <a:t>Infectious energy</a:t>
            </a:r>
          </a:p>
          <a:p>
            <a:pPr lvl="1"/>
            <a:r>
              <a:rPr lang="en-US" dirty="0"/>
              <a:t>Passion, but passion in the right direction</a:t>
            </a:r>
          </a:p>
          <a:p>
            <a:pPr lvl="1"/>
            <a:r>
              <a:rPr lang="en-US" dirty="0"/>
              <a:t>Convince others that the vision is worth pursuing</a:t>
            </a:r>
          </a:p>
          <a:p>
            <a:r>
              <a:rPr lang="en-US" dirty="0"/>
              <a:t>Be right</a:t>
            </a:r>
          </a:p>
          <a:p>
            <a:pPr lvl="1"/>
            <a:r>
              <a:rPr lang="en-US" dirty="0"/>
              <a:t>Business decisions</a:t>
            </a:r>
          </a:p>
          <a:p>
            <a:pPr lvl="1"/>
            <a:r>
              <a:rPr lang="en-US" dirty="0"/>
              <a:t>Technology decisions</a:t>
            </a:r>
          </a:p>
          <a:p>
            <a:pPr lvl="1"/>
            <a:r>
              <a:rPr lang="en-US" dirty="0"/>
              <a:t>Product decisions</a:t>
            </a:r>
          </a:p>
        </p:txBody>
      </p:sp>
    </p:spTree>
    <p:extLst>
      <p:ext uri="{BB962C8B-B14F-4D97-AF65-F5344CB8AC3E}">
        <p14:creationId xmlns:p14="http://schemas.microsoft.com/office/powerpoint/2010/main" val="141674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291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Product Managers</vt:lpstr>
      <vt:lpstr>Semantics first</vt:lpstr>
      <vt:lpstr>Product Managers</vt:lpstr>
      <vt:lpstr>“Good” Product Managers</vt:lpstr>
      <vt:lpstr>Ambiguity</vt:lpstr>
      <vt:lpstr>The Personality Type</vt:lpstr>
      <vt:lpstr>As an Engineer</vt:lpstr>
      <vt:lpstr>From Satya (CEO of Microsoft)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Managers</dc:title>
  <dc:creator>Steven Yackel</dc:creator>
  <cp:lastModifiedBy>Steven Yackel</cp:lastModifiedBy>
  <cp:revision>1</cp:revision>
  <dcterms:created xsi:type="dcterms:W3CDTF">2019-03-05T20:15:16Z</dcterms:created>
  <dcterms:modified xsi:type="dcterms:W3CDTF">2021-02-23T19:40:58Z</dcterms:modified>
</cp:coreProperties>
</file>