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0" r:id="rId3"/>
    <p:sldId id="271" r:id="rId4"/>
    <p:sldId id="258" r:id="rId5"/>
    <p:sldId id="261" r:id="rId6"/>
    <p:sldId id="260" r:id="rId7"/>
    <p:sldId id="269"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2" d="100"/>
          <a:sy n="152" d="100"/>
        </p:scale>
        <p:origin x="576"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Yackel" userId="4b0ae51a7568ddbd" providerId="LiveId" clId="{3C937D70-B343-4449-AC7D-D61BCFB38AC9}"/>
    <pc:docChg chg="custSel modSld">
      <pc:chgData name="Steven Yackel" userId="4b0ae51a7568ddbd" providerId="LiveId" clId="{3C937D70-B343-4449-AC7D-D61BCFB38AC9}" dt="2019-04-09T23:25:06.967" v="73" actId="20577"/>
      <pc:docMkLst>
        <pc:docMk/>
      </pc:docMkLst>
      <pc:sldChg chg="modSp modAnim">
        <pc:chgData name="Steven Yackel" userId="4b0ae51a7568ddbd" providerId="LiveId" clId="{3C937D70-B343-4449-AC7D-D61BCFB38AC9}" dt="2019-04-09T23:25:06.967" v="73" actId="20577"/>
        <pc:sldMkLst>
          <pc:docMk/>
          <pc:sldMk cId="148769893" sldId="258"/>
        </pc:sldMkLst>
        <pc:spChg chg="mod">
          <ac:chgData name="Steven Yackel" userId="4b0ae51a7568ddbd" providerId="LiveId" clId="{3C937D70-B343-4449-AC7D-D61BCFB38AC9}" dt="2019-04-09T23:25:06.967" v="73" actId="20577"/>
          <ac:spMkLst>
            <pc:docMk/>
            <pc:sldMk cId="148769893" sldId="258"/>
            <ac:spMk id="3" creationId="{40578F50-F58D-4170-912B-FC3438DEC845}"/>
          </ac:spMkLst>
        </pc:spChg>
      </pc:sldChg>
    </pc:docChg>
  </pc:docChgLst>
  <pc:docChgLst>
    <pc:chgData name="Steven Yackel" userId="4b0ae51a7568ddbd" providerId="LiveId" clId="{31580823-2A87-497C-952D-4FCF37BF8BC7}"/>
    <pc:docChg chg="undo custSel mod addSld delSld modSld">
      <pc:chgData name="Steven Yackel" userId="4b0ae51a7568ddbd" providerId="LiveId" clId="{31580823-2A87-497C-952D-4FCF37BF8BC7}" dt="2019-03-05T22:45:00.298" v="2223" actId="20577"/>
      <pc:docMkLst>
        <pc:docMk/>
      </pc:docMkLst>
      <pc:sldChg chg="modSp new add addAnim delAnim">
        <pc:chgData name="Steven Yackel" userId="4b0ae51a7568ddbd" providerId="LiveId" clId="{31580823-2A87-497C-952D-4FCF37BF8BC7}" dt="2019-03-05T20:07:07.613" v="1930"/>
        <pc:sldMkLst>
          <pc:docMk/>
          <pc:sldMk cId="148769893" sldId="258"/>
        </pc:sldMkLst>
        <pc:spChg chg="mod">
          <ac:chgData name="Steven Yackel" userId="4b0ae51a7568ddbd" providerId="LiveId" clId="{31580823-2A87-497C-952D-4FCF37BF8BC7}" dt="2019-03-05T16:34:45.644" v="697" actId="20577"/>
          <ac:spMkLst>
            <pc:docMk/>
            <pc:sldMk cId="148769893" sldId="258"/>
            <ac:spMk id="2" creationId="{BABF22A4-156E-41BF-BAD7-FC8367924371}"/>
          </ac:spMkLst>
        </pc:spChg>
        <pc:spChg chg="mod">
          <ac:chgData name="Steven Yackel" userId="4b0ae51a7568ddbd" providerId="LiveId" clId="{31580823-2A87-497C-952D-4FCF37BF8BC7}" dt="2019-03-05T16:37:02.159" v="1170" actId="20577"/>
          <ac:spMkLst>
            <pc:docMk/>
            <pc:sldMk cId="148769893" sldId="258"/>
            <ac:spMk id="3" creationId="{40578F50-F58D-4170-912B-FC3438DEC845}"/>
          </ac:spMkLst>
        </pc:spChg>
      </pc:sldChg>
      <pc:sldChg chg="addSp modSp add setBg addAnim delAnim">
        <pc:chgData name="Steven Yackel" userId="4b0ae51a7568ddbd" providerId="LiveId" clId="{31580823-2A87-497C-952D-4FCF37BF8BC7}" dt="2019-03-05T20:06:35.418" v="1926"/>
        <pc:sldMkLst>
          <pc:docMk/>
          <pc:sldMk cId="1151623238" sldId="260"/>
        </pc:sldMkLst>
        <pc:spChg chg="mod">
          <ac:chgData name="Steven Yackel" userId="4b0ae51a7568ddbd" providerId="LiveId" clId="{31580823-2A87-497C-952D-4FCF37BF8BC7}" dt="2019-03-05T16:38:50.512" v="1280" actId="20577"/>
          <ac:spMkLst>
            <pc:docMk/>
            <pc:sldMk cId="1151623238" sldId="260"/>
            <ac:spMk id="2" creationId="{E6432722-51A2-47C3-A81C-C4AE79EF7F33}"/>
          </ac:spMkLst>
        </pc:spChg>
        <pc:spChg chg="mod">
          <ac:chgData name="Steven Yackel" userId="4b0ae51a7568ddbd" providerId="LiveId" clId="{31580823-2A87-497C-952D-4FCF37BF8BC7}" dt="2019-03-05T20:05:33.498" v="1921" actId="20577"/>
          <ac:spMkLst>
            <pc:docMk/>
            <pc:sldMk cId="1151623238" sldId="260"/>
            <ac:spMk id="3" creationId="{2347069C-9C73-4E3A-808F-1101A1E7A919}"/>
          </ac:spMkLst>
        </pc:spChg>
        <pc:spChg chg="add mod">
          <ac:chgData name="Steven Yackel" userId="4b0ae51a7568ddbd" providerId="LiveId" clId="{31580823-2A87-497C-952D-4FCF37BF8BC7}" dt="2019-03-05T20:05:47.538" v="1923" actId="1076"/>
          <ac:spMkLst>
            <pc:docMk/>
            <pc:sldMk cId="1151623238" sldId="260"/>
            <ac:spMk id="5" creationId="{D02FD7EF-BDC4-42E2-89B2-CCA4D8366E4F}"/>
          </ac:spMkLst>
        </pc:spChg>
        <pc:graphicFrameChg chg="mod modGraphic">
          <ac:chgData name="Steven Yackel" userId="4b0ae51a7568ddbd" providerId="LiveId" clId="{31580823-2A87-497C-952D-4FCF37BF8BC7}" dt="2019-03-05T20:03:14.031" v="1530" actId="404"/>
          <ac:graphicFrameMkLst>
            <pc:docMk/>
            <pc:sldMk cId="1151623238" sldId="260"/>
            <ac:graphicFrameMk id="4" creationId="{AAB17480-26BF-4160-B2E4-AE14FF538FBD}"/>
          </ac:graphicFrameMkLst>
        </pc:graphicFrameChg>
      </pc:sldChg>
      <pc:sldChg chg="modSp add addAnim delAnim">
        <pc:chgData name="Steven Yackel" userId="4b0ae51a7568ddbd" providerId="LiveId" clId="{31580823-2A87-497C-952D-4FCF37BF8BC7}" dt="2019-03-05T22:45:00.298" v="2223" actId="20577"/>
        <pc:sldMkLst>
          <pc:docMk/>
          <pc:sldMk cId="3973925506" sldId="261"/>
        </pc:sldMkLst>
        <pc:spChg chg="mod">
          <ac:chgData name="Steven Yackel" userId="4b0ae51a7568ddbd" providerId="LiveId" clId="{31580823-2A87-497C-952D-4FCF37BF8BC7}" dt="2019-03-05T16:38:25.629" v="1244" actId="20577"/>
          <ac:spMkLst>
            <pc:docMk/>
            <pc:sldMk cId="3973925506" sldId="261"/>
            <ac:spMk id="2" creationId="{BABF22A4-156E-41BF-BAD7-FC8367924371}"/>
          </ac:spMkLst>
        </pc:spChg>
        <pc:spChg chg="mod">
          <ac:chgData name="Steven Yackel" userId="4b0ae51a7568ddbd" providerId="LiveId" clId="{31580823-2A87-497C-952D-4FCF37BF8BC7}" dt="2019-03-05T22:45:00.298" v="2223" actId="20577"/>
          <ac:spMkLst>
            <pc:docMk/>
            <pc:sldMk cId="3973925506" sldId="261"/>
            <ac:spMk id="3" creationId="{40578F50-F58D-4170-912B-FC3438DEC845}"/>
          </ac:spMkLst>
        </pc:spChg>
      </pc:sldChg>
    </pc:docChg>
  </pc:docChgLst>
  <pc:docChgLst>
    <pc:chgData name="Steven Yackel" userId="4b0ae51a7568ddbd" providerId="LiveId" clId="{BC595676-9536-49AD-A86F-3A5FDDBFDA4F}"/>
    <pc:docChg chg="modSld sldOrd">
      <pc:chgData name="Steven Yackel" userId="4b0ae51a7568ddbd" providerId="LiveId" clId="{BC595676-9536-49AD-A86F-3A5FDDBFDA4F}" dt="2021-01-26T06:02:17.949" v="36" actId="20577"/>
      <pc:docMkLst>
        <pc:docMk/>
      </pc:docMkLst>
      <pc:sldChg chg="ord">
        <pc:chgData name="Steven Yackel" userId="4b0ae51a7568ddbd" providerId="LiveId" clId="{BC595676-9536-49AD-A86F-3A5FDDBFDA4F}" dt="2021-01-26T06:01:40.693" v="1"/>
        <pc:sldMkLst>
          <pc:docMk/>
          <pc:sldMk cId="148769893" sldId="258"/>
        </pc:sldMkLst>
      </pc:sldChg>
      <pc:sldChg chg="modSp">
        <pc:chgData name="Steven Yackel" userId="4b0ae51a7568ddbd" providerId="LiveId" clId="{BC595676-9536-49AD-A86F-3A5FDDBFDA4F}" dt="2021-01-26T06:02:17.949" v="36" actId="20577"/>
        <pc:sldMkLst>
          <pc:docMk/>
          <pc:sldMk cId="3973925506" sldId="261"/>
        </pc:sldMkLst>
        <pc:spChg chg="mod">
          <ac:chgData name="Steven Yackel" userId="4b0ae51a7568ddbd" providerId="LiveId" clId="{BC595676-9536-49AD-A86F-3A5FDDBFDA4F}" dt="2021-01-26T06:02:17.949" v="36" actId="20577"/>
          <ac:spMkLst>
            <pc:docMk/>
            <pc:sldMk cId="3973925506" sldId="261"/>
            <ac:spMk id="3" creationId="{40578F50-F58D-4170-912B-FC3438DEC845}"/>
          </ac:spMkLst>
        </pc:spChg>
      </pc:sldChg>
    </pc:docChg>
  </pc:docChgLst>
  <pc:docChgLst>
    <pc:chgData name="Steven Yackel" userId="4b0ae51a7568ddbd" providerId="LiveId" clId="{9C6C6C63-96F8-477E-8532-981C99469FEA}"/>
    <pc:docChg chg="modSld sldOrd">
      <pc:chgData name="Steven Yackel" userId="4b0ae51a7568ddbd" providerId="LiveId" clId="{9C6C6C63-96F8-477E-8532-981C99469FEA}" dt="2023-03-07T22:19:12.885" v="1"/>
      <pc:docMkLst>
        <pc:docMk/>
      </pc:docMkLst>
      <pc:sldChg chg="ord">
        <pc:chgData name="Steven Yackel" userId="4b0ae51a7568ddbd" providerId="LiveId" clId="{9C6C6C63-96F8-477E-8532-981C99469FEA}" dt="2023-03-07T22:19:12.885" v="1"/>
        <pc:sldMkLst>
          <pc:docMk/>
          <pc:sldMk cId="3369168592" sldId="263"/>
        </pc:sldMkLst>
      </pc:sldChg>
    </pc:docChg>
  </pc:docChgLst>
  <pc:docChgLst>
    <pc:chgData name="Steven Yackel" userId="4b0ae51a7568ddbd" providerId="LiveId" clId="{C3838BAE-747A-49C2-AA38-664E49FF8E2F}"/>
    <pc:docChg chg="undo redo custSel addSld delSld modSld sldOrd">
      <pc:chgData name="Steven Yackel" userId="4b0ae51a7568ddbd" providerId="LiveId" clId="{C3838BAE-747A-49C2-AA38-664E49FF8E2F}" dt="2021-03-02T20:34:52.859" v="1278"/>
      <pc:docMkLst>
        <pc:docMk/>
      </pc:docMkLst>
      <pc:sldChg chg="modSp mod">
        <pc:chgData name="Steven Yackel" userId="4b0ae51a7568ddbd" providerId="LiveId" clId="{C3838BAE-747A-49C2-AA38-664E49FF8E2F}" dt="2021-03-02T19:38:18.622" v="141" actId="20577"/>
        <pc:sldMkLst>
          <pc:docMk/>
          <pc:sldMk cId="2385221985" sldId="256"/>
        </pc:sldMkLst>
        <pc:spChg chg="mod">
          <ac:chgData name="Steven Yackel" userId="4b0ae51a7568ddbd" providerId="LiveId" clId="{C3838BAE-747A-49C2-AA38-664E49FF8E2F}" dt="2021-03-02T19:38:18.622" v="141" actId="20577"/>
          <ac:spMkLst>
            <pc:docMk/>
            <pc:sldMk cId="2385221985" sldId="256"/>
            <ac:spMk id="3" creationId="{C773BCBD-2D86-4CB8-A85C-81EA387B31E9}"/>
          </ac:spMkLst>
        </pc:spChg>
      </pc:sldChg>
      <pc:sldChg chg="modSp mod">
        <pc:chgData name="Steven Yackel" userId="4b0ae51a7568ddbd" providerId="LiveId" clId="{C3838BAE-747A-49C2-AA38-664E49FF8E2F}" dt="2021-03-02T20:32:24.681" v="1225" actId="20577"/>
        <pc:sldMkLst>
          <pc:docMk/>
          <pc:sldMk cId="148769893" sldId="258"/>
        </pc:sldMkLst>
        <pc:spChg chg="mod">
          <ac:chgData name="Steven Yackel" userId="4b0ae51a7568ddbd" providerId="LiveId" clId="{C3838BAE-747A-49C2-AA38-664E49FF8E2F}" dt="2021-03-02T20:32:24.681" v="1225" actId="20577"/>
          <ac:spMkLst>
            <pc:docMk/>
            <pc:sldMk cId="148769893" sldId="258"/>
            <ac:spMk id="2" creationId="{BABF22A4-156E-41BF-BAD7-FC8367924371}"/>
          </ac:spMkLst>
        </pc:spChg>
      </pc:sldChg>
      <pc:sldChg chg="addSp delSp modSp mod">
        <pc:chgData name="Steven Yackel" userId="4b0ae51a7568ddbd" providerId="LiveId" clId="{C3838BAE-747A-49C2-AA38-664E49FF8E2F}" dt="2021-03-02T19:42:44.267" v="172" actId="20577"/>
        <pc:sldMkLst>
          <pc:docMk/>
          <pc:sldMk cId="1151623238" sldId="260"/>
        </pc:sldMkLst>
        <pc:spChg chg="del">
          <ac:chgData name="Steven Yackel" userId="4b0ae51a7568ddbd" providerId="LiveId" clId="{C3838BAE-747A-49C2-AA38-664E49FF8E2F}" dt="2021-03-02T19:42:37.487" v="149" actId="478"/>
          <ac:spMkLst>
            <pc:docMk/>
            <pc:sldMk cId="1151623238" sldId="260"/>
            <ac:spMk id="2" creationId="{E6432722-51A2-47C3-A81C-C4AE79EF7F33}"/>
          </ac:spMkLst>
        </pc:spChg>
        <pc:spChg chg="mod">
          <ac:chgData name="Steven Yackel" userId="4b0ae51a7568ddbd" providerId="LiveId" clId="{C3838BAE-747A-49C2-AA38-664E49FF8E2F}" dt="2021-03-02T19:37:24.299" v="121" actId="2711"/>
          <ac:spMkLst>
            <pc:docMk/>
            <pc:sldMk cId="1151623238" sldId="260"/>
            <ac:spMk id="3" creationId="{2347069C-9C73-4E3A-808F-1101A1E7A919}"/>
          </ac:spMkLst>
        </pc:spChg>
        <pc:spChg chg="mod">
          <ac:chgData name="Steven Yackel" userId="4b0ae51a7568ddbd" providerId="LiveId" clId="{C3838BAE-747A-49C2-AA38-664E49FF8E2F}" dt="2021-03-02T19:37:24.299" v="121" actId="2711"/>
          <ac:spMkLst>
            <pc:docMk/>
            <pc:sldMk cId="1151623238" sldId="260"/>
            <ac:spMk id="5" creationId="{D02FD7EF-BDC4-42E2-89B2-CCA4D8366E4F}"/>
          </ac:spMkLst>
        </pc:spChg>
        <pc:spChg chg="add mod">
          <ac:chgData name="Steven Yackel" userId="4b0ae51a7568ddbd" providerId="LiveId" clId="{C3838BAE-747A-49C2-AA38-664E49FF8E2F}" dt="2021-03-02T19:42:44.267" v="172" actId="20577"/>
          <ac:spMkLst>
            <pc:docMk/>
            <pc:sldMk cId="1151623238" sldId="260"/>
            <ac:spMk id="7" creationId="{F9256E82-6CF8-4CDA-B970-2025DFEBB766}"/>
          </ac:spMkLst>
        </pc:spChg>
        <pc:graphicFrameChg chg="mod">
          <ac:chgData name="Steven Yackel" userId="4b0ae51a7568ddbd" providerId="LiveId" clId="{C3838BAE-747A-49C2-AA38-664E49FF8E2F}" dt="2021-03-02T19:37:24.299" v="121" actId="2711"/>
          <ac:graphicFrameMkLst>
            <pc:docMk/>
            <pc:sldMk cId="1151623238" sldId="260"/>
            <ac:graphicFrameMk id="4" creationId="{AAB17480-26BF-4160-B2E4-AE14FF538FBD}"/>
          </ac:graphicFrameMkLst>
        </pc:graphicFrameChg>
      </pc:sldChg>
      <pc:sldChg chg="modSp">
        <pc:chgData name="Steven Yackel" userId="4b0ae51a7568ddbd" providerId="LiveId" clId="{C3838BAE-747A-49C2-AA38-664E49FF8E2F}" dt="2021-03-02T19:53:23.645" v="241" actId="20577"/>
        <pc:sldMkLst>
          <pc:docMk/>
          <pc:sldMk cId="3973925506" sldId="261"/>
        </pc:sldMkLst>
        <pc:spChg chg="mod">
          <ac:chgData name="Steven Yackel" userId="4b0ae51a7568ddbd" providerId="LiveId" clId="{C3838BAE-747A-49C2-AA38-664E49FF8E2F}" dt="2021-03-02T19:53:23.645" v="241" actId="20577"/>
          <ac:spMkLst>
            <pc:docMk/>
            <pc:sldMk cId="3973925506" sldId="261"/>
            <ac:spMk id="3" creationId="{40578F50-F58D-4170-912B-FC3438DEC845}"/>
          </ac:spMkLst>
        </pc:spChg>
      </pc:sldChg>
      <pc:sldChg chg="addSp delSp modSp add del mod modAnim">
        <pc:chgData name="Steven Yackel" userId="4b0ae51a7568ddbd" providerId="LiveId" clId="{C3838BAE-747A-49C2-AA38-664E49FF8E2F}" dt="2021-03-02T20:33:47.814" v="1274" actId="47"/>
        <pc:sldMkLst>
          <pc:docMk/>
          <pc:sldMk cId="1448321777" sldId="262"/>
        </pc:sldMkLst>
        <pc:spChg chg="add del mod">
          <ac:chgData name="Steven Yackel" userId="4b0ae51a7568ddbd" providerId="LiveId" clId="{C3838BAE-747A-49C2-AA38-664E49FF8E2F}" dt="2021-03-02T19:42:18.746" v="148" actId="22"/>
          <ac:spMkLst>
            <pc:docMk/>
            <pc:sldMk cId="1448321777" sldId="262"/>
            <ac:spMk id="2" creationId="{76A98F6C-B871-434A-920C-C953DFFCD822}"/>
          </ac:spMkLst>
        </pc:spChg>
        <pc:spChg chg="mod">
          <ac:chgData name="Steven Yackel" userId="4b0ae51a7568ddbd" providerId="LiveId" clId="{C3838BAE-747A-49C2-AA38-664E49FF8E2F}" dt="2021-03-02T19:39:35.857" v="145" actId="313"/>
          <ac:spMkLst>
            <pc:docMk/>
            <pc:sldMk cId="1448321777" sldId="262"/>
            <ac:spMk id="4" creationId="{F5D6301A-716F-4D51-AD2B-F0E5F06FD517}"/>
          </ac:spMkLst>
        </pc:spChg>
        <pc:spChg chg="add del">
          <ac:chgData name="Steven Yackel" userId="4b0ae51a7568ddbd" providerId="LiveId" clId="{C3838BAE-747A-49C2-AA38-664E49FF8E2F}" dt="2021-03-02T19:43:11.032" v="174" actId="478"/>
          <ac:spMkLst>
            <pc:docMk/>
            <pc:sldMk cId="1448321777" sldId="262"/>
            <ac:spMk id="6" creationId="{0F93D0F2-0C41-4B59-8B9F-6B74A6EDF97F}"/>
          </ac:spMkLst>
        </pc:spChg>
      </pc:sldChg>
      <pc:sldChg chg="addSp delSp modSp add mod ord delAnim modAnim">
        <pc:chgData name="Steven Yackel" userId="4b0ae51a7568ddbd" providerId="LiveId" clId="{C3838BAE-747A-49C2-AA38-664E49FF8E2F}" dt="2021-03-02T20:34:52.859" v="1278"/>
        <pc:sldMkLst>
          <pc:docMk/>
          <pc:sldMk cId="3369168592" sldId="263"/>
        </pc:sldMkLst>
        <pc:spChg chg="mod">
          <ac:chgData name="Steven Yackel" userId="4b0ae51a7568ddbd" providerId="LiveId" clId="{C3838BAE-747A-49C2-AA38-664E49FF8E2F}" dt="2021-03-02T19:14:37.261" v="17" actId="12789"/>
          <ac:spMkLst>
            <pc:docMk/>
            <pc:sldMk cId="3369168592" sldId="263"/>
            <ac:spMk id="4" creationId="{59039A30-3431-4E6C-BA88-5071A5CB6606}"/>
          </ac:spMkLst>
        </pc:spChg>
        <pc:spChg chg="add del mod">
          <ac:chgData name="Steven Yackel" userId="4b0ae51a7568ddbd" providerId="LiveId" clId="{C3838BAE-747A-49C2-AA38-664E49FF8E2F}" dt="2021-03-02T19:19:54.584" v="86"/>
          <ac:spMkLst>
            <pc:docMk/>
            <pc:sldMk cId="3369168592" sldId="263"/>
            <ac:spMk id="7" creationId="{2186DF4A-695F-4C4F-A646-A75B1135EABE}"/>
          </ac:spMkLst>
        </pc:spChg>
        <pc:spChg chg="add del mod">
          <ac:chgData name="Steven Yackel" userId="4b0ae51a7568ddbd" providerId="LiveId" clId="{C3838BAE-747A-49C2-AA38-664E49FF8E2F}" dt="2021-03-02T19:19:54.584" v="86"/>
          <ac:spMkLst>
            <pc:docMk/>
            <pc:sldMk cId="3369168592" sldId="263"/>
            <ac:spMk id="8" creationId="{D1B30F32-28B6-4CC9-B862-68CB378CDCC5}"/>
          </ac:spMkLst>
        </pc:spChg>
        <pc:grpChg chg="add del">
          <ac:chgData name="Steven Yackel" userId="4b0ae51a7568ddbd" providerId="LiveId" clId="{C3838BAE-747A-49C2-AA38-664E49FF8E2F}" dt="2021-03-02T19:19:54.161" v="85" actId="478"/>
          <ac:grpSpMkLst>
            <pc:docMk/>
            <pc:sldMk cId="3369168592" sldId="263"/>
            <ac:grpSpMk id="2" creationId="{7659A59A-B9B6-4A14-ADCD-45AB88275D3B}"/>
          </ac:grpSpMkLst>
        </pc:grpChg>
      </pc:sldChg>
      <pc:sldChg chg="addSp delSp modSp add mod addAnim delAnim modAnim">
        <pc:chgData name="Steven Yackel" userId="4b0ae51a7568ddbd" providerId="LiveId" clId="{C3838BAE-747A-49C2-AA38-664E49FF8E2F}" dt="2021-03-02T19:20:01.321" v="90" actId="20577"/>
        <pc:sldMkLst>
          <pc:docMk/>
          <pc:sldMk cId="41325269" sldId="264"/>
        </pc:sldMkLst>
        <pc:spChg chg="mod">
          <ac:chgData name="Steven Yackel" userId="4b0ae51a7568ddbd" providerId="LiveId" clId="{C3838BAE-747A-49C2-AA38-664E49FF8E2F}" dt="2021-03-02T19:15:05.143" v="23" actId="12789"/>
          <ac:spMkLst>
            <pc:docMk/>
            <pc:sldMk cId="41325269" sldId="264"/>
            <ac:spMk id="4" creationId="{59039A30-3431-4E6C-BA88-5071A5CB6606}"/>
          </ac:spMkLst>
        </pc:spChg>
        <pc:spChg chg="add del">
          <ac:chgData name="Steven Yackel" userId="4b0ae51a7568ddbd" providerId="LiveId" clId="{C3838BAE-747A-49C2-AA38-664E49FF8E2F}" dt="2021-03-02T19:20:00.323" v="89" actId="478"/>
          <ac:spMkLst>
            <pc:docMk/>
            <pc:sldMk cId="41325269" sldId="264"/>
            <ac:spMk id="5" creationId="{8B14C783-0D9D-47E4-9527-1349701C3654}"/>
          </ac:spMkLst>
        </pc:spChg>
        <pc:spChg chg="add del">
          <ac:chgData name="Steven Yackel" userId="4b0ae51a7568ddbd" providerId="LiveId" clId="{C3838BAE-747A-49C2-AA38-664E49FF8E2F}" dt="2021-03-02T19:20:00.323" v="89" actId="478"/>
          <ac:spMkLst>
            <pc:docMk/>
            <pc:sldMk cId="41325269" sldId="264"/>
            <ac:spMk id="6" creationId="{309C195B-80AB-4AB4-AB09-7B168A5D694D}"/>
          </ac:spMkLst>
        </pc:spChg>
        <pc:spChg chg="add del mod">
          <ac:chgData name="Steven Yackel" userId="4b0ae51a7568ddbd" providerId="LiveId" clId="{C3838BAE-747A-49C2-AA38-664E49FF8E2F}" dt="2021-03-02T19:19:59.428" v="88"/>
          <ac:spMkLst>
            <pc:docMk/>
            <pc:sldMk cId="41325269" sldId="264"/>
            <ac:spMk id="7" creationId="{6E81247D-0C98-439F-93F4-35BC7341E149}"/>
          </ac:spMkLst>
        </pc:spChg>
        <pc:spChg chg="add del mod">
          <ac:chgData name="Steven Yackel" userId="4b0ae51a7568ddbd" providerId="LiveId" clId="{C3838BAE-747A-49C2-AA38-664E49FF8E2F}" dt="2021-03-02T19:19:59.428" v="88"/>
          <ac:spMkLst>
            <pc:docMk/>
            <pc:sldMk cId="41325269" sldId="264"/>
            <ac:spMk id="8" creationId="{62C38E80-8C06-49AF-B478-32DB469137A9}"/>
          </ac:spMkLst>
        </pc:spChg>
      </pc:sldChg>
      <pc:sldChg chg="addSp delSp modSp add mod delAnim modAnim">
        <pc:chgData name="Steven Yackel" userId="4b0ae51a7568ddbd" providerId="LiveId" clId="{C3838BAE-747A-49C2-AA38-664E49FF8E2F}" dt="2021-03-02T19:20:22.466" v="94" actId="207"/>
        <pc:sldMkLst>
          <pc:docMk/>
          <pc:sldMk cId="962648639" sldId="265"/>
        </pc:sldMkLst>
        <pc:spChg chg="mod">
          <ac:chgData name="Steven Yackel" userId="4b0ae51a7568ddbd" providerId="LiveId" clId="{C3838BAE-747A-49C2-AA38-664E49FF8E2F}" dt="2021-03-02T19:15:32.804" v="25" actId="12789"/>
          <ac:spMkLst>
            <pc:docMk/>
            <pc:sldMk cId="962648639" sldId="265"/>
            <ac:spMk id="4" creationId="{59039A30-3431-4E6C-BA88-5071A5CB6606}"/>
          </ac:spMkLst>
        </pc:spChg>
        <pc:spChg chg="del">
          <ac:chgData name="Steven Yackel" userId="4b0ae51a7568ddbd" providerId="LiveId" clId="{C3838BAE-747A-49C2-AA38-664E49FF8E2F}" dt="2021-03-02T19:20:12.722" v="92" actId="478"/>
          <ac:spMkLst>
            <pc:docMk/>
            <pc:sldMk cId="962648639" sldId="265"/>
            <ac:spMk id="5" creationId="{8B14C783-0D9D-47E4-9527-1349701C3654}"/>
          </ac:spMkLst>
        </pc:spChg>
        <pc:spChg chg="del">
          <ac:chgData name="Steven Yackel" userId="4b0ae51a7568ddbd" providerId="LiveId" clId="{C3838BAE-747A-49C2-AA38-664E49FF8E2F}" dt="2021-03-02T19:20:12.722" v="92" actId="478"/>
          <ac:spMkLst>
            <pc:docMk/>
            <pc:sldMk cId="962648639" sldId="265"/>
            <ac:spMk id="6" creationId="{309C195B-80AB-4AB4-AB09-7B168A5D694D}"/>
          </ac:spMkLst>
        </pc:spChg>
        <pc:spChg chg="add mod">
          <ac:chgData name="Steven Yackel" userId="4b0ae51a7568ddbd" providerId="LiveId" clId="{C3838BAE-747A-49C2-AA38-664E49FF8E2F}" dt="2021-03-02T19:20:08.315" v="91"/>
          <ac:spMkLst>
            <pc:docMk/>
            <pc:sldMk cId="962648639" sldId="265"/>
            <ac:spMk id="7" creationId="{18CE990F-D165-408C-9A23-F2C0FC1DC67D}"/>
          </ac:spMkLst>
        </pc:spChg>
        <pc:spChg chg="add mod">
          <ac:chgData name="Steven Yackel" userId="4b0ae51a7568ddbd" providerId="LiveId" clId="{C3838BAE-747A-49C2-AA38-664E49FF8E2F}" dt="2021-03-02T19:20:22.466" v="94" actId="207"/>
          <ac:spMkLst>
            <pc:docMk/>
            <pc:sldMk cId="962648639" sldId="265"/>
            <ac:spMk id="8" creationId="{F555A7E9-3E27-46C1-BF63-31C1B8AC6D3A}"/>
          </ac:spMkLst>
        </pc:spChg>
      </pc:sldChg>
      <pc:sldChg chg="addSp delSp modSp add mod ord addAnim delAnim modAnim">
        <pc:chgData name="Steven Yackel" userId="4b0ae51a7568ddbd" providerId="LiveId" clId="{C3838BAE-747A-49C2-AA38-664E49FF8E2F}" dt="2021-03-02T20:34:47.586" v="1276"/>
        <pc:sldMkLst>
          <pc:docMk/>
          <pc:sldMk cId="1900310064" sldId="266"/>
        </pc:sldMkLst>
        <pc:spChg chg="mod">
          <ac:chgData name="Steven Yackel" userId="4b0ae51a7568ddbd" providerId="LiveId" clId="{C3838BAE-747A-49C2-AA38-664E49FF8E2F}" dt="2021-03-02T19:17:34.669" v="60" actId="12789"/>
          <ac:spMkLst>
            <pc:docMk/>
            <pc:sldMk cId="1900310064" sldId="266"/>
            <ac:spMk id="4" creationId="{59039A30-3431-4E6C-BA88-5071A5CB6606}"/>
          </ac:spMkLst>
        </pc:spChg>
        <pc:spChg chg="mod topLvl">
          <ac:chgData name="Steven Yackel" userId="4b0ae51a7568ddbd" providerId="LiveId" clId="{C3838BAE-747A-49C2-AA38-664E49FF8E2F}" dt="2021-03-02T19:18:05.641" v="67" actId="165"/>
          <ac:spMkLst>
            <pc:docMk/>
            <pc:sldMk cId="1900310064" sldId="266"/>
            <ac:spMk id="5" creationId="{8B14C783-0D9D-47E4-9527-1349701C3654}"/>
          </ac:spMkLst>
        </pc:spChg>
        <pc:spChg chg="mod topLvl">
          <ac:chgData name="Steven Yackel" userId="4b0ae51a7568ddbd" providerId="LiveId" clId="{C3838BAE-747A-49C2-AA38-664E49FF8E2F}" dt="2021-03-02T19:18:09.390" v="68" actId="1076"/>
          <ac:spMkLst>
            <pc:docMk/>
            <pc:sldMk cId="1900310064" sldId="266"/>
            <ac:spMk id="6" creationId="{309C195B-80AB-4AB4-AB09-7B168A5D694D}"/>
          </ac:spMkLst>
        </pc:spChg>
        <pc:grpChg chg="add del mod">
          <ac:chgData name="Steven Yackel" userId="4b0ae51a7568ddbd" providerId="LiveId" clId="{C3838BAE-747A-49C2-AA38-664E49FF8E2F}" dt="2021-03-02T19:18:05.641" v="67" actId="165"/>
          <ac:grpSpMkLst>
            <pc:docMk/>
            <pc:sldMk cId="1900310064" sldId="266"/>
            <ac:grpSpMk id="2" creationId="{E9079DE9-B2E3-4F72-8467-6AFD485DF5CD}"/>
          </ac:grpSpMkLst>
        </pc:grpChg>
      </pc:sldChg>
      <pc:sldChg chg="addSp delSp modSp add mod delAnim modAnim">
        <pc:chgData name="Steven Yackel" userId="4b0ae51a7568ddbd" providerId="LiveId" clId="{C3838BAE-747A-49C2-AA38-664E49FF8E2F}" dt="2021-03-02T19:35:42.794" v="115" actId="20577"/>
        <pc:sldMkLst>
          <pc:docMk/>
          <pc:sldMk cId="2094016134" sldId="267"/>
        </pc:sldMkLst>
        <pc:spChg chg="mod">
          <ac:chgData name="Steven Yackel" userId="4b0ae51a7568ddbd" providerId="LiveId" clId="{C3838BAE-747A-49C2-AA38-664E49FF8E2F}" dt="2021-03-02T19:35:42.794" v="115" actId="20577"/>
          <ac:spMkLst>
            <pc:docMk/>
            <pc:sldMk cId="2094016134" sldId="267"/>
            <ac:spMk id="4" creationId="{59039A30-3431-4E6C-BA88-5071A5CB6606}"/>
          </ac:spMkLst>
        </pc:spChg>
        <pc:spChg chg="del">
          <ac:chgData name="Steven Yackel" userId="4b0ae51a7568ddbd" providerId="LiveId" clId="{C3838BAE-747A-49C2-AA38-664E49FF8E2F}" dt="2021-03-02T19:34:02.736" v="96" actId="478"/>
          <ac:spMkLst>
            <pc:docMk/>
            <pc:sldMk cId="2094016134" sldId="267"/>
            <ac:spMk id="5" creationId="{8B14C783-0D9D-47E4-9527-1349701C3654}"/>
          </ac:spMkLst>
        </pc:spChg>
        <pc:spChg chg="mod">
          <ac:chgData name="Steven Yackel" userId="4b0ae51a7568ddbd" providerId="LiveId" clId="{C3838BAE-747A-49C2-AA38-664E49FF8E2F}" dt="2021-03-02T19:34:16.602" v="100" actId="1037"/>
          <ac:spMkLst>
            <pc:docMk/>
            <pc:sldMk cId="2094016134" sldId="267"/>
            <ac:spMk id="6" creationId="{309C195B-80AB-4AB4-AB09-7B168A5D694D}"/>
          </ac:spMkLst>
        </pc:spChg>
        <pc:spChg chg="add mod">
          <ac:chgData name="Steven Yackel" userId="4b0ae51a7568ddbd" providerId="LiveId" clId="{C3838BAE-747A-49C2-AA38-664E49FF8E2F}" dt="2021-03-02T19:33:52.066" v="95"/>
          <ac:spMkLst>
            <pc:docMk/>
            <pc:sldMk cId="2094016134" sldId="267"/>
            <ac:spMk id="7" creationId="{24DF7FF6-1EA0-4842-994C-37919B8BC0EA}"/>
          </ac:spMkLst>
        </pc:spChg>
        <pc:spChg chg="add del mod">
          <ac:chgData name="Steven Yackel" userId="4b0ae51a7568ddbd" providerId="LiveId" clId="{C3838BAE-747A-49C2-AA38-664E49FF8E2F}" dt="2021-03-02T19:34:10.126" v="98" actId="478"/>
          <ac:spMkLst>
            <pc:docMk/>
            <pc:sldMk cId="2094016134" sldId="267"/>
            <ac:spMk id="8" creationId="{8E00D978-9EAF-4FFA-8492-87DE3011D1B7}"/>
          </ac:spMkLst>
        </pc:spChg>
      </pc:sldChg>
      <pc:sldChg chg="addSp delSp modSp add mod addAnim delAnim modAnim">
        <pc:chgData name="Steven Yackel" userId="4b0ae51a7568ddbd" providerId="LiveId" clId="{C3838BAE-747A-49C2-AA38-664E49FF8E2F}" dt="2021-03-02T19:38:05.538" v="124" actId="2711"/>
        <pc:sldMkLst>
          <pc:docMk/>
          <pc:sldMk cId="187112866" sldId="268"/>
        </pc:sldMkLst>
        <pc:spChg chg="mod">
          <ac:chgData name="Steven Yackel" userId="4b0ae51a7568ddbd" providerId="LiveId" clId="{C3838BAE-747A-49C2-AA38-664E49FF8E2F}" dt="2021-03-02T19:38:05.538" v="124" actId="2711"/>
          <ac:spMkLst>
            <pc:docMk/>
            <pc:sldMk cId="187112866" sldId="268"/>
            <ac:spMk id="4" creationId="{59039A30-3431-4E6C-BA88-5071A5CB6606}"/>
          </ac:spMkLst>
        </pc:spChg>
        <pc:spChg chg="add del">
          <ac:chgData name="Steven Yackel" userId="4b0ae51a7568ddbd" providerId="LiveId" clId="{C3838BAE-747A-49C2-AA38-664E49FF8E2F}" dt="2021-03-02T19:35:15.551" v="108" actId="478"/>
          <ac:spMkLst>
            <pc:docMk/>
            <pc:sldMk cId="187112866" sldId="268"/>
            <ac:spMk id="5" creationId="{8B14C783-0D9D-47E4-9527-1349701C3654}"/>
          </ac:spMkLst>
        </pc:spChg>
        <pc:spChg chg="add del">
          <ac:chgData name="Steven Yackel" userId="4b0ae51a7568ddbd" providerId="LiveId" clId="{C3838BAE-747A-49C2-AA38-664E49FF8E2F}" dt="2021-03-02T19:35:15.551" v="108" actId="478"/>
          <ac:spMkLst>
            <pc:docMk/>
            <pc:sldMk cId="187112866" sldId="268"/>
            <ac:spMk id="6" creationId="{309C195B-80AB-4AB4-AB09-7B168A5D694D}"/>
          </ac:spMkLst>
        </pc:spChg>
        <pc:spChg chg="add del mod">
          <ac:chgData name="Steven Yackel" userId="4b0ae51a7568ddbd" providerId="LiveId" clId="{C3838BAE-747A-49C2-AA38-664E49FF8E2F}" dt="2021-03-02T19:35:17.114" v="109"/>
          <ac:spMkLst>
            <pc:docMk/>
            <pc:sldMk cId="187112866" sldId="268"/>
            <ac:spMk id="7" creationId="{4758B299-933C-4D2B-9864-BD9418DB7637}"/>
          </ac:spMkLst>
        </pc:spChg>
        <pc:spChg chg="add del mod">
          <ac:chgData name="Steven Yackel" userId="4b0ae51a7568ddbd" providerId="LiveId" clId="{C3838BAE-747A-49C2-AA38-664E49FF8E2F}" dt="2021-03-02T19:35:17.114" v="109"/>
          <ac:spMkLst>
            <pc:docMk/>
            <pc:sldMk cId="187112866" sldId="268"/>
            <ac:spMk id="8" creationId="{86F04755-3DE6-4DB6-88E7-F26B198D0EE9}"/>
          </ac:spMkLst>
        </pc:spChg>
      </pc:sldChg>
      <pc:sldChg chg="modSp new mod">
        <pc:chgData name="Steven Yackel" userId="4b0ae51a7568ddbd" providerId="LiveId" clId="{C3838BAE-747A-49C2-AA38-664E49FF8E2F}" dt="2021-03-02T19:53:48.202" v="247" actId="20577"/>
        <pc:sldMkLst>
          <pc:docMk/>
          <pc:sldMk cId="833491488" sldId="269"/>
        </pc:sldMkLst>
        <pc:spChg chg="mod">
          <ac:chgData name="Steven Yackel" userId="4b0ae51a7568ddbd" providerId="LiveId" clId="{C3838BAE-747A-49C2-AA38-664E49FF8E2F}" dt="2021-03-02T19:53:48.202" v="247" actId="20577"/>
          <ac:spMkLst>
            <pc:docMk/>
            <pc:sldMk cId="833491488" sldId="269"/>
            <ac:spMk id="2" creationId="{CCB8FDC1-B4B8-4B2D-9809-C631FDEE43B5}"/>
          </ac:spMkLst>
        </pc:spChg>
        <pc:spChg chg="mod">
          <ac:chgData name="Steven Yackel" userId="4b0ae51a7568ddbd" providerId="LiveId" clId="{C3838BAE-747A-49C2-AA38-664E49FF8E2F}" dt="2021-03-02T19:43:38.314" v="218"/>
          <ac:spMkLst>
            <pc:docMk/>
            <pc:sldMk cId="833491488" sldId="269"/>
            <ac:spMk id="3" creationId="{7ED4E3E0-99F8-4CFD-AAAC-3FB99C76DDC1}"/>
          </ac:spMkLst>
        </pc:spChg>
      </pc:sldChg>
      <pc:sldChg chg="modSp new mod modAnim">
        <pc:chgData name="Steven Yackel" userId="4b0ae51a7568ddbd" providerId="LiveId" clId="{C3838BAE-747A-49C2-AA38-664E49FF8E2F}" dt="2021-03-02T20:33:34.768" v="1273" actId="5793"/>
        <pc:sldMkLst>
          <pc:docMk/>
          <pc:sldMk cId="71772313" sldId="270"/>
        </pc:sldMkLst>
        <pc:spChg chg="mod">
          <ac:chgData name="Steven Yackel" userId="4b0ae51a7568ddbd" providerId="LiveId" clId="{C3838BAE-747A-49C2-AA38-664E49FF8E2F}" dt="2021-03-02T19:54:25.139" v="288" actId="20577"/>
          <ac:spMkLst>
            <pc:docMk/>
            <pc:sldMk cId="71772313" sldId="270"/>
            <ac:spMk id="2" creationId="{B60780C5-23D7-4F75-903C-B9D4568BE591}"/>
          </ac:spMkLst>
        </pc:spChg>
        <pc:spChg chg="mod">
          <ac:chgData name="Steven Yackel" userId="4b0ae51a7568ddbd" providerId="LiveId" clId="{C3838BAE-747A-49C2-AA38-664E49FF8E2F}" dt="2021-03-02T20:33:34.768" v="1273" actId="5793"/>
          <ac:spMkLst>
            <pc:docMk/>
            <pc:sldMk cId="71772313" sldId="270"/>
            <ac:spMk id="3" creationId="{A29A261F-33A2-49B4-9F8C-CBBF8C4876F9}"/>
          </ac:spMkLst>
        </pc:spChg>
      </pc:sldChg>
      <pc:sldChg chg="modSp new mod modAnim">
        <pc:chgData name="Steven Yackel" userId="4b0ae51a7568ddbd" providerId="LiveId" clId="{C3838BAE-747A-49C2-AA38-664E49FF8E2F}" dt="2021-03-02T20:30:52.063" v="1137"/>
        <pc:sldMkLst>
          <pc:docMk/>
          <pc:sldMk cId="4038385722" sldId="271"/>
        </pc:sldMkLst>
        <pc:spChg chg="mod">
          <ac:chgData name="Steven Yackel" userId="4b0ae51a7568ddbd" providerId="LiveId" clId="{C3838BAE-747A-49C2-AA38-664E49FF8E2F}" dt="2021-03-02T19:59:28.921" v="647" actId="20577"/>
          <ac:spMkLst>
            <pc:docMk/>
            <pc:sldMk cId="4038385722" sldId="271"/>
            <ac:spMk id="2" creationId="{8E16731E-554F-43D5-B440-58122C18D80B}"/>
          </ac:spMkLst>
        </pc:spChg>
        <pc:spChg chg="mod">
          <ac:chgData name="Steven Yackel" userId="4b0ae51a7568ddbd" providerId="LiveId" clId="{C3838BAE-747A-49C2-AA38-664E49FF8E2F}" dt="2021-03-02T20:02:12.599" v="1135" actId="20577"/>
          <ac:spMkLst>
            <pc:docMk/>
            <pc:sldMk cId="4038385722" sldId="271"/>
            <ac:spMk id="3" creationId="{32B17BAD-ED52-4178-86ED-906E825D66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5A84-7142-47F3-8514-4D578ABBE4F2}"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97895-8BBC-463B-ACF6-7D0B03F3FD43}" type="slidenum">
              <a:rPr lang="en-US" smtClean="0"/>
              <a:t>‹#›</a:t>
            </a:fld>
            <a:endParaRPr lang="en-US"/>
          </a:p>
        </p:txBody>
      </p:sp>
    </p:spTree>
    <p:extLst>
      <p:ext uri="{BB962C8B-B14F-4D97-AF65-F5344CB8AC3E}">
        <p14:creationId xmlns:p14="http://schemas.microsoft.com/office/powerpoint/2010/main" val="9541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in personal disagreements vs. team impact</a:t>
            </a:r>
          </a:p>
        </p:txBody>
      </p:sp>
      <p:sp>
        <p:nvSpPr>
          <p:cNvPr id="4" name="Slide Number Placeholder 3"/>
          <p:cNvSpPr>
            <a:spLocks noGrp="1"/>
          </p:cNvSpPr>
          <p:nvPr>
            <p:ph type="sldNum" sz="quarter" idx="10"/>
          </p:nvPr>
        </p:nvSpPr>
        <p:spPr/>
        <p:txBody>
          <a:bodyPr/>
          <a:lstStyle/>
          <a:p>
            <a:fld id="{E2542879-CAF0-4D73-B5C9-16031397E8E7}" type="slidenum">
              <a:rPr lang="en-US" smtClean="0"/>
              <a:t>8</a:t>
            </a:fld>
            <a:endParaRPr lang="en-US"/>
          </a:p>
        </p:txBody>
      </p:sp>
    </p:spTree>
    <p:extLst>
      <p:ext uri="{BB962C8B-B14F-4D97-AF65-F5344CB8AC3E}">
        <p14:creationId xmlns:p14="http://schemas.microsoft.com/office/powerpoint/2010/main" val="314744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9</a:t>
            </a:fld>
            <a:endParaRPr lang="en-US"/>
          </a:p>
        </p:txBody>
      </p:sp>
    </p:spTree>
    <p:extLst>
      <p:ext uri="{BB962C8B-B14F-4D97-AF65-F5344CB8AC3E}">
        <p14:creationId xmlns:p14="http://schemas.microsoft.com/office/powerpoint/2010/main" val="149290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10</a:t>
            </a:fld>
            <a:endParaRPr lang="en-US"/>
          </a:p>
        </p:txBody>
      </p:sp>
    </p:spTree>
    <p:extLst>
      <p:ext uri="{BB962C8B-B14F-4D97-AF65-F5344CB8AC3E}">
        <p14:creationId xmlns:p14="http://schemas.microsoft.com/office/powerpoint/2010/main" val="227326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542879-CAF0-4D73-B5C9-16031397E8E7}" type="slidenum">
              <a:rPr lang="en-US" smtClean="0"/>
              <a:t>11</a:t>
            </a:fld>
            <a:endParaRPr lang="en-US"/>
          </a:p>
        </p:txBody>
      </p:sp>
    </p:spTree>
    <p:extLst>
      <p:ext uri="{BB962C8B-B14F-4D97-AF65-F5344CB8AC3E}">
        <p14:creationId xmlns:p14="http://schemas.microsoft.com/office/powerpoint/2010/main" val="173912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12</a:t>
            </a:fld>
            <a:endParaRPr lang="en-US"/>
          </a:p>
        </p:txBody>
      </p:sp>
    </p:spTree>
    <p:extLst>
      <p:ext uri="{BB962C8B-B14F-4D97-AF65-F5344CB8AC3E}">
        <p14:creationId xmlns:p14="http://schemas.microsoft.com/office/powerpoint/2010/main" val="86744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542879-CAF0-4D73-B5C9-16031397E8E7}" type="slidenum">
              <a:rPr lang="en-US" smtClean="0"/>
              <a:t>13</a:t>
            </a:fld>
            <a:endParaRPr lang="en-US"/>
          </a:p>
        </p:txBody>
      </p:sp>
    </p:spTree>
    <p:extLst>
      <p:ext uri="{BB962C8B-B14F-4D97-AF65-F5344CB8AC3E}">
        <p14:creationId xmlns:p14="http://schemas.microsoft.com/office/powerpoint/2010/main" val="366055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26960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9EADCD-02B2-4ED1-A4B8-29CF33335342}"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82118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41890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819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489632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55347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54561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29353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39426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78892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85986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EADCD-02B2-4ED1-A4B8-29CF33335342}"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36383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EADCD-02B2-4ED1-A4B8-29CF33335342}"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86194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01379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17545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99EADCD-02B2-4ED1-A4B8-29CF33335342}" type="datetimeFigureOut">
              <a:rPr lang="en-US" smtClean="0"/>
              <a:t>2/25/2025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373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9EADCD-02B2-4ED1-A4B8-29CF33335342}"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33795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9EADCD-02B2-4ED1-A4B8-29CF33335342}" type="datetimeFigureOut">
              <a:rPr lang="en-US" smtClean="0"/>
              <a:t>2/25/2025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E0A253E-9841-4D44-822F-B0BC15BB9AAA}" type="slidenum">
              <a:rPr lang="en-US" smtClean="0"/>
              <a:t>‹#›</a:t>
            </a:fld>
            <a:endParaRPr lang="en-US"/>
          </a:p>
        </p:txBody>
      </p:sp>
    </p:spTree>
    <p:extLst>
      <p:ext uri="{BB962C8B-B14F-4D97-AF65-F5344CB8AC3E}">
        <p14:creationId xmlns:p14="http://schemas.microsoft.com/office/powerpoint/2010/main" val="330823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7ADB-C985-43FA-9AAE-FCE9C9012088}"/>
              </a:ext>
            </a:extLst>
          </p:cNvPr>
          <p:cNvSpPr>
            <a:spLocks noGrp="1"/>
          </p:cNvSpPr>
          <p:nvPr>
            <p:ph type="ctrTitle"/>
          </p:nvPr>
        </p:nvSpPr>
        <p:spPr/>
        <p:txBody>
          <a:bodyPr/>
          <a:lstStyle/>
          <a:p>
            <a:r>
              <a:rPr lang="en-US" dirty="0"/>
              <a:t>Performance Reviews</a:t>
            </a:r>
          </a:p>
        </p:txBody>
      </p:sp>
      <p:sp>
        <p:nvSpPr>
          <p:cNvPr id="3" name="Subtitle 2">
            <a:extLst>
              <a:ext uri="{FF2B5EF4-FFF2-40B4-BE49-F238E27FC236}">
                <a16:creationId xmlns:a16="http://schemas.microsoft.com/office/drawing/2014/main" id="{C773BCBD-2D86-4CB8-A85C-81EA387B31E9}"/>
              </a:ext>
            </a:extLst>
          </p:cNvPr>
          <p:cNvSpPr>
            <a:spLocks noGrp="1"/>
          </p:cNvSpPr>
          <p:nvPr>
            <p:ph type="subTitle" idx="1"/>
          </p:nvPr>
        </p:nvSpPr>
        <p:spPr/>
        <p:txBody>
          <a:bodyPr/>
          <a:lstStyle/>
          <a:p>
            <a:r>
              <a:rPr lang="en-US" dirty="0"/>
              <a:t>Software process</a:t>
            </a:r>
          </a:p>
        </p:txBody>
      </p:sp>
    </p:spTree>
    <p:extLst>
      <p:ext uri="{BB962C8B-B14F-4D97-AF65-F5344CB8AC3E}">
        <p14:creationId xmlns:p14="http://schemas.microsoft.com/office/powerpoint/2010/main" val="23852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443841"/>
            <a:ext cx="7315200" cy="3970318"/>
          </a:xfrm>
          <a:prstGeom prst="rect">
            <a:avLst/>
          </a:prstGeom>
        </p:spPr>
        <p:txBody>
          <a:bodyPr wrap="square">
            <a:spAutoFit/>
          </a:bodyPr>
          <a:lstStyle/>
          <a:p>
            <a:r>
              <a:rPr lang="en-US" dirty="0"/>
              <a:t>(This is a self-review)</a:t>
            </a:r>
          </a:p>
          <a:p>
            <a:endParaRPr lang="en-US" dirty="0"/>
          </a:p>
          <a:p>
            <a:r>
              <a:rPr lang="en-US" dirty="0"/>
              <a:t>	To be honest, I personally feel as though I stumbled in my job as [role] this first sprint. I wasn't sure what exactly I was meant to be doing [in my role] and due to the different natures of the tasks assigned to my team and myself there is a significant degree of separation between my team and I in regards to how well we see each other's progress.</a:t>
            </a:r>
          </a:p>
          <a:p>
            <a:r>
              <a:rPr lang="en-US" dirty="0"/>
              <a:t>	This next sprint, I will be far more attentive to the needs of my team and will frequently ask them for updates on their work and their input regarding the overall state of the project. [removed details about the project] I wish to foster a far more cohesive and directed environment for the overall team so that we can develop the best product possible.</a:t>
            </a:r>
          </a:p>
        </p:txBody>
      </p:sp>
      <p:sp>
        <p:nvSpPr>
          <p:cNvPr id="7" name="Rectangle 6">
            <a:extLst>
              <a:ext uri="{FF2B5EF4-FFF2-40B4-BE49-F238E27FC236}">
                <a16:creationId xmlns:a16="http://schemas.microsoft.com/office/drawing/2014/main" id="{6E81247D-0C98-439F-93F4-35BC7341E149}"/>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62C38E80-8C06-49AF-B478-32DB469137A9}"/>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4/4</a:t>
            </a:r>
          </a:p>
        </p:txBody>
      </p:sp>
    </p:spTree>
    <p:extLst>
      <p:ext uri="{BB962C8B-B14F-4D97-AF65-F5344CB8AC3E}">
        <p14:creationId xmlns:p14="http://schemas.microsoft.com/office/powerpoint/2010/main" val="4132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582341"/>
            <a:ext cx="7315200" cy="3693319"/>
          </a:xfrm>
          <a:prstGeom prst="rect">
            <a:avLst/>
          </a:prstGeom>
        </p:spPr>
        <p:txBody>
          <a:bodyPr wrap="square">
            <a:spAutoFit/>
          </a:bodyPr>
          <a:lstStyle/>
          <a:p>
            <a:r>
              <a:rPr lang="en-US" dirty="0"/>
              <a:t>	She has performed very well as a team member. She has had a constant connection and a constant involvement with team activities. She has done a very good job about keeping up with the task work and she has done a very nice job in the design and implementation of her tasks that she has been assigned.</a:t>
            </a:r>
          </a:p>
          <a:p>
            <a:endParaRPr lang="en-US" dirty="0"/>
          </a:p>
          <a:p>
            <a:r>
              <a:rPr lang="en-US" dirty="0"/>
              <a:t>	Overall, she has made many great contributions which include implementing the [specific model name] and the [specific controller name], and has done a nice job of explaining her thoughts and ideas with the rest of the team. She has shown her significant value to the team as a whole. Keep it up!</a:t>
            </a:r>
          </a:p>
        </p:txBody>
      </p:sp>
      <p:sp>
        <p:nvSpPr>
          <p:cNvPr id="7" name="Rectangle 6">
            <a:extLst>
              <a:ext uri="{FF2B5EF4-FFF2-40B4-BE49-F238E27FC236}">
                <a16:creationId xmlns:a16="http://schemas.microsoft.com/office/drawing/2014/main" id="{18CE990F-D165-408C-9A23-F2C0FC1DC67D}"/>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F555A7E9-3E27-46C1-BF63-31C1B8AC6D3A}"/>
              </a:ext>
            </a:extLst>
          </p:cNvPr>
          <p:cNvSpPr/>
          <p:nvPr/>
        </p:nvSpPr>
        <p:spPr>
          <a:xfrm>
            <a:off x="8352907" y="5920954"/>
            <a:ext cx="985058" cy="646331"/>
          </a:xfrm>
          <a:prstGeom prst="rect">
            <a:avLst/>
          </a:prstGeom>
        </p:spPr>
        <p:txBody>
          <a:bodyPr wrap="square">
            <a:spAutoFit/>
          </a:bodyPr>
          <a:lstStyle/>
          <a:p>
            <a:r>
              <a:rPr lang="en-US" sz="3600" dirty="0">
                <a:solidFill>
                  <a:srgbClr val="FF0000"/>
                </a:solidFill>
                <a:latin typeface="Calibri" panose="020F0502020204030204" pitchFamily="34" charset="0"/>
              </a:rPr>
              <a:t>1/4</a:t>
            </a:r>
          </a:p>
        </p:txBody>
      </p:sp>
    </p:spTree>
    <p:extLst>
      <p:ext uri="{BB962C8B-B14F-4D97-AF65-F5344CB8AC3E}">
        <p14:creationId xmlns:p14="http://schemas.microsoft.com/office/powerpoint/2010/main" val="96264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582341"/>
            <a:ext cx="7315200" cy="4247317"/>
          </a:xfrm>
          <a:prstGeom prst="rect">
            <a:avLst/>
          </a:prstGeom>
        </p:spPr>
        <p:txBody>
          <a:bodyPr wrap="square">
            <a:spAutoFit/>
          </a:bodyPr>
          <a:lstStyle/>
          <a:p>
            <a:r>
              <a:rPr lang="en-US" dirty="0"/>
              <a:t>(This is a self-review)</a:t>
            </a:r>
          </a:p>
          <a:p>
            <a:r>
              <a:rPr lang="en-US" dirty="0"/>
              <a:t>	I will continue to learn how to make impacts to the code base that solve larger problems than just the quick fix or Band-Aid solution. I will also continue expanding my design impact on new features and directions of the service</a:t>
            </a:r>
          </a:p>
          <a:p>
            <a:r>
              <a:rPr lang="en-US" dirty="0"/>
              <a:t>	The primary thing that slows me down from other teams and my own team is the lack of clear direction from documentation, or terse replies that don't fully answer questions or give needed context.</a:t>
            </a:r>
          </a:p>
          <a:p>
            <a:r>
              <a:rPr lang="en-US" dirty="0"/>
              <a:t>	I am well aware that I have been guilty of the same problem (but I like to think less so than others). I want to make sure I am taking the time needed to help others fully when they ask questions, and to document the new processes that I am using so others can hopefully do the work I'm doing without much or any guidance from me.</a:t>
            </a:r>
          </a:p>
        </p:txBody>
      </p:sp>
      <p:sp>
        <p:nvSpPr>
          <p:cNvPr id="7" name="Rectangle 6">
            <a:extLst>
              <a:ext uri="{FF2B5EF4-FFF2-40B4-BE49-F238E27FC236}">
                <a16:creationId xmlns:a16="http://schemas.microsoft.com/office/drawing/2014/main" id="{24DF7FF6-1EA0-4842-994C-37919B8BC0EA}"/>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2" name="Rectangle 1">
            <a:extLst>
              <a:ext uri="{FF2B5EF4-FFF2-40B4-BE49-F238E27FC236}">
                <a16:creationId xmlns:a16="http://schemas.microsoft.com/office/drawing/2014/main" id="{71013162-A821-1425-EEFC-4EC7F734FA13}"/>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3/4</a:t>
            </a:r>
          </a:p>
        </p:txBody>
      </p:sp>
    </p:spTree>
    <p:extLst>
      <p:ext uri="{BB962C8B-B14F-4D97-AF65-F5344CB8AC3E}">
        <p14:creationId xmlns:p14="http://schemas.microsoft.com/office/powerpoint/2010/main" val="209401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1704802" y="909148"/>
            <a:ext cx="8782395" cy="4801314"/>
          </a:xfrm>
          <a:prstGeom prst="rect">
            <a:avLst/>
          </a:prstGeom>
        </p:spPr>
        <p:txBody>
          <a:bodyPr wrap="square">
            <a:spAutoFit/>
          </a:bodyPr>
          <a:lstStyle/>
          <a:p>
            <a:r>
              <a:rPr lang="en-US" dirty="0"/>
              <a:t>	She hasn’t taken a leadership role in group meetings and most of the ideas for how the app will function and work come from others. It would be helpful if she had a final idea of what the app looked like and worked to make sure the rest of us understood that idea and were working to create that app. I feel that everyone has had different ideas for the app and we are converging closer to a single idea as time goes on. Because of this, there has been confusion for why certain tasks exists and what value they add (which you may have noticed in some of the meetings). I feel that I must take on the role of leader in our meetings because she does not speak up often enough.</a:t>
            </a:r>
          </a:p>
          <a:p>
            <a:endParaRPr lang="en-US" dirty="0"/>
          </a:p>
          <a:p>
            <a:r>
              <a:rPr lang="en-US" dirty="0"/>
              <a:t>	I helped organize all our stories because she had not yet performed the sorting. It didn't seem to me that she had looked at the story ordering until the actual scrum meeting. I performed a lot of the work during the meetings to make sure we were on the same page for what the final app would look like by going through all of the stories, asking what they meant, and keeping track of what we would have at the end of a sprint so that we had a common understanding of what we would end up with.</a:t>
            </a:r>
          </a:p>
        </p:txBody>
      </p:sp>
      <p:sp>
        <p:nvSpPr>
          <p:cNvPr id="7" name="Rectangle 6">
            <a:extLst>
              <a:ext uri="{FF2B5EF4-FFF2-40B4-BE49-F238E27FC236}">
                <a16:creationId xmlns:a16="http://schemas.microsoft.com/office/drawing/2014/main" id="{4758B299-933C-4D2B-9864-BD9418DB7637}"/>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86F04755-3DE6-4DB6-88E7-F26B198D0EE9}"/>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4/4</a:t>
            </a:r>
          </a:p>
        </p:txBody>
      </p:sp>
    </p:spTree>
    <p:extLst>
      <p:ext uri="{BB962C8B-B14F-4D97-AF65-F5344CB8AC3E}">
        <p14:creationId xmlns:p14="http://schemas.microsoft.com/office/powerpoint/2010/main" val="18711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80C5-23D7-4F75-903C-B9D4568BE591}"/>
              </a:ext>
            </a:extLst>
          </p:cNvPr>
          <p:cNvSpPr>
            <a:spLocks noGrp="1"/>
          </p:cNvSpPr>
          <p:nvPr>
            <p:ph type="title"/>
          </p:nvPr>
        </p:nvSpPr>
        <p:spPr/>
        <p:txBody>
          <a:bodyPr/>
          <a:lstStyle/>
          <a:p>
            <a:r>
              <a:rPr lang="en-US" dirty="0"/>
              <a:t>What is a “Good” Performance Review?</a:t>
            </a:r>
          </a:p>
        </p:txBody>
      </p:sp>
      <p:sp>
        <p:nvSpPr>
          <p:cNvPr id="3" name="Content Placeholder 2">
            <a:extLst>
              <a:ext uri="{FF2B5EF4-FFF2-40B4-BE49-F238E27FC236}">
                <a16:creationId xmlns:a16="http://schemas.microsoft.com/office/drawing/2014/main" id="{A29A261F-33A2-49B4-9F8C-CBBF8C4876F9}"/>
              </a:ext>
            </a:extLst>
          </p:cNvPr>
          <p:cNvSpPr>
            <a:spLocks noGrp="1"/>
          </p:cNvSpPr>
          <p:nvPr>
            <p:ph idx="1"/>
          </p:nvPr>
        </p:nvSpPr>
        <p:spPr/>
        <p:txBody>
          <a:bodyPr/>
          <a:lstStyle/>
          <a:p>
            <a:r>
              <a:rPr lang="en-US" dirty="0"/>
              <a:t>Actionable feedback</a:t>
            </a:r>
          </a:p>
          <a:p>
            <a:r>
              <a:rPr lang="en-US" dirty="0"/>
              <a:t>Praise for behaviors you want to see continue</a:t>
            </a:r>
          </a:p>
          <a:p>
            <a:r>
              <a:rPr lang="en-US" dirty="0"/>
              <a:t>No “self-identifying” information</a:t>
            </a:r>
          </a:p>
          <a:p>
            <a:pPr lvl="1"/>
            <a:r>
              <a:rPr lang="en-US" dirty="0"/>
              <a:t>This is for anonymous reviews; culture might be changing here…</a:t>
            </a:r>
          </a:p>
          <a:p>
            <a:pPr lvl="1"/>
            <a:r>
              <a:rPr lang="en-US" dirty="0"/>
              <a:t>Avoid using specific names, or comments that uniquely identify the author of the review</a:t>
            </a:r>
          </a:p>
          <a:p>
            <a:r>
              <a:rPr lang="en-US" dirty="0"/>
              <a:t>Goals or future areas to improve</a:t>
            </a:r>
          </a:p>
        </p:txBody>
      </p:sp>
    </p:spTree>
    <p:extLst>
      <p:ext uri="{BB962C8B-B14F-4D97-AF65-F5344CB8AC3E}">
        <p14:creationId xmlns:p14="http://schemas.microsoft.com/office/powerpoint/2010/main" val="717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731E-554F-43D5-B440-58122C18D80B}"/>
              </a:ext>
            </a:extLst>
          </p:cNvPr>
          <p:cNvSpPr>
            <a:spLocks noGrp="1"/>
          </p:cNvSpPr>
          <p:nvPr>
            <p:ph type="title"/>
          </p:nvPr>
        </p:nvSpPr>
        <p:spPr/>
        <p:txBody>
          <a:bodyPr/>
          <a:lstStyle/>
          <a:p>
            <a:r>
              <a:rPr lang="en-US" dirty="0"/>
              <a:t>Example Questions to Answer</a:t>
            </a:r>
          </a:p>
        </p:txBody>
      </p:sp>
      <p:sp>
        <p:nvSpPr>
          <p:cNvPr id="3" name="Content Placeholder 2">
            <a:extLst>
              <a:ext uri="{FF2B5EF4-FFF2-40B4-BE49-F238E27FC236}">
                <a16:creationId xmlns:a16="http://schemas.microsoft.com/office/drawing/2014/main" id="{32B17BAD-ED52-4178-86ED-906E825D6639}"/>
              </a:ext>
            </a:extLst>
          </p:cNvPr>
          <p:cNvSpPr>
            <a:spLocks noGrp="1"/>
          </p:cNvSpPr>
          <p:nvPr>
            <p:ph idx="1"/>
          </p:nvPr>
        </p:nvSpPr>
        <p:spPr/>
        <p:txBody>
          <a:bodyPr/>
          <a:lstStyle/>
          <a:p>
            <a:r>
              <a:rPr lang="en-US" dirty="0"/>
              <a:t>What is something they do really well and should keep doing?</a:t>
            </a:r>
          </a:p>
          <a:p>
            <a:pPr lvl="1"/>
            <a:r>
              <a:rPr lang="en-US" dirty="0"/>
              <a:t>Add suggestions on how they could use the strength even more</a:t>
            </a:r>
          </a:p>
          <a:p>
            <a:r>
              <a:rPr lang="en-US" dirty="0"/>
              <a:t>What is something they should re-think?</a:t>
            </a:r>
          </a:p>
          <a:p>
            <a:pPr lvl="1"/>
            <a:r>
              <a:rPr lang="en-US" dirty="0"/>
              <a:t>What impact is it having?</a:t>
            </a:r>
          </a:p>
          <a:p>
            <a:pPr lvl="1"/>
            <a:r>
              <a:rPr lang="en-US" dirty="0"/>
              <a:t>What examples are there for doing it another way?</a:t>
            </a:r>
          </a:p>
          <a:p>
            <a:pPr lvl="1"/>
            <a:r>
              <a:rPr lang="en-US" dirty="0"/>
              <a:t>Are they coming across in a way that they do not intend?</a:t>
            </a:r>
          </a:p>
          <a:p>
            <a:r>
              <a:rPr lang="en-US" dirty="0"/>
              <a:t>What is something that you really value about working with them?</a:t>
            </a:r>
          </a:p>
        </p:txBody>
      </p:sp>
    </p:spTree>
    <p:extLst>
      <p:ext uri="{BB962C8B-B14F-4D97-AF65-F5344CB8AC3E}">
        <p14:creationId xmlns:p14="http://schemas.microsoft.com/office/powerpoint/2010/main" val="403838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22A4-156E-41BF-BAD7-FC8367924371}"/>
              </a:ext>
            </a:extLst>
          </p:cNvPr>
          <p:cNvSpPr>
            <a:spLocks noGrp="1"/>
          </p:cNvSpPr>
          <p:nvPr>
            <p:ph type="title"/>
          </p:nvPr>
        </p:nvSpPr>
        <p:spPr/>
        <p:txBody>
          <a:bodyPr/>
          <a:lstStyle/>
          <a:p>
            <a:r>
              <a:rPr lang="en-US" dirty="0"/>
              <a:t>Writing Reviews for this Class</a:t>
            </a:r>
          </a:p>
        </p:txBody>
      </p:sp>
      <p:sp>
        <p:nvSpPr>
          <p:cNvPr id="3" name="Content Placeholder 2">
            <a:extLst>
              <a:ext uri="{FF2B5EF4-FFF2-40B4-BE49-F238E27FC236}">
                <a16:creationId xmlns:a16="http://schemas.microsoft.com/office/drawing/2014/main" id="{40578F50-F58D-4170-912B-FC3438DEC845}"/>
              </a:ext>
            </a:extLst>
          </p:cNvPr>
          <p:cNvSpPr>
            <a:spLocks noGrp="1"/>
          </p:cNvSpPr>
          <p:nvPr>
            <p:ph idx="1"/>
          </p:nvPr>
        </p:nvSpPr>
        <p:spPr/>
        <p:txBody>
          <a:bodyPr>
            <a:normAutofit fontScale="92500" lnSpcReduction="20000"/>
          </a:bodyPr>
          <a:lstStyle/>
          <a:p>
            <a:r>
              <a:rPr lang="en-US" dirty="0"/>
              <a:t>Two to four paragraphs long</a:t>
            </a:r>
          </a:p>
          <a:p>
            <a:pPr lvl="1"/>
            <a:r>
              <a:rPr lang="en-US" dirty="0"/>
              <a:t>This is a general guideline. You can write more if you want.</a:t>
            </a:r>
          </a:p>
          <a:p>
            <a:r>
              <a:rPr lang="en-US" dirty="0"/>
              <a:t>Peer review</a:t>
            </a:r>
          </a:p>
          <a:p>
            <a:pPr lvl="1"/>
            <a:r>
              <a:rPr lang="en-US" dirty="0"/>
              <a:t>How did they impact you?</a:t>
            </a:r>
          </a:p>
          <a:p>
            <a:pPr lvl="1"/>
            <a:r>
              <a:rPr lang="en-US" dirty="0"/>
              <a:t>How did they impact the team?</a:t>
            </a:r>
          </a:p>
          <a:p>
            <a:pPr lvl="1"/>
            <a:r>
              <a:rPr lang="en-US" dirty="0"/>
              <a:t>Be specific on impact and contributions</a:t>
            </a:r>
          </a:p>
          <a:p>
            <a:pPr lvl="2"/>
            <a:r>
              <a:rPr lang="en-US" dirty="0"/>
              <a:t>Think about their role on the team, and how they are doing at </a:t>
            </a:r>
            <a:r>
              <a:rPr lang="en-US"/>
              <a:t>that role</a:t>
            </a:r>
            <a:endParaRPr lang="en-US" dirty="0"/>
          </a:p>
          <a:p>
            <a:pPr lvl="1"/>
            <a:r>
              <a:rPr lang="en-US" dirty="0"/>
              <a:t>Write anonymously; these reviews are shared with the person</a:t>
            </a:r>
          </a:p>
          <a:p>
            <a:r>
              <a:rPr lang="en-US" dirty="0"/>
              <a:t>Self review</a:t>
            </a:r>
          </a:p>
          <a:p>
            <a:pPr lvl="1"/>
            <a:r>
              <a:rPr lang="en-US" dirty="0"/>
              <a:t>Not just a rehash of tasks you’ve completed</a:t>
            </a:r>
          </a:p>
          <a:p>
            <a:pPr lvl="1"/>
            <a:r>
              <a:rPr lang="en-US" dirty="0"/>
              <a:t>Show off</a:t>
            </a:r>
          </a:p>
          <a:p>
            <a:pPr lvl="1"/>
            <a:r>
              <a:rPr lang="en-US" dirty="0"/>
              <a:t>Don’t be fake critical</a:t>
            </a:r>
          </a:p>
        </p:txBody>
      </p:sp>
    </p:spTree>
    <p:extLst>
      <p:ext uri="{BB962C8B-B14F-4D97-AF65-F5344CB8AC3E}">
        <p14:creationId xmlns:p14="http://schemas.microsoft.com/office/powerpoint/2010/main" val="14876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22A4-156E-41BF-BAD7-FC8367924371}"/>
              </a:ext>
            </a:extLst>
          </p:cNvPr>
          <p:cNvSpPr>
            <a:spLocks noGrp="1"/>
          </p:cNvSpPr>
          <p:nvPr>
            <p:ph type="title"/>
          </p:nvPr>
        </p:nvSpPr>
        <p:spPr/>
        <p:txBody>
          <a:bodyPr/>
          <a:lstStyle/>
          <a:p>
            <a:r>
              <a:rPr lang="en-US" dirty="0"/>
              <a:t>Performance Reviews Overview</a:t>
            </a:r>
          </a:p>
        </p:txBody>
      </p:sp>
      <p:sp>
        <p:nvSpPr>
          <p:cNvPr id="3" name="Content Placeholder 2">
            <a:extLst>
              <a:ext uri="{FF2B5EF4-FFF2-40B4-BE49-F238E27FC236}">
                <a16:creationId xmlns:a16="http://schemas.microsoft.com/office/drawing/2014/main" id="{40578F50-F58D-4170-912B-FC3438DEC845}"/>
              </a:ext>
            </a:extLst>
          </p:cNvPr>
          <p:cNvSpPr>
            <a:spLocks noGrp="1"/>
          </p:cNvSpPr>
          <p:nvPr>
            <p:ph idx="1"/>
          </p:nvPr>
        </p:nvSpPr>
        <p:spPr/>
        <p:txBody>
          <a:bodyPr>
            <a:normAutofit/>
          </a:bodyPr>
          <a:lstStyle/>
          <a:p>
            <a:pPr>
              <a:lnSpc>
                <a:spcPct val="90000"/>
              </a:lnSpc>
            </a:pPr>
            <a:r>
              <a:rPr lang="en-US" dirty="0"/>
              <a:t>Choose two people on your team. Submit those names in the Moodle assignment</a:t>
            </a:r>
          </a:p>
          <a:p>
            <a:pPr>
              <a:lnSpc>
                <a:spcPct val="90000"/>
              </a:lnSpc>
            </a:pPr>
            <a:r>
              <a:rPr lang="en-US" dirty="0"/>
              <a:t>The feedback comment will indicate who you need to write performance reviews for</a:t>
            </a:r>
          </a:p>
          <a:p>
            <a:pPr lvl="1">
              <a:lnSpc>
                <a:spcPct val="90000"/>
              </a:lnSpc>
            </a:pPr>
            <a:r>
              <a:rPr lang="en-US" dirty="0"/>
              <a:t>Your self review and peer reviews are due by next Tuesday</a:t>
            </a:r>
          </a:p>
          <a:p>
            <a:pPr lvl="1">
              <a:lnSpc>
                <a:spcPct val="90000"/>
              </a:lnSpc>
            </a:pPr>
            <a:r>
              <a:rPr lang="en-US" dirty="0"/>
              <a:t>Submit them as a single document to Moodle</a:t>
            </a:r>
          </a:p>
          <a:p>
            <a:pPr>
              <a:lnSpc>
                <a:spcPct val="90000"/>
              </a:lnSpc>
            </a:pPr>
            <a:r>
              <a:rPr lang="en-US" dirty="0"/>
              <a:t>You will have three reviews of your performance</a:t>
            </a:r>
          </a:p>
          <a:p>
            <a:pPr lvl="1">
              <a:lnSpc>
                <a:spcPct val="90000"/>
              </a:lnSpc>
            </a:pPr>
            <a:r>
              <a:rPr lang="en-US" dirty="0"/>
              <a:t>Two peer reviews</a:t>
            </a:r>
          </a:p>
          <a:p>
            <a:pPr lvl="1">
              <a:lnSpc>
                <a:spcPct val="90000"/>
              </a:lnSpc>
            </a:pPr>
            <a:r>
              <a:rPr lang="en-US" dirty="0"/>
              <a:t>Self review</a:t>
            </a:r>
          </a:p>
          <a:p>
            <a:pPr>
              <a:lnSpc>
                <a:spcPct val="90000"/>
              </a:lnSpc>
            </a:pPr>
            <a:r>
              <a:rPr lang="en-US" dirty="0"/>
              <a:t>We will do this twice in the semester</a:t>
            </a:r>
          </a:p>
          <a:p>
            <a:pPr lvl="1">
              <a:lnSpc>
                <a:spcPct val="90000"/>
              </a:lnSpc>
            </a:pPr>
            <a:r>
              <a:rPr lang="en-US" dirty="0"/>
              <a:t>One simple everyone review at the end of the semester</a:t>
            </a:r>
          </a:p>
        </p:txBody>
      </p:sp>
    </p:spTree>
    <p:extLst>
      <p:ext uri="{BB962C8B-B14F-4D97-AF65-F5344CB8AC3E}">
        <p14:creationId xmlns:p14="http://schemas.microsoft.com/office/powerpoint/2010/main" val="39739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7069C-9C73-4E3A-808F-1101A1E7A919}"/>
              </a:ext>
            </a:extLst>
          </p:cNvPr>
          <p:cNvSpPr>
            <a:spLocks noGrp="1"/>
          </p:cNvSpPr>
          <p:nvPr>
            <p:ph idx="1"/>
          </p:nvPr>
        </p:nvSpPr>
        <p:spPr>
          <a:xfrm>
            <a:off x="1103311" y="2052214"/>
            <a:ext cx="4338409" cy="4176520"/>
          </a:xfrm>
        </p:spPr>
        <p:txBody>
          <a:bodyPr>
            <a:normAutofit lnSpcReduction="10000"/>
          </a:bodyPr>
          <a:lstStyle/>
          <a:p>
            <a:pPr>
              <a:lnSpc>
                <a:spcPct val="90000"/>
              </a:lnSpc>
            </a:pPr>
            <a:r>
              <a:rPr lang="en-US" dirty="0">
                <a:latin typeface="+mn-lt"/>
                <a:cs typeface="Calibri" panose="020F0502020204030204" pitchFamily="34" charset="0"/>
              </a:rPr>
              <a:t>Your reputation will change based on the content of your reviews</a:t>
            </a:r>
          </a:p>
          <a:p>
            <a:pPr>
              <a:lnSpc>
                <a:spcPct val="90000"/>
              </a:lnSpc>
            </a:pPr>
            <a:r>
              <a:rPr lang="en-US" dirty="0">
                <a:latin typeface="+mn-lt"/>
                <a:cs typeface="Calibri" panose="020F0502020204030204" pitchFamily="34" charset="0"/>
              </a:rPr>
              <a:t>You will receive a reputation bonus for being chosen by others to write your review</a:t>
            </a:r>
          </a:p>
          <a:p>
            <a:pPr>
              <a:lnSpc>
                <a:spcPct val="90000"/>
              </a:lnSpc>
            </a:pPr>
            <a:r>
              <a:rPr lang="en-US" dirty="0">
                <a:latin typeface="+mn-lt"/>
                <a:cs typeface="Calibri" panose="020F0502020204030204" pitchFamily="34" charset="0"/>
              </a:rPr>
              <a:t>The review content about you will be aggregated together to an overall level for your reputation change</a:t>
            </a:r>
          </a:p>
          <a:p>
            <a:pPr>
              <a:lnSpc>
                <a:spcPct val="90000"/>
              </a:lnSpc>
            </a:pPr>
            <a:r>
              <a:rPr lang="en-US" dirty="0">
                <a:latin typeface="+mn-lt"/>
                <a:cs typeface="Calibri" panose="020F0502020204030204" pitchFamily="34" charset="0"/>
              </a:rPr>
              <a:t>During your team meeting I’ll discuss how your team is doing for your project and scrum process</a:t>
            </a:r>
          </a:p>
        </p:txBody>
      </p:sp>
      <p:graphicFrame>
        <p:nvGraphicFramePr>
          <p:cNvPr id="4" name="Table 3">
            <a:extLst>
              <a:ext uri="{FF2B5EF4-FFF2-40B4-BE49-F238E27FC236}">
                <a16:creationId xmlns:a16="http://schemas.microsoft.com/office/drawing/2014/main" id="{AAB17480-26BF-4160-B2E4-AE14FF538FBD}"/>
              </a:ext>
            </a:extLst>
          </p:cNvPr>
          <p:cNvGraphicFramePr>
            <a:graphicFrameLocks noGrp="1"/>
          </p:cNvGraphicFramePr>
          <p:nvPr>
            <p:extLst>
              <p:ext uri="{D42A27DB-BD31-4B8C-83A1-F6EECF244321}">
                <p14:modId xmlns:p14="http://schemas.microsoft.com/office/powerpoint/2010/main" val="2145719133"/>
              </p:ext>
            </p:extLst>
          </p:nvPr>
        </p:nvGraphicFramePr>
        <p:xfrm>
          <a:off x="5482208" y="2012259"/>
          <a:ext cx="6434356" cy="1223984"/>
        </p:xfrm>
        <a:graphic>
          <a:graphicData uri="http://schemas.openxmlformats.org/drawingml/2006/table">
            <a:tbl>
              <a:tblPr/>
              <a:tblGrid>
                <a:gridCol w="1952356">
                  <a:extLst>
                    <a:ext uri="{9D8B030D-6E8A-4147-A177-3AD203B41FA5}">
                      <a16:colId xmlns:a16="http://schemas.microsoft.com/office/drawing/2014/main" val="1032202598"/>
                    </a:ext>
                  </a:extLst>
                </a:gridCol>
                <a:gridCol w="747000">
                  <a:extLst>
                    <a:ext uri="{9D8B030D-6E8A-4147-A177-3AD203B41FA5}">
                      <a16:colId xmlns:a16="http://schemas.microsoft.com/office/drawing/2014/main" val="639057485"/>
                    </a:ext>
                  </a:extLst>
                </a:gridCol>
                <a:gridCol w="747000">
                  <a:extLst>
                    <a:ext uri="{9D8B030D-6E8A-4147-A177-3AD203B41FA5}">
                      <a16:colId xmlns:a16="http://schemas.microsoft.com/office/drawing/2014/main" val="2357637272"/>
                    </a:ext>
                  </a:extLst>
                </a:gridCol>
                <a:gridCol w="747000">
                  <a:extLst>
                    <a:ext uri="{9D8B030D-6E8A-4147-A177-3AD203B41FA5}">
                      <a16:colId xmlns:a16="http://schemas.microsoft.com/office/drawing/2014/main" val="735399568"/>
                    </a:ext>
                  </a:extLst>
                </a:gridCol>
                <a:gridCol w="747000">
                  <a:extLst>
                    <a:ext uri="{9D8B030D-6E8A-4147-A177-3AD203B41FA5}">
                      <a16:colId xmlns:a16="http://schemas.microsoft.com/office/drawing/2014/main" val="655908330"/>
                    </a:ext>
                  </a:extLst>
                </a:gridCol>
                <a:gridCol w="747000">
                  <a:extLst>
                    <a:ext uri="{9D8B030D-6E8A-4147-A177-3AD203B41FA5}">
                      <a16:colId xmlns:a16="http://schemas.microsoft.com/office/drawing/2014/main" val="1275160351"/>
                    </a:ext>
                  </a:extLst>
                </a:gridCol>
                <a:gridCol w="747000">
                  <a:extLst>
                    <a:ext uri="{9D8B030D-6E8A-4147-A177-3AD203B41FA5}">
                      <a16:colId xmlns:a16="http://schemas.microsoft.com/office/drawing/2014/main" val="4001559941"/>
                    </a:ext>
                  </a:extLst>
                </a:gridCol>
              </a:tblGrid>
              <a:tr h="611992">
                <a:tc>
                  <a:txBody>
                    <a:bodyPr/>
                    <a:lstStyle/>
                    <a:p>
                      <a:pPr marL="0" marR="0" fontAlgn="t">
                        <a:spcBef>
                          <a:spcPts val="0"/>
                        </a:spcBef>
                        <a:spcAft>
                          <a:spcPts val="0"/>
                        </a:spcAft>
                      </a:pPr>
                      <a:r>
                        <a:rPr lang="en-US" sz="2000" dirty="0">
                          <a:effectLst/>
                          <a:latin typeface="Calibri" panose="020F0502020204030204" pitchFamily="34" charset="0"/>
                        </a:rPr>
                        <a:t>Peer Reviews</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3</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4</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5</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6</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16614670"/>
                  </a:ext>
                </a:extLst>
              </a:tr>
              <a:tr h="611992">
                <a:tc>
                  <a:txBody>
                    <a:bodyPr/>
                    <a:lstStyle/>
                    <a:p>
                      <a:pPr marL="0" marR="0" fontAlgn="t">
                        <a:spcBef>
                          <a:spcPts val="0"/>
                        </a:spcBef>
                        <a:spcAft>
                          <a:spcPts val="0"/>
                        </a:spcAft>
                      </a:pPr>
                      <a:r>
                        <a:rPr lang="en-US" sz="2000" dirty="0">
                          <a:effectLst/>
                          <a:latin typeface="Calibri" panose="020F0502020204030204" pitchFamily="34" charset="0"/>
                        </a:rPr>
                        <a:t>Reputation</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4</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6</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9</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71916174"/>
                  </a:ext>
                </a:extLst>
              </a:tr>
            </a:tbl>
          </a:graphicData>
        </a:graphic>
      </p:graphicFrame>
      <p:sp>
        <p:nvSpPr>
          <p:cNvPr id="5" name="Rectangle 4">
            <a:extLst>
              <a:ext uri="{FF2B5EF4-FFF2-40B4-BE49-F238E27FC236}">
                <a16:creationId xmlns:a16="http://schemas.microsoft.com/office/drawing/2014/main" id="{D02FD7EF-BDC4-42E2-89B2-CCA4D8366E4F}"/>
              </a:ext>
            </a:extLst>
          </p:cNvPr>
          <p:cNvSpPr/>
          <p:nvPr/>
        </p:nvSpPr>
        <p:spPr>
          <a:xfrm>
            <a:off x="5482208" y="3395253"/>
            <a:ext cx="5354911" cy="3139321"/>
          </a:xfrm>
          <a:prstGeom prst="rect">
            <a:avLst/>
          </a:prstGeom>
        </p:spPr>
        <p:txBody>
          <a:bodyPr wrap="square">
            <a:spAutoFit/>
          </a:bodyPr>
          <a:lstStyle/>
          <a:p>
            <a:r>
              <a:rPr lang="en-US" dirty="0"/>
              <a:t>+5 Universal praise</a:t>
            </a:r>
          </a:p>
          <a:p>
            <a:r>
              <a:rPr lang="en-US" dirty="0"/>
              <a:t>+4</a:t>
            </a:r>
          </a:p>
          <a:p>
            <a:r>
              <a:rPr lang="en-US" dirty="0"/>
              <a:t>+3 Mostly positive</a:t>
            </a:r>
          </a:p>
          <a:p>
            <a:r>
              <a:rPr lang="en-US" dirty="0"/>
              <a:t>+2 </a:t>
            </a:r>
          </a:p>
          <a:p>
            <a:r>
              <a:rPr lang="en-US" dirty="0"/>
              <a:t>+1 Mildly positive</a:t>
            </a:r>
          </a:p>
          <a:p>
            <a:r>
              <a:rPr lang="en-US" dirty="0"/>
              <a:t>0 Neutral, or mixed positive/negative</a:t>
            </a:r>
          </a:p>
          <a:p>
            <a:r>
              <a:rPr lang="en-US" dirty="0"/>
              <a:t>-1 Mildly negative</a:t>
            </a:r>
          </a:p>
          <a:p>
            <a:r>
              <a:rPr lang="en-US" dirty="0"/>
              <a:t>-2</a:t>
            </a:r>
          </a:p>
          <a:p>
            <a:r>
              <a:rPr lang="en-US" dirty="0"/>
              <a:t>-3 Somewhat negative</a:t>
            </a:r>
          </a:p>
          <a:p>
            <a:r>
              <a:rPr lang="en-US" dirty="0"/>
              <a:t>-4</a:t>
            </a:r>
          </a:p>
          <a:p>
            <a:r>
              <a:rPr lang="en-US" dirty="0"/>
              <a:t>-5 Universal unhappiness</a:t>
            </a:r>
          </a:p>
        </p:txBody>
      </p:sp>
      <p:sp>
        <p:nvSpPr>
          <p:cNvPr id="7" name="Title 6">
            <a:extLst>
              <a:ext uri="{FF2B5EF4-FFF2-40B4-BE49-F238E27FC236}">
                <a16:creationId xmlns:a16="http://schemas.microsoft.com/office/drawing/2014/main" id="{F9256E82-6CF8-4CDA-B970-2025DFEBB766}"/>
              </a:ext>
            </a:extLst>
          </p:cNvPr>
          <p:cNvSpPr>
            <a:spLocks noGrp="1"/>
          </p:cNvSpPr>
          <p:nvPr>
            <p:ph type="title"/>
          </p:nvPr>
        </p:nvSpPr>
        <p:spPr/>
        <p:txBody>
          <a:bodyPr/>
          <a:lstStyle/>
          <a:p>
            <a:r>
              <a:rPr lang="en-US" dirty="0"/>
              <a:t>Reputation and Grades</a:t>
            </a:r>
          </a:p>
        </p:txBody>
      </p:sp>
    </p:spTree>
    <p:extLst>
      <p:ext uri="{BB962C8B-B14F-4D97-AF65-F5344CB8AC3E}">
        <p14:creationId xmlns:p14="http://schemas.microsoft.com/office/powerpoint/2010/main" val="11516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FDC1-B4B8-4B2D-9809-C631FDEE43B5}"/>
              </a:ext>
            </a:extLst>
          </p:cNvPr>
          <p:cNvSpPr>
            <a:spLocks noGrp="1"/>
          </p:cNvSpPr>
          <p:nvPr>
            <p:ph type="title"/>
          </p:nvPr>
        </p:nvSpPr>
        <p:spPr/>
        <p:txBody>
          <a:bodyPr/>
          <a:lstStyle/>
          <a:p>
            <a:r>
              <a:rPr lang="en-US" dirty="0"/>
              <a:t>Let’s Play a Game…</a:t>
            </a:r>
          </a:p>
        </p:txBody>
      </p:sp>
      <p:sp>
        <p:nvSpPr>
          <p:cNvPr id="3" name="Content Placeholder 2">
            <a:extLst>
              <a:ext uri="{FF2B5EF4-FFF2-40B4-BE49-F238E27FC236}">
                <a16:creationId xmlns:a16="http://schemas.microsoft.com/office/drawing/2014/main" id="{7ED4E3E0-99F8-4CFD-AAAC-3FB99C76DDC1}"/>
              </a:ext>
            </a:extLst>
          </p:cNvPr>
          <p:cNvSpPr>
            <a:spLocks noGrp="1"/>
          </p:cNvSpPr>
          <p:nvPr>
            <p:ph idx="1"/>
          </p:nvPr>
        </p:nvSpPr>
        <p:spPr/>
        <p:txBody>
          <a:bodyPr/>
          <a:lstStyle/>
          <a:p>
            <a:r>
              <a:rPr lang="en-US" dirty="0"/>
              <a:t>Review the reviews!</a:t>
            </a:r>
          </a:p>
          <a:p>
            <a:r>
              <a:rPr lang="en-US" sz="2000" dirty="0"/>
              <a:t>Scale is 1-4, where 4 is the best</a:t>
            </a:r>
          </a:p>
          <a:p>
            <a:endParaRPr lang="en-US" dirty="0"/>
          </a:p>
        </p:txBody>
      </p:sp>
    </p:spTree>
    <p:extLst>
      <p:ext uri="{BB962C8B-B14F-4D97-AF65-F5344CB8AC3E}">
        <p14:creationId xmlns:p14="http://schemas.microsoft.com/office/powerpoint/2010/main" val="83349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043732"/>
            <a:ext cx="7315200" cy="4770537"/>
          </a:xfrm>
          <a:prstGeom prst="rect">
            <a:avLst/>
          </a:prstGeom>
        </p:spPr>
        <p:txBody>
          <a:bodyPr wrap="square">
            <a:spAutoFit/>
          </a:bodyPr>
          <a:lstStyle/>
          <a:p>
            <a:r>
              <a:rPr lang="en-US" sz="1600" dirty="0"/>
              <a:t>	She has been awesome. [someone else’s name] has been informing me that other groups have had a hard time getting started and we didn’t have any starting troubles because she was able to teach us all of the initial steps of [code examples and development products]. She has taken time to teach us how to code in [language]. She has helped us on our tasks when we hit walls and need help figuring out how to code something using [language]. She also provides us with links and suggests for getting comfortable with [IDE and language]. I am very glad that she decided to be on our team.</a:t>
            </a:r>
          </a:p>
          <a:p>
            <a:endParaRPr lang="en-US" sz="1600" dirty="0"/>
          </a:p>
          <a:p>
            <a:r>
              <a:rPr lang="en-US" sz="1600" dirty="0"/>
              <a:t>	There are times when I think she has a different view of what the final app will look like then the rest of us. She has wanted to put things in such as [Android features] and [other team member] and I have a simpler idea for what the app will look like and our views align more with the styles used for apps like ours. There is now a [feature] in the app and I do not see the value it adds to our app and wonder if users will know it exists without being told it exists. To me, this seems to be a result of creating tasks individually and I realize that I am partly responsible for not asking whether these features are important to the final product.</a:t>
            </a:r>
          </a:p>
        </p:txBody>
      </p:sp>
      <p:sp>
        <p:nvSpPr>
          <p:cNvPr id="5" name="Rectangle 4">
            <a:extLst>
              <a:ext uri="{FF2B5EF4-FFF2-40B4-BE49-F238E27FC236}">
                <a16:creationId xmlns:a16="http://schemas.microsoft.com/office/drawing/2014/main" id="{8B14C783-0D9D-47E4-9527-1349701C3654}"/>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6" name="Rectangle 5">
            <a:extLst>
              <a:ext uri="{FF2B5EF4-FFF2-40B4-BE49-F238E27FC236}">
                <a16:creationId xmlns:a16="http://schemas.microsoft.com/office/drawing/2014/main" id="{309C195B-80AB-4AB4-AB09-7B168A5D694D}"/>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3/4</a:t>
            </a:r>
          </a:p>
        </p:txBody>
      </p:sp>
    </p:spTree>
    <p:extLst>
      <p:ext uri="{BB962C8B-B14F-4D97-AF65-F5344CB8AC3E}">
        <p14:creationId xmlns:p14="http://schemas.microsoft.com/office/powerpoint/2010/main" val="19003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859340"/>
            <a:ext cx="7315200" cy="3139321"/>
          </a:xfrm>
          <a:prstGeom prst="rect">
            <a:avLst/>
          </a:prstGeom>
        </p:spPr>
        <p:txBody>
          <a:bodyPr wrap="square">
            <a:spAutoFit/>
          </a:bodyPr>
          <a:lstStyle/>
          <a:p>
            <a:r>
              <a:rPr lang="en-US" dirty="0"/>
              <a:t>(This is a self-review)</a:t>
            </a:r>
          </a:p>
          <a:p>
            <a:endParaRPr lang="en-US" dirty="0"/>
          </a:p>
          <a:p>
            <a:r>
              <a:rPr lang="en-US" dirty="0"/>
              <a:t>	I believe I have performed very well as a team member and have done a good job at fulfilling my role. I have been able to keep up with my tasks and have made some good contributions to the team. Among the tasks that I have completed, I have also helped other team members finish their tasks when needed, and I have also pointed out multiple potential issues in code that need to be fixed. Overall, I would rate myself as being a good team member and would say that I am a valuable asset for the team to have.</a:t>
            </a:r>
          </a:p>
        </p:txBody>
      </p:sp>
      <p:sp>
        <p:nvSpPr>
          <p:cNvPr id="7" name="Rectangle 6">
            <a:extLst>
              <a:ext uri="{FF2B5EF4-FFF2-40B4-BE49-F238E27FC236}">
                <a16:creationId xmlns:a16="http://schemas.microsoft.com/office/drawing/2014/main" id="{2186DF4A-695F-4C4F-A646-A75B1135EABE}"/>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D1B30F32-28B6-4CC9-B862-68CB378CDCC5}"/>
              </a:ext>
            </a:extLst>
          </p:cNvPr>
          <p:cNvSpPr/>
          <p:nvPr/>
        </p:nvSpPr>
        <p:spPr>
          <a:xfrm>
            <a:off x="8352907" y="5920954"/>
            <a:ext cx="985058" cy="646331"/>
          </a:xfrm>
          <a:prstGeom prst="rect">
            <a:avLst/>
          </a:prstGeom>
        </p:spPr>
        <p:txBody>
          <a:bodyPr wrap="square">
            <a:spAutoFit/>
          </a:bodyPr>
          <a:lstStyle/>
          <a:p>
            <a:r>
              <a:rPr lang="en-US" sz="3600" dirty="0">
                <a:solidFill>
                  <a:schemeClr val="accent3"/>
                </a:solidFill>
                <a:latin typeface="Calibri" panose="020F0502020204030204" pitchFamily="34" charset="0"/>
              </a:rPr>
              <a:t>2/4</a:t>
            </a:r>
          </a:p>
        </p:txBody>
      </p:sp>
    </p:spTree>
    <p:extLst>
      <p:ext uri="{BB962C8B-B14F-4D97-AF65-F5344CB8AC3E}">
        <p14:creationId xmlns:p14="http://schemas.microsoft.com/office/powerpoint/2010/main" val="33691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124</TotalTime>
  <Words>1549</Words>
  <Application>Microsoft Office PowerPoint</Application>
  <PresentationFormat>Widescreen</PresentationFormat>
  <Paragraphs>112</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Ion</vt:lpstr>
      <vt:lpstr>Performance Reviews</vt:lpstr>
      <vt:lpstr>What is a “Good” Performance Review?</vt:lpstr>
      <vt:lpstr>Example Questions to Answer</vt:lpstr>
      <vt:lpstr>Writing Reviews for this Class</vt:lpstr>
      <vt:lpstr>Performance Reviews Overview</vt:lpstr>
      <vt:lpstr>Reputation and Grades</vt:lpstr>
      <vt:lpstr>Let’s Play a Game…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Reviews</dc:title>
  <dc:creator>Steven Yackel</dc:creator>
  <cp:lastModifiedBy>Steven Yackel</cp:lastModifiedBy>
  <cp:revision>2</cp:revision>
  <dcterms:created xsi:type="dcterms:W3CDTF">2019-03-05T16:29:29Z</dcterms:created>
  <dcterms:modified xsi:type="dcterms:W3CDTF">2025-02-25T20:19:21Z</dcterms:modified>
</cp:coreProperties>
</file>