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0" r:id="rId3"/>
    <p:sldId id="271" r:id="rId4"/>
    <p:sldId id="274" r:id="rId5"/>
    <p:sldId id="272" r:id="rId6"/>
    <p:sldId id="273" r:id="rId7"/>
    <p:sldId id="258" r:id="rId8"/>
    <p:sldId id="261" r:id="rId9"/>
    <p:sldId id="26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Yackel" userId="4b0ae51a7568ddbd" providerId="LiveId" clId="{3C937D70-B343-4449-AC7D-D61BCFB38AC9}"/>
    <pc:docChg chg="custSel modSld">
      <pc:chgData name="Steven Yackel" userId="4b0ae51a7568ddbd" providerId="LiveId" clId="{3C937D70-B343-4449-AC7D-D61BCFB38AC9}" dt="2019-04-09T23:25:06.967" v="73" actId="20577"/>
      <pc:docMkLst>
        <pc:docMk/>
      </pc:docMkLst>
      <pc:sldChg chg="modSp modAnim">
        <pc:chgData name="Steven Yackel" userId="4b0ae51a7568ddbd" providerId="LiveId" clId="{3C937D70-B343-4449-AC7D-D61BCFB38AC9}" dt="2019-04-09T23:25:06.967" v="73" actId="20577"/>
        <pc:sldMkLst>
          <pc:docMk/>
          <pc:sldMk cId="148769893" sldId="258"/>
        </pc:sldMkLst>
        <pc:spChg chg="mod">
          <ac:chgData name="Steven Yackel" userId="4b0ae51a7568ddbd" providerId="LiveId" clId="{3C937D70-B343-4449-AC7D-D61BCFB38AC9}" dt="2019-04-09T23:25:06.967" v="73" actId="20577"/>
          <ac:spMkLst>
            <pc:docMk/>
            <pc:sldMk cId="148769893" sldId="258"/>
            <ac:spMk id="3" creationId="{40578F50-F58D-4170-912B-FC3438DEC845}"/>
          </ac:spMkLst>
        </pc:spChg>
      </pc:sldChg>
    </pc:docChg>
  </pc:docChgLst>
  <pc:docChgLst>
    <pc:chgData name="Steven Yackel" userId="4b0ae51a7568ddbd" providerId="LiveId" clId="{31580823-2A87-497C-952D-4FCF37BF8BC7}"/>
    <pc:docChg chg="undo custSel mod addSld delSld modSld">
      <pc:chgData name="Steven Yackel" userId="4b0ae51a7568ddbd" providerId="LiveId" clId="{31580823-2A87-497C-952D-4FCF37BF8BC7}" dt="2019-03-05T22:45:00.298" v="2223" actId="20577"/>
      <pc:docMkLst>
        <pc:docMk/>
      </pc:docMkLst>
      <pc:sldChg chg="modSp new add addAnim delAnim">
        <pc:chgData name="Steven Yackel" userId="4b0ae51a7568ddbd" providerId="LiveId" clId="{31580823-2A87-497C-952D-4FCF37BF8BC7}" dt="2019-03-05T20:07:07.613" v="1930"/>
        <pc:sldMkLst>
          <pc:docMk/>
          <pc:sldMk cId="148769893" sldId="258"/>
        </pc:sldMkLst>
        <pc:spChg chg="mod">
          <ac:chgData name="Steven Yackel" userId="4b0ae51a7568ddbd" providerId="LiveId" clId="{31580823-2A87-497C-952D-4FCF37BF8BC7}" dt="2019-03-05T16:34:45.644" v="697" actId="20577"/>
          <ac:spMkLst>
            <pc:docMk/>
            <pc:sldMk cId="148769893" sldId="258"/>
            <ac:spMk id="2" creationId="{BABF22A4-156E-41BF-BAD7-FC8367924371}"/>
          </ac:spMkLst>
        </pc:spChg>
        <pc:spChg chg="mod">
          <ac:chgData name="Steven Yackel" userId="4b0ae51a7568ddbd" providerId="LiveId" clId="{31580823-2A87-497C-952D-4FCF37BF8BC7}" dt="2019-03-05T16:37:02.159" v="1170" actId="20577"/>
          <ac:spMkLst>
            <pc:docMk/>
            <pc:sldMk cId="148769893" sldId="258"/>
            <ac:spMk id="3" creationId="{40578F50-F58D-4170-912B-FC3438DEC845}"/>
          </ac:spMkLst>
        </pc:spChg>
      </pc:sldChg>
      <pc:sldChg chg="addSp modSp add setBg addAnim delAnim">
        <pc:chgData name="Steven Yackel" userId="4b0ae51a7568ddbd" providerId="LiveId" clId="{31580823-2A87-497C-952D-4FCF37BF8BC7}" dt="2019-03-05T20:06:35.418" v="1926"/>
        <pc:sldMkLst>
          <pc:docMk/>
          <pc:sldMk cId="1151623238" sldId="260"/>
        </pc:sldMkLst>
        <pc:spChg chg="mod">
          <ac:chgData name="Steven Yackel" userId="4b0ae51a7568ddbd" providerId="LiveId" clId="{31580823-2A87-497C-952D-4FCF37BF8BC7}" dt="2019-03-05T16:38:50.512" v="1280" actId="20577"/>
          <ac:spMkLst>
            <pc:docMk/>
            <pc:sldMk cId="1151623238" sldId="260"/>
            <ac:spMk id="2" creationId="{E6432722-51A2-47C3-A81C-C4AE79EF7F33}"/>
          </ac:spMkLst>
        </pc:spChg>
        <pc:spChg chg="mod">
          <ac:chgData name="Steven Yackel" userId="4b0ae51a7568ddbd" providerId="LiveId" clId="{31580823-2A87-497C-952D-4FCF37BF8BC7}" dt="2019-03-05T20:05:33.498" v="1921" actId="20577"/>
          <ac:spMkLst>
            <pc:docMk/>
            <pc:sldMk cId="1151623238" sldId="260"/>
            <ac:spMk id="3" creationId="{2347069C-9C73-4E3A-808F-1101A1E7A919}"/>
          </ac:spMkLst>
        </pc:spChg>
        <pc:spChg chg="add mod">
          <ac:chgData name="Steven Yackel" userId="4b0ae51a7568ddbd" providerId="LiveId" clId="{31580823-2A87-497C-952D-4FCF37BF8BC7}" dt="2019-03-05T20:05:47.538" v="1923" actId="1076"/>
          <ac:spMkLst>
            <pc:docMk/>
            <pc:sldMk cId="1151623238" sldId="260"/>
            <ac:spMk id="5" creationId="{D02FD7EF-BDC4-42E2-89B2-CCA4D8366E4F}"/>
          </ac:spMkLst>
        </pc:spChg>
        <pc:graphicFrameChg chg="mod modGraphic">
          <ac:chgData name="Steven Yackel" userId="4b0ae51a7568ddbd" providerId="LiveId" clId="{31580823-2A87-497C-952D-4FCF37BF8BC7}" dt="2019-03-05T20:03:14.031" v="1530" actId="404"/>
          <ac:graphicFrameMkLst>
            <pc:docMk/>
            <pc:sldMk cId="1151623238" sldId="260"/>
            <ac:graphicFrameMk id="4" creationId="{AAB17480-26BF-4160-B2E4-AE14FF538FBD}"/>
          </ac:graphicFrameMkLst>
        </pc:graphicFrameChg>
      </pc:sldChg>
      <pc:sldChg chg="modSp add addAnim delAnim">
        <pc:chgData name="Steven Yackel" userId="4b0ae51a7568ddbd" providerId="LiveId" clId="{31580823-2A87-497C-952D-4FCF37BF8BC7}" dt="2019-03-05T22:45:00.298" v="2223" actId="20577"/>
        <pc:sldMkLst>
          <pc:docMk/>
          <pc:sldMk cId="3973925506" sldId="261"/>
        </pc:sldMkLst>
        <pc:spChg chg="mod">
          <ac:chgData name="Steven Yackel" userId="4b0ae51a7568ddbd" providerId="LiveId" clId="{31580823-2A87-497C-952D-4FCF37BF8BC7}" dt="2019-03-05T16:38:25.629" v="1244" actId="20577"/>
          <ac:spMkLst>
            <pc:docMk/>
            <pc:sldMk cId="3973925506" sldId="261"/>
            <ac:spMk id="2" creationId="{BABF22A4-156E-41BF-BAD7-FC8367924371}"/>
          </ac:spMkLst>
        </pc:spChg>
        <pc:spChg chg="mod">
          <ac:chgData name="Steven Yackel" userId="4b0ae51a7568ddbd" providerId="LiveId" clId="{31580823-2A87-497C-952D-4FCF37BF8BC7}" dt="2019-03-05T22:45:00.298" v="2223" actId="20577"/>
          <ac:spMkLst>
            <pc:docMk/>
            <pc:sldMk cId="3973925506" sldId="261"/>
            <ac:spMk id="3" creationId="{40578F50-F58D-4170-912B-FC3438DEC845}"/>
          </ac:spMkLst>
        </pc:spChg>
      </pc:sldChg>
    </pc:docChg>
  </pc:docChgLst>
  <pc:docChgLst>
    <pc:chgData name="Steven Yackel" userId="4b0ae51a7568ddbd" providerId="LiveId" clId="{BC595676-9536-49AD-A86F-3A5FDDBFDA4F}"/>
    <pc:docChg chg="modSld sldOrd">
      <pc:chgData name="Steven Yackel" userId="4b0ae51a7568ddbd" providerId="LiveId" clId="{BC595676-9536-49AD-A86F-3A5FDDBFDA4F}" dt="2021-01-26T06:02:17.949" v="36" actId="20577"/>
      <pc:docMkLst>
        <pc:docMk/>
      </pc:docMkLst>
      <pc:sldChg chg="ord">
        <pc:chgData name="Steven Yackel" userId="4b0ae51a7568ddbd" providerId="LiveId" clId="{BC595676-9536-49AD-A86F-3A5FDDBFDA4F}" dt="2021-01-26T06:01:40.693" v="1"/>
        <pc:sldMkLst>
          <pc:docMk/>
          <pc:sldMk cId="148769893" sldId="258"/>
        </pc:sldMkLst>
      </pc:sldChg>
      <pc:sldChg chg="modSp">
        <pc:chgData name="Steven Yackel" userId="4b0ae51a7568ddbd" providerId="LiveId" clId="{BC595676-9536-49AD-A86F-3A5FDDBFDA4F}" dt="2021-01-26T06:02:17.949" v="36" actId="20577"/>
        <pc:sldMkLst>
          <pc:docMk/>
          <pc:sldMk cId="3973925506" sldId="261"/>
        </pc:sldMkLst>
        <pc:spChg chg="mod">
          <ac:chgData name="Steven Yackel" userId="4b0ae51a7568ddbd" providerId="LiveId" clId="{BC595676-9536-49AD-A86F-3A5FDDBFDA4F}" dt="2021-01-26T06:02:17.949" v="36" actId="20577"/>
          <ac:spMkLst>
            <pc:docMk/>
            <pc:sldMk cId="3973925506" sldId="261"/>
            <ac:spMk id="3" creationId="{40578F50-F58D-4170-912B-FC3438DEC845}"/>
          </ac:spMkLst>
        </pc:spChg>
      </pc:sldChg>
    </pc:docChg>
  </pc:docChgLst>
  <pc:docChgLst>
    <pc:chgData name="Steven Yackel" userId="4b0ae51a7568ddbd" providerId="LiveId" clId="{9C6C6C63-96F8-477E-8532-981C99469FEA}"/>
    <pc:docChg chg="modSld sldOrd">
      <pc:chgData name="Steven Yackel" userId="4b0ae51a7568ddbd" providerId="LiveId" clId="{9C6C6C63-96F8-477E-8532-981C99469FEA}" dt="2023-03-07T22:19:12.885" v="1"/>
      <pc:docMkLst>
        <pc:docMk/>
      </pc:docMkLst>
      <pc:sldChg chg="ord">
        <pc:chgData name="Steven Yackel" userId="4b0ae51a7568ddbd" providerId="LiveId" clId="{9C6C6C63-96F8-477E-8532-981C99469FEA}" dt="2023-03-07T22:19:12.885" v="1"/>
        <pc:sldMkLst>
          <pc:docMk/>
          <pc:sldMk cId="3369168592" sldId="263"/>
        </pc:sldMkLst>
      </pc:sldChg>
    </pc:docChg>
  </pc:docChgLst>
  <pc:docChgLst>
    <pc:chgData name="Steven Yackel" userId="4b0ae51a7568ddbd" providerId="LiveId" clId="{C3838BAE-747A-49C2-AA38-664E49FF8E2F}"/>
    <pc:docChg chg="undo redo custSel addSld delSld modSld sldOrd">
      <pc:chgData name="Steven Yackel" userId="4b0ae51a7568ddbd" providerId="LiveId" clId="{C3838BAE-747A-49C2-AA38-664E49FF8E2F}" dt="2021-03-02T20:34:52.859" v="1278"/>
      <pc:docMkLst>
        <pc:docMk/>
      </pc:docMkLst>
      <pc:sldChg chg="modSp mod">
        <pc:chgData name="Steven Yackel" userId="4b0ae51a7568ddbd" providerId="LiveId" clId="{C3838BAE-747A-49C2-AA38-664E49FF8E2F}" dt="2021-03-02T19:38:18.622" v="141" actId="20577"/>
        <pc:sldMkLst>
          <pc:docMk/>
          <pc:sldMk cId="2385221985" sldId="256"/>
        </pc:sldMkLst>
        <pc:spChg chg="mod">
          <ac:chgData name="Steven Yackel" userId="4b0ae51a7568ddbd" providerId="LiveId" clId="{C3838BAE-747A-49C2-AA38-664E49FF8E2F}" dt="2021-03-02T19:38:18.622" v="141" actId="20577"/>
          <ac:spMkLst>
            <pc:docMk/>
            <pc:sldMk cId="2385221985" sldId="256"/>
            <ac:spMk id="3" creationId="{C773BCBD-2D86-4CB8-A85C-81EA387B31E9}"/>
          </ac:spMkLst>
        </pc:spChg>
      </pc:sldChg>
      <pc:sldChg chg="modSp mod">
        <pc:chgData name="Steven Yackel" userId="4b0ae51a7568ddbd" providerId="LiveId" clId="{C3838BAE-747A-49C2-AA38-664E49FF8E2F}" dt="2021-03-02T20:32:24.681" v="1225" actId="20577"/>
        <pc:sldMkLst>
          <pc:docMk/>
          <pc:sldMk cId="148769893" sldId="258"/>
        </pc:sldMkLst>
        <pc:spChg chg="mod">
          <ac:chgData name="Steven Yackel" userId="4b0ae51a7568ddbd" providerId="LiveId" clId="{C3838BAE-747A-49C2-AA38-664E49FF8E2F}" dt="2021-03-02T20:32:24.681" v="1225" actId="20577"/>
          <ac:spMkLst>
            <pc:docMk/>
            <pc:sldMk cId="148769893" sldId="258"/>
            <ac:spMk id="2" creationId="{BABF22A4-156E-41BF-BAD7-FC8367924371}"/>
          </ac:spMkLst>
        </pc:spChg>
      </pc:sldChg>
      <pc:sldChg chg="addSp delSp modSp mod">
        <pc:chgData name="Steven Yackel" userId="4b0ae51a7568ddbd" providerId="LiveId" clId="{C3838BAE-747A-49C2-AA38-664E49FF8E2F}" dt="2021-03-02T19:42:44.267" v="172" actId="20577"/>
        <pc:sldMkLst>
          <pc:docMk/>
          <pc:sldMk cId="1151623238" sldId="260"/>
        </pc:sldMkLst>
        <pc:spChg chg="del">
          <ac:chgData name="Steven Yackel" userId="4b0ae51a7568ddbd" providerId="LiveId" clId="{C3838BAE-747A-49C2-AA38-664E49FF8E2F}" dt="2021-03-02T19:42:37.487" v="149" actId="478"/>
          <ac:spMkLst>
            <pc:docMk/>
            <pc:sldMk cId="1151623238" sldId="260"/>
            <ac:spMk id="2" creationId="{E6432722-51A2-47C3-A81C-C4AE79EF7F33}"/>
          </ac:spMkLst>
        </pc:spChg>
        <pc:spChg chg="mod">
          <ac:chgData name="Steven Yackel" userId="4b0ae51a7568ddbd" providerId="LiveId" clId="{C3838BAE-747A-49C2-AA38-664E49FF8E2F}" dt="2021-03-02T19:37:24.299" v="121" actId="2711"/>
          <ac:spMkLst>
            <pc:docMk/>
            <pc:sldMk cId="1151623238" sldId="260"/>
            <ac:spMk id="3" creationId="{2347069C-9C73-4E3A-808F-1101A1E7A919}"/>
          </ac:spMkLst>
        </pc:spChg>
        <pc:spChg chg="mod">
          <ac:chgData name="Steven Yackel" userId="4b0ae51a7568ddbd" providerId="LiveId" clId="{C3838BAE-747A-49C2-AA38-664E49FF8E2F}" dt="2021-03-02T19:37:24.299" v="121" actId="2711"/>
          <ac:spMkLst>
            <pc:docMk/>
            <pc:sldMk cId="1151623238" sldId="260"/>
            <ac:spMk id="5" creationId="{D02FD7EF-BDC4-42E2-89B2-CCA4D8366E4F}"/>
          </ac:spMkLst>
        </pc:spChg>
        <pc:spChg chg="add mod">
          <ac:chgData name="Steven Yackel" userId="4b0ae51a7568ddbd" providerId="LiveId" clId="{C3838BAE-747A-49C2-AA38-664E49FF8E2F}" dt="2021-03-02T19:42:44.267" v="172" actId="20577"/>
          <ac:spMkLst>
            <pc:docMk/>
            <pc:sldMk cId="1151623238" sldId="260"/>
            <ac:spMk id="7" creationId="{F9256E82-6CF8-4CDA-B970-2025DFEBB766}"/>
          </ac:spMkLst>
        </pc:spChg>
        <pc:graphicFrameChg chg="mod">
          <ac:chgData name="Steven Yackel" userId="4b0ae51a7568ddbd" providerId="LiveId" clId="{C3838BAE-747A-49C2-AA38-664E49FF8E2F}" dt="2021-03-02T19:37:24.299" v="121" actId="2711"/>
          <ac:graphicFrameMkLst>
            <pc:docMk/>
            <pc:sldMk cId="1151623238" sldId="260"/>
            <ac:graphicFrameMk id="4" creationId="{AAB17480-26BF-4160-B2E4-AE14FF538FBD}"/>
          </ac:graphicFrameMkLst>
        </pc:graphicFrameChg>
      </pc:sldChg>
      <pc:sldChg chg="modSp">
        <pc:chgData name="Steven Yackel" userId="4b0ae51a7568ddbd" providerId="LiveId" clId="{C3838BAE-747A-49C2-AA38-664E49FF8E2F}" dt="2021-03-02T19:53:23.645" v="241" actId="20577"/>
        <pc:sldMkLst>
          <pc:docMk/>
          <pc:sldMk cId="3973925506" sldId="261"/>
        </pc:sldMkLst>
        <pc:spChg chg="mod">
          <ac:chgData name="Steven Yackel" userId="4b0ae51a7568ddbd" providerId="LiveId" clId="{C3838BAE-747A-49C2-AA38-664E49FF8E2F}" dt="2021-03-02T19:53:23.645" v="241" actId="20577"/>
          <ac:spMkLst>
            <pc:docMk/>
            <pc:sldMk cId="3973925506" sldId="261"/>
            <ac:spMk id="3" creationId="{40578F50-F58D-4170-912B-FC3438DEC845}"/>
          </ac:spMkLst>
        </pc:spChg>
      </pc:sldChg>
      <pc:sldChg chg="addSp delSp modSp add del mod modAnim">
        <pc:chgData name="Steven Yackel" userId="4b0ae51a7568ddbd" providerId="LiveId" clId="{C3838BAE-747A-49C2-AA38-664E49FF8E2F}" dt="2021-03-02T20:33:47.814" v="1274" actId="47"/>
        <pc:sldMkLst>
          <pc:docMk/>
          <pc:sldMk cId="1448321777" sldId="262"/>
        </pc:sldMkLst>
        <pc:spChg chg="add del mod">
          <ac:chgData name="Steven Yackel" userId="4b0ae51a7568ddbd" providerId="LiveId" clId="{C3838BAE-747A-49C2-AA38-664E49FF8E2F}" dt="2021-03-02T19:42:18.746" v="148" actId="22"/>
          <ac:spMkLst>
            <pc:docMk/>
            <pc:sldMk cId="1448321777" sldId="262"/>
            <ac:spMk id="2" creationId="{76A98F6C-B871-434A-920C-C953DFFCD822}"/>
          </ac:spMkLst>
        </pc:spChg>
        <pc:spChg chg="mod">
          <ac:chgData name="Steven Yackel" userId="4b0ae51a7568ddbd" providerId="LiveId" clId="{C3838BAE-747A-49C2-AA38-664E49FF8E2F}" dt="2021-03-02T19:39:35.857" v="145" actId="313"/>
          <ac:spMkLst>
            <pc:docMk/>
            <pc:sldMk cId="1448321777" sldId="262"/>
            <ac:spMk id="4" creationId="{F5D6301A-716F-4D51-AD2B-F0E5F06FD517}"/>
          </ac:spMkLst>
        </pc:spChg>
        <pc:spChg chg="add del">
          <ac:chgData name="Steven Yackel" userId="4b0ae51a7568ddbd" providerId="LiveId" clId="{C3838BAE-747A-49C2-AA38-664E49FF8E2F}" dt="2021-03-02T19:43:11.032" v="174" actId="478"/>
          <ac:spMkLst>
            <pc:docMk/>
            <pc:sldMk cId="1448321777" sldId="262"/>
            <ac:spMk id="6" creationId="{0F93D0F2-0C41-4B59-8B9F-6B74A6EDF97F}"/>
          </ac:spMkLst>
        </pc:spChg>
      </pc:sldChg>
      <pc:sldChg chg="addSp delSp modSp add mod ord delAnim modAnim">
        <pc:chgData name="Steven Yackel" userId="4b0ae51a7568ddbd" providerId="LiveId" clId="{C3838BAE-747A-49C2-AA38-664E49FF8E2F}" dt="2021-03-02T20:34:52.859" v="1278"/>
        <pc:sldMkLst>
          <pc:docMk/>
          <pc:sldMk cId="3369168592" sldId="263"/>
        </pc:sldMkLst>
        <pc:spChg chg="mod">
          <ac:chgData name="Steven Yackel" userId="4b0ae51a7568ddbd" providerId="LiveId" clId="{C3838BAE-747A-49C2-AA38-664E49FF8E2F}" dt="2021-03-02T19:14:37.261" v="17" actId="12789"/>
          <ac:spMkLst>
            <pc:docMk/>
            <pc:sldMk cId="3369168592" sldId="263"/>
            <ac:spMk id="4" creationId="{59039A30-3431-4E6C-BA88-5071A5CB6606}"/>
          </ac:spMkLst>
        </pc:spChg>
        <pc:spChg chg="add del mod">
          <ac:chgData name="Steven Yackel" userId="4b0ae51a7568ddbd" providerId="LiveId" clId="{C3838BAE-747A-49C2-AA38-664E49FF8E2F}" dt="2021-03-02T19:19:54.584" v="86"/>
          <ac:spMkLst>
            <pc:docMk/>
            <pc:sldMk cId="3369168592" sldId="263"/>
            <ac:spMk id="7" creationId="{2186DF4A-695F-4C4F-A646-A75B1135EABE}"/>
          </ac:spMkLst>
        </pc:spChg>
        <pc:spChg chg="add del mod">
          <ac:chgData name="Steven Yackel" userId="4b0ae51a7568ddbd" providerId="LiveId" clId="{C3838BAE-747A-49C2-AA38-664E49FF8E2F}" dt="2021-03-02T19:19:54.584" v="86"/>
          <ac:spMkLst>
            <pc:docMk/>
            <pc:sldMk cId="3369168592" sldId="263"/>
            <ac:spMk id="8" creationId="{D1B30F32-28B6-4CC9-B862-68CB378CDCC5}"/>
          </ac:spMkLst>
        </pc:spChg>
        <pc:grpChg chg="add del">
          <ac:chgData name="Steven Yackel" userId="4b0ae51a7568ddbd" providerId="LiveId" clId="{C3838BAE-747A-49C2-AA38-664E49FF8E2F}" dt="2021-03-02T19:19:54.161" v="85" actId="478"/>
          <ac:grpSpMkLst>
            <pc:docMk/>
            <pc:sldMk cId="3369168592" sldId="263"/>
            <ac:grpSpMk id="2" creationId="{7659A59A-B9B6-4A14-ADCD-45AB88275D3B}"/>
          </ac:grpSpMkLst>
        </pc:grpChg>
      </pc:sldChg>
      <pc:sldChg chg="addSp delSp modSp add mod addAnim delAnim modAnim">
        <pc:chgData name="Steven Yackel" userId="4b0ae51a7568ddbd" providerId="LiveId" clId="{C3838BAE-747A-49C2-AA38-664E49FF8E2F}" dt="2021-03-02T19:20:01.321" v="90" actId="20577"/>
        <pc:sldMkLst>
          <pc:docMk/>
          <pc:sldMk cId="41325269" sldId="264"/>
        </pc:sldMkLst>
        <pc:spChg chg="mod">
          <ac:chgData name="Steven Yackel" userId="4b0ae51a7568ddbd" providerId="LiveId" clId="{C3838BAE-747A-49C2-AA38-664E49FF8E2F}" dt="2021-03-02T19:15:05.143" v="23" actId="12789"/>
          <ac:spMkLst>
            <pc:docMk/>
            <pc:sldMk cId="41325269" sldId="264"/>
            <ac:spMk id="4" creationId="{59039A30-3431-4E6C-BA88-5071A5CB6606}"/>
          </ac:spMkLst>
        </pc:spChg>
        <pc:spChg chg="add del">
          <ac:chgData name="Steven Yackel" userId="4b0ae51a7568ddbd" providerId="LiveId" clId="{C3838BAE-747A-49C2-AA38-664E49FF8E2F}" dt="2021-03-02T19:20:00.323" v="89" actId="478"/>
          <ac:spMkLst>
            <pc:docMk/>
            <pc:sldMk cId="41325269" sldId="264"/>
            <ac:spMk id="5" creationId="{8B14C783-0D9D-47E4-9527-1349701C3654}"/>
          </ac:spMkLst>
        </pc:spChg>
        <pc:spChg chg="add del">
          <ac:chgData name="Steven Yackel" userId="4b0ae51a7568ddbd" providerId="LiveId" clId="{C3838BAE-747A-49C2-AA38-664E49FF8E2F}" dt="2021-03-02T19:20:00.323" v="89" actId="478"/>
          <ac:spMkLst>
            <pc:docMk/>
            <pc:sldMk cId="41325269" sldId="264"/>
            <ac:spMk id="6" creationId="{309C195B-80AB-4AB4-AB09-7B168A5D694D}"/>
          </ac:spMkLst>
        </pc:spChg>
        <pc:spChg chg="add del mod">
          <ac:chgData name="Steven Yackel" userId="4b0ae51a7568ddbd" providerId="LiveId" clId="{C3838BAE-747A-49C2-AA38-664E49FF8E2F}" dt="2021-03-02T19:19:59.428" v="88"/>
          <ac:spMkLst>
            <pc:docMk/>
            <pc:sldMk cId="41325269" sldId="264"/>
            <ac:spMk id="7" creationId="{6E81247D-0C98-439F-93F4-35BC7341E149}"/>
          </ac:spMkLst>
        </pc:spChg>
        <pc:spChg chg="add del mod">
          <ac:chgData name="Steven Yackel" userId="4b0ae51a7568ddbd" providerId="LiveId" clId="{C3838BAE-747A-49C2-AA38-664E49FF8E2F}" dt="2021-03-02T19:19:59.428" v="88"/>
          <ac:spMkLst>
            <pc:docMk/>
            <pc:sldMk cId="41325269" sldId="264"/>
            <ac:spMk id="8" creationId="{62C38E80-8C06-49AF-B478-32DB469137A9}"/>
          </ac:spMkLst>
        </pc:spChg>
      </pc:sldChg>
      <pc:sldChg chg="addSp delSp modSp add mod delAnim modAnim">
        <pc:chgData name="Steven Yackel" userId="4b0ae51a7568ddbd" providerId="LiveId" clId="{C3838BAE-747A-49C2-AA38-664E49FF8E2F}" dt="2021-03-02T19:20:22.466" v="94" actId="207"/>
        <pc:sldMkLst>
          <pc:docMk/>
          <pc:sldMk cId="962648639" sldId="265"/>
        </pc:sldMkLst>
        <pc:spChg chg="mod">
          <ac:chgData name="Steven Yackel" userId="4b0ae51a7568ddbd" providerId="LiveId" clId="{C3838BAE-747A-49C2-AA38-664E49FF8E2F}" dt="2021-03-02T19:15:32.804" v="25" actId="12789"/>
          <ac:spMkLst>
            <pc:docMk/>
            <pc:sldMk cId="962648639" sldId="265"/>
            <ac:spMk id="4" creationId="{59039A30-3431-4E6C-BA88-5071A5CB6606}"/>
          </ac:spMkLst>
        </pc:spChg>
        <pc:spChg chg="del">
          <ac:chgData name="Steven Yackel" userId="4b0ae51a7568ddbd" providerId="LiveId" clId="{C3838BAE-747A-49C2-AA38-664E49FF8E2F}" dt="2021-03-02T19:20:12.722" v="92" actId="478"/>
          <ac:spMkLst>
            <pc:docMk/>
            <pc:sldMk cId="962648639" sldId="265"/>
            <ac:spMk id="5" creationId="{8B14C783-0D9D-47E4-9527-1349701C3654}"/>
          </ac:spMkLst>
        </pc:spChg>
        <pc:spChg chg="del">
          <ac:chgData name="Steven Yackel" userId="4b0ae51a7568ddbd" providerId="LiveId" clId="{C3838BAE-747A-49C2-AA38-664E49FF8E2F}" dt="2021-03-02T19:20:12.722" v="92" actId="478"/>
          <ac:spMkLst>
            <pc:docMk/>
            <pc:sldMk cId="962648639" sldId="265"/>
            <ac:spMk id="6" creationId="{309C195B-80AB-4AB4-AB09-7B168A5D694D}"/>
          </ac:spMkLst>
        </pc:spChg>
        <pc:spChg chg="add mod">
          <ac:chgData name="Steven Yackel" userId="4b0ae51a7568ddbd" providerId="LiveId" clId="{C3838BAE-747A-49C2-AA38-664E49FF8E2F}" dt="2021-03-02T19:20:08.315" v="91"/>
          <ac:spMkLst>
            <pc:docMk/>
            <pc:sldMk cId="962648639" sldId="265"/>
            <ac:spMk id="7" creationId="{18CE990F-D165-408C-9A23-F2C0FC1DC67D}"/>
          </ac:spMkLst>
        </pc:spChg>
        <pc:spChg chg="add mod">
          <ac:chgData name="Steven Yackel" userId="4b0ae51a7568ddbd" providerId="LiveId" clId="{C3838BAE-747A-49C2-AA38-664E49FF8E2F}" dt="2021-03-02T19:20:22.466" v="94" actId="207"/>
          <ac:spMkLst>
            <pc:docMk/>
            <pc:sldMk cId="962648639" sldId="265"/>
            <ac:spMk id="8" creationId="{F555A7E9-3E27-46C1-BF63-31C1B8AC6D3A}"/>
          </ac:spMkLst>
        </pc:spChg>
      </pc:sldChg>
      <pc:sldChg chg="addSp delSp modSp add mod ord addAnim delAnim modAnim">
        <pc:chgData name="Steven Yackel" userId="4b0ae51a7568ddbd" providerId="LiveId" clId="{C3838BAE-747A-49C2-AA38-664E49FF8E2F}" dt="2021-03-02T20:34:47.586" v="1276"/>
        <pc:sldMkLst>
          <pc:docMk/>
          <pc:sldMk cId="1900310064" sldId="266"/>
        </pc:sldMkLst>
        <pc:spChg chg="mod">
          <ac:chgData name="Steven Yackel" userId="4b0ae51a7568ddbd" providerId="LiveId" clId="{C3838BAE-747A-49C2-AA38-664E49FF8E2F}" dt="2021-03-02T19:17:34.669" v="60" actId="12789"/>
          <ac:spMkLst>
            <pc:docMk/>
            <pc:sldMk cId="1900310064" sldId="266"/>
            <ac:spMk id="4" creationId="{59039A30-3431-4E6C-BA88-5071A5CB6606}"/>
          </ac:spMkLst>
        </pc:spChg>
        <pc:spChg chg="mod topLvl">
          <ac:chgData name="Steven Yackel" userId="4b0ae51a7568ddbd" providerId="LiveId" clId="{C3838BAE-747A-49C2-AA38-664E49FF8E2F}" dt="2021-03-02T19:18:05.641" v="67" actId="165"/>
          <ac:spMkLst>
            <pc:docMk/>
            <pc:sldMk cId="1900310064" sldId="266"/>
            <ac:spMk id="5" creationId="{8B14C783-0D9D-47E4-9527-1349701C3654}"/>
          </ac:spMkLst>
        </pc:spChg>
        <pc:spChg chg="mod topLvl">
          <ac:chgData name="Steven Yackel" userId="4b0ae51a7568ddbd" providerId="LiveId" clId="{C3838BAE-747A-49C2-AA38-664E49FF8E2F}" dt="2021-03-02T19:18:09.390" v="68" actId="1076"/>
          <ac:spMkLst>
            <pc:docMk/>
            <pc:sldMk cId="1900310064" sldId="266"/>
            <ac:spMk id="6" creationId="{309C195B-80AB-4AB4-AB09-7B168A5D694D}"/>
          </ac:spMkLst>
        </pc:spChg>
        <pc:grpChg chg="add del mod">
          <ac:chgData name="Steven Yackel" userId="4b0ae51a7568ddbd" providerId="LiveId" clId="{C3838BAE-747A-49C2-AA38-664E49FF8E2F}" dt="2021-03-02T19:18:05.641" v="67" actId="165"/>
          <ac:grpSpMkLst>
            <pc:docMk/>
            <pc:sldMk cId="1900310064" sldId="266"/>
            <ac:grpSpMk id="2" creationId="{E9079DE9-B2E3-4F72-8467-6AFD485DF5CD}"/>
          </ac:grpSpMkLst>
        </pc:grpChg>
      </pc:sldChg>
      <pc:sldChg chg="addSp delSp modSp add mod delAnim modAnim">
        <pc:chgData name="Steven Yackel" userId="4b0ae51a7568ddbd" providerId="LiveId" clId="{C3838BAE-747A-49C2-AA38-664E49FF8E2F}" dt="2021-03-02T19:35:42.794" v="115" actId="20577"/>
        <pc:sldMkLst>
          <pc:docMk/>
          <pc:sldMk cId="2094016134" sldId="267"/>
        </pc:sldMkLst>
        <pc:spChg chg="mod">
          <ac:chgData name="Steven Yackel" userId="4b0ae51a7568ddbd" providerId="LiveId" clId="{C3838BAE-747A-49C2-AA38-664E49FF8E2F}" dt="2021-03-02T19:35:42.794" v="115" actId="20577"/>
          <ac:spMkLst>
            <pc:docMk/>
            <pc:sldMk cId="2094016134" sldId="267"/>
            <ac:spMk id="4" creationId="{59039A30-3431-4E6C-BA88-5071A5CB6606}"/>
          </ac:spMkLst>
        </pc:spChg>
        <pc:spChg chg="del">
          <ac:chgData name="Steven Yackel" userId="4b0ae51a7568ddbd" providerId="LiveId" clId="{C3838BAE-747A-49C2-AA38-664E49FF8E2F}" dt="2021-03-02T19:34:02.736" v="96" actId="478"/>
          <ac:spMkLst>
            <pc:docMk/>
            <pc:sldMk cId="2094016134" sldId="267"/>
            <ac:spMk id="5" creationId="{8B14C783-0D9D-47E4-9527-1349701C3654}"/>
          </ac:spMkLst>
        </pc:spChg>
        <pc:spChg chg="mod">
          <ac:chgData name="Steven Yackel" userId="4b0ae51a7568ddbd" providerId="LiveId" clId="{C3838BAE-747A-49C2-AA38-664E49FF8E2F}" dt="2021-03-02T19:34:16.602" v="100" actId="1037"/>
          <ac:spMkLst>
            <pc:docMk/>
            <pc:sldMk cId="2094016134" sldId="267"/>
            <ac:spMk id="6" creationId="{309C195B-80AB-4AB4-AB09-7B168A5D694D}"/>
          </ac:spMkLst>
        </pc:spChg>
        <pc:spChg chg="add mod">
          <ac:chgData name="Steven Yackel" userId="4b0ae51a7568ddbd" providerId="LiveId" clId="{C3838BAE-747A-49C2-AA38-664E49FF8E2F}" dt="2021-03-02T19:33:52.066" v="95"/>
          <ac:spMkLst>
            <pc:docMk/>
            <pc:sldMk cId="2094016134" sldId="267"/>
            <ac:spMk id="7" creationId="{24DF7FF6-1EA0-4842-994C-37919B8BC0EA}"/>
          </ac:spMkLst>
        </pc:spChg>
        <pc:spChg chg="add del mod">
          <ac:chgData name="Steven Yackel" userId="4b0ae51a7568ddbd" providerId="LiveId" clId="{C3838BAE-747A-49C2-AA38-664E49FF8E2F}" dt="2021-03-02T19:34:10.126" v="98" actId="478"/>
          <ac:spMkLst>
            <pc:docMk/>
            <pc:sldMk cId="2094016134" sldId="267"/>
            <ac:spMk id="8" creationId="{8E00D978-9EAF-4FFA-8492-87DE3011D1B7}"/>
          </ac:spMkLst>
        </pc:spChg>
      </pc:sldChg>
      <pc:sldChg chg="addSp delSp modSp add mod addAnim delAnim modAnim">
        <pc:chgData name="Steven Yackel" userId="4b0ae51a7568ddbd" providerId="LiveId" clId="{C3838BAE-747A-49C2-AA38-664E49FF8E2F}" dt="2021-03-02T19:38:05.538" v="124" actId="2711"/>
        <pc:sldMkLst>
          <pc:docMk/>
          <pc:sldMk cId="187112866" sldId="268"/>
        </pc:sldMkLst>
        <pc:spChg chg="mod">
          <ac:chgData name="Steven Yackel" userId="4b0ae51a7568ddbd" providerId="LiveId" clId="{C3838BAE-747A-49C2-AA38-664E49FF8E2F}" dt="2021-03-02T19:38:05.538" v="124" actId="2711"/>
          <ac:spMkLst>
            <pc:docMk/>
            <pc:sldMk cId="187112866" sldId="268"/>
            <ac:spMk id="4" creationId="{59039A30-3431-4E6C-BA88-5071A5CB6606}"/>
          </ac:spMkLst>
        </pc:spChg>
        <pc:spChg chg="add del">
          <ac:chgData name="Steven Yackel" userId="4b0ae51a7568ddbd" providerId="LiveId" clId="{C3838BAE-747A-49C2-AA38-664E49FF8E2F}" dt="2021-03-02T19:35:15.551" v="108" actId="478"/>
          <ac:spMkLst>
            <pc:docMk/>
            <pc:sldMk cId="187112866" sldId="268"/>
            <ac:spMk id="5" creationId="{8B14C783-0D9D-47E4-9527-1349701C3654}"/>
          </ac:spMkLst>
        </pc:spChg>
        <pc:spChg chg="add del">
          <ac:chgData name="Steven Yackel" userId="4b0ae51a7568ddbd" providerId="LiveId" clId="{C3838BAE-747A-49C2-AA38-664E49FF8E2F}" dt="2021-03-02T19:35:15.551" v="108" actId="478"/>
          <ac:spMkLst>
            <pc:docMk/>
            <pc:sldMk cId="187112866" sldId="268"/>
            <ac:spMk id="6" creationId="{309C195B-80AB-4AB4-AB09-7B168A5D694D}"/>
          </ac:spMkLst>
        </pc:spChg>
        <pc:spChg chg="add del mod">
          <ac:chgData name="Steven Yackel" userId="4b0ae51a7568ddbd" providerId="LiveId" clId="{C3838BAE-747A-49C2-AA38-664E49FF8E2F}" dt="2021-03-02T19:35:17.114" v="109"/>
          <ac:spMkLst>
            <pc:docMk/>
            <pc:sldMk cId="187112866" sldId="268"/>
            <ac:spMk id="7" creationId="{4758B299-933C-4D2B-9864-BD9418DB7637}"/>
          </ac:spMkLst>
        </pc:spChg>
        <pc:spChg chg="add del mod">
          <ac:chgData name="Steven Yackel" userId="4b0ae51a7568ddbd" providerId="LiveId" clId="{C3838BAE-747A-49C2-AA38-664E49FF8E2F}" dt="2021-03-02T19:35:17.114" v="109"/>
          <ac:spMkLst>
            <pc:docMk/>
            <pc:sldMk cId="187112866" sldId="268"/>
            <ac:spMk id="8" creationId="{86F04755-3DE6-4DB6-88E7-F26B198D0EE9}"/>
          </ac:spMkLst>
        </pc:spChg>
      </pc:sldChg>
      <pc:sldChg chg="modSp new mod">
        <pc:chgData name="Steven Yackel" userId="4b0ae51a7568ddbd" providerId="LiveId" clId="{C3838BAE-747A-49C2-AA38-664E49FF8E2F}" dt="2021-03-02T19:53:48.202" v="247" actId="20577"/>
        <pc:sldMkLst>
          <pc:docMk/>
          <pc:sldMk cId="833491488" sldId="269"/>
        </pc:sldMkLst>
        <pc:spChg chg="mod">
          <ac:chgData name="Steven Yackel" userId="4b0ae51a7568ddbd" providerId="LiveId" clId="{C3838BAE-747A-49C2-AA38-664E49FF8E2F}" dt="2021-03-02T19:53:48.202" v="247" actId="20577"/>
          <ac:spMkLst>
            <pc:docMk/>
            <pc:sldMk cId="833491488" sldId="269"/>
            <ac:spMk id="2" creationId="{CCB8FDC1-B4B8-4B2D-9809-C631FDEE43B5}"/>
          </ac:spMkLst>
        </pc:spChg>
        <pc:spChg chg="mod">
          <ac:chgData name="Steven Yackel" userId="4b0ae51a7568ddbd" providerId="LiveId" clId="{C3838BAE-747A-49C2-AA38-664E49FF8E2F}" dt="2021-03-02T19:43:38.314" v="218"/>
          <ac:spMkLst>
            <pc:docMk/>
            <pc:sldMk cId="833491488" sldId="269"/>
            <ac:spMk id="3" creationId="{7ED4E3E0-99F8-4CFD-AAAC-3FB99C76DDC1}"/>
          </ac:spMkLst>
        </pc:spChg>
      </pc:sldChg>
      <pc:sldChg chg="modSp new mod modAnim">
        <pc:chgData name="Steven Yackel" userId="4b0ae51a7568ddbd" providerId="LiveId" clId="{C3838BAE-747A-49C2-AA38-664E49FF8E2F}" dt="2021-03-02T20:33:34.768" v="1273" actId="5793"/>
        <pc:sldMkLst>
          <pc:docMk/>
          <pc:sldMk cId="71772313" sldId="270"/>
        </pc:sldMkLst>
        <pc:spChg chg="mod">
          <ac:chgData name="Steven Yackel" userId="4b0ae51a7568ddbd" providerId="LiveId" clId="{C3838BAE-747A-49C2-AA38-664E49FF8E2F}" dt="2021-03-02T19:54:25.139" v="288" actId="20577"/>
          <ac:spMkLst>
            <pc:docMk/>
            <pc:sldMk cId="71772313" sldId="270"/>
            <ac:spMk id="2" creationId="{B60780C5-23D7-4F75-903C-B9D4568BE591}"/>
          </ac:spMkLst>
        </pc:spChg>
        <pc:spChg chg="mod">
          <ac:chgData name="Steven Yackel" userId="4b0ae51a7568ddbd" providerId="LiveId" clId="{C3838BAE-747A-49C2-AA38-664E49FF8E2F}" dt="2021-03-02T20:33:34.768" v="1273" actId="5793"/>
          <ac:spMkLst>
            <pc:docMk/>
            <pc:sldMk cId="71772313" sldId="270"/>
            <ac:spMk id="3" creationId="{A29A261F-33A2-49B4-9F8C-CBBF8C4876F9}"/>
          </ac:spMkLst>
        </pc:spChg>
      </pc:sldChg>
      <pc:sldChg chg="modSp new mod modAnim">
        <pc:chgData name="Steven Yackel" userId="4b0ae51a7568ddbd" providerId="LiveId" clId="{C3838BAE-747A-49C2-AA38-664E49FF8E2F}" dt="2021-03-02T20:30:52.063" v="1137"/>
        <pc:sldMkLst>
          <pc:docMk/>
          <pc:sldMk cId="4038385722" sldId="271"/>
        </pc:sldMkLst>
        <pc:spChg chg="mod">
          <ac:chgData name="Steven Yackel" userId="4b0ae51a7568ddbd" providerId="LiveId" clId="{C3838BAE-747A-49C2-AA38-664E49FF8E2F}" dt="2021-03-02T19:59:28.921" v="647" actId="20577"/>
          <ac:spMkLst>
            <pc:docMk/>
            <pc:sldMk cId="4038385722" sldId="271"/>
            <ac:spMk id="2" creationId="{8E16731E-554F-43D5-B440-58122C18D80B}"/>
          </ac:spMkLst>
        </pc:spChg>
        <pc:spChg chg="mod">
          <ac:chgData name="Steven Yackel" userId="4b0ae51a7568ddbd" providerId="LiveId" clId="{C3838BAE-747A-49C2-AA38-664E49FF8E2F}" dt="2021-03-02T20:02:12.599" v="1135" actId="20577"/>
          <ac:spMkLst>
            <pc:docMk/>
            <pc:sldMk cId="4038385722" sldId="271"/>
            <ac:spMk id="3" creationId="{32B17BAD-ED52-4178-86ED-906E825D66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5A84-7142-47F3-8514-4D578ABBE4F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97895-8BBC-463B-ACF6-7D0B03F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ADCD-02B2-4ED1-A4B8-29CF3333534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253E-9841-4D44-822F-B0BC15BB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ADCD-02B2-4ED1-A4B8-29CF3333534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253E-9841-4D44-822F-B0BC15BB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8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ADCD-02B2-4ED1-A4B8-29CF3333534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253E-9841-4D44-822F-B0BC15BB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0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ADCD-02B2-4ED1-A4B8-29CF3333534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253E-9841-4D44-822F-B0BC15BB9A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19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ADCD-02B2-4ED1-A4B8-29CF3333534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253E-9841-4D44-822F-B0BC15BB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32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ADCD-02B2-4ED1-A4B8-29CF3333534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253E-9841-4D44-822F-B0BC15BB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73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ADCD-02B2-4ED1-A4B8-29CF3333534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253E-9841-4D44-822F-B0BC15BB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1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ADCD-02B2-4ED1-A4B8-29CF3333534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253E-9841-4D44-822F-B0BC15BB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3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ADCD-02B2-4ED1-A4B8-29CF3333534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253E-9841-4D44-822F-B0BC15BB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6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ADCD-02B2-4ED1-A4B8-29CF3333534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253E-9841-4D44-822F-B0BC15BB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ADCD-02B2-4ED1-A4B8-29CF3333534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253E-9841-4D44-822F-B0BC15BB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6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ADCD-02B2-4ED1-A4B8-29CF3333534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253E-9841-4D44-822F-B0BC15BB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3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ADCD-02B2-4ED1-A4B8-29CF3333534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253E-9841-4D44-822F-B0BC15BB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ADCD-02B2-4ED1-A4B8-29CF3333534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253E-9841-4D44-822F-B0BC15BB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ADCD-02B2-4ED1-A4B8-29CF3333534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253E-9841-4D44-822F-B0BC15BB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5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ADCD-02B2-4ED1-A4B8-29CF3333534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253E-9841-4D44-822F-B0BC15BB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ADCD-02B2-4ED1-A4B8-29CF3333534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253E-9841-4D44-822F-B0BC15BB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5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9EADCD-02B2-4ED1-A4B8-29CF3333534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A253E-9841-4D44-822F-B0BC15BB9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3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7ADB-C985-43FA-9AAE-FCE9C9012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3BCBD-2D86-4CB8-A85C-81EA387B3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</p:spTree>
    <p:extLst>
      <p:ext uri="{BB962C8B-B14F-4D97-AF65-F5344CB8AC3E}">
        <p14:creationId xmlns:p14="http://schemas.microsoft.com/office/powerpoint/2010/main" val="2385221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FDC1-B4B8-4B2D-9809-C631FDEE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E3E0-99F8-4CFD-AAAC-3FB99C76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+mn-lt"/>
              </a:rPr>
              <a:t>Te</a:t>
            </a:r>
            <a:r>
              <a:rPr lang="en-US" dirty="0">
                <a:latin typeface="+mn-lt"/>
              </a:rPr>
              <a:t>mporary storage of changes</a:t>
            </a:r>
          </a:p>
          <a:p>
            <a:r>
              <a:rPr lang="en-US" sz="1800" dirty="0">
                <a:effectLst/>
                <a:latin typeface="+mn-lt"/>
              </a:rPr>
              <a:t>git stash</a:t>
            </a:r>
          </a:p>
          <a:p>
            <a:r>
              <a:rPr lang="en-US" sz="1800" dirty="0">
                <a:effectLst/>
                <a:latin typeface="+mn-lt"/>
              </a:rPr>
              <a:t>git stash apply</a:t>
            </a:r>
          </a:p>
          <a:p>
            <a:r>
              <a:rPr lang="en-US" sz="1800" dirty="0">
                <a:effectLst/>
                <a:latin typeface="+mn-lt"/>
              </a:rPr>
              <a:t>git stash pop</a:t>
            </a:r>
          </a:p>
          <a:p>
            <a:endParaRPr lang="en-US" sz="20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49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80C5-23D7-4F75-903C-B9D4568B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and Outer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261F-33A2-49B4-9F8C-CBBF8C487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408415"/>
            <a:ext cx="8946541" cy="1839984"/>
          </a:xfrm>
        </p:spPr>
        <p:txBody>
          <a:bodyPr/>
          <a:lstStyle/>
          <a:p>
            <a:r>
              <a:rPr lang="en-US" dirty="0">
                <a:latin typeface="+mn-lt"/>
              </a:rPr>
              <a:t>Inner loop should be fast (being able to do the loop multiple times per day)</a:t>
            </a:r>
          </a:p>
          <a:p>
            <a:r>
              <a:rPr lang="en-US" dirty="0">
                <a:latin typeface="+mn-lt"/>
              </a:rPr>
              <a:t>Outer loop is slower, daily, weekly, monthly</a:t>
            </a:r>
          </a:p>
        </p:txBody>
      </p:sp>
      <p:pic>
        <p:nvPicPr>
          <p:cNvPr id="1026" name="Picture 2" descr="Has Splitting Into 'Inner' and 'Outer' Loops Sent DevOps to the Dark Ages?  - DevOps.com">
            <a:extLst>
              <a:ext uri="{FF2B5EF4-FFF2-40B4-BE49-F238E27FC236}">
                <a16:creationId xmlns:a16="http://schemas.microsoft.com/office/drawing/2014/main" id="{D0A84F58-56E9-A8DE-F1D9-735F6FAF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347508"/>
            <a:ext cx="573405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731E-554F-43D5-B440-58122C18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Branches, Tags, and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7BAD-ED52-4178-86ED-906E825D6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Branches = Versions – Parallel versions of your project</a:t>
            </a:r>
          </a:p>
          <a:p>
            <a:r>
              <a:rPr lang="en-US" dirty="0">
                <a:latin typeface="+mn-lt"/>
              </a:rPr>
              <a:t>Main Branch – The stable, primary branch</a:t>
            </a:r>
          </a:p>
          <a:p>
            <a:r>
              <a:rPr lang="en-US" dirty="0">
                <a:latin typeface="+mn-lt"/>
              </a:rPr>
              <a:t>Feature Branches – For new features or fixes, separate from main</a:t>
            </a:r>
          </a:p>
          <a:p>
            <a:pPr lvl="1"/>
            <a:r>
              <a:rPr lang="en-US" dirty="0">
                <a:latin typeface="+mn-lt"/>
              </a:rPr>
              <a:t>Owned by developers</a:t>
            </a:r>
          </a:p>
          <a:p>
            <a:r>
              <a:rPr lang="en-US" dirty="0">
                <a:latin typeface="+mn-lt"/>
              </a:rPr>
              <a:t>Release Branches</a:t>
            </a:r>
          </a:p>
          <a:p>
            <a:pPr lvl="1"/>
            <a:r>
              <a:rPr lang="en-US" dirty="0">
                <a:latin typeface="+mn-lt"/>
              </a:rPr>
              <a:t>Owned by the release manager</a:t>
            </a:r>
          </a:p>
          <a:p>
            <a:r>
              <a:rPr lang="en-US" dirty="0">
                <a:latin typeface="+mn-lt"/>
              </a:rPr>
              <a:t>Merging – Combines branch changes back into another</a:t>
            </a:r>
          </a:p>
          <a:p>
            <a:r>
              <a:rPr lang="en-US" dirty="0">
                <a:latin typeface="+mn-lt"/>
              </a:rPr>
              <a:t>Local vs. Remote – Branches exist on your machine or in a shared repo</a:t>
            </a:r>
          </a:p>
        </p:txBody>
      </p:sp>
    </p:spTree>
    <p:extLst>
      <p:ext uri="{BB962C8B-B14F-4D97-AF65-F5344CB8AC3E}">
        <p14:creationId xmlns:p14="http://schemas.microsoft.com/office/powerpoint/2010/main" val="403838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33F46-CD91-71CB-BCF8-B2BC75DC9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0A51-5A3E-998E-1B76-3F254737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Branches, Tags, and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8CB4-E739-BDDA-DCE5-EB396B35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Tags = Snapshots – Mark specific points in Git history</a:t>
            </a:r>
          </a:p>
          <a:p>
            <a:r>
              <a:rPr lang="en-US" dirty="0">
                <a:latin typeface="+mn-lt"/>
              </a:rPr>
              <a:t>Lightweight – Just a named pointer to a commit</a:t>
            </a:r>
          </a:p>
          <a:p>
            <a:r>
              <a:rPr lang="en-US" dirty="0">
                <a:latin typeface="+mn-lt"/>
              </a:rPr>
              <a:t>Annotated – Store extra info like messages, author, and date</a:t>
            </a:r>
          </a:p>
          <a:p>
            <a:r>
              <a:rPr lang="en-US" dirty="0">
                <a:latin typeface="+mn-lt"/>
              </a:rPr>
              <a:t>Common Use – Used for versions (e.g., v1.0, release-2024)</a:t>
            </a:r>
          </a:p>
          <a:p>
            <a:r>
              <a:rPr lang="en-US" dirty="0">
                <a:latin typeface="+mn-lt"/>
              </a:rPr>
              <a:t>Permanent – Unlike branches, tags don’t change or move</a:t>
            </a:r>
          </a:p>
          <a:p>
            <a:r>
              <a:rPr lang="en-US" dirty="0">
                <a:latin typeface="+mn-lt"/>
              </a:rPr>
              <a:t>Must be pushed to the server just like branches</a:t>
            </a:r>
          </a:p>
        </p:txBody>
      </p:sp>
    </p:spTree>
    <p:extLst>
      <p:ext uri="{BB962C8B-B14F-4D97-AF65-F5344CB8AC3E}">
        <p14:creationId xmlns:p14="http://schemas.microsoft.com/office/powerpoint/2010/main" val="248940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AB06-0E78-14CF-0E93-17F5A1A5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pic>
        <p:nvPicPr>
          <p:cNvPr id="2050" name="Picture 2" descr="Git - Merge - GeeksforGeeks">
            <a:extLst>
              <a:ext uri="{FF2B5EF4-FFF2-40B4-BE49-F238E27FC236}">
                <a16:creationId xmlns:a16="http://schemas.microsoft.com/office/drawing/2014/main" id="{4EFE6B13-DAA9-3556-DDC3-85BCD2FF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674844"/>
            <a:ext cx="9525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48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3B4A-FF54-1229-D00A-2A3541F8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FE320D-9EDE-6CFF-D284-21F1B4F7BBAC}"/>
              </a:ext>
            </a:extLst>
          </p:cNvPr>
          <p:cNvGrpSpPr/>
          <p:nvPr/>
        </p:nvGrpSpPr>
        <p:grpSpPr>
          <a:xfrm>
            <a:off x="3419912" y="2370170"/>
            <a:ext cx="5352176" cy="3892491"/>
            <a:chOff x="3419912" y="2370170"/>
            <a:chExt cx="5352176" cy="38924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1DA4FC-F81F-3555-762C-7CED0D38F307}"/>
                </a:ext>
              </a:extLst>
            </p:cNvPr>
            <p:cNvSpPr/>
            <p:nvPr/>
          </p:nvSpPr>
          <p:spPr>
            <a:xfrm>
              <a:off x="3419912" y="2370170"/>
              <a:ext cx="5352176" cy="389249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6BC8381-61CA-5189-977C-86EEF9D85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11924" y="2559244"/>
              <a:ext cx="5168153" cy="3514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00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22A4-156E-41BF-BAD7-FC836792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8F50-F58D-4170-912B-FC3438DE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git tag – Show tags</a:t>
            </a:r>
          </a:p>
          <a:p>
            <a:r>
              <a:rPr lang="en-US" dirty="0">
                <a:latin typeface="+mn-lt"/>
              </a:rPr>
              <a:t>git tag &lt;name&gt; – Create tag (not pushed, and at current position)</a:t>
            </a:r>
          </a:p>
          <a:p>
            <a:r>
              <a:rPr lang="en-US" dirty="0">
                <a:latin typeface="+mn-lt"/>
              </a:rPr>
              <a:t>git push origin &lt;</a:t>
            </a:r>
            <a:r>
              <a:rPr lang="en-US" dirty="0" err="1">
                <a:latin typeface="+mn-lt"/>
              </a:rPr>
              <a:t>tagname</a:t>
            </a:r>
            <a:r>
              <a:rPr lang="en-US" dirty="0">
                <a:latin typeface="+mn-lt"/>
              </a:rPr>
              <a:t>&gt; – Push tag onto the server</a:t>
            </a:r>
          </a:p>
          <a:p>
            <a:r>
              <a:rPr lang="en-US" dirty="0">
                <a:latin typeface="+mn-lt"/>
              </a:rPr>
              <a:t>git push origin –tags – Push all tags</a:t>
            </a:r>
          </a:p>
          <a:p>
            <a:r>
              <a:rPr lang="en-US" dirty="0">
                <a:latin typeface="+mn-lt"/>
              </a:rPr>
              <a:t>git show &lt;name&gt; – Show information about a specific tag</a:t>
            </a:r>
          </a:p>
          <a:p>
            <a:r>
              <a:rPr lang="en-US" dirty="0">
                <a:latin typeface="+mn-lt"/>
              </a:rPr>
              <a:t>git log --pretty=</a:t>
            </a:r>
            <a:r>
              <a:rPr lang="en-US" dirty="0" err="1">
                <a:latin typeface="+mn-lt"/>
              </a:rPr>
              <a:t>oneline</a:t>
            </a:r>
            <a:r>
              <a:rPr lang="en-US" dirty="0">
                <a:latin typeface="+mn-lt"/>
              </a:rPr>
              <a:t> – Show recent commits</a:t>
            </a:r>
          </a:p>
          <a:p>
            <a:r>
              <a:rPr lang="en-US" dirty="0">
                <a:latin typeface="+mn-lt"/>
              </a:rPr>
              <a:t>git tag v1.2 9fceb02 – Tag a specific commit</a:t>
            </a:r>
          </a:p>
          <a:p>
            <a:r>
              <a:rPr lang="en-US" dirty="0">
                <a:latin typeface="+mn-lt"/>
              </a:rPr>
              <a:t>git checkout &lt;</a:t>
            </a:r>
            <a:r>
              <a:rPr lang="en-US" dirty="0" err="1">
                <a:latin typeface="+mn-lt"/>
              </a:rPr>
              <a:t>tagname</a:t>
            </a:r>
            <a:r>
              <a:rPr lang="en-US" dirty="0">
                <a:latin typeface="+mn-lt"/>
              </a:rPr>
              <a:t>&gt; – Same as checking out a branch</a:t>
            </a:r>
          </a:p>
          <a:p>
            <a:r>
              <a:rPr lang="en-US" dirty="0">
                <a:latin typeface="+mn-lt"/>
              </a:rPr>
              <a:t>git tag -d &lt;</a:t>
            </a:r>
            <a:r>
              <a:rPr lang="en-US" dirty="0" err="1">
                <a:latin typeface="+mn-lt"/>
              </a:rPr>
              <a:t>tagname</a:t>
            </a:r>
            <a:r>
              <a:rPr lang="en-US" dirty="0">
                <a:latin typeface="+mn-lt"/>
              </a:rPr>
              <a:t>&gt; – Delete a tag</a:t>
            </a:r>
          </a:p>
          <a:p>
            <a:r>
              <a:rPr lang="en-US" dirty="0">
                <a:latin typeface="+mn-lt"/>
              </a:rPr>
              <a:t>git push origin :&lt;</a:t>
            </a:r>
            <a:r>
              <a:rPr lang="en-US" dirty="0" err="1">
                <a:latin typeface="+mn-lt"/>
              </a:rPr>
              <a:t>tagname</a:t>
            </a:r>
            <a:r>
              <a:rPr lang="en-US" dirty="0">
                <a:latin typeface="+mn-lt"/>
              </a:rPr>
              <a:t>&gt; – Delete a tag from the server</a:t>
            </a:r>
          </a:p>
          <a:p>
            <a:r>
              <a:rPr lang="en-US" dirty="0">
                <a:latin typeface="+mn-lt"/>
              </a:rPr>
              <a:t>git push --delete origin </a:t>
            </a:r>
            <a:r>
              <a:rPr lang="en-US" dirty="0" err="1">
                <a:latin typeface="+mn-lt"/>
              </a:rPr>
              <a:t>tagname</a:t>
            </a:r>
            <a:r>
              <a:rPr lang="en-US" dirty="0">
                <a:latin typeface="+mn-lt"/>
              </a:rPr>
              <a:t> – Delete a tag from the server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6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22A4-156E-41BF-BAD7-FC836792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8F50-F58D-4170-912B-FC3438DE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git rebase origin/main</a:t>
            </a:r>
          </a:p>
          <a:p>
            <a:pPr>
              <a:lnSpc>
                <a:spcPct val="90000"/>
              </a:lnSpc>
            </a:pPr>
            <a:r>
              <a:rPr lang="en-US" dirty="0"/>
              <a:t>“Squashing” changes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git rebase -</a:t>
            </a:r>
            <a:r>
              <a:rPr lang="en-US" dirty="0" err="1"/>
              <a:t>i</a:t>
            </a:r>
            <a:r>
              <a:rPr lang="en-US" dirty="0"/>
              <a:t> HEAD~X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2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069C-9C73-4E3A-808F-1101A1E7A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9622014" cy="8084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  <a:cs typeface="Calibri" panose="020F0502020204030204" pitchFamily="34" charset="0"/>
              </a:rPr>
              <a:t>When you want a specific commit, not the entire branch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  <a:cs typeface="Calibri" panose="020F0502020204030204" pitchFamily="34" charset="0"/>
              </a:rPr>
              <a:t>Often used for hotfixes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9256E82-6CF8-4CDA-B970-2025DFEB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Cherry-pick</a:t>
            </a:r>
          </a:p>
        </p:txBody>
      </p:sp>
      <p:pic>
        <p:nvPicPr>
          <p:cNvPr id="5122" name="Picture 2" descr="Git - Cherry Pick - GeeksforGeeks">
            <a:extLst>
              <a:ext uri="{FF2B5EF4-FFF2-40B4-BE49-F238E27FC236}">
                <a16:creationId xmlns:a16="http://schemas.microsoft.com/office/drawing/2014/main" id="{088F4FFE-B03E-FAB3-1B6C-94591C32C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3" t="16854" r="22753" b="16854"/>
          <a:stretch/>
        </p:blipFill>
        <p:spPr bwMode="auto">
          <a:xfrm>
            <a:off x="3333920" y="3213845"/>
            <a:ext cx="5524161" cy="319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62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347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Git</vt:lpstr>
      <vt:lpstr>Inner and Outer Loop</vt:lpstr>
      <vt:lpstr>Branches, Tags, and Releases</vt:lpstr>
      <vt:lpstr>Branches, Tags, and Releases</vt:lpstr>
      <vt:lpstr>Merging</vt:lpstr>
      <vt:lpstr>Rebasing</vt:lpstr>
      <vt:lpstr>Tags</vt:lpstr>
      <vt:lpstr>Rebasing in git</vt:lpstr>
      <vt:lpstr>Cherry-pick</vt:lpstr>
      <vt:lpstr>Stashing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Reviews</dc:title>
  <dc:creator>Steven Yackel</dc:creator>
  <cp:lastModifiedBy>Steven Yackel</cp:lastModifiedBy>
  <cp:revision>4</cp:revision>
  <dcterms:created xsi:type="dcterms:W3CDTF">2019-03-05T16:29:29Z</dcterms:created>
  <dcterms:modified xsi:type="dcterms:W3CDTF">2025-03-18T17:59:33Z</dcterms:modified>
</cp:coreProperties>
</file>