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C8BE1-D301-486D-9F03-3FC502A42615}" v="1" dt="2023-03-28T23:36:3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2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5A2DA97E-ED00-4FD8-ABD5-AD39AC538277}"/>
    <pc:docChg chg="modSld sldOrd">
      <pc:chgData name="Steven Yackel" userId="4b0ae51a7568ddbd" providerId="LiveId" clId="{5A2DA97E-ED00-4FD8-ABD5-AD39AC538277}" dt="2019-04-17T01:15:18.639" v="29" actId="20577"/>
      <pc:docMkLst>
        <pc:docMk/>
      </pc:docMkLst>
      <pc:sldChg chg="ord">
        <pc:chgData name="Steven Yackel" userId="4b0ae51a7568ddbd" providerId="LiveId" clId="{5A2DA97E-ED00-4FD8-ABD5-AD39AC538277}" dt="2019-04-16T23:59:39.358" v="1"/>
        <pc:sldMkLst>
          <pc:docMk/>
          <pc:sldMk cId="536162674" sldId="257"/>
        </pc:sldMkLst>
      </pc:sldChg>
      <pc:sldChg chg="modSp">
        <pc:chgData name="Steven Yackel" userId="4b0ae51a7568ddbd" providerId="LiveId" clId="{5A2DA97E-ED00-4FD8-ABD5-AD39AC538277}" dt="2019-04-17T01:15:18.639" v="29" actId="20577"/>
        <pc:sldMkLst>
          <pc:docMk/>
          <pc:sldMk cId="1967808900" sldId="272"/>
        </pc:sldMkLst>
        <pc:spChg chg="mod">
          <ac:chgData name="Steven Yackel" userId="4b0ae51a7568ddbd" providerId="LiveId" clId="{5A2DA97E-ED00-4FD8-ABD5-AD39AC538277}" dt="2019-04-17T01:15:18.639" v="29" actId="20577"/>
          <ac:spMkLst>
            <pc:docMk/>
            <pc:sldMk cId="1967808900" sldId="272"/>
            <ac:spMk id="2" creationId="{2BA93F26-1E16-4E9A-AB68-9DF620D0173A}"/>
          </ac:spMkLst>
        </pc:spChg>
      </pc:sldChg>
    </pc:docChg>
  </pc:docChgLst>
  <pc:docChgLst>
    <pc:chgData name="Steven Yackel" userId="4b0ae51a7568ddbd" providerId="LiveId" clId="{81CC8BE1-D301-486D-9F03-3FC502A42615}"/>
    <pc:docChg chg="modSld">
      <pc:chgData name="Steven Yackel" userId="4b0ae51a7568ddbd" providerId="LiveId" clId="{81CC8BE1-D301-486D-9F03-3FC502A42615}" dt="2023-03-28T23:36:38.872" v="0"/>
      <pc:docMkLst>
        <pc:docMk/>
      </pc:docMkLst>
      <pc:sldChg chg="modAnim">
        <pc:chgData name="Steven Yackel" userId="4b0ae51a7568ddbd" providerId="LiveId" clId="{81CC8BE1-D301-486D-9F03-3FC502A42615}" dt="2023-03-28T23:36:38.872" v="0"/>
        <pc:sldMkLst>
          <pc:docMk/>
          <pc:sldMk cId="762717791" sldId="274"/>
        </pc:sldMkLst>
      </pc:sldChg>
    </pc:docChg>
  </pc:docChgLst>
  <pc:docChgLst>
    <pc:chgData name="Steven Yackel" userId="4b0ae51a7568ddbd" providerId="LiveId" clId="{D264F93B-DFB6-4642-8B42-6E24D4792576}"/>
    <pc:docChg chg="modSld">
      <pc:chgData name="Steven Yackel" userId="4b0ae51a7568ddbd" providerId="LiveId" clId="{D264F93B-DFB6-4642-8B42-6E24D4792576}" dt="2021-03-30T17:35:42.193" v="59" actId="20577"/>
      <pc:docMkLst>
        <pc:docMk/>
      </pc:docMkLst>
      <pc:sldChg chg="modSp modAnim">
        <pc:chgData name="Steven Yackel" userId="4b0ae51a7568ddbd" providerId="LiveId" clId="{D264F93B-DFB6-4642-8B42-6E24D4792576}" dt="2021-03-30T17:35:42.193" v="59" actId="20577"/>
        <pc:sldMkLst>
          <pc:docMk/>
          <pc:sldMk cId="2387384427" sldId="269"/>
        </pc:sldMkLst>
        <pc:spChg chg="mod">
          <ac:chgData name="Steven Yackel" userId="4b0ae51a7568ddbd" providerId="LiveId" clId="{D264F93B-DFB6-4642-8B42-6E24D4792576}" dt="2021-03-30T17:35:42.193" v="59" actId="20577"/>
          <ac:spMkLst>
            <pc:docMk/>
            <pc:sldMk cId="2387384427" sldId="269"/>
            <ac:spMk id="3" creationId="{DAF3BA03-D3B4-4D71-A124-11DF949E7C9F}"/>
          </ac:spMkLst>
        </pc:spChg>
      </pc:sldChg>
    </pc:docChg>
  </pc:docChgLst>
  <pc:docChgLst>
    <pc:chgData name="Steven Yackel" userId="4b0ae51a7568ddbd" providerId="LiveId" clId="{104D3B4D-5560-4211-B3CF-3E94924F20DA}"/>
    <pc:docChg chg="undo custSel addSld modSld sldOrd">
      <pc:chgData name="Steven Yackel" userId="4b0ae51a7568ddbd" providerId="LiveId" clId="{104D3B4D-5560-4211-B3CF-3E94924F20DA}" dt="2019-04-12T01:28:22.015" v="1539"/>
      <pc:docMkLst>
        <pc:docMk/>
      </pc:docMkLst>
      <pc:sldChg chg="modSp">
        <pc:chgData name="Steven Yackel" userId="4b0ae51a7568ddbd" providerId="LiveId" clId="{104D3B4D-5560-4211-B3CF-3E94924F20DA}" dt="2019-04-12T00:53:41.357" v="48" actId="20577"/>
        <pc:sldMkLst>
          <pc:docMk/>
          <pc:sldMk cId="4068281779" sldId="256"/>
        </pc:sldMkLst>
        <pc:spChg chg="mod">
          <ac:chgData name="Steven Yackel" userId="4b0ae51a7568ddbd" providerId="LiveId" clId="{104D3B4D-5560-4211-B3CF-3E94924F20DA}" dt="2019-04-12T00:53:35.997" v="26" actId="20577"/>
          <ac:spMkLst>
            <pc:docMk/>
            <pc:sldMk cId="4068281779" sldId="256"/>
            <ac:spMk id="2" creationId="{60401599-E263-42F0-8327-2BFD0B1E3207}"/>
          </ac:spMkLst>
        </pc:spChg>
        <pc:spChg chg="mod">
          <ac:chgData name="Steven Yackel" userId="4b0ae51a7568ddbd" providerId="LiveId" clId="{104D3B4D-5560-4211-B3CF-3E94924F20DA}" dt="2019-04-12T00:53:41.357" v="48" actId="20577"/>
          <ac:spMkLst>
            <pc:docMk/>
            <pc:sldMk cId="4068281779" sldId="256"/>
            <ac:spMk id="3" creationId="{756CCEA7-5945-483B-A2EC-0E853D7428EB}"/>
          </ac:spMkLst>
        </pc:spChg>
      </pc:sldChg>
      <pc:sldChg chg="addSp delSp modSp add">
        <pc:chgData name="Steven Yackel" userId="4b0ae51a7568ddbd" providerId="LiveId" clId="{104D3B4D-5560-4211-B3CF-3E94924F20DA}" dt="2019-04-12T00:54:30.483" v="62" actId="1076"/>
        <pc:sldMkLst>
          <pc:docMk/>
          <pc:sldMk cId="536162674" sldId="257"/>
        </pc:sldMkLst>
        <pc:spChg chg="mod">
          <ac:chgData name="Steven Yackel" userId="4b0ae51a7568ddbd" providerId="LiveId" clId="{104D3B4D-5560-4211-B3CF-3E94924F20DA}" dt="2019-04-12T00:54:16.206" v="54" actId="114"/>
          <ac:spMkLst>
            <pc:docMk/>
            <pc:sldMk cId="536162674" sldId="257"/>
            <ac:spMk id="2" creationId="{D2C47D3C-EC78-4764-B9E8-699D0B9E75F8}"/>
          </ac:spMkLst>
        </pc:spChg>
        <pc:spChg chg="del">
          <ac:chgData name="Steven Yackel" userId="4b0ae51a7568ddbd" providerId="LiveId" clId="{104D3B4D-5560-4211-B3CF-3E94924F20DA}" dt="2019-04-12T00:54:19.470" v="55" actId="478"/>
          <ac:spMkLst>
            <pc:docMk/>
            <pc:sldMk cId="536162674" sldId="257"/>
            <ac:spMk id="3" creationId="{BFF052A2-2984-42B1-B175-ABA958C7AA18}"/>
          </ac:spMkLst>
        </pc:spChg>
        <pc:picChg chg="add mod">
          <ac:chgData name="Steven Yackel" userId="4b0ae51a7568ddbd" providerId="LiveId" clId="{104D3B4D-5560-4211-B3CF-3E94924F20DA}" dt="2019-04-12T00:54:30.483" v="62" actId="1076"/>
          <ac:picMkLst>
            <pc:docMk/>
            <pc:sldMk cId="536162674" sldId="257"/>
            <ac:picMk id="4" creationId="{041A553F-1F6C-41C8-8360-C78B399B0E4A}"/>
          </ac:picMkLst>
        </pc:picChg>
      </pc:sldChg>
      <pc:sldChg chg="addSp delSp modSp add modAnim">
        <pc:chgData name="Steven Yackel" userId="4b0ae51a7568ddbd" providerId="LiveId" clId="{104D3B4D-5560-4211-B3CF-3E94924F20DA}" dt="2019-04-12T01:24:38.617" v="1520"/>
        <pc:sldMkLst>
          <pc:docMk/>
          <pc:sldMk cId="1933238219" sldId="258"/>
        </pc:sldMkLst>
        <pc:spChg chg="mod">
          <ac:chgData name="Steven Yackel" userId="4b0ae51a7568ddbd" providerId="LiveId" clId="{104D3B4D-5560-4211-B3CF-3E94924F20DA}" dt="2019-04-12T00:55:00.268" v="112" actId="20577"/>
          <ac:spMkLst>
            <pc:docMk/>
            <pc:sldMk cId="1933238219" sldId="258"/>
            <ac:spMk id="2" creationId="{8607F0CD-80AA-49A8-B188-C6BD773732F2}"/>
          </ac:spMkLst>
        </pc:spChg>
        <pc:spChg chg="del">
          <ac:chgData name="Steven Yackel" userId="4b0ae51a7568ddbd" providerId="LiveId" clId="{104D3B4D-5560-4211-B3CF-3E94924F20DA}" dt="2019-04-12T00:55:04.028" v="113" actId="478"/>
          <ac:spMkLst>
            <pc:docMk/>
            <pc:sldMk cId="1933238219" sldId="258"/>
            <ac:spMk id="3" creationId="{8D338E47-13B3-4001-829F-FBEEE720982B}"/>
          </ac:spMkLst>
        </pc:spChg>
        <pc:spChg chg="add del mod">
          <ac:chgData name="Steven Yackel" userId="4b0ae51a7568ddbd" providerId="LiveId" clId="{104D3B4D-5560-4211-B3CF-3E94924F20DA}" dt="2019-04-12T01:18:15.453" v="1013" actId="478"/>
          <ac:spMkLst>
            <pc:docMk/>
            <pc:sldMk cId="1933238219" sldId="258"/>
            <ac:spMk id="10" creationId="{136AB967-30EB-4D92-AB11-0EBC56F389C6}"/>
          </ac:spMkLst>
        </pc:spChg>
        <pc:spChg chg="add">
          <ac:chgData name="Steven Yackel" userId="4b0ae51a7568ddbd" providerId="LiveId" clId="{104D3B4D-5560-4211-B3CF-3E94924F20DA}" dt="2019-04-12T01:18:17.112" v="1014"/>
          <ac:spMkLst>
            <pc:docMk/>
            <pc:sldMk cId="1933238219" sldId="258"/>
            <ac:spMk id="17" creationId="{FB082B19-5C12-429B-ACE5-3A8D18AD4F1E}"/>
          </ac:spMkLst>
        </pc:spChg>
        <pc:spChg chg="add del">
          <ac:chgData name="Steven Yackel" userId="4b0ae51a7568ddbd" providerId="LiveId" clId="{104D3B4D-5560-4211-B3CF-3E94924F20DA}" dt="2019-04-12T01:18:20.549" v="1015" actId="478"/>
          <ac:spMkLst>
            <pc:docMk/>
            <pc:sldMk cId="1933238219" sldId="258"/>
            <ac:spMk id="18" creationId="{A1C87122-D97E-46AB-9423-B19C55A07958}"/>
          </ac:spMkLst>
        </pc:spChg>
        <pc:spChg chg="add del">
          <ac:chgData name="Steven Yackel" userId="4b0ae51a7568ddbd" providerId="LiveId" clId="{104D3B4D-5560-4211-B3CF-3E94924F20DA}" dt="2019-04-12T01:18:20.549" v="1015" actId="478"/>
          <ac:spMkLst>
            <pc:docMk/>
            <pc:sldMk cId="1933238219" sldId="258"/>
            <ac:spMk id="19" creationId="{F671591D-5FA8-42A1-A52B-AF665ADE5276}"/>
          </ac:spMkLst>
        </pc:spChg>
        <pc:spChg chg="add del">
          <ac:chgData name="Steven Yackel" userId="4b0ae51a7568ddbd" providerId="LiveId" clId="{104D3B4D-5560-4211-B3CF-3E94924F20DA}" dt="2019-04-12T01:18:20.549" v="1015" actId="478"/>
          <ac:spMkLst>
            <pc:docMk/>
            <pc:sldMk cId="1933238219" sldId="258"/>
            <ac:spMk id="20" creationId="{79C83656-9EDD-411B-A35B-F722DBBB0FDC}"/>
          </ac:spMkLst>
        </pc:spChg>
        <pc:grpChg chg="add del mod">
          <ac:chgData name="Steven Yackel" userId="4b0ae51a7568ddbd" providerId="LiveId" clId="{104D3B4D-5560-4211-B3CF-3E94924F20DA}" dt="2019-04-12T01:18:15.453" v="1013" actId="478"/>
          <ac:grpSpMkLst>
            <pc:docMk/>
            <pc:sldMk cId="1933238219" sldId="258"/>
            <ac:grpSpMk id="4" creationId="{49A24A70-54D7-45FC-85B4-95284E0E481A}"/>
          </ac:grpSpMkLst>
        </pc:grpChg>
        <pc:grpChg chg="add">
          <ac:chgData name="Steven Yackel" userId="4b0ae51a7568ddbd" providerId="LiveId" clId="{104D3B4D-5560-4211-B3CF-3E94924F20DA}" dt="2019-04-12T01:18:17.112" v="1014"/>
          <ac:grpSpMkLst>
            <pc:docMk/>
            <pc:sldMk cId="1933238219" sldId="258"/>
            <ac:grpSpMk id="11" creationId="{F202F02B-0F62-4DA2-B97C-AE66A8C0259E}"/>
          </ac:grpSpMkLst>
        </pc:grpChg>
        <pc:cxnChg chg="mod">
          <ac:chgData name="Steven Yackel" userId="4b0ae51a7568ddbd" providerId="LiveId" clId="{104D3B4D-5560-4211-B3CF-3E94924F20DA}" dt="2019-04-12T00:55:40.630" v="126" actId="1076"/>
          <ac:cxnSpMkLst>
            <pc:docMk/>
            <pc:sldMk cId="1933238219" sldId="258"/>
            <ac:cxnSpMk id="6" creationId="{38EB81B5-7359-4131-87A5-CF4E95F7663E}"/>
          </ac:cxnSpMkLst>
        </pc:cxnChg>
      </pc:sldChg>
      <pc:sldChg chg="modSp add modAnim">
        <pc:chgData name="Steven Yackel" userId="4b0ae51a7568ddbd" providerId="LiveId" clId="{104D3B4D-5560-4211-B3CF-3E94924F20DA}" dt="2019-04-12T01:03:10.516" v="389"/>
        <pc:sldMkLst>
          <pc:docMk/>
          <pc:sldMk cId="412176595" sldId="259"/>
        </pc:sldMkLst>
        <pc:spChg chg="mod">
          <ac:chgData name="Steven Yackel" userId="4b0ae51a7568ddbd" providerId="LiveId" clId="{104D3B4D-5560-4211-B3CF-3E94924F20DA}" dt="2019-04-12T00:57:09.395" v="139"/>
          <ac:spMkLst>
            <pc:docMk/>
            <pc:sldMk cId="412176595" sldId="259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03:00.271" v="388" actId="313"/>
          <ac:spMkLst>
            <pc:docMk/>
            <pc:sldMk cId="412176595" sldId="259"/>
            <ac:spMk id="3" creationId="{DAF3BA03-D3B4-4D71-A124-11DF949E7C9F}"/>
          </ac:spMkLst>
        </pc:spChg>
      </pc:sldChg>
      <pc:sldChg chg="modSp add modAnim">
        <pc:chgData name="Steven Yackel" userId="4b0ae51a7568ddbd" providerId="LiveId" clId="{104D3B4D-5560-4211-B3CF-3E94924F20DA}" dt="2019-04-12T01:04:59.269" v="447" actId="20577"/>
        <pc:sldMkLst>
          <pc:docMk/>
          <pc:sldMk cId="1899921036" sldId="260"/>
        </pc:sldMkLst>
        <pc:spChg chg="mod">
          <ac:chgData name="Steven Yackel" userId="4b0ae51a7568ddbd" providerId="LiveId" clId="{104D3B4D-5560-4211-B3CF-3E94924F20DA}" dt="2019-04-12T01:03:40.121" v="416" actId="20577"/>
          <ac:spMkLst>
            <pc:docMk/>
            <pc:sldMk cId="1899921036" sldId="260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04:59.269" v="447" actId="20577"/>
          <ac:spMkLst>
            <pc:docMk/>
            <pc:sldMk cId="1899921036" sldId="260"/>
            <ac:spMk id="3" creationId="{DAF3BA03-D3B4-4D71-A124-11DF949E7C9F}"/>
          </ac:spMkLst>
        </pc:spChg>
      </pc:sldChg>
      <pc:sldChg chg="addSp delSp modSp add modAnim">
        <pc:chgData name="Steven Yackel" userId="4b0ae51a7568ddbd" providerId="LiveId" clId="{104D3B4D-5560-4211-B3CF-3E94924F20DA}" dt="2019-04-12T01:18:09.365" v="1012" actId="478"/>
        <pc:sldMkLst>
          <pc:docMk/>
          <pc:sldMk cId="2745458214" sldId="261"/>
        </pc:sldMkLst>
        <pc:spChg chg="del">
          <ac:chgData name="Steven Yackel" userId="4b0ae51a7568ddbd" providerId="LiveId" clId="{104D3B4D-5560-4211-B3CF-3E94924F20DA}" dt="2019-04-12T01:18:04.934" v="1009" actId="478"/>
          <ac:spMkLst>
            <pc:docMk/>
            <pc:sldMk cId="2745458214" sldId="261"/>
            <ac:spMk id="10" creationId="{136AB967-30EB-4D92-AB11-0EBC56F389C6}"/>
          </ac:spMkLst>
        </pc:spChg>
        <pc:spChg chg="add del mod">
          <ac:chgData name="Steven Yackel" userId="4b0ae51a7568ddbd" providerId="LiveId" clId="{104D3B4D-5560-4211-B3CF-3E94924F20DA}" dt="2019-04-12T01:18:04.934" v="1009" actId="478"/>
          <ac:spMkLst>
            <pc:docMk/>
            <pc:sldMk cId="2745458214" sldId="261"/>
            <ac:spMk id="11" creationId="{C693D45A-EEDB-47AC-8BD8-D37C02106F35}"/>
          </ac:spMkLst>
        </pc:spChg>
        <pc:spChg chg="add">
          <ac:chgData name="Steven Yackel" userId="4b0ae51a7568ddbd" providerId="LiveId" clId="{104D3B4D-5560-4211-B3CF-3E94924F20DA}" dt="2019-04-12T01:18:05.785" v="1010"/>
          <ac:spMkLst>
            <pc:docMk/>
            <pc:sldMk cId="2745458214" sldId="261"/>
            <ac:spMk id="18" creationId="{03B31257-508A-4964-B23B-6F539C3E9385}"/>
          </ac:spMkLst>
        </pc:spChg>
        <pc:spChg chg="add">
          <ac:chgData name="Steven Yackel" userId="4b0ae51a7568ddbd" providerId="LiveId" clId="{104D3B4D-5560-4211-B3CF-3E94924F20DA}" dt="2019-04-12T01:18:05.785" v="1010"/>
          <ac:spMkLst>
            <pc:docMk/>
            <pc:sldMk cId="2745458214" sldId="261"/>
            <ac:spMk id="19" creationId="{E68660F4-6686-4AC7-A906-3F22B9EB6444}"/>
          </ac:spMkLst>
        </pc:spChg>
        <pc:spChg chg="add del mod">
          <ac:chgData name="Steven Yackel" userId="4b0ae51a7568ddbd" providerId="LiveId" clId="{104D3B4D-5560-4211-B3CF-3E94924F20DA}" dt="2019-04-12T01:18:09.365" v="1012" actId="478"/>
          <ac:spMkLst>
            <pc:docMk/>
            <pc:sldMk cId="2745458214" sldId="261"/>
            <ac:spMk id="20" creationId="{3C0647FA-6DD5-49BD-8D04-C11E5CB5AC98}"/>
          </ac:spMkLst>
        </pc:spChg>
        <pc:spChg chg="add del mod">
          <ac:chgData name="Steven Yackel" userId="4b0ae51a7568ddbd" providerId="LiveId" clId="{104D3B4D-5560-4211-B3CF-3E94924F20DA}" dt="2019-04-12T01:18:09.365" v="1012" actId="478"/>
          <ac:spMkLst>
            <pc:docMk/>
            <pc:sldMk cId="2745458214" sldId="261"/>
            <ac:spMk id="21" creationId="{ED33B0A2-4965-4C04-AE44-FE125F2400FC}"/>
          </ac:spMkLst>
        </pc:spChg>
        <pc:grpChg chg="del">
          <ac:chgData name="Steven Yackel" userId="4b0ae51a7568ddbd" providerId="LiveId" clId="{104D3B4D-5560-4211-B3CF-3E94924F20DA}" dt="2019-04-12T01:18:04.934" v="1009" actId="478"/>
          <ac:grpSpMkLst>
            <pc:docMk/>
            <pc:sldMk cId="2745458214" sldId="261"/>
            <ac:grpSpMk id="4" creationId="{49A24A70-54D7-45FC-85B4-95284E0E481A}"/>
          </ac:grpSpMkLst>
        </pc:grpChg>
        <pc:grpChg chg="add">
          <ac:chgData name="Steven Yackel" userId="4b0ae51a7568ddbd" providerId="LiveId" clId="{104D3B4D-5560-4211-B3CF-3E94924F20DA}" dt="2019-04-12T01:18:05.785" v="1010"/>
          <ac:grpSpMkLst>
            <pc:docMk/>
            <pc:sldMk cId="2745458214" sldId="261"/>
            <ac:grpSpMk id="12" creationId="{F63CEEEC-CB14-47CB-9754-FE2DD594CEA9}"/>
          </ac:grpSpMkLst>
        </pc:grpChg>
      </pc:sldChg>
      <pc:sldChg chg="modSp add modAnim">
        <pc:chgData name="Steven Yackel" userId="4b0ae51a7568ddbd" providerId="LiveId" clId="{104D3B4D-5560-4211-B3CF-3E94924F20DA}" dt="2019-04-12T01:07:11.687" v="559"/>
        <pc:sldMkLst>
          <pc:docMk/>
          <pc:sldMk cId="4134375575" sldId="262"/>
        </pc:sldMkLst>
        <pc:spChg chg="mod">
          <ac:chgData name="Steven Yackel" userId="4b0ae51a7568ddbd" providerId="LiveId" clId="{104D3B4D-5560-4211-B3CF-3E94924F20DA}" dt="2019-04-12T01:05:39.229" v="484" actId="20577"/>
          <ac:spMkLst>
            <pc:docMk/>
            <pc:sldMk cId="4134375575" sldId="262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06:53.685" v="558" actId="20577"/>
          <ac:spMkLst>
            <pc:docMk/>
            <pc:sldMk cId="4134375575" sldId="262"/>
            <ac:spMk id="3" creationId="{DAF3BA03-D3B4-4D71-A124-11DF949E7C9F}"/>
          </ac:spMkLst>
        </pc:spChg>
      </pc:sldChg>
      <pc:sldChg chg="modSp add modAnim">
        <pc:chgData name="Steven Yackel" userId="4b0ae51a7568ddbd" providerId="LiveId" clId="{104D3B4D-5560-4211-B3CF-3E94924F20DA}" dt="2019-04-12T01:08:23.660" v="586" actId="20577"/>
        <pc:sldMkLst>
          <pc:docMk/>
          <pc:sldMk cId="3236809683" sldId="263"/>
        </pc:sldMkLst>
        <pc:spChg chg="mod">
          <ac:chgData name="Steven Yackel" userId="4b0ae51a7568ddbd" providerId="LiveId" clId="{104D3B4D-5560-4211-B3CF-3E94924F20DA}" dt="2019-04-12T01:07:58.251" v="572" actId="313"/>
          <ac:spMkLst>
            <pc:docMk/>
            <pc:sldMk cId="3236809683" sldId="263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08:23.660" v="586" actId="20577"/>
          <ac:spMkLst>
            <pc:docMk/>
            <pc:sldMk cId="3236809683" sldId="263"/>
            <ac:spMk id="3" creationId="{DAF3BA03-D3B4-4D71-A124-11DF949E7C9F}"/>
          </ac:spMkLst>
        </pc:spChg>
      </pc:sldChg>
      <pc:sldChg chg="addSp delSp modSp add">
        <pc:chgData name="Steven Yackel" userId="4b0ae51a7568ddbd" providerId="LiveId" clId="{104D3B4D-5560-4211-B3CF-3E94924F20DA}" dt="2019-04-12T01:17:58.109" v="1008" actId="478"/>
        <pc:sldMkLst>
          <pc:docMk/>
          <pc:sldMk cId="3229843085" sldId="264"/>
        </pc:sldMkLst>
        <pc:spChg chg="del">
          <ac:chgData name="Steven Yackel" userId="4b0ae51a7568ddbd" providerId="LiveId" clId="{104D3B4D-5560-4211-B3CF-3E94924F20DA}" dt="2019-04-12T01:17:53.821" v="1006" actId="478"/>
          <ac:spMkLst>
            <pc:docMk/>
            <pc:sldMk cId="3229843085" sldId="264"/>
            <ac:spMk id="10" creationId="{136AB967-30EB-4D92-AB11-0EBC56F389C6}"/>
          </ac:spMkLst>
        </pc:spChg>
        <pc:spChg chg="del">
          <ac:chgData name="Steven Yackel" userId="4b0ae51a7568ddbd" providerId="LiveId" clId="{104D3B4D-5560-4211-B3CF-3E94924F20DA}" dt="2019-04-12T01:17:53.821" v="1006" actId="478"/>
          <ac:spMkLst>
            <pc:docMk/>
            <pc:sldMk cId="3229843085" sldId="264"/>
            <ac:spMk id="11" creationId="{C693D45A-EEDB-47AC-8BD8-D37C02106F35}"/>
          </ac:spMkLst>
        </pc:spChg>
        <pc:spChg chg="add del mod">
          <ac:chgData name="Steven Yackel" userId="4b0ae51a7568ddbd" providerId="LiveId" clId="{104D3B4D-5560-4211-B3CF-3E94924F20DA}" dt="2019-04-12T01:17:53.821" v="1006" actId="478"/>
          <ac:spMkLst>
            <pc:docMk/>
            <pc:sldMk cId="3229843085" sldId="264"/>
            <ac:spMk id="12" creationId="{CFA26F61-D9BD-4A4A-85F4-066851EB4F02}"/>
          </ac:spMkLst>
        </pc:spChg>
        <pc:spChg chg="add">
          <ac:chgData name="Steven Yackel" userId="4b0ae51a7568ddbd" providerId="LiveId" clId="{104D3B4D-5560-4211-B3CF-3E94924F20DA}" dt="2019-04-12T01:17:54.912" v="1007"/>
          <ac:spMkLst>
            <pc:docMk/>
            <pc:sldMk cId="3229843085" sldId="264"/>
            <ac:spMk id="19" creationId="{BC67EFE1-0410-4D63-8613-38DC8280C02E}"/>
          </ac:spMkLst>
        </pc:spChg>
        <pc:spChg chg="add">
          <ac:chgData name="Steven Yackel" userId="4b0ae51a7568ddbd" providerId="LiveId" clId="{104D3B4D-5560-4211-B3CF-3E94924F20DA}" dt="2019-04-12T01:17:54.912" v="1007"/>
          <ac:spMkLst>
            <pc:docMk/>
            <pc:sldMk cId="3229843085" sldId="264"/>
            <ac:spMk id="20" creationId="{0F567AD4-6AE3-4933-B015-228ED4AB66BB}"/>
          </ac:spMkLst>
        </pc:spChg>
        <pc:spChg chg="add">
          <ac:chgData name="Steven Yackel" userId="4b0ae51a7568ddbd" providerId="LiveId" clId="{104D3B4D-5560-4211-B3CF-3E94924F20DA}" dt="2019-04-12T01:17:54.912" v="1007"/>
          <ac:spMkLst>
            <pc:docMk/>
            <pc:sldMk cId="3229843085" sldId="264"/>
            <ac:spMk id="21" creationId="{DF11D3AE-DCEA-4DAE-9F91-B7E411607BAE}"/>
          </ac:spMkLst>
        </pc:spChg>
        <pc:spChg chg="add del">
          <ac:chgData name="Steven Yackel" userId="4b0ae51a7568ddbd" providerId="LiveId" clId="{104D3B4D-5560-4211-B3CF-3E94924F20DA}" dt="2019-04-12T01:17:58.109" v="1008" actId="478"/>
          <ac:spMkLst>
            <pc:docMk/>
            <pc:sldMk cId="3229843085" sldId="264"/>
            <ac:spMk id="22" creationId="{460EBBB0-F744-482A-A04A-C5274D83115F}"/>
          </ac:spMkLst>
        </pc:spChg>
        <pc:grpChg chg="del">
          <ac:chgData name="Steven Yackel" userId="4b0ae51a7568ddbd" providerId="LiveId" clId="{104D3B4D-5560-4211-B3CF-3E94924F20DA}" dt="2019-04-12T01:17:53.821" v="1006" actId="478"/>
          <ac:grpSpMkLst>
            <pc:docMk/>
            <pc:sldMk cId="3229843085" sldId="264"/>
            <ac:grpSpMk id="4" creationId="{49A24A70-54D7-45FC-85B4-95284E0E481A}"/>
          </ac:grpSpMkLst>
        </pc:grpChg>
        <pc:grpChg chg="add">
          <ac:chgData name="Steven Yackel" userId="4b0ae51a7568ddbd" providerId="LiveId" clId="{104D3B4D-5560-4211-B3CF-3E94924F20DA}" dt="2019-04-12T01:17:54.912" v="1007"/>
          <ac:grpSpMkLst>
            <pc:docMk/>
            <pc:sldMk cId="3229843085" sldId="264"/>
            <ac:grpSpMk id="13" creationId="{33F47CA1-7A55-4B26-8A59-BC2F470669E1}"/>
          </ac:grpSpMkLst>
        </pc:grpChg>
      </pc:sldChg>
      <pc:sldChg chg="modSp add modAnim">
        <pc:chgData name="Steven Yackel" userId="4b0ae51a7568ddbd" providerId="LiveId" clId="{104D3B4D-5560-4211-B3CF-3E94924F20DA}" dt="2019-04-12T01:25:25.427" v="1521"/>
        <pc:sldMkLst>
          <pc:docMk/>
          <pc:sldMk cId="334850815" sldId="265"/>
        </pc:sldMkLst>
        <pc:spChg chg="mod">
          <ac:chgData name="Steven Yackel" userId="4b0ae51a7568ddbd" providerId="LiveId" clId="{104D3B4D-5560-4211-B3CF-3E94924F20DA}" dt="2019-04-12T01:09:28.517" v="644" actId="20577"/>
          <ac:spMkLst>
            <pc:docMk/>
            <pc:sldMk cId="334850815" sldId="265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10:49.309" v="731" actId="20577"/>
          <ac:spMkLst>
            <pc:docMk/>
            <pc:sldMk cId="334850815" sldId="265"/>
            <ac:spMk id="3" creationId="{DAF3BA03-D3B4-4D71-A124-11DF949E7C9F}"/>
          </ac:spMkLst>
        </pc:spChg>
      </pc:sldChg>
      <pc:sldChg chg="modSp add modAnim">
        <pc:chgData name="Steven Yackel" userId="4b0ae51a7568ddbd" providerId="LiveId" clId="{104D3B4D-5560-4211-B3CF-3E94924F20DA}" dt="2019-04-12T01:11:38.685" v="765" actId="20577"/>
        <pc:sldMkLst>
          <pc:docMk/>
          <pc:sldMk cId="1881632274" sldId="266"/>
        </pc:sldMkLst>
        <pc:spChg chg="mod">
          <ac:chgData name="Steven Yackel" userId="4b0ae51a7568ddbd" providerId="LiveId" clId="{104D3B4D-5560-4211-B3CF-3E94924F20DA}" dt="2019-04-12T01:11:05.773" v="749" actId="20577"/>
          <ac:spMkLst>
            <pc:docMk/>
            <pc:sldMk cId="1881632274" sldId="266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11:38.685" v="765" actId="20577"/>
          <ac:spMkLst>
            <pc:docMk/>
            <pc:sldMk cId="1881632274" sldId="266"/>
            <ac:spMk id="3" creationId="{DAF3BA03-D3B4-4D71-A124-11DF949E7C9F}"/>
          </ac:spMkLst>
        </pc:spChg>
      </pc:sldChg>
      <pc:sldChg chg="addSp delSp modSp add">
        <pc:chgData name="Steven Yackel" userId="4b0ae51a7568ddbd" providerId="LiveId" clId="{104D3B4D-5560-4211-B3CF-3E94924F20DA}" dt="2019-04-12T01:17:45.693" v="1005" actId="478"/>
        <pc:sldMkLst>
          <pc:docMk/>
          <pc:sldMk cId="4216003165" sldId="267"/>
        </pc:sldMkLst>
        <pc:spChg chg="del">
          <ac:chgData name="Steven Yackel" userId="4b0ae51a7568ddbd" providerId="LiveId" clId="{104D3B4D-5560-4211-B3CF-3E94924F20DA}" dt="2019-04-12T01:17:41.877" v="1003" actId="478"/>
          <ac:spMkLst>
            <pc:docMk/>
            <pc:sldMk cId="4216003165" sldId="267"/>
            <ac:spMk id="10" creationId="{136AB967-30EB-4D92-AB11-0EBC56F389C6}"/>
          </ac:spMkLst>
        </pc:spChg>
        <pc:spChg chg="del">
          <ac:chgData name="Steven Yackel" userId="4b0ae51a7568ddbd" providerId="LiveId" clId="{104D3B4D-5560-4211-B3CF-3E94924F20DA}" dt="2019-04-12T01:17:41.877" v="1003" actId="478"/>
          <ac:spMkLst>
            <pc:docMk/>
            <pc:sldMk cId="4216003165" sldId="267"/>
            <ac:spMk id="11" creationId="{C693D45A-EEDB-47AC-8BD8-D37C02106F35}"/>
          </ac:spMkLst>
        </pc:spChg>
        <pc:spChg chg="del">
          <ac:chgData name="Steven Yackel" userId="4b0ae51a7568ddbd" providerId="LiveId" clId="{104D3B4D-5560-4211-B3CF-3E94924F20DA}" dt="2019-04-12T01:17:41.877" v="1003" actId="478"/>
          <ac:spMkLst>
            <pc:docMk/>
            <pc:sldMk cId="4216003165" sldId="267"/>
            <ac:spMk id="12" creationId="{CFA26F61-D9BD-4A4A-85F4-066851EB4F02}"/>
          </ac:spMkLst>
        </pc:spChg>
        <pc:spChg chg="add del mod">
          <ac:chgData name="Steven Yackel" userId="4b0ae51a7568ddbd" providerId="LiveId" clId="{104D3B4D-5560-4211-B3CF-3E94924F20DA}" dt="2019-04-12T01:17:41.877" v="1003" actId="478"/>
          <ac:spMkLst>
            <pc:docMk/>
            <pc:sldMk cId="4216003165" sldId="267"/>
            <ac:spMk id="13" creationId="{012CCFE8-D26C-4FE6-A41D-3732FE2FFDCB}"/>
          </ac:spMkLst>
        </pc:spChg>
        <pc:spChg chg="add">
          <ac:chgData name="Steven Yackel" userId="4b0ae51a7568ddbd" providerId="LiveId" clId="{104D3B4D-5560-4211-B3CF-3E94924F20DA}" dt="2019-04-12T01:17:42.873" v="1004"/>
          <ac:spMkLst>
            <pc:docMk/>
            <pc:sldMk cId="4216003165" sldId="267"/>
            <ac:spMk id="20" creationId="{1AEEECA5-E810-48C9-AE5C-D7841A83113E}"/>
          </ac:spMkLst>
        </pc:spChg>
        <pc:spChg chg="add">
          <ac:chgData name="Steven Yackel" userId="4b0ae51a7568ddbd" providerId="LiveId" clId="{104D3B4D-5560-4211-B3CF-3E94924F20DA}" dt="2019-04-12T01:17:42.873" v="1004"/>
          <ac:spMkLst>
            <pc:docMk/>
            <pc:sldMk cId="4216003165" sldId="267"/>
            <ac:spMk id="21" creationId="{90B23A15-9730-4DEA-8CD3-93606BB4F51E}"/>
          </ac:spMkLst>
        </pc:spChg>
        <pc:spChg chg="add">
          <ac:chgData name="Steven Yackel" userId="4b0ae51a7568ddbd" providerId="LiveId" clId="{104D3B4D-5560-4211-B3CF-3E94924F20DA}" dt="2019-04-12T01:17:42.873" v="1004"/>
          <ac:spMkLst>
            <pc:docMk/>
            <pc:sldMk cId="4216003165" sldId="267"/>
            <ac:spMk id="22" creationId="{A767DF3D-B686-42CF-81AF-240EB281D719}"/>
          </ac:spMkLst>
        </pc:spChg>
        <pc:spChg chg="add">
          <ac:chgData name="Steven Yackel" userId="4b0ae51a7568ddbd" providerId="LiveId" clId="{104D3B4D-5560-4211-B3CF-3E94924F20DA}" dt="2019-04-12T01:17:42.873" v="1004"/>
          <ac:spMkLst>
            <pc:docMk/>
            <pc:sldMk cId="4216003165" sldId="267"/>
            <ac:spMk id="23" creationId="{04C8B61B-3ECE-464B-924F-D615D67E7609}"/>
          </ac:spMkLst>
        </pc:spChg>
        <pc:spChg chg="add del">
          <ac:chgData name="Steven Yackel" userId="4b0ae51a7568ddbd" providerId="LiveId" clId="{104D3B4D-5560-4211-B3CF-3E94924F20DA}" dt="2019-04-12T01:17:45.693" v="1005" actId="478"/>
          <ac:spMkLst>
            <pc:docMk/>
            <pc:sldMk cId="4216003165" sldId="267"/>
            <ac:spMk id="24" creationId="{AD8021DB-D1D8-4593-834C-F7DBFF787CA8}"/>
          </ac:spMkLst>
        </pc:spChg>
        <pc:grpChg chg="del">
          <ac:chgData name="Steven Yackel" userId="4b0ae51a7568ddbd" providerId="LiveId" clId="{104D3B4D-5560-4211-B3CF-3E94924F20DA}" dt="2019-04-12T01:17:41.877" v="1003" actId="478"/>
          <ac:grpSpMkLst>
            <pc:docMk/>
            <pc:sldMk cId="4216003165" sldId="267"/>
            <ac:grpSpMk id="4" creationId="{49A24A70-54D7-45FC-85B4-95284E0E481A}"/>
          </ac:grpSpMkLst>
        </pc:grpChg>
        <pc:grpChg chg="add">
          <ac:chgData name="Steven Yackel" userId="4b0ae51a7568ddbd" providerId="LiveId" clId="{104D3B4D-5560-4211-B3CF-3E94924F20DA}" dt="2019-04-12T01:17:42.873" v="1004"/>
          <ac:grpSpMkLst>
            <pc:docMk/>
            <pc:sldMk cId="4216003165" sldId="267"/>
            <ac:grpSpMk id="14" creationId="{B9438960-7523-4084-99BE-71F7ABE1C307}"/>
          </ac:grpSpMkLst>
        </pc:grpChg>
      </pc:sldChg>
      <pc:sldChg chg="modSp add modAnim">
        <pc:chgData name="Steven Yackel" userId="4b0ae51a7568ddbd" providerId="LiveId" clId="{104D3B4D-5560-4211-B3CF-3E94924F20DA}" dt="2019-04-12T01:13:56.967" v="880"/>
        <pc:sldMkLst>
          <pc:docMk/>
          <pc:sldMk cId="3317502014" sldId="268"/>
        </pc:sldMkLst>
        <pc:spChg chg="mod">
          <ac:chgData name="Steven Yackel" userId="4b0ae51a7568ddbd" providerId="LiveId" clId="{104D3B4D-5560-4211-B3CF-3E94924F20DA}" dt="2019-04-12T01:12:52.677" v="821"/>
          <ac:spMkLst>
            <pc:docMk/>
            <pc:sldMk cId="3317502014" sldId="268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13:54.957" v="879" actId="20577"/>
          <ac:spMkLst>
            <pc:docMk/>
            <pc:sldMk cId="3317502014" sldId="268"/>
            <ac:spMk id="3" creationId="{DAF3BA03-D3B4-4D71-A124-11DF949E7C9F}"/>
          </ac:spMkLst>
        </pc:spChg>
      </pc:sldChg>
      <pc:sldChg chg="modSp add modAnim">
        <pc:chgData name="Steven Yackel" userId="4b0ae51a7568ddbd" providerId="LiveId" clId="{104D3B4D-5560-4211-B3CF-3E94924F20DA}" dt="2019-04-12T01:15:15.117" v="925" actId="20577"/>
        <pc:sldMkLst>
          <pc:docMk/>
          <pc:sldMk cId="2387384427" sldId="269"/>
        </pc:sldMkLst>
        <pc:spChg chg="mod">
          <ac:chgData name="Steven Yackel" userId="4b0ae51a7568ddbd" providerId="LiveId" clId="{104D3B4D-5560-4211-B3CF-3E94924F20DA}" dt="2019-04-12T01:14:23.564" v="904" actId="20577"/>
          <ac:spMkLst>
            <pc:docMk/>
            <pc:sldMk cId="2387384427" sldId="269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15:15.117" v="925" actId="20577"/>
          <ac:spMkLst>
            <pc:docMk/>
            <pc:sldMk cId="2387384427" sldId="269"/>
            <ac:spMk id="3" creationId="{DAF3BA03-D3B4-4D71-A124-11DF949E7C9F}"/>
          </ac:spMkLst>
        </pc:spChg>
      </pc:sldChg>
      <pc:sldChg chg="addSp modSp add">
        <pc:chgData name="Steven Yackel" userId="4b0ae51a7568ddbd" providerId="LiveId" clId="{104D3B4D-5560-4211-B3CF-3E94924F20DA}" dt="2019-04-12T01:17:29.295" v="1002" actId="1076"/>
        <pc:sldMkLst>
          <pc:docMk/>
          <pc:sldMk cId="4001080161" sldId="270"/>
        </pc:sldMkLst>
        <pc:spChg chg="mod">
          <ac:chgData name="Steven Yackel" userId="4b0ae51a7568ddbd" providerId="LiveId" clId="{104D3B4D-5560-4211-B3CF-3E94924F20DA}" dt="2019-04-12T01:17:22.813" v="999" actId="1076"/>
          <ac:spMkLst>
            <pc:docMk/>
            <pc:sldMk cId="4001080161" sldId="270"/>
            <ac:spMk id="10" creationId="{136AB967-30EB-4D92-AB11-0EBC56F389C6}"/>
          </ac:spMkLst>
        </pc:spChg>
        <pc:spChg chg="mod">
          <ac:chgData name="Steven Yackel" userId="4b0ae51a7568ddbd" providerId="LiveId" clId="{104D3B4D-5560-4211-B3CF-3E94924F20DA}" dt="2019-04-12T01:17:25.198" v="1000" actId="1076"/>
          <ac:spMkLst>
            <pc:docMk/>
            <pc:sldMk cId="4001080161" sldId="270"/>
            <ac:spMk id="11" creationId="{C693D45A-EEDB-47AC-8BD8-D37C02106F35}"/>
          </ac:spMkLst>
        </pc:spChg>
        <pc:spChg chg="mod">
          <ac:chgData name="Steven Yackel" userId="4b0ae51a7568ddbd" providerId="LiveId" clId="{104D3B4D-5560-4211-B3CF-3E94924F20DA}" dt="2019-04-12T01:17:27.038" v="1001" actId="1076"/>
          <ac:spMkLst>
            <pc:docMk/>
            <pc:sldMk cId="4001080161" sldId="270"/>
            <ac:spMk id="12" creationId="{CFA26F61-D9BD-4A4A-85F4-066851EB4F02}"/>
          </ac:spMkLst>
        </pc:spChg>
        <pc:spChg chg="mod">
          <ac:chgData name="Steven Yackel" userId="4b0ae51a7568ddbd" providerId="LiveId" clId="{104D3B4D-5560-4211-B3CF-3E94924F20DA}" dt="2019-04-12T01:17:29.295" v="1002" actId="1076"/>
          <ac:spMkLst>
            <pc:docMk/>
            <pc:sldMk cId="4001080161" sldId="270"/>
            <ac:spMk id="13" creationId="{012CCFE8-D26C-4FE6-A41D-3732FE2FFDCB}"/>
          </ac:spMkLst>
        </pc:spChg>
        <pc:spChg chg="add mod">
          <ac:chgData name="Steven Yackel" userId="4b0ae51a7568ddbd" providerId="LiveId" clId="{104D3B4D-5560-4211-B3CF-3E94924F20DA}" dt="2019-04-12T01:17:09.389" v="998" actId="1035"/>
          <ac:spMkLst>
            <pc:docMk/>
            <pc:sldMk cId="4001080161" sldId="270"/>
            <ac:spMk id="14" creationId="{75727864-E997-491A-A6F0-C076ADFBBFC7}"/>
          </ac:spMkLst>
        </pc:spChg>
        <pc:grpChg chg="mod">
          <ac:chgData name="Steven Yackel" userId="4b0ae51a7568ddbd" providerId="LiveId" clId="{104D3B4D-5560-4211-B3CF-3E94924F20DA}" dt="2019-04-12T01:16:59.962" v="991" actId="12788"/>
          <ac:grpSpMkLst>
            <pc:docMk/>
            <pc:sldMk cId="4001080161" sldId="270"/>
            <ac:grpSpMk id="4" creationId="{49A24A70-54D7-45FC-85B4-95284E0E481A}"/>
          </ac:grpSpMkLst>
        </pc:grpChg>
      </pc:sldChg>
      <pc:sldChg chg="modSp add modAnim">
        <pc:chgData name="Steven Yackel" userId="4b0ae51a7568ddbd" providerId="LiveId" clId="{104D3B4D-5560-4211-B3CF-3E94924F20DA}" dt="2019-04-12T01:20:26.996" v="1106"/>
        <pc:sldMkLst>
          <pc:docMk/>
          <pc:sldMk cId="3837863336" sldId="271"/>
        </pc:sldMkLst>
        <pc:spChg chg="mod">
          <ac:chgData name="Steven Yackel" userId="4b0ae51a7568ddbd" providerId="LiveId" clId="{104D3B4D-5560-4211-B3CF-3E94924F20DA}" dt="2019-04-12T01:19:01.437" v="1062" actId="20577"/>
          <ac:spMkLst>
            <pc:docMk/>
            <pc:sldMk cId="3837863336" sldId="271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20:19.390" v="1103" actId="1076"/>
          <ac:spMkLst>
            <pc:docMk/>
            <pc:sldMk cId="3837863336" sldId="271"/>
            <ac:spMk id="3" creationId="{DAF3BA03-D3B4-4D71-A124-11DF949E7C9F}"/>
          </ac:spMkLst>
        </pc:spChg>
      </pc:sldChg>
      <pc:sldChg chg="modSp add modAnim">
        <pc:chgData name="Steven Yackel" userId="4b0ae51a7568ddbd" providerId="LiveId" clId="{104D3B4D-5560-4211-B3CF-3E94924F20DA}" dt="2019-04-12T01:20:59.077" v="1121" actId="20577"/>
        <pc:sldMkLst>
          <pc:docMk/>
          <pc:sldMk cId="1967808900" sldId="272"/>
        </pc:sldMkLst>
        <pc:spChg chg="mod">
          <ac:chgData name="Steven Yackel" userId="4b0ae51a7568ddbd" providerId="LiveId" clId="{104D3B4D-5560-4211-B3CF-3E94924F20DA}" dt="2019-04-12T01:20:59.077" v="1121" actId="20577"/>
          <ac:spMkLst>
            <pc:docMk/>
            <pc:sldMk cId="1967808900" sldId="272"/>
            <ac:spMk id="3" creationId="{DAF3BA03-D3B4-4D71-A124-11DF949E7C9F}"/>
          </ac:spMkLst>
        </pc:spChg>
      </pc:sldChg>
      <pc:sldChg chg="modSp add ord">
        <pc:chgData name="Steven Yackel" userId="4b0ae51a7568ddbd" providerId="LiveId" clId="{104D3B4D-5560-4211-B3CF-3E94924F20DA}" dt="2019-04-12T01:21:39.166" v="1171"/>
        <pc:sldMkLst>
          <pc:docMk/>
          <pc:sldMk cId="196350941" sldId="273"/>
        </pc:sldMkLst>
        <pc:spChg chg="mod">
          <ac:chgData name="Steven Yackel" userId="4b0ae51a7568ddbd" providerId="LiveId" clId="{104D3B4D-5560-4211-B3CF-3E94924F20DA}" dt="2019-04-12T01:21:24.513" v="1147" actId="20577"/>
          <ac:spMkLst>
            <pc:docMk/>
            <pc:sldMk cId="196350941" sldId="273"/>
            <ac:spMk id="2" creationId="{DBE895FE-6E82-4CA6-97ED-89ABCC75C7E4}"/>
          </ac:spMkLst>
        </pc:spChg>
        <pc:spChg chg="mod">
          <ac:chgData name="Steven Yackel" userId="4b0ae51a7568ddbd" providerId="LiveId" clId="{104D3B4D-5560-4211-B3CF-3E94924F20DA}" dt="2019-04-12T01:21:33.541" v="1170" actId="20577"/>
          <ac:spMkLst>
            <pc:docMk/>
            <pc:sldMk cId="196350941" sldId="273"/>
            <ac:spMk id="3" creationId="{099A6376-5047-44BC-8434-CAAC91425513}"/>
          </ac:spMkLst>
        </pc:spChg>
      </pc:sldChg>
      <pc:sldChg chg="addSp modSp add modAnim">
        <pc:chgData name="Steven Yackel" userId="4b0ae51a7568ddbd" providerId="LiveId" clId="{104D3B4D-5560-4211-B3CF-3E94924F20DA}" dt="2019-04-12T01:28:22.015" v="1539"/>
        <pc:sldMkLst>
          <pc:docMk/>
          <pc:sldMk cId="762717791" sldId="274"/>
        </pc:sldMkLst>
        <pc:spChg chg="mod">
          <ac:chgData name="Steven Yackel" userId="4b0ae51a7568ddbd" providerId="LiveId" clId="{104D3B4D-5560-4211-B3CF-3E94924F20DA}" dt="2019-04-12T01:21:57.861" v="1199" actId="20577"/>
          <ac:spMkLst>
            <pc:docMk/>
            <pc:sldMk cId="762717791" sldId="274"/>
            <ac:spMk id="2" creationId="{2BA93F26-1E16-4E9A-AB68-9DF620D0173A}"/>
          </ac:spMkLst>
        </pc:spChg>
        <pc:spChg chg="mod">
          <ac:chgData name="Steven Yackel" userId="4b0ae51a7568ddbd" providerId="LiveId" clId="{104D3B4D-5560-4211-B3CF-3E94924F20DA}" dt="2019-04-12T01:23:05.221" v="1518" actId="20577"/>
          <ac:spMkLst>
            <pc:docMk/>
            <pc:sldMk cId="762717791" sldId="274"/>
            <ac:spMk id="3" creationId="{DAF3BA03-D3B4-4D71-A124-11DF949E7C9F}"/>
          </ac:spMkLst>
        </pc:spChg>
        <pc:spChg chg="add mod">
          <ac:chgData name="Steven Yackel" userId="4b0ae51a7568ddbd" providerId="LiveId" clId="{104D3B4D-5560-4211-B3CF-3E94924F20DA}" dt="2019-04-12T01:27:43.873" v="1534" actId="404"/>
          <ac:spMkLst>
            <pc:docMk/>
            <pc:sldMk cId="762717791" sldId="274"/>
            <ac:spMk id="10" creationId="{BE208A13-C95F-4A09-9DE3-0BEB12BA8D52}"/>
          </ac:spMkLst>
        </pc:spChg>
        <pc:spChg chg="add mod">
          <ac:chgData name="Steven Yackel" userId="4b0ae51a7568ddbd" providerId="LiveId" clId="{104D3B4D-5560-4211-B3CF-3E94924F20DA}" dt="2019-04-12T01:27:43.873" v="1534" actId="404"/>
          <ac:spMkLst>
            <pc:docMk/>
            <pc:sldMk cId="762717791" sldId="274"/>
            <ac:spMk id="11" creationId="{2766D483-52D6-49EE-9BA1-636F3530A32E}"/>
          </ac:spMkLst>
        </pc:spChg>
        <pc:spChg chg="add mod">
          <ac:chgData name="Steven Yackel" userId="4b0ae51a7568ddbd" providerId="LiveId" clId="{104D3B4D-5560-4211-B3CF-3E94924F20DA}" dt="2019-04-12T01:27:39.456" v="1533" actId="404"/>
          <ac:spMkLst>
            <pc:docMk/>
            <pc:sldMk cId="762717791" sldId="274"/>
            <ac:spMk id="12" creationId="{3F793BF8-FC3A-4C5E-B36B-30C1EDEEF80A}"/>
          </ac:spMkLst>
        </pc:spChg>
        <pc:spChg chg="add mod">
          <ac:chgData name="Steven Yackel" userId="4b0ae51a7568ddbd" providerId="LiveId" clId="{104D3B4D-5560-4211-B3CF-3E94924F20DA}" dt="2019-04-12T01:27:34.654" v="1532" actId="404"/>
          <ac:spMkLst>
            <pc:docMk/>
            <pc:sldMk cId="762717791" sldId="274"/>
            <ac:spMk id="13" creationId="{05D0FF0E-A043-4023-AF96-28A93FFE506B}"/>
          </ac:spMkLst>
        </pc:spChg>
        <pc:spChg chg="add mod">
          <ac:chgData name="Steven Yackel" userId="4b0ae51a7568ddbd" providerId="LiveId" clId="{104D3B4D-5560-4211-B3CF-3E94924F20DA}" dt="2019-04-12T01:28:13.719" v="1538" actId="255"/>
          <ac:spMkLst>
            <pc:docMk/>
            <pc:sldMk cId="762717791" sldId="274"/>
            <ac:spMk id="14" creationId="{A7245438-2C6F-4258-B310-6331A2C63AE7}"/>
          </ac:spMkLst>
        </pc:spChg>
        <pc:grpChg chg="add mod">
          <ac:chgData name="Steven Yackel" userId="4b0ae51a7568ddbd" providerId="LiveId" clId="{104D3B4D-5560-4211-B3CF-3E94924F20DA}" dt="2019-04-12T01:27:22.053" v="1527" actId="164"/>
          <ac:grpSpMkLst>
            <pc:docMk/>
            <pc:sldMk cId="762717791" sldId="274"/>
            <ac:grpSpMk id="4" creationId="{7BBFC33A-88DD-4958-B80A-4E681C5414F5}"/>
          </ac:grpSpMkLst>
        </pc:grpChg>
        <pc:grpChg chg="add mod">
          <ac:chgData name="Steven Yackel" userId="4b0ae51a7568ddbd" providerId="LiveId" clId="{104D3B4D-5560-4211-B3CF-3E94924F20DA}" dt="2019-04-12T01:28:07.137" v="1536" actId="14100"/>
          <ac:grpSpMkLst>
            <pc:docMk/>
            <pc:sldMk cId="762717791" sldId="274"/>
            <ac:grpSpMk id="15" creationId="{D32CA6D2-7ECE-4732-AD7F-B4B8E9BC531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496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2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DAD0B6-30D0-4670-B50C-6692CC40C2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8B52-E493-48C6-B9DE-000F0AB0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1599-E263-42F0-8327-2BFD0B1E3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Five Dysfunctions of 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CCEA7-5945-483B-A2EC-0E853D74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406828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0CD-80AA-49A8-B188-C6BD773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Dysfunctions Pyramid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F47CA1-7A55-4B26-8A59-BC2F470669E1}"/>
              </a:ext>
            </a:extLst>
          </p:cNvPr>
          <p:cNvGrpSpPr/>
          <p:nvPr/>
        </p:nvGrpSpPr>
        <p:grpSpPr>
          <a:xfrm>
            <a:off x="3026859" y="1447137"/>
            <a:ext cx="6138283" cy="5291623"/>
            <a:chOff x="2447059" y="291313"/>
            <a:chExt cx="7354528" cy="6340110"/>
          </a:xfrm>
          <a:noFill/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EAA899-ECCD-415D-92CB-1D14F96ED436}"/>
                </a:ext>
              </a:extLst>
            </p:cNvPr>
            <p:cNvSpPr/>
            <p:nvPr/>
          </p:nvSpPr>
          <p:spPr>
            <a:xfrm>
              <a:off x="2447059" y="291313"/>
              <a:ext cx="7354528" cy="6340110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B3D0FF-6D74-4D49-88F0-1B0C9D08B9EF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67" y="5563275"/>
              <a:ext cx="610543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C1EC54-62F5-41DC-80C0-DA1198D5B50D}"/>
                </a:ext>
              </a:extLst>
            </p:cNvPr>
            <p:cNvCxnSpPr>
              <a:cxnSpLocks/>
            </p:cNvCxnSpPr>
            <p:nvPr/>
          </p:nvCxnSpPr>
          <p:spPr>
            <a:xfrm>
              <a:off x="3753356" y="4356213"/>
              <a:ext cx="47432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7BBF0A-9E55-4A53-B603-9951BEFB6CA2}"/>
                </a:ext>
              </a:extLst>
            </p:cNvPr>
            <p:cNvCxnSpPr>
              <a:cxnSpLocks/>
            </p:cNvCxnSpPr>
            <p:nvPr/>
          </p:nvCxnSpPr>
          <p:spPr>
            <a:xfrm>
              <a:off x="4431738" y="3226025"/>
              <a:ext cx="340135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B90BA8-744A-4CC7-94DD-3BDDACB717E1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70" y="2217218"/>
              <a:ext cx="223340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67EFE1-0410-4D63-8613-38DC8280C02E}"/>
              </a:ext>
            </a:extLst>
          </p:cNvPr>
          <p:cNvSpPr txBox="1"/>
          <p:nvPr/>
        </p:nvSpPr>
        <p:spPr>
          <a:xfrm>
            <a:off x="4778973" y="605829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Absence of Trust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67AD4-6AE3-4933-B015-228ED4AB66BB}"/>
              </a:ext>
            </a:extLst>
          </p:cNvPr>
          <p:cNvSpPr txBox="1"/>
          <p:nvPr/>
        </p:nvSpPr>
        <p:spPr>
          <a:xfrm>
            <a:off x="4863130" y="511921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Fear of Conflict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1D3AE-DCEA-4DAE-9F91-B7E411607BAE}"/>
              </a:ext>
            </a:extLst>
          </p:cNvPr>
          <p:cNvSpPr txBox="1"/>
          <p:nvPr/>
        </p:nvSpPr>
        <p:spPr>
          <a:xfrm>
            <a:off x="4691610" y="4200193"/>
            <a:ext cx="2808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Lack of Commitment</a:t>
            </a:r>
          </a:p>
        </p:txBody>
      </p:sp>
    </p:spTree>
    <p:extLst>
      <p:ext uri="{BB962C8B-B14F-4D97-AF65-F5344CB8AC3E}">
        <p14:creationId xmlns:p14="http://schemas.microsoft.com/office/powerpoint/2010/main" val="322984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Lack of Commitment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it shows itself: Ambiguity</a:t>
            </a:r>
          </a:p>
          <a:p>
            <a:pPr lvl="1"/>
            <a:r>
              <a:rPr lang="en-US" dirty="0"/>
              <a:t>“We never have real decisions”</a:t>
            </a:r>
          </a:p>
          <a:p>
            <a:r>
              <a:rPr lang="en-US" dirty="0"/>
              <a:t>Creates ambiguity among the team about direction and priorities</a:t>
            </a:r>
          </a:p>
          <a:p>
            <a:r>
              <a:rPr lang="en-US" dirty="0"/>
              <a:t>Breeds lack of confidence and fear of failure</a:t>
            </a:r>
          </a:p>
          <a:p>
            <a:r>
              <a:rPr lang="en-US" dirty="0"/>
              <a:t>Revisits discussions and decisions again and again</a:t>
            </a:r>
          </a:p>
          <a:p>
            <a:r>
              <a:rPr lang="en-US" dirty="0"/>
              <a:t>Encourages second-guessing among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8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Strong Commitments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clarity around direction and priorities</a:t>
            </a:r>
          </a:p>
          <a:p>
            <a:r>
              <a:rPr lang="en-US" dirty="0"/>
              <a:t>Aligns the entire team around common objectives</a:t>
            </a:r>
          </a:p>
          <a:p>
            <a:r>
              <a:rPr lang="en-US" dirty="0"/>
              <a:t>Develops an ability to learn from mistakes</a:t>
            </a:r>
          </a:p>
          <a:p>
            <a:r>
              <a:rPr lang="en-US" dirty="0"/>
              <a:t>Takes advantage of opportunities before competitors do</a:t>
            </a:r>
          </a:p>
          <a:p>
            <a:r>
              <a:rPr lang="en-US" dirty="0"/>
              <a:t>Changes direction without hesitation or guilt</a:t>
            </a:r>
          </a:p>
        </p:txBody>
      </p:sp>
    </p:spTree>
    <p:extLst>
      <p:ext uri="{BB962C8B-B14F-4D97-AF65-F5344CB8AC3E}">
        <p14:creationId xmlns:p14="http://schemas.microsoft.com/office/powerpoint/2010/main" val="18816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0CD-80AA-49A8-B188-C6BD773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Dysfunctions Pyramid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438960-7523-4084-99BE-71F7ABE1C307}"/>
              </a:ext>
            </a:extLst>
          </p:cNvPr>
          <p:cNvGrpSpPr/>
          <p:nvPr/>
        </p:nvGrpSpPr>
        <p:grpSpPr>
          <a:xfrm>
            <a:off x="3026859" y="1447137"/>
            <a:ext cx="6138283" cy="5291623"/>
            <a:chOff x="2447059" y="291313"/>
            <a:chExt cx="7354528" cy="6340110"/>
          </a:xfrm>
          <a:noFill/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0F88035-CC3B-40CA-B170-DD1CA805A39E}"/>
                </a:ext>
              </a:extLst>
            </p:cNvPr>
            <p:cNvSpPr/>
            <p:nvPr/>
          </p:nvSpPr>
          <p:spPr>
            <a:xfrm>
              <a:off x="2447059" y="291313"/>
              <a:ext cx="7354528" cy="6340110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57B217-FC98-4DF3-9D6D-03763DB2DC9E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67" y="5563275"/>
              <a:ext cx="610543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7F86C1-1C22-4760-B034-616535D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753356" y="4356213"/>
              <a:ext cx="47432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041378-B900-4644-8101-182B9B4137F9}"/>
                </a:ext>
              </a:extLst>
            </p:cNvPr>
            <p:cNvCxnSpPr>
              <a:cxnSpLocks/>
            </p:cNvCxnSpPr>
            <p:nvPr/>
          </p:nvCxnSpPr>
          <p:spPr>
            <a:xfrm>
              <a:off x="4431738" y="3226025"/>
              <a:ext cx="340135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B8A8C3-F4B1-4BD7-8388-A55123A89648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70" y="2217218"/>
              <a:ext cx="223340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EEECA5-E810-48C9-AE5C-D7841A83113E}"/>
              </a:ext>
            </a:extLst>
          </p:cNvPr>
          <p:cNvSpPr txBox="1"/>
          <p:nvPr/>
        </p:nvSpPr>
        <p:spPr>
          <a:xfrm>
            <a:off x="4778973" y="605829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Absence of Trust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23A15-9730-4DEA-8CD3-93606BB4F51E}"/>
              </a:ext>
            </a:extLst>
          </p:cNvPr>
          <p:cNvSpPr txBox="1"/>
          <p:nvPr/>
        </p:nvSpPr>
        <p:spPr>
          <a:xfrm>
            <a:off x="4863130" y="511921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Fear of Conflict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7DF3D-B686-42CF-81AF-240EB281D719}"/>
              </a:ext>
            </a:extLst>
          </p:cNvPr>
          <p:cNvSpPr txBox="1"/>
          <p:nvPr/>
        </p:nvSpPr>
        <p:spPr>
          <a:xfrm>
            <a:off x="4691610" y="4200193"/>
            <a:ext cx="2808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Lack of Commitment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8B61B-3ECE-464B-924F-D615D67E7609}"/>
              </a:ext>
            </a:extLst>
          </p:cNvPr>
          <p:cNvSpPr txBox="1"/>
          <p:nvPr/>
        </p:nvSpPr>
        <p:spPr>
          <a:xfrm>
            <a:off x="4987411" y="3136066"/>
            <a:ext cx="221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Avoidance of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421600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Avoidance of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How it shows itself: Low Standards</a:t>
            </a:r>
          </a:p>
          <a:p>
            <a:pPr lvl="1"/>
            <a:r>
              <a:rPr lang="en-US" dirty="0"/>
              <a:t>“I guess this is good enough”</a:t>
            </a:r>
          </a:p>
          <a:p>
            <a:r>
              <a:rPr lang="en-US" dirty="0"/>
              <a:t>Creates resentment among team members who have different standards of performance</a:t>
            </a:r>
          </a:p>
          <a:p>
            <a:r>
              <a:rPr lang="en-US" dirty="0"/>
              <a:t>Encourages mediocrity</a:t>
            </a:r>
          </a:p>
          <a:p>
            <a:r>
              <a:rPr lang="en-US" dirty="0"/>
              <a:t>Misses deadlines and key deliverables</a:t>
            </a:r>
          </a:p>
          <a:p>
            <a:r>
              <a:rPr lang="en-US" dirty="0"/>
              <a:t>Places an undue burden on the team leader as the sole source of discipline</a:t>
            </a:r>
          </a:p>
        </p:txBody>
      </p:sp>
    </p:spTree>
    <p:extLst>
      <p:ext uri="{BB962C8B-B14F-4D97-AF65-F5344CB8AC3E}">
        <p14:creationId xmlns:p14="http://schemas.microsoft.com/office/powerpoint/2010/main" val="33175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Effective Accountability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Ensures that poor performers feel pressure to improve</a:t>
            </a:r>
          </a:p>
          <a:p>
            <a:pPr lvl="1"/>
            <a:r>
              <a:rPr lang="en-US" dirty="0"/>
              <a:t>This one can be dangerous, “bad” vs. “good</a:t>
            </a:r>
            <a:r>
              <a:rPr lang="en-US"/>
              <a:t>” pressure</a:t>
            </a:r>
            <a:endParaRPr lang="en-US" dirty="0"/>
          </a:p>
          <a:p>
            <a:r>
              <a:rPr lang="en-US" dirty="0"/>
              <a:t>Identifies potential problems quickly by questioning one another’s approaches without hesitation</a:t>
            </a:r>
          </a:p>
          <a:p>
            <a:r>
              <a:rPr lang="en-US" dirty="0"/>
              <a:t>Establishes respect among team members who are held to the same high standards</a:t>
            </a:r>
          </a:p>
        </p:txBody>
      </p:sp>
    </p:spTree>
    <p:extLst>
      <p:ext uri="{BB962C8B-B14F-4D97-AF65-F5344CB8AC3E}">
        <p14:creationId xmlns:p14="http://schemas.microsoft.com/office/powerpoint/2010/main" val="2387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0CD-80AA-49A8-B188-C6BD773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Dysfunctions Pyramid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24A70-54D7-45FC-85B4-95284E0E481A}"/>
              </a:ext>
            </a:extLst>
          </p:cNvPr>
          <p:cNvGrpSpPr/>
          <p:nvPr/>
        </p:nvGrpSpPr>
        <p:grpSpPr>
          <a:xfrm>
            <a:off x="3026859" y="1447137"/>
            <a:ext cx="6138283" cy="5291623"/>
            <a:chOff x="2447059" y="291313"/>
            <a:chExt cx="7354528" cy="6340110"/>
          </a:xfrm>
          <a:noFill/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694A79E-1BCC-4429-AE5A-4DBBDD554D42}"/>
                </a:ext>
              </a:extLst>
            </p:cNvPr>
            <p:cNvSpPr/>
            <p:nvPr/>
          </p:nvSpPr>
          <p:spPr>
            <a:xfrm>
              <a:off x="2447059" y="291313"/>
              <a:ext cx="7354528" cy="6340110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EB81B5-7359-4131-87A5-CF4E95F7663E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67" y="5563275"/>
              <a:ext cx="610543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77EFF9-0C92-4091-93B9-117C625517A9}"/>
                </a:ext>
              </a:extLst>
            </p:cNvPr>
            <p:cNvCxnSpPr>
              <a:cxnSpLocks/>
            </p:cNvCxnSpPr>
            <p:nvPr/>
          </p:nvCxnSpPr>
          <p:spPr>
            <a:xfrm>
              <a:off x="3753356" y="4356213"/>
              <a:ext cx="47432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432307-DDA2-4E6F-A811-AD73DCB706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1738" y="3226025"/>
              <a:ext cx="340135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28328-E65B-4AFE-9FDB-58644463DB21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70" y="2217218"/>
              <a:ext cx="223340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6AB967-30EB-4D92-AB11-0EBC56F389C6}"/>
              </a:ext>
            </a:extLst>
          </p:cNvPr>
          <p:cNvSpPr txBox="1"/>
          <p:nvPr/>
        </p:nvSpPr>
        <p:spPr>
          <a:xfrm>
            <a:off x="4778973" y="605829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Absence of Trust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3D45A-EEDB-47AC-8BD8-D37C02106F35}"/>
              </a:ext>
            </a:extLst>
          </p:cNvPr>
          <p:cNvSpPr txBox="1"/>
          <p:nvPr/>
        </p:nvSpPr>
        <p:spPr>
          <a:xfrm>
            <a:off x="4863130" y="511921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Fear of Conflict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26F61-D9BD-4A4A-85F4-066851EB4F02}"/>
              </a:ext>
            </a:extLst>
          </p:cNvPr>
          <p:cNvSpPr txBox="1"/>
          <p:nvPr/>
        </p:nvSpPr>
        <p:spPr>
          <a:xfrm>
            <a:off x="4691610" y="4200193"/>
            <a:ext cx="2808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Lack of Commitment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CCFE8-D26C-4FE6-A41D-3732FE2FFDCB}"/>
              </a:ext>
            </a:extLst>
          </p:cNvPr>
          <p:cNvSpPr txBox="1"/>
          <p:nvPr/>
        </p:nvSpPr>
        <p:spPr>
          <a:xfrm>
            <a:off x="4987411" y="3136066"/>
            <a:ext cx="221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Avoidance of Accountability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27864-E997-491A-A6F0-C076ADFBBFC7}"/>
              </a:ext>
            </a:extLst>
          </p:cNvPr>
          <p:cNvSpPr txBox="1"/>
          <p:nvPr/>
        </p:nvSpPr>
        <p:spPr>
          <a:xfrm>
            <a:off x="4987411" y="2448342"/>
            <a:ext cx="221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Inattention</a:t>
            </a:r>
          </a:p>
          <a:p>
            <a:pPr algn="ctr"/>
            <a:r>
              <a:rPr lang="en-US" dirty="0"/>
              <a:t>to Results</a:t>
            </a:r>
          </a:p>
        </p:txBody>
      </p:sp>
    </p:spTree>
    <p:extLst>
      <p:ext uri="{BB962C8B-B14F-4D97-AF65-F5344CB8AC3E}">
        <p14:creationId xmlns:p14="http://schemas.microsoft.com/office/powerpoint/2010/main" val="400108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Inattention to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How it shows itself: Status and Ego</a:t>
            </a:r>
          </a:p>
          <a:p>
            <a:pPr lvl="1"/>
            <a:r>
              <a:rPr lang="en-US" dirty="0"/>
              <a:t>“Look at how great I am”</a:t>
            </a:r>
          </a:p>
          <a:p>
            <a:r>
              <a:rPr lang="en-US" dirty="0"/>
              <a:t>Stagnates/fails to grow</a:t>
            </a:r>
          </a:p>
          <a:p>
            <a:r>
              <a:rPr lang="en-US" dirty="0"/>
              <a:t>Loses achievement-oriented employees</a:t>
            </a:r>
          </a:p>
          <a:p>
            <a:r>
              <a:rPr lang="en-US" dirty="0"/>
              <a:t>Encourages team members to focus on their own careers and individual goals</a:t>
            </a:r>
          </a:p>
          <a:p>
            <a:r>
              <a:rPr lang="en-US" dirty="0"/>
              <a:t>Is easily distracted</a:t>
            </a:r>
          </a:p>
        </p:txBody>
      </p:sp>
    </p:spTree>
    <p:extLst>
      <p:ext uri="{BB962C8B-B14F-4D97-AF65-F5344CB8AC3E}">
        <p14:creationId xmlns:p14="http://schemas.microsoft.com/office/powerpoint/2010/main" val="38378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Collective (Team</a:t>
            </a:r>
            <a:r>
              <a:rPr lang="en-US" sz="4400" dirty="0"/>
              <a:t>)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Minimizes individualistic behavior</a:t>
            </a:r>
          </a:p>
          <a:p>
            <a:r>
              <a:rPr lang="en-US" dirty="0"/>
              <a:t>Enjoys success and suffers failure acutely</a:t>
            </a:r>
          </a:p>
          <a:p>
            <a:r>
              <a:rPr lang="en-US" dirty="0"/>
              <a:t>Benefits from individuals who subjugate their own goals/interests for the good of the team</a:t>
            </a:r>
          </a:p>
          <a:p>
            <a:r>
              <a:rPr lang="en-US" dirty="0"/>
              <a:t>Avoids distractions</a:t>
            </a:r>
          </a:p>
        </p:txBody>
      </p:sp>
    </p:spTree>
    <p:extLst>
      <p:ext uri="{BB962C8B-B14F-4D97-AF65-F5344CB8AC3E}">
        <p14:creationId xmlns:p14="http://schemas.microsoft.com/office/powerpoint/2010/main" val="19678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Back to the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step of the pyramid does your group need to work on most?</a:t>
            </a:r>
          </a:p>
          <a:p>
            <a:r>
              <a:rPr lang="en-US" dirty="0"/>
              <a:t>How were your perceptions of the team different from your team members?</a:t>
            </a:r>
          </a:p>
          <a:p>
            <a:r>
              <a:rPr lang="en-US" dirty="0"/>
              <a:t>What ideas do you have to change?</a:t>
            </a:r>
          </a:p>
          <a:p>
            <a:pPr lvl="1"/>
            <a:r>
              <a:rPr lang="en-US" dirty="0"/>
              <a:t>For yourself?</a:t>
            </a:r>
          </a:p>
          <a:p>
            <a:pPr lvl="1"/>
            <a:r>
              <a:rPr lang="en-US" dirty="0"/>
              <a:t>For your team?</a:t>
            </a:r>
          </a:p>
          <a:p>
            <a:pPr lvl="1"/>
            <a:r>
              <a:rPr lang="en-US" dirty="0"/>
              <a:t>For your future?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CA6D2-7ECE-4732-AD7F-B4B8E9BC5316}"/>
              </a:ext>
            </a:extLst>
          </p:cNvPr>
          <p:cNvGrpSpPr/>
          <p:nvPr/>
        </p:nvGrpSpPr>
        <p:grpSpPr>
          <a:xfrm>
            <a:off x="6579704" y="2822280"/>
            <a:ext cx="4601094" cy="3966460"/>
            <a:chOff x="5006734" y="1391478"/>
            <a:chExt cx="6138283" cy="52916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BFC33A-88DD-4958-B80A-4E681C5414F5}"/>
                </a:ext>
              </a:extLst>
            </p:cNvPr>
            <p:cNvGrpSpPr/>
            <p:nvPr/>
          </p:nvGrpSpPr>
          <p:grpSpPr>
            <a:xfrm>
              <a:off x="5006734" y="1391478"/>
              <a:ext cx="6138283" cy="5291623"/>
              <a:chOff x="2447059" y="291313"/>
              <a:chExt cx="7354528" cy="6340110"/>
            </a:xfrm>
            <a:noFill/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C58108CF-7124-46A4-A42D-4B2F6823343C}"/>
                  </a:ext>
                </a:extLst>
              </p:cNvPr>
              <p:cNvSpPr/>
              <p:nvPr/>
            </p:nvSpPr>
            <p:spPr>
              <a:xfrm>
                <a:off x="2447059" y="291313"/>
                <a:ext cx="7354528" cy="6340110"/>
              </a:xfrm>
              <a:prstGeom prst="triangl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3150C59-87BC-4DBA-8AAB-10D675021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3067" y="5563275"/>
                <a:ext cx="6105439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ED1D918-7D90-4C8E-9407-EAD061FC0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356" y="4356213"/>
                <a:ext cx="4743281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4632AF-6003-4AA3-9A51-7A78FAB3E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738" y="3226025"/>
                <a:ext cx="3401352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20DA6FB-FF8A-4CA9-8D30-84EBD9FC8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970" y="2217218"/>
                <a:ext cx="2233402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208A13-C95F-4A09-9DE3-0BEB12BA8D52}"/>
                </a:ext>
              </a:extLst>
            </p:cNvPr>
            <p:cNvSpPr txBox="1"/>
            <p:nvPr/>
          </p:nvSpPr>
          <p:spPr>
            <a:xfrm>
              <a:off x="6638360" y="6002638"/>
              <a:ext cx="2875032" cy="51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Absence of Trust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66D483-52D6-49EE-9BA1-636F3530A32E}"/>
                </a:ext>
              </a:extLst>
            </p:cNvPr>
            <p:cNvSpPr txBox="1"/>
            <p:nvPr/>
          </p:nvSpPr>
          <p:spPr>
            <a:xfrm>
              <a:off x="6725469" y="5063555"/>
              <a:ext cx="2700813" cy="517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Fear of Conflict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793BF8-FC3A-4C5E-B36B-30C1EDEEF80A}"/>
                </a:ext>
              </a:extLst>
            </p:cNvPr>
            <p:cNvSpPr txBox="1"/>
            <p:nvPr/>
          </p:nvSpPr>
          <p:spPr>
            <a:xfrm>
              <a:off x="6427845" y="4144534"/>
              <a:ext cx="3296062" cy="47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Lack of Commitment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D0FF0E-A043-4023-AF96-28A93FFE506B}"/>
                </a:ext>
              </a:extLst>
            </p:cNvPr>
            <p:cNvSpPr txBox="1"/>
            <p:nvPr/>
          </p:nvSpPr>
          <p:spPr>
            <a:xfrm>
              <a:off x="6967286" y="3080407"/>
              <a:ext cx="2217179" cy="75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Avoidance of Accountability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245438-2C6F-4258-B310-6331A2C63AE7}"/>
                </a:ext>
              </a:extLst>
            </p:cNvPr>
            <p:cNvSpPr txBox="1"/>
            <p:nvPr/>
          </p:nvSpPr>
          <p:spPr>
            <a:xfrm>
              <a:off x="6967286" y="2392683"/>
              <a:ext cx="2217180" cy="65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Inattention</a:t>
              </a:r>
            </a:p>
            <a:p>
              <a:pPr algn="ctr"/>
              <a:r>
                <a:rPr lang="en-US" sz="1300" dirty="0"/>
                <a:t>to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71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D3C-EC78-4764-B9E8-699D0B9E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Five Dysfunctions of a Team</a:t>
            </a:r>
            <a:br>
              <a:rPr lang="en-US" sz="4400" dirty="0"/>
            </a:br>
            <a:r>
              <a:rPr lang="en-US" sz="4400" i="1" dirty="0"/>
              <a:t>Patrick Lencioni</a:t>
            </a:r>
            <a:endParaRPr lang="en-US" i="1" dirty="0"/>
          </a:p>
        </p:txBody>
      </p:sp>
      <p:pic>
        <p:nvPicPr>
          <p:cNvPr id="4" name="Picture 3" descr="A screenshot of a red and white sign&#10;&#10;Description generated with very high confidence">
            <a:extLst>
              <a:ext uri="{FF2B5EF4-FFF2-40B4-BE49-F238E27FC236}">
                <a16:creationId xmlns:a16="http://schemas.microsoft.com/office/drawing/2014/main" id="{041A553F-1F6C-41C8-8360-C78B399B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44" y="2115046"/>
            <a:ext cx="2906511" cy="43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95FE-6E82-4CA6-97ED-89ABCC75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6376-5047-44BC-8434-CAAC9142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individually</a:t>
            </a:r>
          </a:p>
        </p:txBody>
      </p:sp>
    </p:spTree>
    <p:extLst>
      <p:ext uri="{BB962C8B-B14F-4D97-AF65-F5344CB8AC3E}">
        <p14:creationId xmlns:p14="http://schemas.microsoft.com/office/powerpoint/2010/main" val="1963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0CD-80AA-49A8-B188-C6BD773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Dysfunctions Pyramid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02F02B-0F62-4DA2-B97C-AE66A8C0259E}"/>
              </a:ext>
            </a:extLst>
          </p:cNvPr>
          <p:cNvGrpSpPr/>
          <p:nvPr/>
        </p:nvGrpSpPr>
        <p:grpSpPr>
          <a:xfrm>
            <a:off x="3026859" y="1447137"/>
            <a:ext cx="6138283" cy="5291623"/>
            <a:chOff x="2447059" y="291313"/>
            <a:chExt cx="7354528" cy="6340110"/>
          </a:xfrm>
          <a:noFill/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CDF241E-D477-4C4F-B271-15076686A252}"/>
                </a:ext>
              </a:extLst>
            </p:cNvPr>
            <p:cNvSpPr/>
            <p:nvPr/>
          </p:nvSpPr>
          <p:spPr>
            <a:xfrm>
              <a:off x="2447059" y="291313"/>
              <a:ext cx="7354528" cy="6340110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DFFA6B-0201-4FB9-AC8E-D3E8CE4543C9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67" y="5563275"/>
              <a:ext cx="610543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FF8A30-37E6-416A-B72D-0A2D9E18860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356" y="4356213"/>
              <a:ext cx="47432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B2AD58-9A4B-4B43-B55D-6190CFCD39F5}"/>
                </a:ext>
              </a:extLst>
            </p:cNvPr>
            <p:cNvCxnSpPr>
              <a:cxnSpLocks/>
            </p:cNvCxnSpPr>
            <p:nvPr/>
          </p:nvCxnSpPr>
          <p:spPr>
            <a:xfrm>
              <a:off x="4431738" y="3226025"/>
              <a:ext cx="340135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1FFE91-C029-449A-A29A-00738C571CEA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70" y="2217218"/>
              <a:ext cx="223340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082B19-5C12-429B-ACE5-3A8D18AD4F1E}"/>
              </a:ext>
            </a:extLst>
          </p:cNvPr>
          <p:cNvSpPr txBox="1"/>
          <p:nvPr/>
        </p:nvSpPr>
        <p:spPr>
          <a:xfrm>
            <a:off x="4778973" y="605829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Absence of Trust</a:t>
            </a:r>
          </a:p>
        </p:txBody>
      </p:sp>
    </p:spTree>
    <p:extLst>
      <p:ext uri="{BB962C8B-B14F-4D97-AF65-F5344CB8AC3E}">
        <p14:creationId xmlns:p14="http://schemas.microsoft.com/office/powerpoint/2010/main" val="19332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Absence of Trust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it shows itself: Invulnerability</a:t>
            </a:r>
          </a:p>
          <a:p>
            <a:pPr lvl="1"/>
            <a:r>
              <a:rPr lang="en-US" dirty="0"/>
              <a:t>Everyone “does no wrong”</a:t>
            </a:r>
          </a:p>
          <a:p>
            <a:r>
              <a:rPr lang="en-US" dirty="0"/>
              <a:t>Conceal their weaknesses and mistakes from one another</a:t>
            </a:r>
          </a:p>
          <a:p>
            <a:r>
              <a:rPr lang="en-US" dirty="0"/>
              <a:t>Hesitate to ask for help or provide constructive feedback</a:t>
            </a:r>
          </a:p>
          <a:p>
            <a:r>
              <a:rPr lang="en-US" dirty="0"/>
              <a:t>Fail to recognize and tap into one another’s skills and experiences</a:t>
            </a:r>
          </a:p>
          <a:p>
            <a:r>
              <a:rPr lang="en-US" dirty="0"/>
              <a:t>Hold grudges</a:t>
            </a:r>
          </a:p>
          <a:p>
            <a:r>
              <a:rPr lang="en-US" dirty="0"/>
              <a:t>Dread meetings and find reasons to avoid spending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21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Trusting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Admit weaknesses and mistakes</a:t>
            </a:r>
          </a:p>
          <a:p>
            <a:r>
              <a:rPr lang="en-US" dirty="0"/>
              <a:t>Ask for help</a:t>
            </a:r>
          </a:p>
          <a:p>
            <a:r>
              <a:rPr lang="en-US" dirty="0"/>
              <a:t>Take risks in offering feedback and assistance</a:t>
            </a:r>
          </a:p>
          <a:p>
            <a:r>
              <a:rPr lang="en-US" dirty="0"/>
              <a:t>Appreciate and tap into one another’s skills and experiences</a:t>
            </a:r>
          </a:p>
          <a:p>
            <a:r>
              <a:rPr lang="en-US" dirty="0"/>
              <a:t>Offer and accept apologies without hesitation</a:t>
            </a:r>
          </a:p>
          <a:p>
            <a:r>
              <a:rPr lang="en-US" dirty="0"/>
              <a:t>Look forward to meetings and other opportunities to work as a group</a:t>
            </a:r>
          </a:p>
        </p:txBody>
      </p:sp>
    </p:spTree>
    <p:extLst>
      <p:ext uri="{BB962C8B-B14F-4D97-AF65-F5344CB8AC3E}">
        <p14:creationId xmlns:p14="http://schemas.microsoft.com/office/powerpoint/2010/main" val="18999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0CD-80AA-49A8-B188-C6BD773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Dysfunctions Pyramid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3CEEEC-CB14-47CB-9754-FE2DD594CEA9}"/>
              </a:ext>
            </a:extLst>
          </p:cNvPr>
          <p:cNvGrpSpPr/>
          <p:nvPr/>
        </p:nvGrpSpPr>
        <p:grpSpPr>
          <a:xfrm>
            <a:off x="3026859" y="1447137"/>
            <a:ext cx="6138283" cy="5291623"/>
            <a:chOff x="2447059" y="291313"/>
            <a:chExt cx="7354528" cy="6340110"/>
          </a:xfrm>
          <a:noFill/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35A984F-8C63-4E34-BE3B-7425FA8BB14C}"/>
                </a:ext>
              </a:extLst>
            </p:cNvPr>
            <p:cNvSpPr/>
            <p:nvPr/>
          </p:nvSpPr>
          <p:spPr>
            <a:xfrm>
              <a:off x="2447059" y="291313"/>
              <a:ext cx="7354528" cy="6340110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225426-84EF-45BE-8ED0-C12ECFB2549F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67" y="5563275"/>
              <a:ext cx="610543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801BA8-3CF2-44B5-A43F-EDADC7B41B73}"/>
                </a:ext>
              </a:extLst>
            </p:cNvPr>
            <p:cNvCxnSpPr>
              <a:cxnSpLocks/>
            </p:cNvCxnSpPr>
            <p:nvPr/>
          </p:nvCxnSpPr>
          <p:spPr>
            <a:xfrm>
              <a:off x="3753356" y="4356213"/>
              <a:ext cx="47432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59E99C-1914-47C3-A381-FD7EEAE1A127}"/>
                </a:ext>
              </a:extLst>
            </p:cNvPr>
            <p:cNvCxnSpPr>
              <a:cxnSpLocks/>
            </p:cNvCxnSpPr>
            <p:nvPr/>
          </p:nvCxnSpPr>
          <p:spPr>
            <a:xfrm>
              <a:off x="4431738" y="3226025"/>
              <a:ext cx="340135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C80F70-5BB0-404C-B024-DD3B7BBE5FF6}"/>
                </a:ext>
              </a:extLst>
            </p:cNvPr>
            <p:cNvCxnSpPr>
              <a:cxnSpLocks/>
            </p:cNvCxnSpPr>
            <p:nvPr/>
          </p:nvCxnSpPr>
          <p:spPr>
            <a:xfrm>
              <a:off x="5008970" y="2217218"/>
              <a:ext cx="223340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B31257-508A-4964-B23B-6F539C3E9385}"/>
              </a:ext>
            </a:extLst>
          </p:cNvPr>
          <p:cNvSpPr txBox="1"/>
          <p:nvPr/>
        </p:nvSpPr>
        <p:spPr>
          <a:xfrm>
            <a:off x="4778973" y="6058297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Absence of Trust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660F4-6686-4AC7-A906-3F22B9EB6444}"/>
              </a:ext>
            </a:extLst>
          </p:cNvPr>
          <p:cNvSpPr txBox="1"/>
          <p:nvPr/>
        </p:nvSpPr>
        <p:spPr>
          <a:xfrm>
            <a:off x="4863130" y="511921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Fear of Conflict</a:t>
            </a:r>
          </a:p>
        </p:txBody>
      </p:sp>
    </p:spTree>
    <p:extLst>
      <p:ext uri="{BB962C8B-B14F-4D97-AF65-F5344CB8AC3E}">
        <p14:creationId xmlns:p14="http://schemas.microsoft.com/office/powerpoint/2010/main" val="274545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Fear of Conflict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it shows itself: Artificial Harmony</a:t>
            </a:r>
          </a:p>
          <a:p>
            <a:pPr lvl="1"/>
            <a:r>
              <a:rPr lang="en-US" dirty="0"/>
              <a:t>“We never disagree”</a:t>
            </a:r>
          </a:p>
          <a:p>
            <a:r>
              <a:rPr lang="en-US" dirty="0"/>
              <a:t>Have boring meetings</a:t>
            </a:r>
          </a:p>
          <a:p>
            <a:r>
              <a:rPr lang="en-US" dirty="0"/>
              <a:t>Create environments where back-channel politics and personal attacks thrive</a:t>
            </a:r>
          </a:p>
          <a:p>
            <a:r>
              <a:rPr lang="en-US" dirty="0"/>
              <a:t>Ignore controversial topics that are critical to team success</a:t>
            </a:r>
          </a:p>
          <a:p>
            <a:r>
              <a:rPr lang="en-US" dirty="0"/>
              <a:t>Fail to tap into all the opinions and perspectives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41343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F26-1E16-4E9A-AB68-9DF620D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Healthy Conflict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A03-D3B4-4D71-A124-11DF949E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lively, interesting meetings</a:t>
            </a:r>
          </a:p>
          <a:p>
            <a:r>
              <a:rPr lang="en-US" dirty="0"/>
              <a:t>Extract and exploit the ideas of all team members</a:t>
            </a:r>
          </a:p>
          <a:p>
            <a:r>
              <a:rPr lang="en-US" dirty="0"/>
              <a:t>Solve real problems quickly</a:t>
            </a:r>
          </a:p>
          <a:p>
            <a:r>
              <a:rPr lang="en-US" dirty="0"/>
              <a:t>Minimize politics</a:t>
            </a:r>
          </a:p>
          <a:p>
            <a:r>
              <a:rPr lang="en-US" dirty="0"/>
              <a:t>Put critical topics on the table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23680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581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Five Dysfunctions of a Team</vt:lpstr>
      <vt:lpstr>The Five Dysfunctions of a Team Patrick Lencioni</vt:lpstr>
      <vt:lpstr>Team Evaluation</vt:lpstr>
      <vt:lpstr>The Five Dysfunctions Pyramid</vt:lpstr>
      <vt:lpstr>Absence of Trust </vt:lpstr>
      <vt:lpstr>Trusting Teams</vt:lpstr>
      <vt:lpstr>The Five Dysfunctions Pyramid</vt:lpstr>
      <vt:lpstr>Fear of Conflict</vt:lpstr>
      <vt:lpstr>Healthy Conflict</vt:lpstr>
      <vt:lpstr>The Five Dysfunctions Pyramid</vt:lpstr>
      <vt:lpstr>Lack of Commitment</vt:lpstr>
      <vt:lpstr>Strong Commitments</vt:lpstr>
      <vt:lpstr>The Five Dysfunctions Pyramid</vt:lpstr>
      <vt:lpstr>Avoidance of Accountability</vt:lpstr>
      <vt:lpstr>Effective Accountability</vt:lpstr>
      <vt:lpstr>The Five Dysfunctions Pyramid</vt:lpstr>
      <vt:lpstr>Inattention to Results</vt:lpstr>
      <vt:lpstr>Collective (Team) Results</vt:lpstr>
      <vt:lpstr>Back to the 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Yackel</dc:creator>
  <cp:lastModifiedBy>Steven Yackel</cp:lastModifiedBy>
  <cp:revision>1</cp:revision>
  <dcterms:created xsi:type="dcterms:W3CDTF">2019-04-12T00:53:05Z</dcterms:created>
  <dcterms:modified xsi:type="dcterms:W3CDTF">2023-03-28T23:36:49Z</dcterms:modified>
</cp:coreProperties>
</file>