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63" r:id="rId2"/>
    <p:sldId id="257" r:id="rId3"/>
    <p:sldId id="258" r:id="rId4"/>
    <p:sldId id="259" r:id="rId5"/>
    <p:sldId id="260" r:id="rId6"/>
    <p:sldId id="262" r:id="rId7"/>
    <p:sldId id="264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44466-1B76-45C9-B7B4-C7424A38C715}" v="734" dt="2023-06-15T17:31:1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 varScale="1">
        <p:scale>
          <a:sx n="153" d="100"/>
          <a:sy n="153" d="100"/>
        </p:scale>
        <p:origin x="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ackel" userId="4b0ae51a7568ddbd" providerId="LiveId" clId="{572709D7-CA13-4A8A-9C00-EA0A77274763}"/>
    <pc:docChg chg="modSld">
      <pc:chgData name="Steven Yackel" userId="4b0ae51a7568ddbd" providerId="LiveId" clId="{572709D7-CA13-4A8A-9C00-EA0A77274763}" dt="2023-04-12T00:13:23.883" v="34" actId="20577"/>
      <pc:docMkLst>
        <pc:docMk/>
      </pc:docMkLst>
      <pc:sldChg chg="modSp">
        <pc:chgData name="Steven Yackel" userId="4b0ae51a7568ddbd" providerId="LiveId" clId="{572709D7-CA13-4A8A-9C00-EA0A77274763}" dt="2023-04-12T00:13:23.883" v="34" actId="20577"/>
        <pc:sldMkLst>
          <pc:docMk/>
          <pc:sldMk cId="1761652904" sldId="260"/>
        </pc:sldMkLst>
        <pc:spChg chg="mod">
          <ac:chgData name="Steven Yackel" userId="4b0ae51a7568ddbd" providerId="LiveId" clId="{572709D7-CA13-4A8A-9C00-EA0A77274763}" dt="2023-04-12T00:13:23.883" v="34" actId="20577"/>
          <ac:spMkLst>
            <pc:docMk/>
            <pc:sldMk cId="1761652904" sldId="260"/>
            <ac:spMk id="5" creationId="{AF7FA83E-6E7D-433F-90AC-44CD91ADD85F}"/>
          </ac:spMkLst>
        </pc:spChg>
      </pc:sldChg>
    </pc:docChg>
  </pc:docChgLst>
  <pc:docChgLst>
    <pc:chgData name="Steven Yackel" userId="4b0ae51a7568ddbd" providerId="LiveId" clId="{A650B622-F6EC-4649-BF90-A5C950E82BA8}"/>
    <pc:docChg chg="addSld delSld modSld">
      <pc:chgData name="Steven Yackel" userId="4b0ae51a7568ddbd" providerId="LiveId" clId="{A650B622-F6EC-4649-BF90-A5C950E82BA8}" dt="2021-04-07T00:02:40.140" v="46" actId="47"/>
      <pc:docMkLst>
        <pc:docMk/>
      </pc:docMkLst>
      <pc:sldChg chg="del">
        <pc:chgData name="Steven Yackel" userId="4b0ae51a7568ddbd" providerId="LiveId" clId="{A650B622-F6EC-4649-BF90-A5C950E82BA8}" dt="2021-04-07T00:02:40.140" v="46" actId="47"/>
        <pc:sldMkLst>
          <pc:docMk/>
          <pc:sldMk cId="3179176710" sldId="256"/>
        </pc:sldMkLst>
      </pc:sldChg>
      <pc:sldChg chg="modSp new mod">
        <pc:chgData name="Steven Yackel" userId="4b0ae51a7568ddbd" providerId="LiveId" clId="{A650B622-F6EC-4649-BF90-A5C950E82BA8}" dt="2021-04-07T00:02:37.302" v="45" actId="20577"/>
        <pc:sldMkLst>
          <pc:docMk/>
          <pc:sldMk cId="1897119675" sldId="263"/>
        </pc:sldMkLst>
        <pc:spChg chg="mod">
          <ac:chgData name="Steven Yackel" userId="4b0ae51a7568ddbd" providerId="LiveId" clId="{A650B622-F6EC-4649-BF90-A5C950E82BA8}" dt="2021-04-07T00:02:33.742" v="29" actId="20577"/>
          <ac:spMkLst>
            <pc:docMk/>
            <pc:sldMk cId="1897119675" sldId="263"/>
            <ac:spMk id="2" creationId="{398807B1-F7C2-4DF7-8B90-2698C4397FFD}"/>
          </ac:spMkLst>
        </pc:spChg>
        <pc:spChg chg="mod">
          <ac:chgData name="Steven Yackel" userId="4b0ae51a7568ddbd" providerId="LiveId" clId="{A650B622-F6EC-4649-BF90-A5C950E82BA8}" dt="2021-04-07T00:02:37.302" v="45" actId="20577"/>
          <ac:spMkLst>
            <pc:docMk/>
            <pc:sldMk cId="1897119675" sldId="263"/>
            <ac:spMk id="3" creationId="{B086B542-5F94-42FE-AF98-54FCAC94A537}"/>
          </ac:spMkLst>
        </pc:spChg>
      </pc:sldChg>
    </pc:docChg>
  </pc:docChgLst>
  <pc:docChgLst>
    <pc:chgData name="Steven Yackel" userId="4b0ae51a7568ddbd" providerId="LiveId" clId="{0978A038-F539-495B-BFEE-17E5648CCA07}"/>
    <pc:docChg chg="addSld delSld modSld">
      <pc:chgData name="Steven Yackel" userId="4b0ae51a7568ddbd" providerId="LiveId" clId="{0978A038-F539-495B-BFEE-17E5648CCA07}" dt="2019-02-02T21:07:27.276" v="121" actId="20577"/>
      <pc:docMkLst>
        <pc:docMk/>
      </pc:docMkLst>
      <pc:sldChg chg="modSp">
        <pc:chgData name="Steven Yackel" userId="4b0ae51a7568ddbd" providerId="LiveId" clId="{0978A038-F539-495B-BFEE-17E5648CCA07}" dt="2019-02-02T21:05:59.164" v="10" actId="20577"/>
        <pc:sldMkLst>
          <pc:docMk/>
          <pc:sldMk cId="1006299333" sldId="261"/>
        </pc:sldMkLst>
        <pc:spChg chg="mod">
          <ac:chgData name="Steven Yackel" userId="4b0ae51a7568ddbd" providerId="LiveId" clId="{0978A038-F539-495B-BFEE-17E5648CCA07}" dt="2019-02-02T21:05:59.164" v="10" actId="20577"/>
          <ac:spMkLst>
            <pc:docMk/>
            <pc:sldMk cId="1006299333" sldId="261"/>
            <ac:spMk id="5" creationId="{AF7FA83E-6E7D-433F-90AC-44CD91ADD85F}"/>
          </ac:spMkLst>
        </pc:spChg>
      </pc:sldChg>
      <pc:sldChg chg="modSp add del">
        <pc:chgData name="Steven Yackel" userId="4b0ae51a7568ddbd" providerId="LiveId" clId="{0978A038-F539-495B-BFEE-17E5648CCA07}" dt="2019-02-02T21:06:42.123" v="37" actId="2696"/>
        <pc:sldMkLst>
          <pc:docMk/>
          <pc:sldMk cId="212688231" sldId="262"/>
        </pc:sldMkLst>
        <pc:spChg chg="mod">
          <ac:chgData name="Steven Yackel" userId="4b0ae51a7568ddbd" providerId="LiveId" clId="{0978A038-F539-495B-BFEE-17E5648CCA07}" dt="2019-02-02T21:06:36.956" v="36" actId="20577"/>
          <ac:spMkLst>
            <pc:docMk/>
            <pc:sldMk cId="212688231" sldId="262"/>
            <ac:spMk id="2" creationId="{C5C8F675-D38A-4A1A-9021-426AA7C65EB5}"/>
          </ac:spMkLst>
        </pc:spChg>
      </pc:sldChg>
      <pc:sldChg chg="modSp add modAnim">
        <pc:chgData name="Steven Yackel" userId="4b0ae51a7568ddbd" providerId="LiveId" clId="{0978A038-F539-495B-BFEE-17E5648CCA07}" dt="2019-02-02T21:07:27.276" v="121" actId="20577"/>
        <pc:sldMkLst>
          <pc:docMk/>
          <pc:sldMk cId="1406260148" sldId="262"/>
        </pc:sldMkLst>
        <pc:spChg chg="mod">
          <ac:chgData name="Steven Yackel" userId="4b0ae51a7568ddbd" providerId="LiveId" clId="{0978A038-F539-495B-BFEE-17E5648CCA07}" dt="2019-02-02T21:06:57.053" v="79" actId="20577"/>
          <ac:spMkLst>
            <pc:docMk/>
            <pc:sldMk cId="1406260148" sldId="262"/>
            <ac:spMk id="2" creationId="{C5C8F675-D38A-4A1A-9021-426AA7C65EB5}"/>
          </ac:spMkLst>
        </pc:spChg>
        <pc:spChg chg="mod">
          <ac:chgData name="Steven Yackel" userId="4b0ae51a7568ddbd" providerId="LiveId" clId="{0978A038-F539-495B-BFEE-17E5648CCA07}" dt="2019-02-02T21:07:27.276" v="121" actId="20577"/>
          <ac:spMkLst>
            <pc:docMk/>
            <pc:sldMk cId="1406260148" sldId="262"/>
            <ac:spMk id="5" creationId="{AF7FA83E-6E7D-433F-90AC-44CD91ADD85F}"/>
          </ac:spMkLst>
        </pc:spChg>
      </pc:sldChg>
    </pc:docChg>
  </pc:docChgLst>
  <pc:docChgLst>
    <pc:chgData name="Steven Yackel" userId="4b0ae51a7568ddbd" providerId="LiveId" clId="{697038A5-9E0D-46DE-BB9A-E5B0624F8BFC}"/>
    <pc:docChg chg="modSld sldOrd">
      <pc:chgData name="Steven Yackel" userId="4b0ae51a7568ddbd" providerId="LiveId" clId="{697038A5-9E0D-46DE-BB9A-E5B0624F8BFC}" dt="2019-04-23T20:34:09.366" v="8" actId="404"/>
      <pc:docMkLst>
        <pc:docMk/>
      </pc:docMkLst>
      <pc:sldChg chg="modSp">
        <pc:chgData name="Steven Yackel" userId="4b0ae51a7568ddbd" providerId="LiveId" clId="{697038A5-9E0D-46DE-BB9A-E5B0624F8BFC}" dt="2019-04-23T20:34:09.366" v="8" actId="404"/>
        <pc:sldMkLst>
          <pc:docMk/>
          <pc:sldMk cId="3179176710" sldId="256"/>
        </pc:sldMkLst>
        <pc:spChg chg="mod">
          <ac:chgData name="Steven Yackel" userId="4b0ae51a7568ddbd" providerId="LiveId" clId="{697038A5-9E0D-46DE-BB9A-E5B0624F8BFC}" dt="2019-04-23T20:34:09.366" v="8" actId="404"/>
          <ac:spMkLst>
            <pc:docMk/>
            <pc:sldMk cId="3179176710" sldId="256"/>
            <ac:spMk id="2" creationId="{D80D2B9B-6D9F-460C-BB6E-13A6224474F9}"/>
          </ac:spMkLst>
        </pc:spChg>
      </pc:sldChg>
      <pc:sldChg chg="ord">
        <pc:chgData name="Steven Yackel" userId="4b0ae51a7568ddbd" providerId="LiveId" clId="{697038A5-9E0D-46DE-BB9A-E5B0624F8BFC}" dt="2019-04-23T20:32:59.039" v="0"/>
        <pc:sldMkLst>
          <pc:docMk/>
          <pc:sldMk cId="1406260148" sldId="262"/>
        </pc:sldMkLst>
      </pc:sldChg>
    </pc:docChg>
  </pc:docChgLst>
  <pc:docChgLst>
    <pc:chgData name="Steven Yackel" userId="4b0ae51a7568ddbd" providerId="LiveId" clId="{44A44466-1B76-45C9-B7B4-C7424A38C715}"/>
    <pc:docChg chg="custSel addSld modSld">
      <pc:chgData name="Steven Yackel" userId="4b0ae51a7568ddbd" providerId="LiveId" clId="{44A44466-1B76-45C9-B7B4-C7424A38C715}" dt="2023-06-15T17:31:17.871" v="756" actId="20577"/>
      <pc:docMkLst>
        <pc:docMk/>
      </pc:docMkLst>
      <pc:sldChg chg="modSp mod">
        <pc:chgData name="Steven Yackel" userId="4b0ae51a7568ddbd" providerId="LiveId" clId="{44A44466-1B76-45C9-B7B4-C7424A38C715}" dt="2023-06-14T15:12:07.027" v="33" actId="20577"/>
        <pc:sldMkLst>
          <pc:docMk/>
          <pc:sldMk cId="1761652904" sldId="260"/>
        </pc:sldMkLst>
        <pc:spChg chg="mod">
          <ac:chgData name="Steven Yackel" userId="4b0ae51a7568ddbd" providerId="LiveId" clId="{44A44466-1B76-45C9-B7B4-C7424A38C715}" dt="2023-06-14T15:12:07.027" v="33" actId="20577"/>
          <ac:spMkLst>
            <pc:docMk/>
            <pc:sldMk cId="1761652904" sldId="260"/>
            <ac:spMk id="5" creationId="{AF7FA83E-6E7D-433F-90AC-44CD91ADD85F}"/>
          </ac:spMkLst>
        </pc:spChg>
      </pc:sldChg>
      <pc:sldChg chg="modSp mod modAnim">
        <pc:chgData name="Steven Yackel" userId="4b0ae51a7568ddbd" providerId="LiveId" clId="{44A44466-1B76-45C9-B7B4-C7424A38C715}" dt="2023-06-15T17:23:50.388" v="194" actId="20577"/>
        <pc:sldMkLst>
          <pc:docMk/>
          <pc:sldMk cId="1406260148" sldId="262"/>
        </pc:sldMkLst>
        <pc:spChg chg="mod">
          <ac:chgData name="Steven Yackel" userId="4b0ae51a7568ddbd" providerId="LiveId" clId="{44A44466-1B76-45C9-B7B4-C7424A38C715}" dt="2023-06-15T17:23:31.733" v="149" actId="20577"/>
          <ac:spMkLst>
            <pc:docMk/>
            <pc:sldMk cId="1406260148" sldId="262"/>
            <ac:spMk id="2" creationId="{C5C8F675-D38A-4A1A-9021-426AA7C65EB5}"/>
          </ac:spMkLst>
        </pc:spChg>
        <pc:spChg chg="mod">
          <ac:chgData name="Steven Yackel" userId="4b0ae51a7568ddbd" providerId="LiveId" clId="{44A44466-1B76-45C9-B7B4-C7424A38C715}" dt="2023-06-15T17:23:50.388" v="194" actId="20577"/>
          <ac:spMkLst>
            <pc:docMk/>
            <pc:sldMk cId="1406260148" sldId="262"/>
            <ac:spMk id="5" creationId="{AF7FA83E-6E7D-433F-90AC-44CD91ADD85F}"/>
          </ac:spMkLst>
        </pc:spChg>
      </pc:sldChg>
      <pc:sldChg chg="modSp add mod modAnim">
        <pc:chgData name="Steven Yackel" userId="4b0ae51a7568ddbd" providerId="LiveId" clId="{44A44466-1B76-45C9-B7B4-C7424A38C715}" dt="2023-06-15T17:31:17.871" v="756" actId="20577"/>
        <pc:sldMkLst>
          <pc:docMk/>
          <pc:sldMk cId="10389811" sldId="264"/>
        </pc:sldMkLst>
        <pc:spChg chg="mod">
          <ac:chgData name="Steven Yackel" userId="4b0ae51a7568ddbd" providerId="LiveId" clId="{44A44466-1B76-45C9-B7B4-C7424A38C715}" dt="2023-06-15T17:28:30.171" v="215" actId="20577"/>
          <ac:spMkLst>
            <pc:docMk/>
            <pc:sldMk cId="10389811" sldId="264"/>
            <ac:spMk id="2" creationId="{C5C8F675-D38A-4A1A-9021-426AA7C65EB5}"/>
          </ac:spMkLst>
        </pc:spChg>
        <pc:spChg chg="mod">
          <ac:chgData name="Steven Yackel" userId="4b0ae51a7568ddbd" providerId="LiveId" clId="{44A44466-1B76-45C9-B7B4-C7424A38C715}" dt="2023-06-15T17:31:17.871" v="756" actId="20577"/>
          <ac:spMkLst>
            <pc:docMk/>
            <pc:sldMk cId="10389811" sldId="264"/>
            <ac:spMk id="5" creationId="{AF7FA83E-6E7D-433F-90AC-44CD91ADD8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50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6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46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7019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85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90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95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83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74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993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70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111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0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67EF9C7-BA41-44E6-9167-E2928DCE7217}" type="datetimeFigureOut">
              <a:rPr lang="en-US" smtClean="0"/>
              <a:t>6/15/2023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5BA2B-78FB-4278-BB84-9649C7514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439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807B1-F7C2-4DF7-8B90-2698C4397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Followers, Leaders, and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6B542-5F94-42FE-AF98-54FCAC94A5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189711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0EC4-7F83-4A8C-8643-5B5D8AEDD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C1D2-287D-4FCA-AAEB-7BEE30C80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35982"/>
          </a:xfrm>
        </p:spPr>
        <p:txBody>
          <a:bodyPr>
            <a:normAutofit/>
          </a:bodyPr>
          <a:lstStyle/>
          <a:p>
            <a:r>
              <a:rPr lang="en-US" sz="2400" dirty="0"/>
              <a:t>Isolates</a:t>
            </a:r>
          </a:p>
          <a:p>
            <a:r>
              <a:rPr lang="en-US" sz="2400" dirty="0"/>
              <a:t>Bystanders</a:t>
            </a:r>
          </a:p>
          <a:p>
            <a:r>
              <a:rPr lang="en-US" sz="2400" dirty="0"/>
              <a:t>Participants</a:t>
            </a:r>
          </a:p>
          <a:p>
            <a:r>
              <a:rPr lang="en-US" sz="2400" dirty="0"/>
              <a:t>Activists</a:t>
            </a:r>
          </a:p>
          <a:p>
            <a:r>
              <a:rPr lang="en-US" sz="2400" dirty="0"/>
              <a:t>Diehards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CC5B6-29CE-4E33-9390-1799DB209FF1}"/>
              </a:ext>
            </a:extLst>
          </p:cNvPr>
          <p:cNvSpPr txBox="1"/>
          <p:nvPr/>
        </p:nvSpPr>
        <p:spPr>
          <a:xfrm>
            <a:off x="1522631" y="4547727"/>
            <a:ext cx="9146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Don’t underestimate the power of followers</a:t>
            </a:r>
          </a:p>
        </p:txBody>
      </p:sp>
    </p:spTree>
    <p:extLst>
      <p:ext uri="{BB962C8B-B14F-4D97-AF65-F5344CB8AC3E}">
        <p14:creationId xmlns:p14="http://schemas.microsoft.com/office/powerpoint/2010/main" val="175706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F675-D38A-4A1A-9021-426AA7C6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good of follower are you?</a:t>
            </a:r>
            <a:br>
              <a:rPr lang="en-US" dirty="0"/>
            </a:br>
            <a:r>
              <a:rPr lang="en-US" sz="2400" dirty="0"/>
              <a:t>(Show me a great leader, and I’ll show you great followers)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99DC-AF44-4B48-B9DB-89D63A234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think for myself</a:t>
            </a:r>
          </a:p>
          <a:p>
            <a:r>
              <a:rPr lang="en-US" dirty="0"/>
              <a:t>I go above and beyond job requirements</a:t>
            </a:r>
          </a:p>
          <a:p>
            <a:r>
              <a:rPr lang="en-US" dirty="0"/>
              <a:t>I am supportive of others</a:t>
            </a:r>
          </a:p>
          <a:p>
            <a:r>
              <a:rPr lang="en-US" dirty="0"/>
              <a:t>I am goal oriented</a:t>
            </a:r>
          </a:p>
          <a:p>
            <a:r>
              <a:rPr lang="en-US" dirty="0"/>
              <a:t>I take the initiative to make improvements</a:t>
            </a:r>
          </a:p>
          <a:p>
            <a:r>
              <a:rPr lang="en-US" dirty="0"/>
              <a:t>I realize that my ideas and experiences are essential to the group</a:t>
            </a:r>
          </a:p>
          <a:p>
            <a:r>
              <a:rPr lang="en-US" dirty="0"/>
              <a:t>I manage my time</a:t>
            </a:r>
          </a:p>
          <a:p>
            <a:r>
              <a:rPr lang="en-US" dirty="0"/>
              <a:t>I frequently reflect on the job I’m doing so I can improve</a:t>
            </a:r>
          </a:p>
          <a:p>
            <a:r>
              <a:rPr lang="en-US" dirty="0"/>
              <a:t>I keep learning</a:t>
            </a:r>
          </a:p>
          <a:p>
            <a:r>
              <a:rPr lang="en-US" dirty="0"/>
              <a:t>I am a champion for new ideas</a:t>
            </a:r>
          </a:p>
        </p:txBody>
      </p:sp>
    </p:spTree>
    <p:extLst>
      <p:ext uri="{BB962C8B-B14F-4D97-AF65-F5344CB8AC3E}">
        <p14:creationId xmlns:p14="http://schemas.microsoft.com/office/powerpoint/2010/main" val="99807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F675-D38A-4A1A-9021-426AA7C6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Discussion: Followers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FA83E-6E7D-433F-90AC-44CD91ADD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good of follower are you?</a:t>
            </a:r>
          </a:p>
          <a:p>
            <a:r>
              <a:rPr lang="en-US" dirty="0"/>
              <a:t>Would you rather be a follower or a leader?</a:t>
            </a:r>
          </a:p>
          <a:p>
            <a:r>
              <a:rPr lang="en-US" dirty="0"/>
              <a:t>How do followers have power in groups?</a:t>
            </a:r>
          </a:p>
          <a:p>
            <a:r>
              <a:rPr lang="en-US" dirty="0"/>
              <a:t>Which type of follower are you?</a:t>
            </a:r>
          </a:p>
          <a:p>
            <a:pPr lvl="1"/>
            <a:r>
              <a:rPr lang="en-US" dirty="0"/>
              <a:t>Isolate</a:t>
            </a:r>
          </a:p>
          <a:p>
            <a:pPr lvl="1"/>
            <a:r>
              <a:rPr lang="en-US" dirty="0"/>
              <a:t>Bystander</a:t>
            </a:r>
          </a:p>
          <a:p>
            <a:pPr lvl="1"/>
            <a:r>
              <a:rPr lang="en-US" dirty="0"/>
              <a:t>Participant</a:t>
            </a:r>
          </a:p>
          <a:p>
            <a:pPr lvl="1"/>
            <a:r>
              <a:rPr lang="en-US" dirty="0"/>
              <a:t>Activist</a:t>
            </a:r>
          </a:p>
          <a:p>
            <a:pPr lvl="1"/>
            <a:r>
              <a:rPr lang="en-US" dirty="0"/>
              <a:t>Diehard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85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F675-D38A-4A1A-9021-426AA7C6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Groups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FA83E-6E7D-433F-90AC-44CD91ADD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Legitimate (Position)</a:t>
            </a:r>
          </a:p>
          <a:p>
            <a:pPr lvl="1"/>
            <a:r>
              <a:rPr lang="en-US" sz="2200" dirty="0"/>
              <a:t>“I’m the boss”</a:t>
            </a:r>
          </a:p>
          <a:p>
            <a:r>
              <a:rPr lang="en-US" sz="2400" dirty="0"/>
              <a:t>Expert</a:t>
            </a:r>
          </a:p>
          <a:p>
            <a:pPr lvl="1"/>
            <a:r>
              <a:rPr lang="en-US" sz="2200" dirty="0"/>
              <a:t>“I know things”</a:t>
            </a:r>
          </a:p>
          <a:p>
            <a:r>
              <a:rPr lang="en-US" sz="2400" dirty="0"/>
              <a:t>Connection</a:t>
            </a:r>
          </a:p>
          <a:p>
            <a:pPr lvl="1"/>
            <a:r>
              <a:rPr lang="en-US" sz="2200" dirty="0"/>
              <a:t>“I know people”</a:t>
            </a:r>
          </a:p>
          <a:p>
            <a:r>
              <a:rPr lang="en-US" sz="2400" dirty="0"/>
              <a:t>Reward</a:t>
            </a:r>
          </a:p>
          <a:p>
            <a:pPr lvl="1"/>
            <a:r>
              <a:rPr lang="en-US" sz="2200" dirty="0"/>
              <a:t>“I can give you things (even friendship/respect!)”</a:t>
            </a:r>
          </a:p>
          <a:p>
            <a:r>
              <a:rPr lang="en-US" sz="2400" dirty="0"/>
              <a:t>Coercive</a:t>
            </a:r>
          </a:p>
          <a:p>
            <a:pPr lvl="1"/>
            <a:r>
              <a:rPr lang="en-US" sz="2200" dirty="0"/>
              <a:t>“I can make your experiences unpleasant”</a:t>
            </a:r>
          </a:p>
          <a:p>
            <a:r>
              <a:rPr lang="en-US" sz="2400" dirty="0"/>
              <a:t>Referent</a:t>
            </a:r>
          </a:p>
          <a:p>
            <a:pPr lvl="1"/>
            <a:r>
              <a:rPr lang="en-US" sz="2200" dirty="0"/>
              <a:t>“Everyone trusts and likes me; they are glad I’m on the team. I am admired </a:t>
            </a:r>
            <a:r>
              <a:rPr lang="en-US" sz="2200"/>
              <a:t>and respected.”</a:t>
            </a:r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165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F675-D38A-4A1A-9021-426AA7C6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differences in groups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FA83E-6E7D-433F-90AC-44CD91AD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4788"/>
            <a:ext cx="8946541" cy="4358454"/>
          </a:xfrm>
        </p:spPr>
        <p:txBody>
          <a:bodyPr>
            <a:normAutofit/>
          </a:bodyPr>
          <a:lstStyle/>
          <a:p>
            <a:r>
              <a:rPr lang="en-US" dirty="0"/>
              <a:t>Years of experience </a:t>
            </a:r>
          </a:p>
          <a:p>
            <a:r>
              <a:rPr lang="en-US" dirty="0"/>
              <a:t>Job titles</a:t>
            </a:r>
          </a:p>
          <a:p>
            <a:r>
              <a:rPr lang="en-US" dirty="0"/>
              <a:t>Skills (backend, frontend, programming languages)</a:t>
            </a:r>
          </a:p>
          <a:p>
            <a:r>
              <a:rPr lang="en-US" dirty="0"/>
              <a:t>Roles (engineering, PM, scrum master)</a:t>
            </a:r>
          </a:p>
          <a:p>
            <a:r>
              <a:rPr lang="en-US" dirty="0"/>
              <a:t>Experience in each codebase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6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F675-D38A-4A1A-9021-426AA7C6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Power Pitfalls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FA83E-6E7D-433F-90AC-44CD91AD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4788"/>
            <a:ext cx="8946541" cy="4358454"/>
          </a:xfrm>
        </p:spPr>
        <p:txBody>
          <a:bodyPr>
            <a:normAutofit/>
          </a:bodyPr>
          <a:lstStyle/>
          <a:p>
            <a:r>
              <a:rPr lang="en-US" dirty="0"/>
              <a:t>Don’t let your title hold you back from raising points or challenging plans</a:t>
            </a:r>
          </a:p>
          <a:p>
            <a:r>
              <a:rPr lang="en-US" dirty="0"/>
              <a:t>Everyone can use most types of power</a:t>
            </a:r>
          </a:p>
          <a:p>
            <a:pPr lvl="1"/>
            <a:r>
              <a:rPr lang="en-US" dirty="0"/>
              <a:t>Use the right one in each circumstance</a:t>
            </a:r>
          </a:p>
          <a:p>
            <a:pPr lvl="1"/>
            <a:r>
              <a:rPr lang="en-US" dirty="0"/>
              <a:t>Don’t overly rely on a single type</a:t>
            </a:r>
          </a:p>
          <a:p>
            <a:r>
              <a:rPr lang="en-US" dirty="0"/>
              <a:t>Recognize when you are the one with the power in the situation</a:t>
            </a:r>
          </a:p>
          <a:p>
            <a:pPr lvl="1"/>
            <a:r>
              <a:rPr lang="en-US" dirty="0"/>
              <a:t>Be intentional about noticing what power you have in a situation, and use it carefully; it’s always best to use your power to </a:t>
            </a:r>
            <a:r>
              <a:rPr lang="en-US"/>
              <a:t>invite others in</a:t>
            </a:r>
          </a:p>
        </p:txBody>
      </p:sp>
    </p:spTree>
    <p:extLst>
      <p:ext uri="{BB962C8B-B14F-4D97-AF65-F5344CB8AC3E}">
        <p14:creationId xmlns:p14="http://schemas.microsoft.com/office/powerpoint/2010/main" val="1038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8F675-D38A-4A1A-9021-426AA7C65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Discussion: Power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7FA83E-6E7D-433F-90AC-44CD91ADD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24788"/>
            <a:ext cx="8946541" cy="4358454"/>
          </a:xfrm>
        </p:spPr>
        <p:txBody>
          <a:bodyPr>
            <a:normAutofit/>
          </a:bodyPr>
          <a:lstStyle/>
          <a:p>
            <a:r>
              <a:rPr lang="en-US" dirty="0"/>
              <a:t>Individually rank the six type of power from 1 (you’d most like to achieve/use) to 6 (you’d least like to achieve/use)</a:t>
            </a:r>
          </a:p>
          <a:p>
            <a:r>
              <a:rPr lang="en-US" dirty="0"/>
              <a:t>Discuss your ranks with your group</a:t>
            </a:r>
          </a:p>
          <a:p>
            <a:r>
              <a:rPr lang="en-US" dirty="0"/>
              <a:t>What types of power have you seen in your groups at Bethel? (including examples from outside of this class)</a:t>
            </a:r>
          </a:p>
          <a:p>
            <a:pPr lvl="1"/>
            <a:r>
              <a:rPr lang="en-US" dirty="0"/>
              <a:t>Legitimate (Position)</a:t>
            </a:r>
          </a:p>
          <a:p>
            <a:pPr lvl="1"/>
            <a:r>
              <a:rPr lang="en-US" dirty="0"/>
              <a:t>Expert</a:t>
            </a:r>
          </a:p>
          <a:p>
            <a:pPr lvl="1"/>
            <a:r>
              <a:rPr lang="en-US" dirty="0"/>
              <a:t>Connection</a:t>
            </a:r>
          </a:p>
          <a:p>
            <a:pPr lvl="1"/>
            <a:r>
              <a:rPr lang="en-US" dirty="0"/>
              <a:t>Reward</a:t>
            </a:r>
          </a:p>
          <a:p>
            <a:pPr lvl="1"/>
            <a:r>
              <a:rPr lang="en-US" dirty="0"/>
              <a:t>Coercive</a:t>
            </a:r>
          </a:p>
          <a:p>
            <a:pPr lvl="1"/>
            <a:r>
              <a:rPr lang="en-US" dirty="0"/>
              <a:t>Referent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29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217</TotalTime>
  <Words>394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Followers, Leaders, and Power</vt:lpstr>
      <vt:lpstr>Followers</vt:lpstr>
      <vt:lpstr>How good of follower are you? (Show me a great leader, and I’ll show you great followers)</vt:lpstr>
      <vt:lpstr>Group Discussion: Followers</vt:lpstr>
      <vt:lpstr>Power in Groups</vt:lpstr>
      <vt:lpstr>Power differences in groups</vt:lpstr>
      <vt:lpstr>Avoid Power Pitfalls</vt:lpstr>
      <vt:lpstr>Group Discussion: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Followers, Leaders, and Power</dc:title>
  <dc:creator>Steven Yackel</dc:creator>
  <cp:lastModifiedBy>Steven Yackel</cp:lastModifiedBy>
  <cp:revision>1</cp:revision>
  <dcterms:created xsi:type="dcterms:W3CDTF">2018-04-14T19:07:57Z</dcterms:created>
  <dcterms:modified xsi:type="dcterms:W3CDTF">2023-06-15T17:31:26Z</dcterms:modified>
</cp:coreProperties>
</file>