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C0DD09-D5F4-4AEF-834F-9C6E441FE521}" v="1" dt="2019-04-12T01:29:04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6949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Yackel" userId="4b0ae51a7568ddbd" providerId="LiveId" clId="{1AC0DD09-D5F4-4AEF-834F-9C6E441FE521}"/>
    <pc:docChg chg="delSld modSld sldOrd">
      <pc:chgData name="Steven Yackel" userId="4b0ae51a7568ddbd" providerId="LiveId" clId="{1AC0DD09-D5F4-4AEF-834F-9C6E441FE521}" dt="2019-04-12T01:29:04.845" v="9"/>
      <pc:docMkLst>
        <pc:docMk/>
      </pc:docMkLst>
      <pc:sldChg chg="del">
        <pc:chgData name="Steven Yackel" userId="4b0ae51a7568ddbd" providerId="LiveId" clId="{1AC0DD09-D5F4-4AEF-834F-9C6E441FE521}" dt="2019-04-12T01:28:55.509" v="7" actId="2696"/>
        <pc:sldMkLst>
          <pc:docMk/>
          <pc:sldMk cId="800028539" sldId="256"/>
        </pc:sldMkLst>
      </pc:sldChg>
      <pc:sldChg chg="del">
        <pc:chgData name="Steven Yackel" userId="4b0ae51a7568ddbd" providerId="LiveId" clId="{1AC0DD09-D5F4-4AEF-834F-9C6E441FE521}" dt="2019-04-12T01:28:58.122" v="8" actId="2696"/>
        <pc:sldMkLst>
          <pc:docMk/>
          <pc:sldMk cId="1294942862" sldId="257"/>
        </pc:sldMkLst>
      </pc:sldChg>
      <pc:sldChg chg="modSp">
        <pc:chgData name="Steven Yackel" userId="4b0ae51a7568ddbd" providerId="LiveId" clId="{1AC0DD09-D5F4-4AEF-834F-9C6E441FE521}" dt="2019-04-12T00:52:54.769" v="6" actId="1076"/>
        <pc:sldMkLst>
          <pc:docMk/>
          <pc:sldMk cId="1614895806" sldId="258"/>
        </pc:sldMkLst>
        <pc:picChg chg="mod">
          <ac:chgData name="Steven Yackel" userId="4b0ae51a7568ddbd" providerId="LiveId" clId="{1AC0DD09-D5F4-4AEF-834F-9C6E441FE521}" dt="2019-04-12T00:52:54.769" v="6" actId="1076"/>
          <ac:picMkLst>
            <pc:docMk/>
            <pc:sldMk cId="1614895806" sldId="258"/>
            <ac:picMk id="5" creationId="{F66DE8CB-3C8E-4AD3-BF0C-C9ED2251D40A}"/>
          </ac:picMkLst>
        </pc:picChg>
      </pc:sldChg>
      <pc:sldChg chg="ord">
        <pc:chgData name="Steven Yackel" userId="4b0ae51a7568ddbd" providerId="LiveId" clId="{1AC0DD09-D5F4-4AEF-834F-9C6E441FE521}" dt="2019-04-12T01:29:04.845" v="9"/>
        <pc:sldMkLst>
          <pc:docMk/>
          <pc:sldMk cId="1806957711" sldId="259"/>
        </pc:sldMkLst>
      </pc:sldChg>
    </pc:docChg>
  </pc:docChgLst>
  <pc:docChgLst>
    <pc:chgData name="Steven Yackel" userId="4b0ae51a7568ddbd" providerId="LiveId" clId="{E508FB77-9C58-4A34-A13D-752421CDF5AB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241B7817-6460-4E5B-AC11-369AE28DA1E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234591F3-C824-42CE-BAAE-6F6B86E1F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63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325E-CCEC-470B-BABC-A0C8AB769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023A7-0A81-421F-A684-690C8FFB9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1F457-0FD1-430E-9C7C-638BED90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9B37-1978-4947-AC88-B8E788BB646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C5AD2-8681-4178-874A-DEC85E504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FB2A-816A-44F5-987F-61B3F654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372D-4DB8-4C79-99D4-EB894A059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0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229E-8602-4A96-A060-CA78683E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668B0-B64B-4B1A-9E9C-5F7CA04DA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CCE44-784F-4DFB-8F81-368B68A9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9B37-1978-4947-AC88-B8E788BB646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4A2A9-F60A-4D95-8ED2-4C12A39F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92239-DFDF-4BCE-B38A-207E1816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372D-4DB8-4C79-99D4-EB894A059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4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FB871F-EC9A-4763-965A-A8A7FC582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923E1-36CA-413D-89B9-AE915FEC8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C245D-7294-47D4-9957-F2E53070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9B37-1978-4947-AC88-B8E788BB646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6E0F6-9073-4354-9D4F-3E849579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05D48-3759-4DAB-BFCE-01DDABC3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372D-4DB8-4C79-99D4-EB894A059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5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4D8C-FB92-42F7-A9D7-A0E8007C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26B6B-78A0-4D16-8F13-644BA709C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A8F2B-8E6D-40CF-81B5-9F153717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9B37-1978-4947-AC88-B8E788BB646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69941-83F6-4C36-BE97-2FD51854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75602-1438-45A2-9819-79543F70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372D-4DB8-4C79-99D4-EB894A059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2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AC25-9BBC-4F6D-B45F-8041DFF5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96C8D-385A-4CAF-8E00-0C56340D0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2E81E-AD43-4860-B46F-4503CBCA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9B37-1978-4947-AC88-B8E788BB646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063DC-82A0-41AE-8562-44E0851D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85B5B-4AD8-4ACF-AD13-92058AC9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372D-4DB8-4C79-99D4-EB894A059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0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1AF9-2615-4B6D-A8AA-D4CEC6D2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AAA6-7FBD-4DB4-A466-C6C3E0A65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EB637-4B87-4C1F-8360-C7C58EE28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86084-8DD7-46AC-AF02-CD5DBBFD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9B37-1978-4947-AC88-B8E788BB646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E3383-BCA9-4467-BA4A-8BEB11AB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AF0F4-5DE9-4CC6-9FE2-006BC864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372D-4DB8-4C79-99D4-EB894A059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7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BC0A-4D55-476B-B261-C4EAE0F2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C2CDF-B9ED-4795-A628-583077709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DD2BE-9850-4C62-A401-3C4DF83F8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514A3-9C95-49C8-AC6E-0663FBDEB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BFE3B-3547-4A9F-A07A-0881ACE75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BDDB1E-0234-4935-A755-B76BD26B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9B37-1978-4947-AC88-B8E788BB646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8B58B-2930-4657-A330-56815AA9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7041A6-254F-43AC-84AC-CDACDE3F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372D-4DB8-4C79-99D4-EB894A059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3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F27F-A213-4F08-8612-8533380A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44E08-BC8F-453D-A0B5-460C9F94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9B37-1978-4947-AC88-B8E788BB646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AA423-14E4-4CB8-81FB-BA9ABA09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3D56E-BCCD-484D-8B62-C00C6CE6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372D-4DB8-4C79-99D4-EB894A059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E37F9-C5DB-4798-9C44-AB3F08DE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9B37-1978-4947-AC88-B8E788BB646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C815-81AB-4465-ACA1-05B45DF5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FC8A9-A8AC-4315-A6E3-82DF760E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372D-4DB8-4C79-99D4-EB894A059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6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595F-71BC-469A-99CB-D7A712DA1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82FE2-8F4C-4908-9C65-B10BACD2D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FFA20-D94D-46F9-A8F4-7236D03AE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E1893-F165-4B16-B1CA-D46E07D4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9B37-1978-4947-AC88-B8E788BB646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7EAF0-D595-4C0C-BCBC-9BD70F4C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3C8D3-539A-4CAF-9003-57160A69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372D-4DB8-4C79-99D4-EB894A059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2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F374-D389-4AC2-ACE4-A3A54849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CF6665-ECEB-4346-A141-3D8C04484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41AC9-2597-4CC5-B1F3-E36ADF958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EA8AD-25D7-45F2-8501-0AF218E0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9B37-1978-4947-AC88-B8E788BB646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7E3C6-3A8D-47F8-9798-A43BF4D2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3299A-7598-46D2-A4F1-D2B6DB50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372D-4DB8-4C79-99D4-EB894A059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7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2A8E9-2F89-4DBD-9A31-DD099268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EBEDF-708F-4746-B0A8-CCFBBEB5A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13271-F7D7-46B2-B4AB-1D72ACF43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59B37-1978-4947-AC88-B8E788BB646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34FD1-03BE-4086-818D-298EA2FB3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BC595-6548-475F-9BC1-09A56983A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6372D-4DB8-4C79-99D4-EB894A059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6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6FB4DCC-2136-4B09-A724-7F910C230C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" t="13856" r="7424" b="13987"/>
          <a:stretch/>
        </p:blipFill>
        <p:spPr>
          <a:xfrm>
            <a:off x="1210236" y="300316"/>
            <a:ext cx="9904052" cy="645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5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F66DE8CB-3C8E-4AD3-BF0C-C9ED2251D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49" y="148523"/>
            <a:ext cx="5695774" cy="656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9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Yackel</dc:creator>
  <cp:lastModifiedBy>Steven Yackel</cp:lastModifiedBy>
  <cp:revision>1</cp:revision>
  <cp:lastPrinted>2019-04-12T00:52:27Z</cp:lastPrinted>
  <dcterms:created xsi:type="dcterms:W3CDTF">2018-04-08T18:44:36Z</dcterms:created>
  <dcterms:modified xsi:type="dcterms:W3CDTF">2019-04-12T01:29:06Z</dcterms:modified>
</cp:coreProperties>
</file>