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C80-F8AE-4051-9A43-C43899F9C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0ECF-8F0D-4333-ABB6-E4ADA09D9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180"/>
            <a:ext cx="9144000" cy="2987897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elektronik</a:t>
            </a:r>
            <a:endParaRPr lang="en-US" dirty="0"/>
          </a:p>
          <a:p>
            <a:r>
              <a:rPr lang="en-US" dirty="0" err="1"/>
              <a:t>Qhodir</a:t>
            </a:r>
            <a:endParaRPr lang="en-US" dirty="0"/>
          </a:p>
          <a:p>
            <a:r>
              <a:rPr lang="en-US" dirty="0"/>
              <a:t>Lila</a:t>
            </a:r>
          </a:p>
          <a:p>
            <a:r>
              <a:rPr lang="en-US" dirty="0" err="1"/>
              <a:t>Tilla</a:t>
            </a:r>
            <a:endParaRPr lang="en-US" dirty="0"/>
          </a:p>
          <a:p>
            <a:r>
              <a:rPr lang="en-US" dirty="0"/>
              <a:t>Gita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60DF7-B265-4BA3-8BA9-46A54474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36" y="2292644"/>
            <a:ext cx="5801128" cy="40962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33312A-4FD5-4957-B0F9-41DE1EFE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448" y="384488"/>
            <a:ext cx="2377408" cy="1321077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85686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4C6-0D5C-4E09-933D-FB6591B2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119" y="322813"/>
            <a:ext cx="4515301" cy="1508760"/>
          </a:xfrm>
        </p:spPr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5A80-AB64-45BC-BD12-09CD2DE6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8" y="2147551"/>
            <a:ext cx="10424240" cy="42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2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95</TotalTime>
  <Words>13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SPBE</vt:lpstr>
      <vt:lpstr>Use case</vt:lpstr>
      <vt:lpstr>Desain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SPBE</dc:title>
  <dc:creator>rahmatilla HK</dc:creator>
  <cp:lastModifiedBy>rahmatilla HK</cp:lastModifiedBy>
  <cp:revision>6</cp:revision>
  <dcterms:created xsi:type="dcterms:W3CDTF">2019-01-17T01:20:15Z</dcterms:created>
  <dcterms:modified xsi:type="dcterms:W3CDTF">2019-01-17T02:55:49Z</dcterms:modified>
</cp:coreProperties>
</file>