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65A495-3FA1-49B2-AC46-CC85E7333CEE}"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9D034-6336-43E5-A147-F8FBE87E4EE5}" type="slidenum">
              <a:rPr lang="en-US" smtClean="0"/>
              <a:t>‹#›</a:t>
            </a:fld>
            <a:endParaRPr lang="en-US"/>
          </a:p>
        </p:txBody>
      </p:sp>
    </p:spTree>
    <p:extLst>
      <p:ext uri="{BB962C8B-B14F-4D97-AF65-F5344CB8AC3E}">
        <p14:creationId xmlns:p14="http://schemas.microsoft.com/office/powerpoint/2010/main" val="117272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65A495-3FA1-49B2-AC46-CC85E7333CEE}"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9D034-6336-43E5-A147-F8FBE87E4EE5}" type="slidenum">
              <a:rPr lang="en-US" smtClean="0"/>
              <a:t>‹#›</a:t>
            </a:fld>
            <a:endParaRPr lang="en-US"/>
          </a:p>
        </p:txBody>
      </p:sp>
    </p:spTree>
    <p:extLst>
      <p:ext uri="{BB962C8B-B14F-4D97-AF65-F5344CB8AC3E}">
        <p14:creationId xmlns:p14="http://schemas.microsoft.com/office/powerpoint/2010/main" val="206542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65A495-3FA1-49B2-AC46-CC85E7333CEE}"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9D034-6336-43E5-A147-F8FBE87E4EE5}" type="slidenum">
              <a:rPr lang="en-US" smtClean="0"/>
              <a:t>‹#›</a:t>
            </a:fld>
            <a:endParaRPr lang="en-US"/>
          </a:p>
        </p:txBody>
      </p:sp>
    </p:spTree>
    <p:extLst>
      <p:ext uri="{BB962C8B-B14F-4D97-AF65-F5344CB8AC3E}">
        <p14:creationId xmlns:p14="http://schemas.microsoft.com/office/powerpoint/2010/main" val="178386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65A495-3FA1-49B2-AC46-CC85E7333CEE}"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9D034-6336-43E5-A147-F8FBE87E4EE5}" type="slidenum">
              <a:rPr lang="en-US" smtClean="0"/>
              <a:t>‹#›</a:t>
            </a:fld>
            <a:endParaRPr lang="en-US"/>
          </a:p>
        </p:txBody>
      </p:sp>
    </p:spTree>
    <p:extLst>
      <p:ext uri="{BB962C8B-B14F-4D97-AF65-F5344CB8AC3E}">
        <p14:creationId xmlns:p14="http://schemas.microsoft.com/office/powerpoint/2010/main" val="119162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65A495-3FA1-49B2-AC46-CC85E7333CEE}"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9D034-6336-43E5-A147-F8FBE87E4EE5}" type="slidenum">
              <a:rPr lang="en-US" smtClean="0"/>
              <a:t>‹#›</a:t>
            </a:fld>
            <a:endParaRPr lang="en-US"/>
          </a:p>
        </p:txBody>
      </p:sp>
    </p:spTree>
    <p:extLst>
      <p:ext uri="{BB962C8B-B14F-4D97-AF65-F5344CB8AC3E}">
        <p14:creationId xmlns:p14="http://schemas.microsoft.com/office/powerpoint/2010/main" val="108923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65A495-3FA1-49B2-AC46-CC85E7333CEE}"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9D034-6336-43E5-A147-F8FBE87E4EE5}" type="slidenum">
              <a:rPr lang="en-US" smtClean="0"/>
              <a:t>‹#›</a:t>
            </a:fld>
            <a:endParaRPr lang="en-US"/>
          </a:p>
        </p:txBody>
      </p:sp>
    </p:spTree>
    <p:extLst>
      <p:ext uri="{BB962C8B-B14F-4D97-AF65-F5344CB8AC3E}">
        <p14:creationId xmlns:p14="http://schemas.microsoft.com/office/powerpoint/2010/main" val="78101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65A495-3FA1-49B2-AC46-CC85E7333CEE}" type="datetimeFigureOut">
              <a:rPr lang="en-US" smtClean="0"/>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49D034-6336-43E5-A147-F8FBE87E4EE5}" type="slidenum">
              <a:rPr lang="en-US" smtClean="0"/>
              <a:t>‹#›</a:t>
            </a:fld>
            <a:endParaRPr lang="en-US"/>
          </a:p>
        </p:txBody>
      </p:sp>
    </p:spTree>
    <p:extLst>
      <p:ext uri="{BB962C8B-B14F-4D97-AF65-F5344CB8AC3E}">
        <p14:creationId xmlns:p14="http://schemas.microsoft.com/office/powerpoint/2010/main" val="938270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65A495-3FA1-49B2-AC46-CC85E7333CEE}" type="datetimeFigureOut">
              <a:rPr lang="en-US" smtClean="0"/>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49D034-6336-43E5-A147-F8FBE87E4EE5}" type="slidenum">
              <a:rPr lang="en-US" smtClean="0"/>
              <a:t>‹#›</a:t>
            </a:fld>
            <a:endParaRPr lang="en-US"/>
          </a:p>
        </p:txBody>
      </p:sp>
    </p:spTree>
    <p:extLst>
      <p:ext uri="{BB962C8B-B14F-4D97-AF65-F5344CB8AC3E}">
        <p14:creationId xmlns:p14="http://schemas.microsoft.com/office/powerpoint/2010/main" val="39091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5A495-3FA1-49B2-AC46-CC85E7333CEE}" type="datetimeFigureOut">
              <a:rPr lang="en-US" smtClean="0"/>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49D034-6336-43E5-A147-F8FBE87E4EE5}" type="slidenum">
              <a:rPr lang="en-US" smtClean="0"/>
              <a:t>‹#›</a:t>
            </a:fld>
            <a:endParaRPr lang="en-US"/>
          </a:p>
        </p:txBody>
      </p:sp>
    </p:spTree>
    <p:extLst>
      <p:ext uri="{BB962C8B-B14F-4D97-AF65-F5344CB8AC3E}">
        <p14:creationId xmlns:p14="http://schemas.microsoft.com/office/powerpoint/2010/main" val="52017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65A495-3FA1-49B2-AC46-CC85E7333CEE}"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9D034-6336-43E5-A147-F8FBE87E4EE5}" type="slidenum">
              <a:rPr lang="en-US" smtClean="0"/>
              <a:t>‹#›</a:t>
            </a:fld>
            <a:endParaRPr lang="en-US"/>
          </a:p>
        </p:txBody>
      </p:sp>
    </p:spTree>
    <p:extLst>
      <p:ext uri="{BB962C8B-B14F-4D97-AF65-F5344CB8AC3E}">
        <p14:creationId xmlns:p14="http://schemas.microsoft.com/office/powerpoint/2010/main" val="15344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65A495-3FA1-49B2-AC46-CC85E7333CEE}"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9D034-6336-43E5-A147-F8FBE87E4EE5}" type="slidenum">
              <a:rPr lang="en-US" smtClean="0"/>
              <a:t>‹#›</a:t>
            </a:fld>
            <a:endParaRPr lang="en-US"/>
          </a:p>
        </p:txBody>
      </p:sp>
    </p:spTree>
    <p:extLst>
      <p:ext uri="{BB962C8B-B14F-4D97-AF65-F5344CB8AC3E}">
        <p14:creationId xmlns:p14="http://schemas.microsoft.com/office/powerpoint/2010/main" val="285106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5A495-3FA1-49B2-AC46-CC85E7333CEE}" type="datetimeFigureOut">
              <a:rPr lang="en-US" smtClean="0"/>
              <a:t>5/26/2021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9D034-6336-43E5-A147-F8FBE87E4EE5}" type="slidenum">
              <a:rPr lang="en-US" smtClean="0"/>
              <a:t>‹#›</a:t>
            </a:fld>
            <a:endParaRPr lang="en-US"/>
          </a:p>
        </p:txBody>
      </p:sp>
    </p:spTree>
    <p:extLst>
      <p:ext uri="{BB962C8B-B14F-4D97-AF65-F5344CB8AC3E}">
        <p14:creationId xmlns:p14="http://schemas.microsoft.com/office/powerpoint/2010/main" val="100174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ocalhost:[port]/ResourceInfo/AddResource"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RM With Kafka</a:t>
            </a:r>
            <a:endParaRPr lang="en-US" b="1" dirty="0"/>
          </a:p>
        </p:txBody>
      </p:sp>
      <p:sp>
        <p:nvSpPr>
          <p:cNvPr id="3" name="Subtitle 2"/>
          <p:cNvSpPr>
            <a:spLocks noGrp="1"/>
          </p:cNvSpPr>
          <p:nvPr>
            <p:ph type="subTitle" idx="1"/>
          </p:nvPr>
        </p:nvSpPr>
        <p:spPr/>
        <p:txBody>
          <a:bodyPr/>
          <a:lstStyle/>
          <a:p>
            <a:r>
              <a:rPr lang="en-US" u="sng" dirty="0" smtClean="0"/>
              <a:t>Setup Document</a:t>
            </a:r>
            <a:endParaRPr lang="en-US" u="sng" dirty="0"/>
          </a:p>
        </p:txBody>
      </p:sp>
    </p:spTree>
    <p:extLst>
      <p:ext uri="{BB962C8B-B14F-4D97-AF65-F5344CB8AC3E}">
        <p14:creationId xmlns:p14="http://schemas.microsoft.com/office/powerpoint/2010/main" val="65147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0565"/>
          </a:xfrm>
          <a:solidFill>
            <a:schemeClr val="accent1">
              <a:lumMod val="40000"/>
              <a:lumOff val="60000"/>
            </a:schemeClr>
          </a:solidFill>
        </p:spPr>
        <p:txBody>
          <a:bodyPr>
            <a:normAutofit/>
          </a:bodyPr>
          <a:lstStyle/>
          <a:p>
            <a:r>
              <a:rPr lang="en-US" sz="3200" b="1" dirty="0" smtClean="0"/>
              <a:t>Create Database</a:t>
            </a:r>
            <a:endParaRPr lang="en-US" sz="3200" b="1" dirty="0"/>
          </a:p>
        </p:txBody>
      </p:sp>
      <p:sp>
        <p:nvSpPr>
          <p:cNvPr id="3" name="Content Placeholder 2"/>
          <p:cNvSpPr>
            <a:spLocks noGrp="1"/>
          </p:cNvSpPr>
          <p:nvPr>
            <p:ph idx="1"/>
          </p:nvPr>
        </p:nvSpPr>
        <p:spPr>
          <a:xfrm>
            <a:off x="838200" y="1036320"/>
            <a:ext cx="10515600" cy="5140643"/>
          </a:xfrm>
        </p:spPr>
        <p:txBody>
          <a:bodyPr>
            <a:normAutofit/>
          </a:bodyPr>
          <a:lstStyle/>
          <a:p>
            <a:pPr marL="457200" indent="-457200">
              <a:buFont typeface="+mj-lt"/>
              <a:buAutoNum type="arabicParenR"/>
            </a:pPr>
            <a:r>
              <a:rPr lang="en-US" sz="1200" dirty="0"/>
              <a:t>Create Database with Name [</a:t>
            </a:r>
            <a:r>
              <a:rPr lang="en-US" sz="1200" dirty="0" smtClean="0"/>
              <a:t>3DX_RMkafkaDB</a:t>
            </a:r>
            <a:r>
              <a:rPr lang="en-US" sz="1200" dirty="0"/>
              <a:t>]</a:t>
            </a:r>
          </a:p>
          <a:p>
            <a:pPr marL="457200" indent="-457200">
              <a:buFont typeface="+mj-lt"/>
              <a:buAutoNum type="arabicParenR"/>
            </a:pPr>
            <a:r>
              <a:rPr lang="en-US" sz="1200" dirty="0"/>
              <a:t>Create Tables (</a:t>
            </a:r>
            <a:r>
              <a:rPr lang="en-US" sz="1200" dirty="0" err="1"/>
              <a:t>LocationTable,ResourceTable,StatusTable,TypeTable</a:t>
            </a:r>
            <a:r>
              <a:rPr lang="en-US" sz="1200" dirty="0"/>
              <a:t>) by using below </a:t>
            </a:r>
            <a:r>
              <a:rPr lang="en-US" sz="1200" dirty="0" smtClean="0"/>
              <a:t>command</a:t>
            </a:r>
            <a:endParaRPr lang="en-US" sz="1200" dirty="0"/>
          </a:p>
          <a:p>
            <a:pPr marL="0" indent="0">
              <a:buNone/>
            </a:pPr>
            <a:endParaRPr lang="en-US" sz="1200" dirty="0"/>
          </a:p>
        </p:txBody>
      </p:sp>
      <p:pic>
        <p:nvPicPr>
          <p:cNvPr id="4" name="Picture 3"/>
          <p:cNvPicPr>
            <a:picLocks noChangeAspect="1"/>
          </p:cNvPicPr>
          <p:nvPr/>
        </p:nvPicPr>
        <p:blipFill>
          <a:blip r:embed="rId2"/>
          <a:stretch>
            <a:fillRect/>
          </a:stretch>
        </p:blipFill>
        <p:spPr>
          <a:xfrm>
            <a:off x="1006997" y="1782501"/>
            <a:ext cx="10023676" cy="4525091"/>
          </a:xfrm>
          <a:prstGeom prst="rect">
            <a:avLst/>
          </a:prstGeom>
        </p:spPr>
      </p:pic>
    </p:spTree>
    <p:extLst>
      <p:ext uri="{BB962C8B-B14F-4D97-AF65-F5344CB8AC3E}">
        <p14:creationId xmlns:p14="http://schemas.microsoft.com/office/powerpoint/2010/main" val="392537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4551"/>
          </a:xfrm>
        </p:spPr>
        <p:txBody>
          <a:bodyPr>
            <a:normAutofit/>
          </a:bodyPr>
          <a:lstStyle/>
          <a:p>
            <a:pPr marL="0" indent="0"/>
            <a:r>
              <a:rPr lang="en-US" sz="2000" dirty="0"/>
              <a:t>3) Insert values to </a:t>
            </a:r>
            <a:r>
              <a:rPr lang="en-US" sz="2000" dirty="0" err="1"/>
              <a:t>Statustable</a:t>
            </a:r>
            <a:r>
              <a:rPr lang="en-US" sz="2000" dirty="0"/>
              <a:t> , </a:t>
            </a:r>
            <a:r>
              <a:rPr lang="en-US" sz="2000" dirty="0" err="1"/>
              <a:t>Typetable</a:t>
            </a:r>
            <a:r>
              <a:rPr lang="en-US" sz="2000" dirty="0"/>
              <a:t> using below commands</a:t>
            </a:r>
          </a:p>
        </p:txBody>
      </p:sp>
      <p:pic>
        <p:nvPicPr>
          <p:cNvPr id="4" name="Content Placeholder 3"/>
          <p:cNvPicPr>
            <a:picLocks noGrp="1" noChangeAspect="1"/>
          </p:cNvPicPr>
          <p:nvPr>
            <p:ph idx="1"/>
          </p:nvPr>
        </p:nvPicPr>
        <p:blipFill>
          <a:blip r:embed="rId2"/>
          <a:stretch>
            <a:fillRect/>
          </a:stretch>
        </p:blipFill>
        <p:spPr>
          <a:xfrm>
            <a:off x="1147461" y="1008615"/>
            <a:ext cx="4378583" cy="4431486"/>
          </a:xfrm>
          <a:prstGeom prst="rect">
            <a:avLst/>
          </a:prstGeom>
        </p:spPr>
      </p:pic>
    </p:spTree>
    <p:extLst>
      <p:ext uri="{BB962C8B-B14F-4D97-AF65-F5344CB8AC3E}">
        <p14:creationId xmlns:p14="http://schemas.microsoft.com/office/powerpoint/2010/main" val="154619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1872"/>
          </a:xfrm>
          <a:solidFill>
            <a:schemeClr val="accent1"/>
          </a:solidFill>
        </p:spPr>
        <p:txBody>
          <a:bodyPr>
            <a:normAutofit fontScale="90000"/>
          </a:bodyPr>
          <a:lstStyle/>
          <a:p>
            <a:r>
              <a:rPr lang="en-US" b="1" dirty="0" err="1" smtClean="0"/>
              <a:t>RM_Kafka_API</a:t>
            </a:r>
            <a:endParaRPr lang="en-US" dirty="0"/>
          </a:p>
        </p:txBody>
      </p:sp>
      <p:sp>
        <p:nvSpPr>
          <p:cNvPr id="3" name="Content Placeholder 2"/>
          <p:cNvSpPr>
            <a:spLocks noGrp="1"/>
          </p:cNvSpPr>
          <p:nvPr>
            <p:ph idx="1"/>
          </p:nvPr>
        </p:nvSpPr>
        <p:spPr>
          <a:xfrm>
            <a:off x="838200" y="1006998"/>
            <a:ext cx="10515600" cy="5752617"/>
          </a:xfrm>
        </p:spPr>
        <p:txBody>
          <a:bodyPr>
            <a:normAutofit/>
          </a:bodyPr>
          <a:lstStyle/>
          <a:p>
            <a:pPr marL="0" indent="0">
              <a:buNone/>
            </a:pPr>
            <a:r>
              <a:rPr lang="en-US" sz="2000" u="sng" dirty="0"/>
              <a:t>Steps to be followed to setup Resource Management </a:t>
            </a:r>
            <a:r>
              <a:rPr lang="en-US" sz="2000" u="sng" dirty="0" err="1"/>
              <a:t>Api</a:t>
            </a:r>
            <a:r>
              <a:rPr lang="en-US" sz="2000" u="sng" dirty="0"/>
              <a:t> App</a:t>
            </a:r>
            <a:r>
              <a:rPr lang="en-US" sz="2000" u="sng" dirty="0" smtClean="0"/>
              <a:t>:-</a:t>
            </a:r>
          </a:p>
          <a:p>
            <a:pPr marL="0" indent="0">
              <a:buNone/>
            </a:pPr>
            <a:r>
              <a:rPr lang="en-US" sz="1600" dirty="0" smtClean="0"/>
              <a:t>We have to update the DB connection string which is residing in </a:t>
            </a:r>
            <a:r>
              <a:rPr lang="en-US" sz="1600" dirty="0" err="1" smtClean="0"/>
              <a:t>Global.asx</a:t>
            </a:r>
            <a:r>
              <a:rPr lang="en-US" sz="1600" dirty="0" smtClean="0"/>
              <a:t> file</a:t>
            </a:r>
          </a:p>
          <a:p>
            <a:pPr marL="0" indent="0">
              <a:buNone/>
            </a:pPr>
            <a:endParaRPr lang="en-US" sz="2000" u="sng" dirty="0"/>
          </a:p>
        </p:txBody>
      </p:sp>
      <p:pic>
        <p:nvPicPr>
          <p:cNvPr id="4" name="Picture 3"/>
          <p:cNvPicPr>
            <a:picLocks noChangeAspect="1"/>
          </p:cNvPicPr>
          <p:nvPr/>
        </p:nvPicPr>
        <p:blipFill>
          <a:blip r:embed="rId2"/>
          <a:stretch>
            <a:fillRect/>
          </a:stretch>
        </p:blipFill>
        <p:spPr>
          <a:xfrm>
            <a:off x="838200" y="1731862"/>
            <a:ext cx="10210318" cy="685800"/>
          </a:xfrm>
          <a:prstGeom prst="rect">
            <a:avLst/>
          </a:prstGeom>
        </p:spPr>
      </p:pic>
      <p:sp>
        <p:nvSpPr>
          <p:cNvPr id="5" name="TextBox 4"/>
          <p:cNvSpPr txBox="1"/>
          <p:nvPr/>
        </p:nvSpPr>
        <p:spPr>
          <a:xfrm>
            <a:off x="925975" y="2627452"/>
            <a:ext cx="10122543" cy="923330"/>
          </a:xfrm>
          <a:prstGeom prst="rect">
            <a:avLst/>
          </a:prstGeom>
          <a:noFill/>
        </p:spPr>
        <p:txBody>
          <a:bodyPr wrap="square" rtlCol="0">
            <a:spAutoFit/>
          </a:bodyPr>
          <a:lstStyle/>
          <a:p>
            <a:r>
              <a:rPr lang="en-US" dirty="0"/>
              <a:t>Open SSMS, right click on the database, go to database property, then go to connection properties, copy the server name and replace it in the initial string of the connection string mentioned in </a:t>
            </a:r>
            <a:r>
              <a:rPr lang="en-US" dirty="0" err="1"/>
              <a:t>Global.asx</a:t>
            </a:r>
            <a:r>
              <a:rPr lang="en-US" dirty="0"/>
              <a:t> file.</a:t>
            </a:r>
          </a:p>
          <a:p>
            <a:endParaRPr lang="en-US" dirty="0"/>
          </a:p>
        </p:txBody>
      </p:sp>
      <p:pic>
        <p:nvPicPr>
          <p:cNvPr id="6" name="Picture 5"/>
          <p:cNvPicPr>
            <a:picLocks noChangeAspect="1"/>
          </p:cNvPicPr>
          <p:nvPr/>
        </p:nvPicPr>
        <p:blipFill>
          <a:blip r:embed="rId3"/>
          <a:stretch>
            <a:fillRect/>
          </a:stretch>
        </p:blipFill>
        <p:spPr>
          <a:xfrm>
            <a:off x="1010735" y="3356659"/>
            <a:ext cx="9429750" cy="3214563"/>
          </a:xfrm>
          <a:prstGeom prst="rect">
            <a:avLst/>
          </a:prstGeom>
        </p:spPr>
      </p:pic>
    </p:spTree>
    <p:extLst>
      <p:ext uri="{BB962C8B-B14F-4D97-AF65-F5344CB8AC3E}">
        <p14:creationId xmlns:p14="http://schemas.microsoft.com/office/powerpoint/2010/main" val="17186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8252"/>
          </a:xfrm>
          <a:solidFill>
            <a:schemeClr val="accent1"/>
          </a:solidFill>
        </p:spPr>
        <p:txBody>
          <a:bodyPr>
            <a:normAutofit fontScale="90000"/>
          </a:bodyPr>
          <a:lstStyle/>
          <a:p>
            <a:r>
              <a:rPr lang="en-US" b="1" dirty="0"/>
              <a:t>RM client App</a:t>
            </a:r>
            <a:endParaRPr lang="en-US" dirty="0"/>
          </a:p>
        </p:txBody>
      </p:sp>
      <p:sp>
        <p:nvSpPr>
          <p:cNvPr id="3" name="Content Placeholder 2"/>
          <p:cNvSpPr>
            <a:spLocks noGrp="1"/>
          </p:cNvSpPr>
          <p:nvPr>
            <p:ph idx="1"/>
          </p:nvPr>
        </p:nvSpPr>
        <p:spPr>
          <a:xfrm>
            <a:off x="838200" y="833378"/>
            <a:ext cx="10515600" cy="5868364"/>
          </a:xfrm>
        </p:spPr>
        <p:txBody>
          <a:bodyPr/>
          <a:lstStyle/>
          <a:p>
            <a:pPr marL="0" indent="0">
              <a:buNone/>
            </a:pPr>
            <a:r>
              <a:rPr lang="en-US" sz="1800" dirty="0" smtClean="0"/>
              <a:t>1. If </a:t>
            </a:r>
            <a:r>
              <a:rPr lang="en-US" sz="1800" dirty="0"/>
              <a:t>there is any changes in RM_API host </a:t>
            </a:r>
            <a:r>
              <a:rPr lang="en-US" sz="1800" dirty="0" err="1"/>
              <a:t>url</a:t>
            </a:r>
            <a:r>
              <a:rPr lang="en-US" sz="1800" dirty="0"/>
              <a:t> address, you can update </a:t>
            </a:r>
            <a:r>
              <a:rPr lang="en-US" sz="1800" dirty="0" err="1"/>
              <a:t>baseUrl</a:t>
            </a:r>
            <a:r>
              <a:rPr lang="en-US" sz="1800" dirty="0"/>
              <a:t> of </a:t>
            </a:r>
            <a:r>
              <a:rPr lang="en-US" sz="1800" dirty="0" smtClean="0"/>
              <a:t>   </a:t>
            </a:r>
            <a:r>
              <a:rPr lang="en-US" sz="1800" dirty="0" err="1" smtClean="0"/>
              <a:t>WebMethod.ServiceRepository</a:t>
            </a:r>
            <a:endParaRPr lang="en-US" sz="1800" dirty="0" smtClean="0"/>
          </a:p>
          <a:p>
            <a:pPr marL="0" indent="0">
              <a:buNone/>
            </a:pPr>
            <a:endParaRPr lang="en-US" sz="1800" dirty="0"/>
          </a:p>
          <a:p>
            <a:pPr marL="0" indent="0">
              <a:buNone/>
            </a:pPr>
            <a:endParaRPr lang="en-US" dirty="0"/>
          </a:p>
        </p:txBody>
      </p:sp>
      <p:pic>
        <p:nvPicPr>
          <p:cNvPr id="4" name="Picture 3"/>
          <p:cNvPicPr>
            <a:picLocks noChangeAspect="1"/>
          </p:cNvPicPr>
          <p:nvPr/>
        </p:nvPicPr>
        <p:blipFill>
          <a:blip r:embed="rId2"/>
          <a:stretch>
            <a:fillRect/>
          </a:stretch>
        </p:blipFill>
        <p:spPr>
          <a:xfrm>
            <a:off x="1413813" y="1442023"/>
            <a:ext cx="8857130" cy="1278028"/>
          </a:xfrm>
          <a:prstGeom prst="rect">
            <a:avLst/>
          </a:prstGeom>
        </p:spPr>
      </p:pic>
      <p:sp>
        <p:nvSpPr>
          <p:cNvPr id="5" name="TextBox 4"/>
          <p:cNvSpPr txBox="1"/>
          <p:nvPr/>
        </p:nvSpPr>
        <p:spPr>
          <a:xfrm>
            <a:off x="949124" y="2720051"/>
            <a:ext cx="10208871" cy="923330"/>
          </a:xfrm>
          <a:prstGeom prst="rect">
            <a:avLst/>
          </a:prstGeom>
          <a:noFill/>
        </p:spPr>
        <p:txBody>
          <a:bodyPr wrap="square" rtlCol="0">
            <a:spAutoFit/>
          </a:bodyPr>
          <a:lstStyle/>
          <a:p>
            <a:r>
              <a:rPr lang="en-US" dirty="0" smtClean="0"/>
              <a:t>2. Run </a:t>
            </a:r>
            <a:r>
              <a:rPr lang="en-US" dirty="0"/>
              <a:t>the application with address </a:t>
            </a:r>
            <a:r>
              <a:rPr lang="en-US" dirty="0">
                <a:hlinkClick r:id="rId3"/>
              </a:rPr>
              <a:t>https://localhost:[port]/ResourceInfo/AddResource</a:t>
            </a:r>
            <a:endParaRPr lang="en-US" dirty="0"/>
          </a:p>
          <a:p>
            <a:r>
              <a:rPr lang="en-US" dirty="0"/>
              <a:t>        You get add resource , edit , delete options</a:t>
            </a:r>
          </a:p>
          <a:p>
            <a:endParaRPr lang="en-US" dirty="0"/>
          </a:p>
        </p:txBody>
      </p:sp>
      <p:pic>
        <p:nvPicPr>
          <p:cNvPr id="6" name="Picture 5"/>
          <p:cNvPicPr>
            <a:picLocks noChangeAspect="1"/>
          </p:cNvPicPr>
          <p:nvPr/>
        </p:nvPicPr>
        <p:blipFill>
          <a:blip r:embed="rId4"/>
          <a:stretch>
            <a:fillRect/>
          </a:stretch>
        </p:blipFill>
        <p:spPr>
          <a:xfrm>
            <a:off x="1269818" y="3643381"/>
            <a:ext cx="9001125" cy="2205318"/>
          </a:xfrm>
          <a:prstGeom prst="rect">
            <a:avLst/>
          </a:prstGeom>
        </p:spPr>
      </p:pic>
    </p:spTree>
    <p:extLst>
      <p:ext uri="{BB962C8B-B14F-4D97-AF65-F5344CB8AC3E}">
        <p14:creationId xmlns:p14="http://schemas.microsoft.com/office/powerpoint/2010/main" val="1242237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146</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RM With Kafka</vt:lpstr>
      <vt:lpstr>Create Database</vt:lpstr>
      <vt:lpstr>3) Insert values to Statustable , Typetable using below commands</vt:lpstr>
      <vt:lpstr>RM_Kafka_API</vt:lpstr>
      <vt:lpstr>RM client App</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 With Kafka</dc:title>
  <dc:creator>BHAT Santosh (CONTRACTOR)</dc:creator>
  <cp:lastModifiedBy>BHAT Santosh (CONTRACTOR)</cp:lastModifiedBy>
  <cp:revision>8</cp:revision>
  <dcterms:created xsi:type="dcterms:W3CDTF">2021-05-25T17:52:41Z</dcterms:created>
  <dcterms:modified xsi:type="dcterms:W3CDTF">2021-05-26T04:31:39Z</dcterms:modified>
</cp:coreProperties>
</file>