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912D72-B7C9-42C3-B266-653420184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A868D7D-17A5-4B27-BE72-DFC7DDDCC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4A4CE9-333D-4091-9FF7-BB0970BC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4B7330-8455-4284-A2B3-78880853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E9F004-6B84-4DC4-9D08-2B2D286D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78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1165C6-4ABE-481C-881D-4F9E64AE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9AFB63C-2758-44FD-BD6F-688A1AB01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F65164-A1BF-479A-8ED2-CCC86642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9E843A-0682-4087-8114-5DBA03D7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E99BEE-2BF5-4A75-AA06-5DBB9A99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843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29D3E92-BD2D-47FE-96F0-BEA843F12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4B813D0-9B68-42CE-BF94-047EB1DBB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403BB7-232E-4CD4-BA34-2D10FA11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F25A89-ED2B-4C0F-8F69-504AC580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08D74F-7DFB-47DC-A641-613BE556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972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FB388-3A33-45A8-A9E5-D90DF3F2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2FBCC3-82F7-4A9C-B0E7-CFAC19037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25D61C-0383-4160-B714-C4730B4C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44F1BE-A7FE-4C91-8150-DA62BA81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BF46DC-D5F9-4FC0-921D-AEB970BD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53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2F2B93-2242-4E3B-AD6A-06B31C2B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4E7126-32D7-497D-BE10-6F168E098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8C27AB-3AEB-4129-9998-06E010436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B5BDBA-D818-4FE6-96FF-8223F24A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145AFF-121D-4F88-B08D-8C9251B3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36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FCCE64-FD4E-4035-93D7-190DBFF6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522CFD-BBD7-456A-BB15-23D5356CB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E3845DA-2DBF-4402-B0FA-BB701DF26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C93D3F1-A526-4E48-B7BD-50A0D58D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65D630-028D-42C9-BE03-60B8D3BE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4DFD2EC-95B6-4993-8C35-9CC1239D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04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5F2B87-A819-4CA5-B5EE-FB43BA03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46EA5B-1C06-4A05-A2E5-F3C20DC0B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4AF37E-841C-4536-8DA8-5E8A063BF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33A06DD-39DC-4622-8776-B299F77F9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CA84983-5DE5-4FF4-B45E-0414BC23C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C84F0E6-34DD-45AF-B32F-52560E15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9B1DDC0-3978-4266-9326-CC3115FA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C407B00-98DE-4B40-937D-45D5ED21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22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ECD9B7-E163-4252-93AF-2039DF6C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ED8C64D-4063-4BDC-B044-4FF011AE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5CEE7B7-77D8-4A94-8B26-04560AE6B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320416-48CF-4FA9-9701-5EE0E321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249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5C0C6AA-8485-4C87-948A-91967515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FCED128-BC9C-43BB-ADCB-72512926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8852380-6EFE-4A49-A672-2559C4271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710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48135A-223C-4F83-9E16-3F667E53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F0E68A-2C58-4610-AA9E-4B91D5FF0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1A6702F-E22B-49BD-AE5C-A3615FBB3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19D1B6-6A70-4E3F-9134-655DC4B9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789D2C6-EB33-48A2-8245-91621171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622497C-A902-4E28-9A4E-292DDA5A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528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C2A3A5-0361-4041-BF41-C27C2004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2134C2C-B8AC-4041-A43C-6C0D66625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EB7784-009E-4C4F-8CDA-7CD83F2B9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0390971-B0D0-4D4B-8475-F954324D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BC8BF4E-F7A0-41D5-93C0-455A2789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3E335D6-A31B-4C0F-B465-E9A9101B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553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CE0724E-2A89-46C0-8165-42CF9DBA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0F17305-74D1-4463-B8DC-64972E44D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17D52A-F26D-4F48-9466-F528EA6AE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30997-0925-4C0B-8C7A-0B9D8E6111C4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D91BAE-B814-4C76-8551-A3386199B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D012D2-5497-454E-BFF2-9CA23FD36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24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337F71-827B-42C1-B2A0-61E38EDE07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CFF986C-B82D-4793-9554-4884D3C175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167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E32BFA8-865F-4378-A860-501FC2C87A87}"/>
                  </a:ext>
                </a:extLst>
              </p:cNvPr>
              <p:cNvSpPr txBox="1"/>
              <p:nvPr/>
            </p:nvSpPr>
            <p:spPr>
              <a:xfrm>
                <a:off x="1859103" y="2372396"/>
                <a:ext cx="8473794" cy="21132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̇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𝑏𝑆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it-IT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𝑑𝐸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𝑘𝐸</m:t>
                      </m:r>
                    </m:oMath>
                  </m:oMathPara>
                </a14:m>
                <a:endParaRPr lang="it-IT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𝑑𝐼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𝑘𝐸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𝜆𝜏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it-IT" b="0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it-IT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𝑑𝑄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𝜆𝜏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it-IT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it-IT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𝜆𝜏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it-IT" b="0" dirty="0"/>
                  <a:t> </a:t>
                </a:r>
                <a:endParaRPr lang="it-IT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𝑑𝑅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E32BFA8-865F-4378-A860-501FC2C87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103" y="2372396"/>
                <a:ext cx="8473794" cy="2113207"/>
              </a:xfrm>
              <a:prstGeom prst="rect">
                <a:avLst/>
              </a:prstGeom>
              <a:blipFill>
                <a:blip r:embed="rId2"/>
                <a:stretch>
                  <a:fillRect t="-1441" b="-37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olo 1">
            <a:extLst>
              <a:ext uri="{FF2B5EF4-FFF2-40B4-BE49-F238E27FC236}">
                <a16:creationId xmlns:a16="http://schemas.microsoft.com/office/drawing/2014/main" id="{E062A02D-8C6F-4457-80DC-EE6235E0C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Modello ODE covid19</a:t>
            </a:r>
          </a:p>
        </p:txBody>
      </p:sp>
    </p:spTree>
    <p:extLst>
      <p:ext uri="{BB962C8B-B14F-4D97-AF65-F5344CB8AC3E}">
        <p14:creationId xmlns:p14="http://schemas.microsoft.com/office/powerpoint/2010/main" val="54917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69B9572-D643-43F6-9ACD-9EAD93259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273"/>
                <a:ext cx="10515600" cy="5971690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dirty="0">
                    <a:latin typeface="+mj-lt"/>
                  </a:rPr>
                  <a:t>: Controllo preventivo (distanziamento sociale, mascherina, campagne informative)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+mj-lt"/>
                  </a:rPr>
                  <a:t>: Controllo cure ospedaliere pazienti non in terapia intensiva (disponibilità posti letto reparto </a:t>
                </a:r>
                <a:r>
                  <a:rPr lang="it-IT" dirty="0" err="1">
                    <a:latin typeface="+mj-lt"/>
                  </a:rPr>
                  <a:t>Covid</a:t>
                </a:r>
                <a:r>
                  <a:rPr lang="it-IT" dirty="0">
                    <a:latin typeface="+mj-lt"/>
                  </a:rPr>
                  <a:t>, personale medico, uso farmaci)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latin typeface="+mj-lt"/>
                  </a:rPr>
                  <a:t>: Controllo cure ospedaliere pazienti in terapia intensiva (disponibilità posti letto reparto terapia intensiva, ventilatori, ossigeno, personale medico)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IT" dirty="0">
                    <a:latin typeface="+mj-lt"/>
                  </a:rPr>
                  <a:t>: Numero di nascite giornaliero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>
                    <a:latin typeface="+mj-lt"/>
                  </a:rPr>
                  <a:t>: Tasso di mortalità Italiano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it-IT" dirty="0">
                    <a:latin typeface="+mj-lt"/>
                  </a:rPr>
                  <a:t>: Tasso di contatto/velocità di trasmissione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it-IT" dirty="0">
                    <a:latin typeface="+mj-lt"/>
                  </a:rPr>
                  <a:t>: Percentuale Positivi/giornalieri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+mj-lt"/>
                  </a:rPr>
                  <a:t>: Percentuale di Positivi quarantenati (1-p): Percentuale di Positivi ospedalizzati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+mj-lt"/>
                  </a:rPr>
                  <a:t>: Percentuale di persone che dalla quarantena vengono spostati in reparto </a:t>
                </a:r>
                <a:r>
                  <a:rPr lang="it-IT" dirty="0" err="1">
                    <a:latin typeface="+mj-lt"/>
                  </a:rPr>
                  <a:t>covid</a:t>
                </a:r>
                <a:r>
                  <a:rPr lang="it-IT" dirty="0">
                    <a:latin typeface="+mj-lt"/>
                  </a:rPr>
                  <a:t> in seguito a complicanze.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+mj-lt"/>
                  </a:rPr>
                  <a:t>:Percentuale di persone che dal reparto </a:t>
                </a:r>
                <a:r>
                  <a:rPr lang="it-IT" dirty="0" err="1">
                    <a:latin typeface="+mj-lt"/>
                  </a:rPr>
                  <a:t>Covid</a:t>
                </a:r>
                <a:r>
                  <a:rPr lang="it-IT" dirty="0">
                    <a:latin typeface="+mj-lt"/>
                  </a:rPr>
                  <a:t> viene spostato in terapia intensiva in seguito a complicanze.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>
                    <a:latin typeface="+mj-lt"/>
                  </a:rPr>
                  <a:t>: Tasso di guarigione nei compartimenti Q(i=1),I_1(i=2),I_2(i=3)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it-IT" dirty="0">
                    <a:latin typeface="+mj-lt"/>
                  </a:rPr>
                  <a:t>: Tasso di mortalità causa </a:t>
                </a:r>
                <a:r>
                  <a:rPr lang="it-IT" dirty="0" err="1">
                    <a:latin typeface="+mj-lt"/>
                  </a:rPr>
                  <a:t>covid</a:t>
                </a:r>
                <a:r>
                  <a:rPr lang="it-IT" dirty="0">
                    <a:latin typeface="+mj-lt"/>
                  </a:rPr>
                  <a:t> 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69B9572-D643-43F6-9ACD-9EAD93259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273"/>
                <a:ext cx="10515600" cy="5971690"/>
              </a:xfrm>
              <a:blipFill>
                <a:blip r:embed="rId2"/>
                <a:stretch>
                  <a:fillRect l="-812" t="-2247" r="-1275" b="-8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78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4D1330-9E54-43D4-A7CC-0931739C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A1A041-0249-4BD2-B3A3-16AAF7D98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02746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283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Modello ODE covid19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rotondi</dc:creator>
  <cp:lastModifiedBy>simone rotondi</cp:lastModifiedBy>
  <cp:revision>12</cp:revision>
  <dcterms:created xsi:type="dcterms:W3CDTF">2020-12-02T21:30:15Z</dcterms:created>
  <dcterms:modified xsi:type="dcterms:W3CDTF">2020-12-03T01:13:36Z</dcterms:modified>
</cp:coreProperties>
</file>