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12192000"/>
  <p:embeddedFontLst>
    <p:embeddedFont>
      <p:font typeface="Cambria Math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l7pGkJl7MJ2iAIap/1WzIFFiO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06775" y="1681655"/>
            <a:ext cx="91611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it-IT"/>
              <a:t>Optimal control strategies to prevent the hospital beds collapse during COVID-19 outbreak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it-IT"/>
              <a:t>Covid19 ODE Model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1" baseline="-2500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14840" y="462539"/>
            <a:ext cx="10538958" cy="591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0" i="0" lang="it-IT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Controllo preventivo (distanziamento sociale, mascherina, campagne informative)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0" i="0" lang="it-IT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Controllo cure ospedaliere pazienti non in terapia intensiva (disponibilità posti letto reparto Covid, personale medico, uso farmaci)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 </a:t>
            </a:r>
            <a:r>
              <a:rPr b="0" i="0" lang="it-IT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Controllo cure ospedaliere pazienti in terapia intensiva (disponibilità posti letto reparto terapia intensiva, ventilatori, ossigeno, personale medico)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 Numero di nascite giornaliero </a:t>
            </a:r>
            <a:endParaRPr sz="196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 Tasso di mortalità Italiano </a:t>
            </a:r>
            <a:endParaRPr sz="196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 Tasso di contatto/velocità di trasmissione</a:t>
            </a:r>
            <a:endParaRPr sz="196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0" i="0" lang="it-IT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Percentuale Positivi/giornalieri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 Percentuale di Positivi quarantenati : </a:t>
            </a:r>
            <a:r>
              <a:rPr b="0" i="0" lang="it-IT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Percentuale di Positivi ospedalizzati</a:t>
            </a:r>
            <a:endParaRPr sz="1960"/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 Percentuale di persone che dalla quarantena vengono spostati in reparto covid in seguito a complicanze.</a:t>
            </a:r>
            <a:endParaRPr sz="196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</a:t>
            </a:r>
            <a:r>
              <a:rPr b="0" i="0" lang="it-IT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Percentuale di persone che dal reparto Covid viene spostato in terapia intensiva in seguito a complicanze.</a:t>
            </a:r>
            <a:endParaRPr sz="196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b="0" i="0" lang="it-IT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Tasso di guarigione nei compartimenti </a:t>
            </a:r>
            <a:endParaRPr b="0" i="0" sz="1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it-IT" sz="1960"/>
              <a:t>: Tasso di mortalità causa covid </a:t>
            </a:r>
            <a:endParaRPr sz="1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</cp:coreProperties>
</file>