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699101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9684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9684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9684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9684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96842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