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4" r:id="rId4"/>
    <p:sldId id="260" r:id="rId5"/>
    <p:sldId id="261" r:id="rId6"/>
    <p:sldId id="287" r:id="rId7"/>
    <p:sldId id="288" r:id="rId8"/>
    <p:sldId id="289" r:id="rId9"/>
    <p:sldId id="263" r:id="rId10"/>
    <p:sldId id="265" r:id="rId11"/>
    <p:sldId id="262" r:id="rId12"/>
    <p:sldId id="268" r:id="rId13"/>
    <p:sldId id="269" r:id="rId14"/>
    <p:sldId id="266" r:id="rId15"/>
    <p:sldId id="281" r:id="rId16"/>
    <p:sldId id="280" r:id="rId17"/>
    <p:sldId id="282" r:id="rId18"/>
    <p:sldId id="279" r:id="rId19"/>
    <p:sldId id="283" r:id="rId20"/>
    <p:sldId id="278" r:id="rId21"/>
    <p:sldId id="284" r:id="rId22"/>
    <p:sldId id="277" r:id="rId23"/>
    <p:sldId id="285" r:id="rId24"/>
    <p:sldId id="276" r:id="rId25"/>
    <p:sldId id="286" r:id="rId26"/>
    <p:sldId id="275" r:id="rId27"/>
    <p:sldId id="272" r:id="rId28"/>
    <p:sldId id="273" r:id="rId29"/>
    <p:sldId id="274" r:id="rId30"/>
    <p:sldId id="267" r:id="rId31"/>
    <p:sldId id="270" r:id="rId32"/>
    <p:sldId id="271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gif"/><Relationship Id="rId4" Type="http://schemas.openxmlformats.org/officeDocument/2006/relationships/image" Target="../media/image4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gif"/><Relationship Id="rId4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A6AC5-C846-492D-8658-AB98F8C0CFF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5355E30-101E-4808-9B9C-74F955AD08D8}">
      <dgm:prSet/>
      <dgm:spPr/>
      <dgm:t>
        <a:bodyPr/>
        <a:lstStyle/>
        <a:p>
          <a:r>
            <a:rPr lang="ru-RU" dirty="0" smtClean="0"/>
            <a:t>Профессиональное образование</a:t>
          </a:r>
          <a:endParaRPr lang="ru-RU" dirty="0"/>
        </a:p>
      </dgm:t>
    </dgm:pt>
    <dgm:pt modelId="{B8766261-AA36-4D21-9958-1B23EBBF46B7}" type="parTrans" cxnId="{C1C1D5E3-E739-49D5-808D-E2D3E2408BE2}">
      <dgm:prSet/>
      <dgm:spPr/>
      <dgm:t>
        <a:bodyPr/>
        <a:lstStyle/>
        <a:p>
          <a:endParaRPr lang="ru-RU"/>
        </a:p>
      </dgm:t>
    </dgm:pt>
    <dgm:pt modelId="{F2D8DA84-EE60-430C-97D3-A36A49346C38}" type="sibTrans" cxnId="{C1C1D5E3-E739-49D5-808D-E2D3E2408BE2}">
      <dgm:prSet/>
      <dgm:spPr/>
      <dgm:t>
        <a:bodyPr/>
        <a:lstStyle/>
        <a:p>
          <a:endParaRPr lang="ru-RU"/>
        </a:p>
      </dgm:t>
    </dgm:pt>
    <dgm:pt modelId="{BE000F67-DE42-4619-B6FD-CE2DCD339C4D}">
      <dgm:prSet/>
      <dgm:spPr/>
      <dgm:t>
        <a:bodyPr/>
        <a:lstStyle/>
        <a:p>
          <a:r>
            <a:rPr lang="ru-RU" dirty="0" smtClean="0"/>
            <a:t>Общее образование</a:t>
          </a:r>
          <a:endParaRPr lang="ru-RU" dirty="0"/>
        </a:p>
      </dgm:t>
    </dgm:pt>
    <dgm:pt modelId="{FAAC7099-1E9D-4E42-A721-11C491CB22B9}" type="parTrans" cxnId="{B96BED41-D77C-4508-9D5C-DFA2FF98C0BB}">
      <dgm:prSet/>
      <dgm:spPr/>
      <dgm:t>
        <a:bodyPr/>
        <a:lstStyle/>
        <a:p>
          <a:endParaRPr lang="ru-RU"/>
        </a:p>
      </dgm:t>
    </dgm:pt>
    <dgm:pt modelId="{B444C12B-EF73-4317-9BA0-EFB39B141F10}" type="sibTrans" cxnId="{B96BED41-D77C-4508-9D5C-DFA2FF98C0BB}">
      <dgm:prSet/>
      <dgm:spPr/>
      <dgm:t>
        <a:bodyPr/>
        <a:lstStyle/>
        <a:p>
          <a:endParaRPr lang="ru-RU"/>
        </a:p>
      </dgm:t>
    </dgm:pt>
    <dgm:pt modelId="{198D84E3-F086-40A4-844E-BDAFD9D4171E}">
      <dgm:prSet/>
      <dgm:spPr/>
      <dgm:t>
        <a:bodyPr/>
        <a:lstStyle/>
        <a:p>
          <a:r>
            <a:rPr lang="ru-RU" dirty="0" smtClean="0"/>
            <a:t>Дополнительное образование </a:t>
          </a:r>
          <a:endParaRPr lang="ru-RU" dirty="0"/>
        </a:p>
      </dgm:t>
    </dgm:pt>
    <dgm:pt modelId="{5FB79814-1A11-43AA-9BA1-7D3D7FF07C6E}" type="parTrans" cxnId="{81870AB1-5C46-43C6-ACBC-D6C1E540D0F0}">
      <dgm:prSet/>
      <dgm:spPr/>
      <dgm:t>
        <a:bodyPr/>
        <a:lstStyle/>
        <a:p>
          <a:endParaRPr lang="ru-RU"/>
        </a:p>
      </dgm:t>
    </dgm:pt>
    <dgm:pt modelId="{DA5F5D7D-C688-40AF-ABCE-3366F2B8E753}" type="sibTrans" cxnId="{81870AB1-5C46-43C6-ACBC-D6C1E540D0F0}">
      <dgm:prSet/>
      <dgm:spPr/>
      <dgm:t>
        <a:bodyPr/>
        <a:lstStyle/>
        <a:p>
          <a:endParaRPr lang="ru-RU"/>
        </a:p>
      </dgm:t>
    </dgm:pt>
    <dgm:pt modelId="{42998744-4E3B-4CF3-B9E2-E5436C7C1B13}">
      <dgm:prSet/>
      <dgm:spPr/>
      <dgm:t>
        <a:bodyPr/>
        <a:lstStyle/>
        <a:p>
          <a:r>
            <a:rPr lang="ru-RU" dirty="0" smtClean="0"/>
            <a:t>Профессиональное обучение</a:t>
          </a:r>
          <a:endParaRPr lang="ru-RU" dirty="0"/>
        </a:p>
      </dgm:t>
    </dgm:pt>
    <dgm:pt modelId="{05CE6987-9020-4FFA-A9A6-0899E6E11403}" type="parTrans" cxnId="{1BBC3D1D-E24B-4CB9-AE83-EA6BCBC8A6E5}">
      <dgm:prSet/>
      <dgm:spPr/>
      <dgm:t>
        <a:bodyPr/>
        <a:lstStyle/>
        <a:p>
          <a:endParaRPr lang="ru-RU"/>
        </a:p>
      </dgm:t>
    </dgm:pt>
    <dgm:pt modelId="{622BB0A6-05C9-49D5-B5B0-455F5BF11802}" type="sibTrans" cxnId="{1BBC3D1D-E24B-4CB9-AE83-EA6BCBC8A6E5}">
      <dgm:prSet/>
      <dgm:spPr/>
      <dgm:t>
        <a:bodyPr/>
        <a:lstStyle/>
        <a:p>
          <a:endParaRPr lang="ru-RU"/>
        </a:p>
      </dgm:t>
    </dgm:pt>
    <dgm:pt modelId="{F8383309-080B-4556-918B-849AF6721AC0}" type="pres">
      <dgm:prSet presAssocID="{896A6AC5-C846-492D-8658-AB98F8C0CFF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9F6F681-1FA0-470E-AADB-78CEE151FB8C}" type="pres">
      <dgm:prSet presAssocID="{896A6AC5-C846-492D-8658-AB98F8C0CFF4}" presName="fgShape" presStyleLbl="fgShp" presStyleIdx="0" presStyleCnt="1"/>
      <dgm:spPr/>
    </dgm:pt>
    <dgm:pt modelId="{25BA12AD-A28A-4EC1-9A4A-DD127204636D}" type="pres">
      <dgm:prSet presAssocID="{896A6AC5-C846-492D-8658-AB98F8C0CFF4}" presName="linComp" presStyleCnt="0"/>
      <dgm:spPr/>
    </dgm:pt>
    <dgm:pt modelId="{07865F0F-D6F1-4705-86BE-1D66F540D383}" type="pres">
      <dgm:prSet presAssocID="{BE000F67-DE42-4619-B6FD-CE2DCD339C4D}" presName="compNode" presStyleCnt="0"/>
      <dgm:spPr/>
    </dgm:pt>
    <dgm:pt modelId="{8783099E-853D-4BC0-AABA-BA300CE2717B}" type="pres">
      <dgm:prSet presAssocID="{BE000F67-DE42-4619-B6FD-CE2DCD339C4D}" presName="bkgdShape" presStyleLbl="node1" presStyleIdx="0" presStyleCnt="4"/>
      <dgm:spPr/>
      <dgm:t>
        <a:bodyPr/>
        <a:lstStyle/>
        <a:p>
          <a:endParaRPr lang="ru-RU"/>
        </a:p>
      </dgm:t>
    </dgm:pt>
    <dgm:pt modelId="{26A43E0D-7377-46D2-9D8C-5EF768AF85EA}" type="pres">
      <dgm:prSet presAssocID="{BE000F67-DE42-4619-B6FD-CE2DCD339C4D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FFC7CA-522B-4902-A015-E972796EFFBD}" type="pres">
      <dgm:prSet presAssocID="{BE000F67-DE42-4619-B6FD-CE2DCD339C4D}" presName="invisiNode" presStyleLbl="node1" presStyleIdx="0" presStyleCnt="4"/>
      <dgm:spPr/>
    </dgm:pt>
    <dgm:pt modelId="{B0AF39D6-03DD-49C8-88B1-211D77907EFC}" type="pres">
      <dgm:prSet presAssocID="{BE000F67-DE42-4619-B6FD-CE2DCD339C4D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ru-RU"/>
        </a:p>
      </dgm:t>
    </dgm:pt>
    <dgm:pt modelId="{D0AD022A-9CE4-4DB0-9356-9C72416466B9}" type="pres">
      <dgm:prSet presAssocID="{B444C12B-EF73-4317-9BA0-EFB39B141F10}" presName="sibTrans" presStyleLbl="sibTrans2D1" presStyleIdx="0" presStyleCnt="0"/>
      <dgm:spPr/>
      <dgm:t>
        <a:bodyPr/>
        <a:lstStyle/>
        <a:p>
          <a:endParaRPr lang="ru-RU"/>
        </a:p>
      </dgm:t>
    </dgm:pt>
    <dgm:pt modelId="{630C440C-9785-441C-8EE6-3AAB75BBE119}" type="pres">
      <dgm:prSet presAssocID="{45355E30-101E-4808-9B9C-74F955AD08D8}" presName="compNode" presStyleCnt="0"/>
      <dgm:spPr/>
    </dgm:pt>
    <dgm:pt modelId="{7940934E-1E69-4234-857A-F10C7E8BAF19}" type="pres">
      <dgm:prSet presAssocID="{45355E30-101E-4808-9B9C-74F955AD08D8}" presName="bkgdShape" presStyleLbl="node1" presStyleIdx="1" presStyleCnt="4"/>
      <dgm:spPr/>
      <dgm:t>
        <a:bodyPr/>
        <a:lstStyle/>
        <a:p>
          <a:endParaRPr lang="ru-RU"/>
        </a:p>
      </dgm:t>
    </dgm:pt>
    <dgm:pt modelId="{FDEB5A16-DAE4-4DB5-BDBB-210A83AFE1F6}" type="pres">
      <dgm:prSet presAssocID="{45355E30-101E-4808-9B9C-74F955AD08D8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84B625-6FE1-4C08-B347-818B5E7679A4}" type="pres">
      <dgm:prSet presAssocID="{45355E30-101E-4808-9B9C-74F955AD08D8}" presName="invisiNode" presStyleLbl="node1" presStyleIdx="1" presStyleCnt="4"/>
      <dgm:spPr/>
    </dgm:pt>
    <dgm:pt modelId="{3883D9AD-4A3C-40AB-9AB6-1751E2BCC4AD}" type="pres">
      <dgm:prSet presAssocID="{45355E30-101E-4808-9B9C-74F955AD08D8}" presName="imagNod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184A502D-383F-42AD-9280-1691EB94CF8C}" type="pres">
      <dgm:prSet presAssocID="{F2D8DA84-EE60-430C-97D3-A36A49346C38}" presName="sibTrans" presStyleLbl="sibTrans2D1" presStyleIdx="0" presStyleCnt="0"/>
      <dgm:spPr/>
      <dgm:t>
        <a:bodyPr/>
        <a:lstStyle/>
        <a:p>
          <a:endParaRPr lang="ru-RU"/>
        </a:p>
      </dgm:t>
    </dgm:pt>
    <dgm:pt modelId="{BCD68352-F934-4C32-856B-52B45927C51C}" type="pres">
      <dgm:prSet presAssocID="{198D84E3-F086-40A4-844E-BDAFD9D4171E}" presName="compNode" presStyleCnt="0"/>
      <dgm:spPr/>
    </dgm:pt>
    <dgm:pt modelId="{473D9712-009C-4526-A562-2400085EE6F5}" type="pres">
      <dgm:prSet presAssocID="{198D84E3-F086-40A4-844E-BDAFD9D4171E}" presName="bkgdShape" presStyleLbl="node1" presStyleIdx="2" presStyleCnt="4"/>
      <dgm:spPr/>
      <dgm:t>
        <a:bodyPr/>
        <a:lstStyle/>
        <a:p>
          <a:endParaRPr lang="ru-RU"/>
        </a:p>
      </dgm:t>
    </dgm:pt>
    <dgm:pt modelId="{EBE0BA63-E9D6-4259-8471-ABF9A18AEB2C}" type="pres">
      <dgm:prSet presAssocID="{198D84E3-F086-40A4-844E-BDAFD9D4171E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C259A7-F9AB-4D66-A0DF-C976165B26AD}" type="pres">
      <dgm:prSet presAssocID="{198D84E3-F086-40A4-844E-BDAFD9D4171E}" presName="invisiNode" presStyleLbl="node1" presStyleIdx="2" presStyleCnt="4"/>
      <dgm:spPr/>
    </dgm:pt>
    <dgm:pt modelId="{7907CF46-1E64-44A2-A282-4D3681CDE7C5}" type="pres">
      <dgm:prSet presAssocID="{198D84E3-F086-40A4-844E-BDAFD9D4171E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4A381F8E-0C39-4D17-A3D0-A03AAA14DB94}" type="pres">
      <dgm:prSet presAssocID="{DA5F5D7D-C688-40AF-ABCE-3366F2B8E753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062E453-6616-4477-9870-8FF47AC45151}" type="pres">
      <dgm:prSet presAssocID="{42998744-4E3B-4CF3-B9E2-E5436C7C1B13}" presName="compNode" presStyleCnt="0"/>
      <dgm:spPr/>
    </dgm:pt>
    <dgm:pt modelId="{40210DB4-0288-450E-843D-A8CCDCFEBA70}" type="pres">
      <dgm:prSet presAssocID="{42998744-4E3B-4CF3-B9E2-E5436C7C1B13}" presName="bkgdShape" presStyleLbl="node1" presStyleIdx="3" presStyleCnt="4"/>
      <dgm:spPr/>
      <dgm:t>
        <a:bodyPr/>
        <a:lstStyle/>
        <a:p>
          <a:endParaRPr lang="ru-RU"/>
        </a:p>
      </dgm:t>
    </dgm:pt>
    <dgm:pt modelId="{3A986FBE-7314-4A64-9E1A-1E0C8A1528DE}" type="pres">
      <dgm:prSet presAssocID="{42998744-4E3B-4CF3-B9E2-E5436C7C1B13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81E6D0-A424-4BAA-BB10-AB9544ADF050}" type="pres">
      <dgm:prSet presAssocID="{42998744-4E3B-4CF3-B9E2-E5436C7C1B13}" presName="invisiNode" presStyleLbl="node1" presStyleIdx="3" presStyleCnt="4"/>
      <dgm:spPr/>
    </dgm:pt>
    <dgm:pt modelId="{F7B0D997-0326-4176-B3DD-B23C66761237}" type="pres">
      <dgm:prSet presAssocID="{42998744-4E3B-4CF3-B9E2-E5436C7C1B13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B96BED41-D77C-4508-9D5C-DFA2FF98C0BB}" srcId="{896A6AC5-C846-492D-8658-AB98F8C0CFF4}" destId="{BE000F67-DE42-4619-B6FD-CE2DCD339C4D}" srcOrd="0" destOrd="0" parTransId="{FAAC7099-1E9D-4E42-A721-11C491CB22B9}" sibTransId="{B444C12B-EF73-4317-9BA0-EFB39B141F10}"/>
    <dgm:cxn modelId="{9742CA14-BD1C-42C5-B06C-F5CEBE99F456}" type="presOf" srcId="{BE000F67-DE42-4619-B6FD-CE2DCD339C4D}" destId="{26A43E0D-7377-46D2-9D8C-5EF768AF85EA}" srcOrd="1" destOrd="0" presId="urn:microsoft.com/office/officeart/2005/8/layout/hList7"/>
    <dgm:cxn modelId="{9DC1DCF3-0A6F-435E-8168-BDCA95FAF5CD}" type="presOf" srcId="{DA5F5D7D-C688-40AF-ABCE-3366F2B8E753}" destId="{4A381F8E-0C39-4D17-A3D0-A03AAA14DB94}" srcOrd="0" destOrd="0" presId="urn:microsoft.com/office/officeart/2005/8/layout/hList7"/>
    <dgm:cxn modelId="{81870AB1-5C46-43C6-ACBC-D6C1E540D0F0}" srcId="{896A6AC5-C846-492D-8658-AB98F8C0CFF4}" destId="{198D84E3-F086-40A4-844E-BDAFD9D4171E}" srcOrd="2" destOrd="0" parTransId="{5FB79814-1A11-43AA-9BA1-7D3D7FF07C6E}" sibTransId="{DA5F5D7D-C688-40AF-ABCE-3366F2B8E753}"/>
    <dgm:cxn modelId="{1BBC3D1D-E24B-4CB9-AE83-EA6BCBC8A6E5}" srcId="{896A6AC5-C846-492D-8658-AB98F8C0CFF4}" destId="{42998744-4E3B-4CF3-B9E2-E5436C7C1B13}" srcOrd="3" destOrd="0" parTransId="{05CE6987-9020-4FFA-A9A6-0899E6E11403}" sibTransId="{622BB0A6-05C9-49D5-B5B0-455F5BF11802}"/>
    <dgm:cxn modelId="{F8EF555D-6ED2-4C32-A0D9-51E8F10C2E6B}" type="presOf" srcId="{198D84E3-F086-40A4-844E-BDAFD9D4171E}" destId="{473D9712-009C-4526-A562-2400085EE6F5}" srcOrd="0" destOrd="0" presId="urn:microsoft.com/office/officeart/2005/8/layout/hList7"/>
    <dgm:cxn modelId="{25CB1E75-96EB-49CC-A92D-2A9D01144582}" type="presOf" srcId="{42998744-4E3B-4CF3-B9E2-E5436C7C1B13}" destId="{3A986FBE-7314-4A64-9E1A-1E0C8A1528DE}" srcOrd="1" destOrd="0" presId="urn:microsoft.com/office/officeart/2005/8/layout/hList7"/>
    <dgm:cxn modelId="{57CCD0E3-F90B-42C4-AE2A-DBDACB7EFED1}" type="presOf" srcId="{42998744-4E3B-4CF3-B9E2-E5436C7C1B13}" destId="{40210DB4-0288-450E-843D-A8CCDCFEBA70}" srcOrd="0" destOrd="0" presId="urn:microsoft.com/office/officeart/2005/8/layout/hList7"/>
    <dgm:cxn modelId="{C1C1D5E3-E739-49D5-808D-E2D3E2408BE2}" srcId="{896A6AC5-C846-492D-8658-AB98F8C0CFF4}" destId="{45355E30-101E-4808-9B9C-74F955AD08D8}" srcOrd="1" destOrd="0" parTransId="{B8766261-AA36-4D21-9958-1B23EBBF46B7}" sibTransId="{F2D8DA84-EE60-430C-97D3-A36A49346C38}"/>
    <dgm:cxn modelId="{9BE1AE95-91D2-4767-9AED-7740DF64D01B}" type="presOf" srcId="{BE000F67-DE42-4619-B6FD-CE2DCD339C4D}" destId="{8783099E-853D-4BC0-AABA-BA300CE2717B}" srcOrd="0" destOrd="0" presId="urn:microsoft.com/office/officeart/2005/8/layout/hList7"/>
    <dgm:cxn modelId="{8803660C-742F-4973-BFB2-1AF4FD9D51E7}" type="presOf" srcId="{B444C12B-EF73-4317-9BA0-EFB39B141F10}" destId="{D0AD022A-9CE4-4DB0-9356-9C72416466B9}" srcOrd="0" destOrd="0" presId="urn:microsoft.com/office/officeart/2005/8/layout/hList7"/>
    <dgm:cxn modelId="{82E2FF46-D8A4-4024-8A48-B330C1DCF60A}" type="presOf" srcId="{F2D8DA84-EE60-430C-97D3-A36A49346C38}" destId="{184A502D-383F-42AD-9280-1691EB94CF8C}" srcOrd="0" destOrd="0" presId="urn:microsoft.com/office/officeart/2005/8/layout/hList7"/>
    <dgm:cxn modelId="{38BED812-D369-41B9-8DF9-BE566F0ACF3D}" type="presOf" srcId="{45355E30-101E-4808-9B9C-74F955AD08D8}" destId="{7940934E-1E69-4234-857A-F10C7E8BAF19}" srcOrd="0" destOrd="0" presId="urn:microsoft.com/office/officeart/2005/8/layout/hList7"/>
    <dgm:cxn modelId="{077D9288-41B6-4170-BD1E-51819ABF183D}" type="presOf" srcId="{45355E30-101E-4808-9B9C-74F955AD08D8}" destId="{FDEB5A16-DAE4-4DB5-BDBB-210A83AFE1F6}" srcOrd="1" destOrd="0" presId="urn:microsoft.com/office/officeart/2005/8/layout/hList7"/>
    <dgm:cxn modelId="{BAC15F4F-04F7-41F1-98A2-57EB3BC86195}" type="presOf" srcId="{198D84E3-F086-40A4-844E-BDAFD9D4171E}" destId="{EBE0BA63-E9D6-4259-8471-ABF9A18AEB2C}" srcOrd="1" destOrd="0" presId="urn:microsoft.com/office/officeart/2005/8/layout/hList7"/>
    <dgm:cxn modelId="{CA6042C7-518B-49BA-9B4F-59B38C25C5ED}" type="presOf" srcId="{896A6AC5-C846-492D-8658-AB98F8C0CFF4}" destId="{F8383309-080B-4556-918B-849AF6721AC0}" srcOrd="0" destOrd="0" presId="urn:microsoft.com/office/officeart/2005/8/layout/hList7"/>
    <dgm:cxn modelId="{8DFEAFB4-E309-4CD0-A083-6588B4BA5EF1}" type="presParOf" srcId="{F8383309-080B-4556-918B-849AF6721AC0}" destId="{F9F6F681-1FA0-470E-AADB-78CEE151FB8C}" srcOrd="0" destOrd="0" presId="urn:microsoft.com/office/officeart/2005/8/layout/hList7"/>
    <dgm:cxn modelId="{6FD37BAB-A3A8-45F9-BD7C-C51F59F6CC07}" type="presParOf" srcId="{F8383309-080B-4556-918B-849AF6721AC0}" destId="{25BA12AD-A28A-4EC1-9A4A-DD127204636D}" srcOrd="1" destOrd="0" presId="urn:microsoft.com/office/officeart/2005/8/layout/hList7"/>
    <dgm:cxn modelId="{3370DED9-8AF8-4643-A0DD-4F0F1E47CDF9}" type="presParOf" srcId="{25BA12AD-A28A-4EC1-9A4A-DD127204636D}" destId="{07865F0F-D6F1-4705-86BE-1D66F540D383}" srcOrd="0" destOrd="0" presId="urn:microsoft.com/office/officeart/2005/8/layout/hList7"/>
    <dgm:cxn modelId="{DD38503A-C707-495C-B815-72D12100BB96}" type="presParOf" srcId="{07865F0F-D6F1-4705-86BE-1D66F540D383}" destId="{8783099E-853D-4BC0-AABA-BA300CE2717B}" srcOrd="0" destOrd="0" presId="urn:microsoft.com/office/officeart/2005/8/layout/hList7"/>
    <dgm:cxn modelId="{5719CB2A-F4F2-43FA-B439-71A94F47D754}" type="presParOf" srcId="{07865F0F-D6F1-4705-86BE-1D66F540D383}" destId="{26A43E0D-7377-46D2-9D8C-5EF768AF85EA}" srcOrd="1" destOrd="0" presId="urn:microsoft.com/office/officeart/2005/8/layout/hList7"/>
    <dgm:cxn modelId="{8577F651-EB69-47A3-A87B-F3D62BD04BEF}" type="presParOf" srcId="{07865F0F-D6F1-4705-86BE-1D66F540D383}" destId="{61FFC7CA-522B-4902-A015-E972796EFFBD}" srcOrd="2" destOrd="0" presId="urn:microsoft.com/office/officeart/2005/8/layout/hList7"/>
    <dgm:cxn modelId="{10F7AE02-3B9C-47BC-BB60-A21A87B4BBBA}" type="presParOf" srcId="{07865F0F-D6F1-4705-86BE-1D66F540D383}" destId="{B0AF39D6-03DD-49C8-88B1-211D77907EFC}" srcOrd="3" destOrd="0" presId="urn:microsoft.com/office/officeart/2005/8/layout/hList7"/>
    <dgm:cxn modelId="{E26FD12D-AA0F-4E66-A38B-68DD9A69BE3B}" type="presParOf" srcId="{25BA12AD-A28A-4EC1-9A4A-DD127204636D}" destId="{D0AD022A-9CE4-4DB0-9356-9C72416466B9}" srcOrd="1" destOrd="0" presId="urn:microsoft.com/office/officeart/2005/8/layout/hList7"/>
    <dgm:cxn modelId="{23D790AB-F89B-4DD2-9E9D-42E20AD64CA1}" type="presParOf" srcId="{25BA12AD-A28A-4EC1-9A4A-DD127204636D}" destId="{630C440C-9785-441C-8EE6-3AAB75BBE119}" srcOrd="2" destOrd="0" presId="urn:microsoft.com/office/officeart/2005/8/layout/hList7"/>
    <dgm:cxn modelId="{03BE58BD-72AE-4D1D-990F-7EA290A95006}" type="presParOf" srcId="{630C440C-9785-441C-8EE6-3AAB75BBE119}" destId="{7940934E-1E69-4234-857A-F10C7E8BAF19}" srcOrd="0" destOrd="0" presId="urn:microsoft.com/office/officeart/2005/8/layout/hList7"/>
    <dgm:cxn modelId="{96D90E72-B441-4F04-BBCA-31F9267F7C97}" type="presParOf" srcId="{630C440C-9785-441C-8EE6-3AAB75BBE119}" destId="{FDEB5A16-DAE4-4DB5-BDBB-210A83AFE1F6}" srcOrd="1" destOrd="0" presId="urn:microsoft.com/office/officeart/2005/8/layout/hList7"/>
    <dgm:cxn modelId="{D89E3148-D46A-421F-9AFA-DC5F8B1507A8}" type="presParOf" srcId="{630C440C-9785-441C-8EE6-3AAB75BBE119}" destId="{C984B625-6FE1-4C08-B347-818B5E7679A4}" srcOrd="2" destOrd="0" presId="urn:microsoft.com/office/officeart/2005/8/layout/hList7"/>
    <dgm:cxn modelId="{59FC44B9-A74E-4DDF-A42E-0F9DF3CA71CA}" type="presParOf" srcId="{630C440C-9785-441C-8EE6-3AAB75BBE119}" destId="{3883D9AD-4A3C-40AB-9AB6-1751E2BCC4AD}" srcOrd="3" destOrd="0" presId="urn:microsoft.com/office/officeart/2005/8/layout/hList7"/>
    <dgm:cxn modelId="{41F4ABC0-D433-4FD2-93E9-AF5AECACD515}" type="presParOf" srcId="{25BA12AD-A28A-4EC1-9A4A-DD127204636D}" destId="{184A502D-383F-42AD-9280-1691EB94CF8C}" srcOrd="3" destOrd="0" presId="urn:microsoft.com/office/officeart/2005/8/layout/hList7"/>
    <dgm:cxn modelId="{39FE4047-8CB1-4AC3-83AF-363331301FA8}" type="presParOf" srcId="{25BA12AD-A28A-4EC1-9A4A-DD127204636D}" destId="{BCD68352-F934-4C32-856B-52B45927C51C}" srcOrd="4" destOrd="0" presId="urn:microsoft.com/office/officeart/2005/8/layout/hList7"/>
    <dgm:cxn modelId="{04567AD9-E806-4300-9452-05E4D64559F7}" type="presParOf" srcId="{BCD68352-F934-4C32-856B-52B45927C51C}" destId="{473D9712-009C-4526-A562-2400085EE6F5}" srcOrd="0" destOrd="0" presId="urn:microsoft.com/office/officeart/2005/8/layout/hList7"/>
    <dgm:cxn modelId="{1DECAEF1-D122-4145-B4D3-FA250C78B5EA}" type="presParOf" srcId="{BCD68352-F934-4C32-856B-52B45927C51C}" destId="{EBE0BA63-E9D6-4259-8471-ABF9A18AEB2C}" srcOrd="1" destOrd="0" presId="urn:microsoft.com/office/officeart/2005/8/layout/hList7"/>
    <dgm:cxn modelId="{2AF00392-9258-4C81-9AC9-2F981459231D}" type="presParOf" srcId="{BCD68352-F934-4C32-856B-52B45927C51C}" destId="{7DC259A7-F9AB-4D66-A0DF-C976165B26AD}" srcOrd="2" destOrd="0" presId="urn:microsoft.com/office/officeart/2005/8/layout/hList7"/>
    <dgm:cxn modelId="{1DB19217-5A2A-4813-8E5A-4295DA66937C}" type="presParOf" srcId="{BCD68352-F934-4C32-856B-52B45927C51C}" destId="{7907CF46-1E64-44A2-A282-4D3681CDE7C5}" srcOrd="3" destOrd="0" presId="urn:microsoft.com/office/officeart/2005/8/layout/hList7"/>
    <dgm:cxn modelId="{E0FA63D6-D3B8-4E6C-8C3B-B2EDAFAFF018}" type="presParOf" srcId="{25BA12AD-A28A-4EC1-9A4A-DD127204636D}" destId="{4A381F8E-0C39-4D17-A3D0-A03AAA14DB94}" srcOrd="5" destOrd="0" presId="urn:microsoft.com/office/officeart/2005/8/layout/hList7"/>
    <dgm:cxn modelId="{E2762868-BAE5-4CB3-9077-43C47258B869}" type="presParOf" srcId="{25BA12AD-A28A-4EC1-9A4A-DD127204636D}" destId="{8062E453-6616-4477-9870-8FF47AC45151}" srcOrd="6" destOrd="0" presId="urn:microsoft.com/office/officeart/2005/8/layout/hList7"/>
    <dgm:cxn modelId="{066A831F-30D8-4FFF-8928-189C455D291F}" type="presParOf" srcId="{8062E453-6616-4477-9870-8FF47AC45151}" destId="{40210DB4-0288-450E-843D-A8CCDCFEBA70}" srcOrd="0" destOrd="0" presId="urn:microsoft.com/office/officeart/2005/8/layout/hList7"/>
    <dgm:cxn modelId="{2E69DB8A-6158-418C-A705-928A1E09B814}" type="presParOf" srcId="{8062E453-6616-4477-9870-8FF47AC45151}" destId="{3A986FBE-7314-4A64-9E1A-1E0C8A1528DE}" srcOrd="1" destOrd="0" presId="urn:microsoft.com/office/officeart/2005/8/layout/hList7"/>
    <dgm:cxn modelId="{30AF3F6F-F46E-4BD0-A4C9-6530F69E8BF2}" type="presParOf" srcId="{8062E453-6616-4477-9870-8FF47AC45151}" destId="{B881E6D0-A424-4BAA-BB10-AB9544ADF050}" srcOrd="2" destOrd="0" presId="urn:microsoft.com/office/officeart/2005/8/layout/hList7"/>
    <dgm:cxn modelId="{E0A7987F-F3BA-4A31-887D-96DD3B6F1D55}" type="presParOf" srcId="{8062E453-6616-4477-9870-8FF47AC45151}" destId="{F7B0D997-0326-4176-B3DD-B23C6676123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EB8815-2A58-44AD-ACDB-92A9C26FD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CBB0C6-2C5B-4FCF-A777-32F5E00C2A9D}">
      <dgm:prSet phldrT="[Текст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sz="2400" dirty="0" smtClean="0"/>
            <a:t>Непрерывность процесса</a:t>
          </a:r>
          <a:endParaRPr lang="ru-RU" sz="2400" dirty="0"/>
        </a:p>
      </dgm:t>
    </dgm:pt>
    <dgm:pt modelId="{AB3A81F9-E813-4CED-82A0-2A462E3F64BC}" type="parTrans" cxnId="{C040A975-B65A-4413-9A87-AC26FE76EC01}">
      <dgm:prSet/>
      <dgm:spPr/>
      <dgm:t>
        <a:bodyPr/>
        <a:lstStyle/>
        <a:p>
          <a:endParaRPr lang="ru-RU"/>
        </a:p>
      </dgm:t>
    </dgm:pt>
    <dgm:pt modelId="{480DB43B-3E32-423B-816A-9E0CC0EE98BB}" type="sibTrans" cxnId="{C040A975-B65A-4413-9A87-AC26FE76EC01}">
      <dgm:prSet/>
      <dgm:spPr/>
      <dgm:t>
        <a:bodyPr/>
        <a:lstStyle/>
        <a:p>
          <a:endParaRPr lang="ru-RU"/>
        </a:p>
      </dgm:t>
    </dgm:pt>
    <dgm:pt modelId="{442B024F-F2CD-4AA7-9E2A-D9C646FEEC5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Разнообразие образовательных активностей</a:t>
          </a:r>
          <a:endParaRPr lang="ru-RU" dirty="0"/>
        </a:p>
      </dgm:t>
    </dgm:pt>
    <dgm:pt modelId="{2EB30CCB-2043-42CA-BC00-485C5E16EA2D}" type="parTrans" cxnId="{C5BDF98B-4700-4A3F-9EAE-9C180816AFC3}">
      <dgm:prSet/>
      <dgm:spPr/>
      <dgm:t>
        <a:bodyPr/>
        <a:lstStyle/>
        <a:p>
          <a:endParaRPr lang="ru-RU"/>
        </a:p>
      </dgm:t>
    </dgm:pt>
    <dgm:pt modelId="{ADDC33F8-8B8F-412C-9C41-D247716B42B5}" type="sibTrans" cxnId="{C5BDF98B-4700-4A3F-9EAE-9C180816AFC3}">
      <dgm:prSet/>
      <dgm:spPr/>
      <dgm:t>
        <a:bodyPr/>
        <a:lstStyle/>
        <a:p>
          <a:endParaRPr lang="ru-RU"/>
        </a:p>
      </dgm:t>
    </dgm:pt>
    <dgm:pt modelId="{9BEB4379-0DF2-4F78-A385-CE98A492C7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Обеспечение качества материалов и мероприятий</a:t>
          </a:r>
          <a:endParaRPr lang="ru-RU" dirty="0"/>
        </a:p>
      </dgm:t>
    </dgm:pt>
    <dgm:pt modelId="{8CF1B0AA-DB3A-46D0-AD8F-F80C01F3605D}" type="parTrans" cxnId="{2E60F5B1-179F-49B8-BAE3-7FB117CAEBF5}">
      <dgm:prSet/>
      <dgm:spPr/>
      <dgm:t>
        <a:bodyPr/>
        <a:lstStyle/>
        <a:p>
          <a:endParaRPr lang="ru-RU"/>
        </a:p>
      </dgm:t>
    </dgm:pt>
    <dgm:pt modelId="{1382F184-4E7E-408F-823B-810B6A431BAB}" type="sibTrans" cxnId="{2E60F5B1-179F-49B8-BAE3-7FB117CAEBF5}">
      <dgm:prSet/>
      <dgm:spPr/>
      <dgm:t>
        <a:bodyPr/>
        <a:lstStyle/>
        <a:p>
          <a:endParaRPr lang="ru-RU"/>
        </a:p>
      </dgm:t>
    </dgm:pt>
    <dgm:pt modelId="{0A32FEDA-315E-4C57-8319-154223C9671D}">
      <dgm:prSet/>
      <dgm:spPr/>
      <dgm:t>
        <a:bodyPr/>
        <a:lstStyle/>
        <a:p>
          <a:r>
            <a:rPr lang="ru-RU" dirty="0" smtClean="0"/>
            <a:t>Контроль и учет образовательной активности</a:t>
          </a:r>
          <a:endParaRPr lang="ru-RU" dirty="0"/>
        </a:p>
      </dgm:t>
    </dgm:pt>
    <dgm:pt modelId="{DF80B1FF-C760-4663-BFC6-B782E8606D23}" type="parTrans" cxnId="{21843E5C-D44B-44E4-9FA3-0DDF98F095C1}">
      <dgm:prSet/>
      <dgm:spPr/>
      <dgm:t>
        <a:bodyPr/>
        <a:lstStyle/>
        <a:p>
          <a:endParaRPr lang="ru-RU"/>
        </a:p>
      </dgm:t>
    </dgm:pt>
    <dgm:pt modelId="{580E7497-4A10-48AF-BBEA-C927741E0201}" type="sibTrans" cxnId="{21843E5C-D44B-44E4-9FA3-0DDF98F095C1}">
      <dgm:prSet/>
      <dgm:spPr/>
      <dgm:t>
        <a:bodyPr/>
        <a:lstStyle/>
        <a:p>
          <a:endParaRPr lang="ru-RU"/>
        </a:p>
      </dgm:t>
    </dgm:pt>
    <dgm:pt modelId="{B28AB0D2-786D-47F9-B354-3A64C83EC4B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Обязанности работодателя</a:t>
          </a:r>
          <a:endParaRPr lang="ru-RU" dirty="0"/>
        </a:p>
      </dgm:t>
    </dgm:pt>
    <dgm:pt modelId="{75833819-3C57-4BA8-B86A-9E4056C5EFAD}" type="parTrans" cxnId="{99C80282-EE06-418E-8530-C7D01E75FAB7}">
      <dgm:prSet/>
      <dgm:spPr/>
      <dgm:t>
        <a:bodyPr/>
        <a:lstStyle/>
        <a:p>
          <a:endParaRPr lang="ru-RU"/>
        </a:p>
      </dgm:t>
    </dgm:pt>
    <dgm:pt modelId="{5E601EC7-904A-4497-8A47-BEA29A37AC35}" type="sibTrans" cxnId="{99C80282-EE06-418E-8530-C7D01E75FAB7}">
      <dgm:prSet/>
      <dgm:spPr/>
      <dgm:t>
        <a:bodyPr/>
        <a:lstStyle/>
        <a:p>
          <a:endParaRPr lang="ru-RU"/>
        </a:p>
      </dgm:t>
    </dgm:pt>
    <dgm:pt modelId="{C9197871-DD42-47C1-81E3-B615AA797D0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Средства для НМО</a:t>
          </a:r>
          <a:endParaRPr lang="ru-RU" dirty="0"/>
        </a:p>
      </dgm:t>
    </dgm:pt>
    <dgm:pt modelId="{EF390DFA-CE34-47CE-AF27-0CBE183EB00D}" type="parTrans" cxnId="{99AEEDCC-66D6-4660-8285-86979EF0EADF}">
      <dgm:prSet/>
      <dgm:spPr/>
      <dgm:t>
        <a:bodyPr/>
        <a:lstStyle/>
        <a:p>
          <a:endParaRPr lang="ru-RU"/>
        </a:p>
      </dgm:t>
    </dgm:pt>
    <dgm:pt modelId="{F88FACFB-B287-4E47-9D4C-7AB1B9A3D1E6}" type="sibTrans" cxnId="{99AEEDCC-66D6-4660-8285-86979EF0EADF}">
      <dgm:prSet/>
      <dgm:spPr/>
      <dgm:t>
        <a:bodyPr/>
        <a:lstStyle/>
        <a:p>
          <a:endParaRPr lang="ru-RU"/>
        </a:p>
      </dgm:t>
    </dgm:pt>
    <dgm:pt modelId="{6D38B8C6-00BC-4218-BB61-3C8644CEB4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Мотивация участников</a:t>
          </a:r>
          <a:endParaRPr lang="ru-RU" dirty="0"/>
        </a:p>
      </dgm:t>
    </dgm:pt>
    <dgm:pt modelId="{8C2D5A79-D4F4-4120-BE5E-186D461D1C12}" type="parTrans" cxnId="{9819FA95-67A3-4985-8D44-26EDA02CB933}">
      <dgm:prSet/>
      <dgm:spPr/>
      <dgm:t>
        <a:bodyPr/>
        <a:lstStyle/>
        <a:p>
          <a:endParaRPr lang="ru-RU"/>
        </a:p>
      </dgm:t>
    </dgm:pt>
    <dgm:pt modelId="{89483504-A229-4965-BC54-A1583D63773E}" type="sibTrans" cxnId="{9819FA95-67A3-4985-8D44-26EDA02CB933}">
      <dgm:prSet/>
      <dgm:spPr/>
      <dgm:t>
        <a:bodyPr/>
        <a:lstStyle/>
        <a:p>
          <a:endParaRPr lang="ru-RU"/>
        </a:p>
      </dgm:t>
    </dgm:pt>
    <dgm:pt modelId="{BBABA84B-A9DF-4CBC-8161-C71D8EC9073F}" type="pres">
      <dgm:prSet presAssocID="{A8EB8815-2A58-44AD-ACDB-92A9C26FD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24E096-3DC8-4CBB-81E3-D71A6044F717}" type="pres">
      <dgm:prSet presAssocID="{B4CBB0C6-2C5B-4FCF-A777-32F5E00C2A9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1C4FD2-799D-448A-BDD1-87020D0A9895}" type="pres">
      <dgm:prSet presAssocID="{480DB43B-3E32-423B-816A-9E0CC0EE98BB}" presName="spacer" presStyleCnt="0"/>
      <dgm:spPr/>
    </dgm:pt>
    <dgm:pt modelId="{64B54BEA-740D-4868-A16B-68882ADE3E9C}" type="pres">
      <dgm:prSet presAssocID="{442B024F-F2CD-4AA7-9E2A-D9C646FEEC5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A76AC4-63E3-4985-89D3-A8C2DD7DFCFF}" type="pres">
      <dgm:prSet presAssocID="{ADDC33F8-8B8F-412C-9C41-D247716B42B5}" presName="spacer" presStyleCnt="0"/>
      <dgm:spPr/>
    </dgm:pt>
    <dgm:pt modelId="{2BA9FCC4-FD68-45F2-90F8-979C7B2A4F9D}" type="pres">
      <dgm:prSet presAssocID="{9BEB4379-0DF2-4F78-A385-CE98A492C72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106C84-CC2F-4FD6-ABCB-F8FEAF275ACD}" type="pres">
      <dgm:prSet presAssocID="{1382F184-4E7E-408F-823B-810B6A431BAB}" presName="spacer" presStyleCnt="0"/>
      <dgm:spPr/>
    </dgm:pt>
    <dgm:pt modelId="{731CAB5B-C07A-4D6F-A4BE-46B2FCC5B062}" type="pres">
      <dgm:prSet presAssocID="{0A32FEDA-315E-4C57-8319-154223C9671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F2417A-C820-4A2F-AA6C-A4A0BAB52CC6}" type="pres">
      <dgm:prSet presAssocID="{580E7497-4A10-48AF-BBEA-C927741E0201}" presName="spacer" presStyleCnt="0"/>
      <dgm:spPr/>
    </dgm:pt>
    <dgm:pt modelId="{DA8B5A7C-22F0-4FA8-9C3C-28BACE6FCB98}" type="pres">
      <dgm:prSet presAssocID="{B28AB0D2-786D-47F9-B354-3A64C83EC4B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C32DA6-31D0-43C1-9668-843ECE327E97}" type="pres">
      <dgm:prSet presAssocID="{5E601EC7-904A-4497-8A47-BEA29A37AC35}" presName="spacer" presStyleCnt="0"/>
      <dgm:spPr/>
    </dgm:pt>
    <dgm:pt modelId="{99B71446-88AF-43AE-9AB2-045E7BE95371}" type="pres">
      <dgm:prSet presAssocID="{C9197871-DD42-47C1-81E3-B615AA797D0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CE0A0D-9C06-420A-9B4D-F9018495B204}" type="pres">
      <dgm:prSet presAssocID="{F88FACFB-B287-4E47-9D4C-7AB1B9A3D1E6}" presName="spacer" presStyleCnt="0"/>
      <dgm:spPr/>
    </dgm:pt>
    <dgm:pt modelId="{14BE5F57-7F71-4E8D-A917-76BA731EA85F}" type="pres">
      <dgm:prSet presAssocID="{6D38B8C6-00BC-4218-BB61-3C8644CEB42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9C80282-EE06-418E-8530-C7D01E75FAB7}" srcId="{A8EB8815-2A58-44AD-ACDB-92A9C26FD929}" destId="{B28AB0D2-786D-47F9-B354-3A64C83EC4BF}" srcOrd="4" destOrd="0" parTransId="{75833819-3C57-4BA8-B86A-9E4056C5EFAD}" sibTransId="{5E601EC7-904A-4497-8A47-BEA29A37AC35}"/>
    <dgm:cxn modelId="{2E60F5B1-179F-49B8-BAE3-7FB117CAEBF5}" srcId="{A8EB8815-2A58-44AD-ACDB-92A9C26FD929}" destId="{9BEB4379-0DF2-4F78-A385-CE98A492C72E}" srcOrd="2" destOrd="0" parTransId="{8CF1B0AA-DB3A-46D0-AD8F-F80C01F3605D}" sibTransId="{1382F184-4E7E-408F-823B-810B6A431BAB}"/>
    <dgm:cxn modelId="{C040A975-B65A-4413-9A87-AC26FE76EC01}" srcId="{A8EB8815-2A58-44AD-ACDB-92A9C26FD929}" destId="{B4CBB0C6-2C5B-4FCF-A777-32F5E00C2A9D}" srcOrd="0" destOrd="0" parTransId="{AB3A81F9-E813-4CED-82A0-2A462E3F64BC}" sibTransId="{480DB43B-3E32-423B-816A-9E0CC0EE98BB}"/>
    <dgm:cxn modelId="{3DAEE426-2272-4B4E-9D7F-2CCAE0EF0EFC}" type="presOf" srcId="{0A32FEDA-315E-4C57-8319-154223C9671D}" destId="{731CAB5B-C07A-4D6F-A4BE-46B2FCC5B062}" srcOrd="0" destOrd="0" presId="urn:microsoft.com/office/officeart/2005/8/layout/vList2"/>
    <dgm:cxn modelId="{51D220E0-19B8-4426-8128-8B7242280D99}" type="presOf" srcId="{A8EB8815-2A58-44AD-ACDB-92A9C26FD929}" destId="{BBABA84B-A9DF-4CBC-8161-C71D8EC9073F}" srcOrd="0" destOrd="0" presId="urn:microsoft.com/office/officeart/2005/8/layout/vList2"/>
    <dgm:cxn modelId="{B6C37946-6BEB-4B99-94B0-5A550FD7FF53}" type="presOf" srcId="{9BEB4379-0DF2-4F78-A385-CE98A492C72E}" destId="{2BA9FCC4-FD68-45F2-90F8-979C7B2A4F9D}" srcOrd="0" destOrd="0" presId="urn:microsoft.com/office/officeart/2005/8/layout/vList2"/>
    <dgm:cxn modelId="{21843E5C-D44B-44E4-9FA3-0DDF98F095C1}" srcId="{A8EB8815-2A58-44AD-ACDB-92A9C26FD929}" destId="{0A32FEDA-315E-4C57-8319-154223C9671D}" srcOrd="3" destOrd="0" parTransId="{DF80B1FF-C760-4663-BFC6-B782E8606D23}" sibTransId="{580E7497-4A10-48AF-BBEA-C927741E0201}"/>
    <dgm:cxn modelId="{672A5316-E43D-488E-A0D8-8373999E97A5}" type="presOf" srcId="{B28AB0D2-786D-47F9-B354-3A64C83EC4BF}" destId="{DA8B5A7C-22F0-4FA8-9C3C-28BACE6FCB98}" srcOrd="0" destOrd="0" presId="urn:microsoft.com/office/officeart/2005/8/layout/vList2"/>
    <dgm:cxn modelId="{99AEEDCC-66D6-4660-8285-86979EF0EADF}" srcId="{A8EB8815-2A58-44AD-ACDB-92A9C26FD929}" destId="{C9197871-DD42-47C1-81E3-B615AA797D08}" srcOrd="5" destOrd="0" parTransId="{EF390DFA-CE34-47CE-AF27-0CBE183EB00D}" sibTransId="{F88FACFB-B287-4E47-9D4C-7AB1B9A3D1E6}"/>
    <dgm:cxn modelId="{DE0FCB4E-583A-46BC-ACE5-85D51C22DA9A}" type="presOf" srcId="{442B024F-F2CD-4AA7-9E2A-D9C646FEEC58}" destId="{64B54BEA-740D-4868-A16B-68882ADE3E9C}" srcOrd="0" destOrd="0" presId="urn:microsoft.com/office/officeart/2005/8/layout/vList2"/>
    <dgm:cxn modelId="{C5BDF98B-4700-4A3F-9EAE-9C180816AFC3}" srcId="{A8EB8815-2A58-44AD-ACDB-92A9C26FD929}" destId="{442B024F-F2CD-4AA7-9E2A-D9C646FEEC58}" srcOrd="1" destOrd="0" parTransId="{2EB30CCB-2043-42CA-BC00-485C5E16EA2D}" sibTransId="{ADDC33F8-8B8F-412C-9C41-D247716B42B5}"/>
    <dgm:cxn modelId="{8DA3C47D-0FAC-4A7C-8CF3-EBDFF8229056}" type="presOf" srcId="{C9197871-DD42-47C1-81E3-B615AA797D08}" destId="{99B71446-88AF-43AE-9AB2-045E7BE95371}" srcOrd="0" destOrd="0" presId="urn:microsoft.com/office/officeart/2005/8/layout/vList2"/>
    <dgm:cxn modelId="{FF5219F7-8BBB-448B-BB45-95814CEDA773}" type="presOf" srcId="{B4CBB0C6-2C5B-4FCF-A777-32F5E00C2A9D}" destId="{7424E096-3DC8-4CBB-81E3-D71A6044F717}" srcOrd="0" destOrd="0" presId="urn:microsoft.com/office/officeart/2005/8/layout/vList2"/>
    <dgm:cxn modelId="{0616BF20-045C-4848-B022-94B4F4105879}" type="presOf" srcId="{6D38B8C6-00BC-4218-BB61-3C8644CEB42E}" destId="{14BE5F57-7F71-4E8D-A917-76BA731EA85F}" srcOrd="0" destOrd="0" presId="urn:microsoft.com/office/officeart/2005/8/layout/vList2"/>
    <dgm:cxn modelId="{9819FA95-67A3-4985-8D44-26EDA02CB933}" srcId="{A8EB8815-2A58-44AD-ACDB-92A9C26FD929}" destId="{6D38B8C6-00BC-4218-BB61-3C8644CEB42E}" srcOrd="6" destOrd="0" parTransId="{8C2D5A79-D4F4-4120-BE5E-186D461D1C12}" sibTransId="{89483504-A229-4965-BC54-A1583D63773E}"/>
    <dgm:cxn modelId="{894A92AF-75FF-40E2-8FA1-8B466E2509E4}" type="presParOf" srcId="{BBABA84B-A9DF-4CBC-8161-C71D8EC9073F}" destId="{7424E096-3DC8-4CBB-81E3-D71A6044F717}" srcOrd="0" destOrd="0" presId="urn:microsoft.com/office/officeart/2005/8/layout/vList2"/>
    <dgm:cxn modelId="{4DEAD260-6D75-43BB-9E88-2278171F2036}" type="presParOf" srcId="{BBABA84B-A9DF-4CBC-8161-C71D8EC9073F}" destId="{BA1C4FD2-799D-448A-BDD1-87020D0A9895}" srcOrd="1" destOrd="0" presId="urn:microsoft.com/office/officeart/2005/8/layout/vList2"/>
    <dgm:cxn modelId="{772835D1-2396-4EAB-86CE-3F5C376BB094}" type="presParOf" srcId="{BBABA84B-A9DF-4CBC-8161-C71D8EC9073F}" destId="{64B54BEA-740D-4868-A16B-68882ADE3E9C}" srcOrd="2" destOrd="0" presId="urn:microsoft.com/office/officeart/2005/8/layout/vList2"/>
    <dgm:cxn modelId="{53396466-87C4-4070-AE48-B071B2530BF4}" type="presParOf" srcId="{BBABA84B-A9DF-4CBC-8161-C71D8EC9073F}" destId="{22A76AC4-63E3-4985-89D3-A8C2DD7DFCFF}" srcOrd="3" destOrd="0" presId="urn:microsoft.com/office/officeart/2005/8/layout/vList2"/>
    <dgm:cxn modelId="{513B3AC4-45C9-478F-97AB-31E238474236}" type="presParOf" srcId="{BBABA84B-A9DF-4CBC-8161-C71D8EC9073F}" destId="{2BA9FCC4-FD68-45F2-90F8-979C7B2A4F9D}" srcOrd="4" destOrd="0" presId="urn:microsoft.com/office/officeart/2005/8/layout/vList2"/>
    <dgm:cxn modelId="{8BCB0F66-6D6F-4005-BC44-519014DAC3B9}" type="presParOf" srcId="{BBABA84B-A9DF-4CBC-8161-C71D8EC9073F}" destId="{88106C84-CC2F-4FD6-ABCB-F8FEAF275ACD}" srcOrd="5" destOrd="0" presId="urn:microsoft.com/office/officeart/2005/8/layout/vList2"/>
    <dgm:cxn modelId="{7BA028D0-93F9-46CA-8E9C-95B89C70C8DB}" type="presParOf" srcId="{BBABA84B-A9DF-4CBC-8161-C71D8EC9073F}" destId="{731CAB5B-C07A-4D6F-A4BE-46B2FCC5B062}" srcOrd="6" destOrd="0" presId="urn:microsoft.com/office/officeart/2005/8/layout/vList2"/>
    <dgm:cxn modelId="{4E3D160C-7491-4EB4-B47F-A226B1A392A2}" type="presParOf" srcId="{BBABA84B-A9DF-4CBC-8161-C71D8EC9073F}" destId="{15F2417A-C820-4A2F-AA6C-A4A0BAB52CC6}" srcOrd="7" destOrd="0" presId="urn:microsoft.com/office/officeart/2005/8/layout/vList2"/>
    <dgm:cxn modelId="{24E2060A-3131-4125-A040-24832296A131}" type="presParOf" srcId="{BBABA84B-A9DF-4CBC-8161-C71D8EC9073F}" destId="{DA8B5A7C-22F0-4FA8-9C3C-28BACE6FCB98}" srcOrd="8" destOrd="0" presId="urn:microsoft.com/office/officeart/2005/8/layout/vList2"/>
    <dgm:cxn modelId="{E86D1AF9-4E3E-4F4C-B290-4C52F27958CB}" type="presParOf" srcId="{BBABA84B-A9DF-4CBC-8161-C71D8EC9073F}" destId="{C4C32DA6-31D0-43C1-9668-843ECE327E97}" srcOrd="9" destOrd="0" presId="urn:microsoft.com/office/officeart/2005/8/layout/vList2"/>
    <dgm:cxn modelId="{DA325CF1-4917-4D84-B158-7931BE423F62}" type="presParOf" srcId="{BBABA84B-A9DF-4CBC-8161-C71D8EC9073F}" destId="{99B71446-88AF-43AE-9AB2-045E7BE95371}" srcOrd="10" destOrd="0" presId="urn:microsoft.com/office/officeart/2005/8/layout/vList2"/>
    <dgm:cxn modelId="{23121E99-03E4-4800-9B10-34C1092D7A27}" type="presParOf" srcId="{BBABA84B-A9DF-4CBC-8161-C71D8EC9073F}" destId="{24CE0A0D-9C06-420A-9B4D-F9018495B204}" srcOrd="11" destOrd="0" presId="urn:microsoft.com/office/officeart/2005/8/layout/vList2"/>
    <dgm:cxn modelId="{C47E9192-DC9F-47E4-A435-8D41448B8E1E}" type="presParOf" srcId="{BBABA84B-A9DF-4CBC-8161-C71D8EC9073F}" destId="{14BE5F57-7F71-4E8D-A917-76BA731EA85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EB8815-2A58-44AD-ACDB-92A9C26FD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CBB0C6-2C5B-4FCF-A777-32F5E00C2A9D}">
      <dgm:prSet phldrT="[Текст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sz="2400" dirty="0" smtClean="0"/>
            <a:t>Непрерывность процесса</a:t>
          </a:r>
          <a:endParaRPr lang="ru-RU" sz="2400" dirty="0"/>
        </a:p>
      </dgm:t>
    </dgm:pt>
    <dgm:pt modelId="{AB3A81F9-E813-4CED-82A0-2A462E3F64BC}" type="parTrans" cxnId="{C040A975-B65A-4413-9A87-AC26FE76EC01}">
      <dgm:prSet/>
      <dgm:spPr/>
      <dgm:t>
        <a:bodyPr/>
        <a:lstStyle/>
        <a:p>
          <a:endParaRPr lang="ru-RU"/>
        </a:p>
      </dgm:t>
    </dgm:pt>
    <dgm:pt modelId="{480DB43B-3E32-423B-816A-9E0CC0EE98BB}" type="sibTrans" cxnId="{C040A975-B65A-4413-9A87-AC26FE76EC01}">
      <dgm:prSet/>
      <dgm:spPr/>
      <dgm:t>
        <a:bodyPr/>
        <a:lstStyle/>
        <a:p>
          <a:endParaRPr lang="ru-RU"/>
        </a:p>
      </dgm:t>
    </dgm:pt>
    <dgm:pt modelId="{442B024F-F2CD-4AA7-9E2A-D9C646FEEC5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Разнообразие образовательных активностей</a:t>
          </a:r>
          <a:endParaRPr lang="ru-RU" dirty="0"/>
        </a:p>
      </dgm:t>
    </dgm:pt>
    <dgm:pt modelId="{2EB30CCB-2043-42CA-BC00-485C5E16EA2D}" type="parTrans" cxnId="{C5BDF98B-4700-4A3F-9EAE-9C180816AFC3}">
      <dgm:prSet/>
      <dgm:spPr/>
      <dgm:t>
        <a:bodyPr/>
        <a:lstStyle/>
        <a:p>
          <a:endParaRPr lang="ru-RU"/>
        </a:p>
      </dgm:t>
    </dgm:pt>
    <dgm:pt modelId="{ADDC33F8-8B8F-412C-9C41-D247716B42B5}" type="sibTrans" cxnId="{C5BDF98B-4700-4A3F-9EAE-9C180816AFC3}">
      <dgm:prSet/>
      <dgm:spPr/>
      <dgm:t>
        <a:bodyPr/>
        <a:lstStyle/>
        <a:p>
          <a:endParaRPr lang="ru-RU"/>
        </a:p>
      </dgm:t>
    </dgm:pt>
    <dgm:pt modelId="{9BEB4379-0DF2-4F78-A385-CE98A492C7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Обеспечение качества материалов и мероприятий</a:t>
          </a:r>
          <a:endParaRPr lang="ru-RU" dirty="0"/>
        </a:p>
      </dgm:t>
    </dgm:pt>
    <dgm:pt modelId="{8CF1B0AA-DB3A-46D0-AD8F-F80C01F3605D}" type="parTrans" cxnId="{2E60F5B1-179F-49B8-BAE3-7FB117CAEBF5}">
      <dgm:prSet/>
      <dgm:spPr/>
      <dgm:t>
        <a:bodyPr/>
        <a:lstStyle/>
        <a:p>
          <a:endParaRPr lang="ru-RU"/>
        </a:p>
      </dgm:t>
    </dgm:pt>
    <dgm:pt modelId="{1382F184-4E7E-408F-823B-810B6A431BAB}" type="sibTrans" cxnId="{2E60F5B1-179F-49B8-BAE3-7FB117CAEBF5}">
      <dgm:prSet/>
      <dgm:spPr/>
      <dgm:t>
        <a:bodyPr/>
        <a:lstStyle/>
        <a:p>
          <a:endParaRPr lang="ru-RU"/>
        </a:p>
      </dgm:t>
    </dgm:pt>
    <dgm:pt modelId="{0A32FEDA-315E-4C57-8319-154223C9671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Контроль и учет образовательной активности</a:t>
          </a:r>
          <a:endParaRPr lang="ru-RU" dirty="0"/>
        </a:p>
      </dgm:t>
    </dgm:pt>
    <dgm:pt modelId="{DF80B1FF-C760-4663-BFC6-B782E8606D23}" type="parTrans" cxnId="{21843E5C-D44B-44E4-9FA3-0DDF98F095C1}">
      <dgm:prSet/>
      <dgm:spPr/>
      <dgm:t>
        <a:bodyPr/>
        <a:lstStyle/>
        <a:p>
          <a:endParaRPr lang="ru-RU"/>
        </a:p>
      </dgm:t>
    </dgm:pt>
    <dgm:pt modelId="{580E7497-4A10-48AF-BBEA-C927741E0201}" type="sibTrans" cxnId="{21843E5C-D44B-44E4-9FA3-0DDF98F095C1}">
      <dgm:prSet/>
      <dgm:spPr/>
      <dgm:t>
        <a:bodyPr/>
        <a:lstStyle/>
        <a:p>
          <a:endParaRPr lang="ru-RU"/>
        </a:p>
      </dgm:t>
    </dgm:pt>
    <dgm:pt modelId="{B28AB0D2-786D-47F9-B354-3A64C83EC4BF}">
      <dgm:prSet/>
      <dgm:spPr/>
      <dgm:t>
        <a:bodyPr/>
        <a:lstStyle/>
        <a:p>
          <a:r>
            <a:rPr lang="ru-RU" dirty="0" smtClean="0"/>
            <a:t>Обязанности работодателя</a:t>
          </a:r>
          <a:endParaRPr lang="ru-RU" dirty="0"/>
        </a:p>
      </dgm:t>
    </dgm:pt>
    <dgm:pt modelId="{75833819-3C57-4BA8-B86A-9E4056C5EFAD}" type="parTrans" cxnId="{99C80282-EE06-418E-8530-C7D01E75FAB7}">
      <dgm:prSet/>
      <dgm:spPr/>
      <dgm:t>
        <a:bodyPr/>
        <a:lstStyle/>
        <a:p>
          <a:endParaRPr lang="ru-RU"/>
        </a:p>
      </dgm:t>
    </dgm:pt>
    <dgm:pt modelId="{5E601EC7-904A-4497-8A47-BEA29A37AC35}" type="sibTrans" cxnId="{99C80282-EE06-418E-8530-C7D01E75FAB7}">
      <dgm:prSet/>
      <dgm:spPr/>
      <dgm:t>
        <a:bodyPr/>
        <a:lstStyle/>
        <a:p>
          <a:endParaRPr lang="ru-RU"/>
        </a:p>
      </dgm:t>
    </dgm:pt>
    <dgm:pt modelId="{C9197871-DD42-47C1-81E3-B615AA797D0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Средства для НМО</a:t>
          </a:r>
          <a:endParaRPr lang="ru-RU" dirty="0"/>
        </a:p>
      </dgm:t>
    </dgm:pt>
    <dgm:pt modelId="{EF390DFA-CE34-47CE-AF27-0CBE183EB00D}" type="parTrans" cxnId="{99AEEDCC-66D6-4660-8285-86979EF0EADF}">
      <dgm:prSet/>
      <dgm:spPr/>
      <dgm:t>
        <a:bodyPr/>
        <a:lstStyle/>
        <a:p>
          <a:endParaRPr lang="ru-RU"/>
        </a:p>
      </dgm:t>
    </dgm:pt>
    <dgm:pt modelId="{F88FACFB-B287-4E47-9D4C-7AB1B9A3D1E6}" type="sibTrans" cxnId="{99AEEDCC-66D6-4660-8285-86979EF0EADF}">
      <dgm:prSet/>
      <dgm:spPr/>
      <dgm:t>
        <a:bodyPr/>
        <a:lstStyle/>
        <a:p>
          <a:endParaRPr lang="ru-RU"/>
        </a:p>
      </dgm:t>
    </dgm:pt>
    <dgm:pt modelId="{6D38B8C6-00BC-4218-BB61-3C8644CEB4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Мотивация участников</a:t>
          </a:r>
          <a:endParaRPr lang="ru-RU" dirty="0"/>
        </a:p>
      </dgm:t>
    </dgm:pt>
    <dgm:pt modelId="{8C2D5A79-D4F4-4120-BE5E-186D461D1C12}" type="parTrans" cxnId="{9819FA95-67A3-4985-8D44-26EDA02CB933}">
      <dgm:prSet/>
      <dgm:spPr/>
      <dgm:t>
        <a:bodyPr/>
        <a:lstStyle/>
        <a:p>
          <a:endParaRPr lang="ru-RU"/>
        </a:p>
      </dgm:t>
    </dgm:pt>
    <dgm:pt modelId="{89483504-A229-4965-BC54-A1583D63773E}" type="sibTrans" cxnId="{9819FA95-67A3-4985-8D44-26EDA02CB933}">
      <dgm:prSet/>
      <dgm:spPr/>
      <dgm:t>
        <a:bodyPr/>
        <a:lstStyle/>
        <a:p>
          <a:endParaRPr lang="ru-RU"/>
        </a:p>
      </dgm:t>
    </dgm:pt>
    <dgm:pt modelId="{BBABA84B-A9DF-4CBC-8161-C71D8EC9073F}" type="pres">
      <dgm:prSet presAssocID="{A8EB8815-2A58-44AD-ACDB-92A9C26FD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24E096-3DC8-4CBB-81E3-D71A6044F717}" type="pres">
      <dgm:prSet presAssocID="{B4CBB0C6-2C5B-4FCF-A777-32F5E00C2A9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1C4FD2-799D-448A-BDD1-87020D0A9895}" type="pres">
      <dgm:prSet presAssocID="{480DB43B-3E32-423B-816A-9E0CC0EE98BB}" presName="spacer" presStyleCnt="0"/>
      <dgm:spPr/>
    </dgm:pt>
    <dgm:pt modelId="{64B54BEA-740D-4868-A16B-68882ADE3E9C}" type="pres">
      <dgm:prSet presAssocID="{442B024F-F2CD-4AA7-9E2A-D9C646FEEC5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A76AC4-63E3-4985-89D3-A8C2DD7DFCFF}" type="pres">
      <dgm:prSet presAssocID="{ADDC33F8-8B8F-412C-9C41-D247716B42B5}" presName="spacer" presStyleCnt="0"/>
      <dgm:spPr/>
    </dgm:pt>
    <dgm:pt modelId="{2BA9FCC4-FD68-45F2-90F8-979C7B2A4F9D}" type="pres">
      <dgm:prSet presAssocID="{9BEB4379-0DF2-4F78-A385-CE98A492C72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106C84-CC2F-4FD6-ABCB-F8FEAF275ACD}" type="pres">
      <dgm:prSet presAssocID="{1382F184-4E7E-408F-823B-810B6A431BAB}" presName="spacer" presStyleCnt="0"/>
      <dgm:spPr/>
    </dgm:pt>
    <dgm:pt modelId="{731CAB5B-C07A-4D6F-A4BE-46B2FCC5B062}" type="pres">
      <dgm:prSet presAssocID="{0A32FEDA-315E-4C57-8319-154223C9671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F2417A-C820-4A2F-AA6C-A4A0BAB52CC6}" type="pres">
      <dgm:prSet presAssocID="{580E7497-4A10-48AF-BBEA-C927741E0201}" presName="spacer" presStyleCnt="0"/>
      <dgm:spPr/>
    </dgm:pt>
    <dgm:pt modelId="{DA8B5A7C-22F0-4FA8-9C3C-28BACE6FCB98}" type="pres">
      <dgm:prSet presAssocID="{B28AB0D2-786D-47F9-B354-3A64C83EC4B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C32DA6-31D0-43C1-9668-843ECE327E97}" type="pres">
      <dgm:prSet presAssocID="{5E601EC7-904A-4497-8A47-BEA29A37AC35}" presName="spacer" presStyleCnt="0"/>
      <dgm:spPr/>
    </dgm:pt>
    <dgm:pt modelId="{99B71446-88AF-43AE-9AB2-045E7BE95371}" type="pres">
      <dgm:prSet presAssocID="{C9197871-DD42-47C1-81E3-B615AA797D0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CE0A0D-9C06-420A-9B4D-F9018495B204}" type="pres">
      <dgm:prSet presAssocID="{F88FACFB-B287-4E47-9D4C-7AB1B9A3D1E6}" presName="spacer" presStyleCnt="0"/>
      <dgm:spPr/>
    </dgm:pt>
    <dgm:pt modelId="{14BE5F57-7F71-4E8D-A917-76BA731EA85F}" type="pres">
      <dgm:prSet presAssocID="{6D38B8C6-00BC-4218-BB61-3C8644CEB42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9C80282-EE06-418E-8530-C7D01E75FAB7}" srcId="{A8EB8815-2A58-44AD-ACDB-92A9C26FD929}" destId="{B28AB0D2-786D-47F9-B354-3A64C83EC4BF}" srcOrd="4" destOrd="0" parTransId="{75833819-3C57-4BA8-B86A-9E4056C5EFAD}" sibTransId="{5E601EC7-904A-4497-8A47-BEA29A37AC35}"/>
    <dgm:cxn modelId="{2E60F5B1-179F-49B8-BAE3-7FB117CAEBF5}" srcId="{A8EB8815-2A58-44AD-ACDB-92A9C26FD929}" destId="{9BEB4379-0DF2-4F78-A385-CE98A492C72E}" srcOrd="2" destOrd="0" parTransId="{8CF1B0AA-DB3A-46D0-AD8F-F80C01F3605D}" sibTransId="{1382F184-4E7E-408F-823B-810B6A431BAB}"/>
    <dgm:cxn modelId="{C040A975-B65A-4413-9A87-AC26FE76EC01}" srcId="{A8EB8815-2A58-44AD-ACDB-92A9C26FD929}" destId="{B4CBB0C6-2C5B-4FCF-A777-32F5E00C2A9D}" srcOrd="0" destOrd="0" parTransId="{AB3A81F9-E813-4CED-82A0-2A462E3F64BC}" sibTransId="{480DB43B-3E32-423B-816A-9E0CC0EE98BB}"/>
    <dgm:cxn modelId="{F3393110-2FAC-46E1-9ED4-32EFA9991C5C}" type="presOf" srcId="{B28AB0D2-786D-47F9-B354-3A64C83EC4BF}" destId="{DA8B5A7C-22F0-4FA8-9C3C-28BACE6FCB98}" srcOrd="0" destOrd="0" presId="urn:microsoft.com/office/officeart/2005/8/layout/vList2"/>
    <dgm:cxn modelId="{D543DC7A-6B7C-4257-924B-D3E50900E541}" type="presOf" srcId="{442B024F-F2CD-4AA7-9E2A-D9C646FEEC58}" destId="{64B54BEA-740D-4868-A16B-68882ADE3E9C}" srcOrd="0" destOrd="0" presId="urn:microsoft.com/office/officeart/2005/8/layout/vList2"/>
    <dgm:cxn modelId="{D2F5E762-7969-4D74-B204-52BDF021CFC4}" type="presOf" srcId="{B4CBB0C6-2C5B-4FCF-A777-32F5E00C2A9D}" destId="{7424E096-3DC8-4CBB-81E3-D71A6044F717}" srcOrd="0" destOrd="0" presId="urn:microsoft.com/office/officeart/2005/8/layout/vList2"/>
    <dgm:cxn modelId="{21843E5C-D44B-44E4-9FA3-0DDF98F095C1}" srcId="{A8EB8815-2A58-44AD-ACDB-92A9C26FD929}" destId="{0A32FEDA-315E-4C57-8319-154223C9671D}" srcOrd="3" destOrd="0" parTransId="{DF80B1FF-C760-4663-BFC6-B782E8606D23}" sibTransId="{580E7497-4A10-48AF-BBEA-C927741E0201}"/>
    <dgm:cxn modelId="{99AEEDCC-66D6-4660-8285-86979EF0EADF}" srcId="{A8EB8815-2A58-44AD-ACDB-92A9C26FD929}" destId="{C9197871-DD42-47C1-81E3-B615AA797D08}" srcOrd="5" destOrd="0" parTransId="{EF390DFA-CE34-47CE-AF27-0CBE183EB00D}" sibTransId="{F88FACFB-B287-4E47-9D4C-7AB1B9A3D1E6}"/>
    <dgm:cxn modelId="{C5BDF98B-4700-4A3F-9EAE-9C180816AFC3}" srcId="{A8EB8815-2A58-44AD-ACDB-92A9C26FD929}" destId="{442B024F-F2CD-4AA7-9E2A-D9C646FEEC58}" srcOrd="1" destOrd="0" parTransId="{2EB30CCB-2043-42CA-BC00-485C5E16EA2D}" sibTransId="{ADDC33F8-8B8F-412C-9C41-D247716B42B5}"/>
    <dgm:cxn modelId="{B0C92640-4B8D-4833-8CE6-2C57AB4C2770}" type="presOf" srcId="{6D38B8C6-00BC-4218-BB61-3C8644CEB42E}" destId="{14BE5F57-7F71-4E8D-A917-76BA731EA85F}" srcOrd="0" destOrd="0" presId="urn:microsoft.com/office/officeart/2005/8/layout/vList2"/>
    <dgm:cxn modelId="{437EC16B-8C3D-4150-9A21-698EFB2C7544}" type="presOf" srcId="{9BEB4379-0DF2-4F78-A385-CE98A492C72E}" destId="{2BA9FCC4-FD68-45F2-90F8-979C7B2A4F9D}" srcOrd="0" destOrd="0" presId="urn:microsoft.com/office/officeart/2005/8/layout/vList2"/>
    <dgm:cxn modelId="{0A2B3D95-B2DF-49D1-9DFD-CD8D6EA84C7D}" type="presOf" srcId="{0A32FEDA-315E-4C57-8319-154223C9671D}" destId="{731CAB5B-C07A-4D6F-A4BE-46B2FCC5B062}" srcOrd="0" destOrd="0" presId="urn:microsoft.com/office/officeart/2005/8/layout/vList2"/>
    <dgm:cxn modelId="{DA3039EE-65C5-40D1-AD2D-48C2E0825347}" type="presOf" srcId="{A8EB8815-2A58-44AD-ACDB-92A9C26FD929}" destId="{BBABA84B-A9DF-4CBC-8161-C71D8EC9073F}" srcOrd="0" destOrd="0" presId="urn:microsoft.com/office/officeart/2005/8/layout/vList2"/>
    <dgm:cxn modelId="{9819FA95-67A3-4985-8D44-26EDA02CB933}" srcId="{A8EB8815-2A58-44AD-ACDB-92A9C26FD929}" destId="{6D38B8C6-00BC-4218-BB61-3C8644CEB42E}" srcOrd="6" destOrd="0" parTransId="{8C2D5A79-D4F4-4120-BE5E-186D461D1C12}" sibTransId="{89483504-A229-4965-BC54-A1583D63773E}"/>
    <dgm:cxn modelId="{CDEC0465-B168-4B82-AB01-33CC530D69FE}" type="presOf" srcId="{C9197871-DD42-47C1-81E3-B615AA797D08}" destId="{99B71446-88AF-43AE-9AB2-045E7BE95371}" srcOrd="0" destOrd="0" presId="urn:microsoft.com/office/officeart/2005/8/layout/vList2"/>
    <dgm:cxn modelId="{CAA3FDA9-F044-49A4-BAE3-38FAE540987D}" type="presParOf" srcId="{BBABA84B-A9DF-4CBC-8161-C71D8EC9073F}" destId="{7424E096-3DC8-4CBB-81E3-D71A6044F717}" srcOrd="0" destOrd="0" presId="urn:microsoft.com/office/officeart/2005/8/layout/vList2"/>
    <dgm:cxn modelId="{115DB77F-3E01-4681-B3BB-35783D701A8E}" type="presParOf" srcId="{BBABA84B-A9DF-4CBC-8161-C71D8EC9073F}" destId="{BA1C4FD2-799D-448A-BDD1-87020D0A9895}" srcOrd="1" destOrd="0" presId="urn:microsoft.com/office/officeart/2005/8/layout/vList2"/>
    <dgm:cxn modelId="{A9A411AC-C784-437B-A57D-52FE5EFE4889}" type="presParOf" srcId="{BBABA84B-A9DF-4CBC-8161-C71D8EC9073F}" destId="{64B54BEA-740D-4868-A16B-68882ADE3E9C}" srcOrd="2" destOrd="0" presId="urn:microsoft.com/office/officeart/2005/8/layout/vList2"/>
    <dgm:cxn modelId="{F174830E-259A-4457-9107-31EBB4EF8942}" type="presParOf" srcId="{BBABA84B-A9DF-4CBC-8161-C71D8EC9073F}" destId="{22A76AC4-63E3-4985-89D3-A8C2DD7DFCFF}" srcOrd="3" destOrd="0" presId="urn:microsoft.com/office/officeart/2005/8/layout/vList2"/>
    <dgm:cxn modelId="{09DBF146-81BC-447C-9676-9D122CD60608}" type="presParOf" srcId="{BBABA84B-A9DF-4CBC-8161-C71D8EC9073F}" destId="{2BA9FCC4-FD68-45F2-90F8-979C7B2A4F9D}" srcOrd="4" destOrd="0" presId="urn:microsoft.com/office/officeart/2005/8/layout/vList2"/>
    <dgm:cxn modelId="{3B59B5F2-B978-4388-8716-FF46880E843C}" type="presParOf" srcId="{BBABA84B-A9DF-4CBC-8161-C71D8EC9073F}" destId="{88106C84-CC2F-4FD6-ABCB-F8FEAF275ACD}" srcOrd="5" destOrd="0" presId="urn:microsoft.com/office/officeart/2005/8/layout/vList2"/>
    <dgm:cxn modelId="{82C3D919-60B0-4237-9FA9-654EE1E49A59}" type="presParOf" srcId="{BBABA84B-A9DF-4CBC-8161-C71D8EC9073F}" destId="{731CAB5B-C07A-4D6F-A4BE-46B2FCC5B062}" srcOrd="6" destOrd="0" presId="urn:microsoft.com/office/officeart/2005/8/layout/vList2"/>
    <dgm:cxn modelId="{4DFDAA4F-18A9-4F45-9269-59A307E27C90}" type="presParOf" srcId="{BBABA84B-A9DF-4CBC-8161-C71D8EC9073F}" destId="{15F2417A-C820-4A2F-AA6C-A4A0BAB52CC6}" srcOrd="7" destOrd="0" presId="urn:microsoft.com/office/officeart/2005/8/layout/vList2"/>
    <dgm:cxn modelId="{516A2762-12BD-45FC-8C2B-7D4E84F3AC02}" type="presParOf" srcId="{BBABA84B-A9DF-4CBC-8161-C71D8EC9073F}" destId="{DA8B5A7C-22F0-4FA8-9C3C-28BACE6FCB98}" srcOrd="8" destOrd="0" presId="urn:microsoft.com/office/officeart/2005/8/layout/vList2"/>
    <dgm:cxn modelId="{A057B1BC-5694-4468-BB21-899DD2693861}" type="presParOf" srcId="{BBABA84B-A9DF-4CBC-8161-C71D8EC9073F}" destId="{C4C32DA6-31D0-43C1-9668-843ECE327E97}" srcOrd="9" destOrd="0" presId="urn:microsoft.com/office/officeart/2005/8/layout/vList2"/>
    <dgm:cxn modelId="{19FBABD4-6461-41DC-85E5-9D8BB7A34FDA}" type="presParOf" srcId="{BBABA84B-A9DF-4CBC-8161-C71D8EC9073F}" destId="{99B71446-88AF-43AE-9AB2-045E7BE95371}" srcOrd="10" destOrd="0" presId="urn:microsoft.com/office/officeart/2005/8/layout/vList2"/>
    <dgm:cxn modelId="{7A00C5E9-4F3A-4F30-8590-29B3EC017AA1}" type="presParOf" srcId="{BBABA84B-A9DF-4CBC-8161-C71D8EC9073F}" destId="{24CE0A0D-9C06-420A-9B4D-F9018495B204}" srcOrd="11" destOrd="0" presId="urn:microsoft.com/office/officeart/2005/8/layout/vList2"/>
    <dgm:cxn modelId="{D270D8BF-EA84-484A-82FB-1E660469F4CD}" type="presParOf" srcId="{BBABA84B-A9DF-4CBC-8161-C71D8EC9073F}" destId="{14BE5F57-7F71-4E8D-A917-76BA731EA85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EB8815-2A58-44AD-ACDB-92A9C26FD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CBB0C6-2C5B-4FCF-A777-32F5E00C2A9D}">
      <dgm:prSet phldrT="[Текст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sz="2400" dirty="0" smtClean="0"/>
            <a:t>Непрерывность процесса</a:t>
          </a:r>
          <a:endParaRPr lang="ru-RU" sz="2400" dirty="0"/>
        </a:p>
      </dgm:t>
    </dgm:pt>
    <dgm:pt modelId="{AB3A81F9-E813-4CED-82A0-2A462E3F64BC}" type="parTrans" cxnId="{C040A975-B65A-4413-9A87-AC26FE76EC01}">
      <dgm:prSet/>
      <dgm:spPr/>
      <dgm:t>
        <a:bodyPr/>
        <a:lstStyle/>
        <a:p>
          <a:endParaRPr lang="ru-RU"/>
        </a:p>
      </dgm:t>
    </dgm:pt>
    <dgm:pt modelId="{480DB43B-3E32-423B-816A-9E0CC0EE98BB}" type="sibTrans" cxnId="{C040A975-B65A-4413-9A87-AC26FE76EC01}">
      <dgm:prSet/>
      <dgm:spPr/>
      <dgm:t>
        <a:bodyPr/>
        <a:lstStyle/>
        <a:p>
          <a:endParaRPr lang="ru-RU"/>
        </a:p>
      </dgm:t>
    </dgm:pt>
    <dgm:pt modelId="{442B024F-F2CD-4AA7-9E2A-D9C646FEEC5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Разнообразие образовательных активностей</a:t>
          </a:r>
          <a:endParaRPr lang="ru-RU" dirty="0"/>
        </a:p>
      </dgm:t>
    </dgm:pt>
    <dgm:pt modelId="{2EB30CCB-2043-42CA-BC00-485C5E16EA2D}" type="parTrans" cxnId="{C5BDF98B-4700-4A3F-9EAE-9C180816AFC3}">
      <dgm:prSet/>
      <dgm:spPr/>
      <dgm:t>
        <a:bodyPr/>
        <a:lstStyle/>
        <a:p>
          <a:endParaRPr lang="ru-RU"/>
        </a:p>
      </dgm:t>
    </dgm:pt>
    <dgm:pt modelId="{ADDC33F8-8B8F-412C-9C41-D247716B42B5}" type="sibTrans" cxnId="{C5BDF98B-4700-4A3F-9EAE-9C180816AFC3}">
      <dgm:prSet/>
      <dgm:spPr/>
      <dgm:t>
        <a:bodyPr/>
        <a:lstStyle/>
        <a:p>
          <a:endParaRPr lang="ru-RU"/>
        </a:p>
      </dgm:t>
    </dgm:pt>
    <dgm:pt modelId="{9BEB4379-0DF2-4F78-A385-CE98A492C7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Обеспечение качества материалов и мероприятий</a:t>
          </a:r>
          <a:endParaRPr lang="ru-RU" dirty="0"/>
        </a:p>
      </dgm:t>
    </dgm:pt>
    <dgm:pt modelId="{8CF1B0AA-DB3A-46D0-AD8F-F80C01F3605D}" type="parTrans" cxnId="{2E60F5B1-179F-49B8-BAE3-7FB117CAEBF5}">
      <dgm:prSet/>
      <dgm:spPr/>
      <dgm:t>
        <a:bodyPr/>
        <a:lstStyle/>
        <a:p>
          <a:endParaRPr lang="ru-RU"/>
        </a:p>
      </dgm:t>
    </dgm:pt>
    <dgm:pt modelId="{1382F184-4E7E-408F-823B-810B6A431BAB}" type="sibTrans" cxnId="{2E60F5B1-179F-49B8-BAE3-7FB117CAEBF5}">
      <dgm:prSet/>
      <dgm:spPr/>
      <dgm:t>
        <a:bodyPr/>
        <a:lstStyle/>
        <a:p>
          <a:endParaRPr lang="ru-RU"/>
        </a:p>
      </dgm:t>
    </dgm:pt>
    <dgm:pt modelId="{0A32FEDA-315E-4C57-8319-154223C9671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Контроль и учет образовательной активности</a:t>
          </a:r>
          <a:endParaRPr lang="ru-RU" dirty="0"/>
        </a:p>
      </dgm:t>
    </dgm:pt>
    <dgm:pt modelId="{DF80B1FF-C760-4663-BFC6-B782E8606D23}" type="parTrans" cxnId="{21843E5C-D44B-44E4-9FA3-0DDF98F095C1}">
      <dgm:prSet/>
      <dgm:spPr/>
      <dgm:t>
        <a:bodyPr/>
        <a:lstStyle/>
        <a:p>
          <a:endParaRPr lang="ru-RU"/>
        </a:p>
      </dgm:t>
    </dgm:pt>
    <dgm:pt modelId="{580E7497-4A10-48AF-BBEA-C927741E0201}" type="sibTrans" cxnId="{21843E5C-D44B-44E4-9FA3-0DDF98F095C1}">
      <dgm:prSet/>
      <dgm:spPr/>
      <dgm:t>
        <a:bodyPr/>
        <a:lstStyle/>
        <a:p>
          <a:endParaRPr lang="ru-RU"/>
        </a:p>
      </dgm:t>
    </dgm:pt>
    <dgm:pt modelId="{B28AB0D2-786D-47F9-B354-3A64C83EC4B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Обязанности работодателя</a:t>
          </a:r>
          <a:endParaRPr lang="ru-RU" dirty="0"/>
        </a:p>
      </dgm:t>
    </dgm:pt>
    <dgm:pt modelId="{75833819-3C57-4BA8-B86A-9E4056C5EFAD}" type="parTrans" cxnId="{99C80282-EE06-418E-8530-C7D01E75FAB7}">
      <dgm:prSet/>
      <dgm:spPr/>
      <dgm:t>
        <a:bodyPr/>
        <a:lstStyle/>
        <a:p>
          <a:endParaRPr lang="ru-RU"/>
        </a:p>
      </dgm:t>
    </dgm:pt>
    <dgm:pt modelId="{5E601EC7-904A-4497-8A47-BEA29A37AC35}" type="sibTrans" cxnId="{99C80282-EE06-418E-8530-C7D01E75FAB7}">
      <dgm:prSet/>
      <dgm:spPr/>
      <dgm:t>
        <a:bodyPr/>
        <a:lstStyle/>
        <a:p>
          <a:endParaRPr lang="ru-RU"/>
        </a:p>
      </dgm:t>
    </dgm:pt>
    <dgm:pt modelId="{C9197871-DD42-47C1-81E3-B615AA797D08}">
      <dgm:prSet/>
      <dgm:spPr/>
      <dgm:t>
        <a:bodyPr/>
        <a:lstStyle/>
        <a:p>
          <a:r>
            <a:rPr lang="ru-RU" dirty="0" smtClean="0"/>
            <a:t>Средства для НМО</a:t>
          </a:r>
          <a:endParaRPr lang="ru-RU" dirty="0"/>
        </a:p>
      </dgm:t>
    </dgm:pt>
    <dgm:pt modelId="{EF390DFA-CE34-47CE-AF27-0CBE183EB00D}" type="parTrans" cxnId="{99AEEDCC-66D6-4660-8285-86979EF0EADF}">
      <dgm:prSet/>
      <dgm:spPr/>
      <dgm:t>
        <a:bodyPr/>
        <a:lstStyle/>
        <a:p>
          <a:endParaRPr lang="ru-RU"/>
        </a:p>
      </dgm:t>
    </dgm:pt>
    <dgm:pt modelId="{F88FACFB-B287-4E47-9D4C-7AB1B9A3D1E6}" type="sibTrans" cxnId="{99AEEDCC-66D6-4660-8285-86979EF0EADF}">
      <dgm:prSet/>
      <dgm:spPr/>
      <dgm:t>
        <a:bodyPr/>
        <a:lstStyle/>
        <a:p>
          <a:endParaRPr lang="ru-RU"/>
        </a:p>
      </dgm:t>
    </dgm:pt>
    <dgm:pt modelId="{6D38B8C6-00BC-4218-BB61-3C8644CEB4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Мотивация участников</a:t>
          </a:r>
          <a:endParaRPr lang="ru-RU" dirty="0"/>
        </a:p>
      </dgm:t>
    </dgm:pt>
    <dgm:pt modelId="{8C2D5A79-D4F4-4120-BE5E-186D461D1C12}" type="parTrans" cxnId="{9819FA95-67A3-4985-8D44-26EDA02CB933}">
      <dgm:prSet/>
      <dgm:spPr/>
      <dgm:t>
        <a:bodyPr/>
        <a:lstStyle/>
        <a:p>
          <a:endParaRPr lang="ru-RU"/>
        </a:p>
      </dgm:t>
    </dgm:pt>
    <dgm:pt modelId="{89483504-A229-4965-BC54-A1583D63773E}" type="sibTrans" cxnId="{9819FA95-67A3-4985-8D44-26EDA02CB933}">
      <dgm:prSet/>
      <dgm:spPr/>
      <dgm:t>
        <a:bodyPr/>
        <a:lstStyle/>
        <a:p>
          <a:endParaRPr lang="ru-RU"/>
        </a:p>
      </dgm:t>
    </dgm:pt>
    <dgm:pt modelId="{BBABA84B-A9DF-4CBC-8161-C71D8EC9073F}" type="pres">
      <dgm:prSet presAssocID="{A8EB8815-2A58-44AD-ACDB-92A9C26FD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24E096-3DC8-4CBB-81E3-D71A6044F717}" type="pres">
      <dgm:prSet presAssocID="{B4CBB0C6-2C5B-4FCF-A777-32F5E00C2A9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1C4FD2-799D-448A-BDD1-87020D0A9895}" type="pres">
      <dgm:prSet presAssocID="{480DB43B-3E32-423B-816A-9E0CC0EE98BB}" presName="spacer" presStyleCnt="0"/>
      <dgm:spPr/>
    </dgm:pt>
    <dgm:pt modelId="{64B54BEA-740D-4868-A16B-68882ADE3E9C}" type="pres">
      <dgm:prSet presAssocID="{442B024F-F2CD-4AA7-9E2A-D9C646FEEC5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A76AC4-63E3-4985-89D3-A8C2DD7DFCFF}" type="pres">
      <dgm:prSet presAssocID="{ADDC33F8-8B8F-412C-9C41-D247716B42B5}" presName="spacer" presStyleCnt="0"/>
      <dgm:spPr/>
    </dgm:pt>
    <dgm:pt modelId="{2BA9FCC4-FD68-45F2-90F8-979C7B2A4F9D}" type="pres">
      <dgm:prSet presAssocID="{9BEB4379-0DF2-4F78-A385-CE98A492C72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106C84-CC2F-4FD6-ABCB-F8FEAF275ACD}" type="pres">
      <dgm:prSet presAssocID="{1382F184-4E7E-408F-823B-810B6A431BAB}" presName="spacer" presStyleCnt="0"/>
      <dgm:spPr/>
    </dgm:pt>
    <dgm:pt modelId="{731CAB5B-C07A-4D6F-A4BE-46B2FCC5B062}" type="pres">
      <dgm:prSet presAssocID="{0A32FEDA-315E-4C57-8319-154223C9671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F2417A-C820-4A2F-AA6C-A4A0BAB52CC6}" type="pres">
      <dgm:prSet presAssocID="{580E7497-4A10-48AF-BBEA-C927741E0201}" presName="spacer" presStyleCnt="0"/>
      <dgm:spPr/>
    </dgm:pt>
    <dgm:pt modelId="{DA8B5A7C-22F0-4FA8-9C3C-28BACE6FCB98}" type="pres">
      <dgm:prSet presAssocID="{B28AB0D2-786D-47F9-B354-3A64C83EC4B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C32DA6-31D0-43C1-9668-843ECE327E97}" type="pres">
      <dgm:prSet presAssocID="{5E601EC7-904A-4497-8A47-BEA29A37AC35}" presName="spacer" presStyleCnt="0"/>
      <dgm:spPr/>
    </dgm:pt>
    <dgm:pt modelId="{99B71446-88AF-43AE-9AB2-045E7BE95371}" type="pres">
      <dgm:prSet presAssocID="{C9197871-DD42-47C1-81E3-B615AA797D0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CE0A0D-9C06-420A-9B4D-F9018495B204}" type="pres">
      <dgm:prSet presAssocID="{F88FACFB-B287-4E47-9D4C-7AB1B9A3D1E6}" presName="spacer" presStyleCnt="0"/>
      <dgm:spPr/>
    </dgm:pt>
    <dgm:pt modelId="{14BE5F57-7F71-4E8D-A917-76BA731EA85F}" type="pres">
      <dgm:prSet presAssocID="{6D38B8C6-00BC-4218-BB61-3C8644CEB42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9B9D88-A2F9-4FFE-B94B-86A45B837843}" type="presOf" srcId="{A8EB8815-2A58-44AD-ACDB-92A9C26FD929}" destId="{BBABA84B-A9DF-4CBC-8161-C71D8EC9073F}" srcOrd="0" destOrd="0" presId="urn:microsoft.com/office/officeart/2005/8/layout/vList2"/>
    <dgm:cxn modelId="{99C80282-EE06-418E-8530-C7D01E75FAB7}" srcId="{A8EB8815-2A58-44AD-ACDB-92A9C26FD929}" destId="{B28AB0D2-786D-47F9-B354-3A64C83EC4BF}" srcOrd="4" destOrd="0" parTransId="{75833819-3C57-4BA8-B86A-9E4056C5EFAD}" sibTransId="{5E601EC7-904A-4497-8A47-BEA29A37AC35}"/>
    <dgm:cxn modelId="{2E60F5B1-179F-49B8-BAE3-7FB117CAEBF5}" srcId="{A8EB8815-2A58-44AD-ACDB-92A9C26FD929}" destId="{9BEB4379-0DF2-4F78-A385-CE98A492C72E}" srcOrd="2" destOrd="0" parTransId="{8CF1B0AA-DB3A-46D0-AD8F-F80C01F3605D}" sibTransId="{1382F184-4E7E-408F-823B-810B6A431BAB}"/>
    <dgm:cxn modelId="{C040A975-B65A-4413-9A87-AC26FE76EC01}" srcId="{A8EB8815-2A58-44AD-ACDB-92A9C26FD929}" destId="{B4CBB0C6-2C5B-4FCF-A777-32F5E00C2A9D}" srcOrd="0" destOrd="0" parTransId="{AB3A81F9-E813-4CED-82A0-2A462E3F64BC}" sibTransId="{480DB43B-3E32-423B-816A-9E0CC0EE98BB}"/>
    <dgm:cxn modelId="{88529E06-7190-4927-9693-950F3B444D96}" type="presOf" srcId="{0A32FEDA-315E-4C57-8319-154223C9671D}" destId="{731CAB5B-C07A-4D6F-A4BE-46B2FCC5B062}" srcOrd="0" destOrd="0" presId="urn:microsoft.com/office/officeart/2005/8/layout/vList2"/>
    <dgm:cxn modelId="{FD8CBBA9-B130-40B2-BB39-CB0EBB611C6E}" type="presOf" srcId="{9BEB4379-0DF2-4F78-A385-CE98A492C72E}" destId="{2BA9FCC4-FD68-45F2-90F8-979C7B2A4F9D}" srcOrd="0" destOrd="0" presId="urn:microsoft.com/office/officeart/2005/8/layout/vList2"/>
    <dgm:cxn modelId="{87E4C0AF-9CDA-4D88-B262-16D3ADEF0A2B}" type="presOf" srcId="{6D38B8C6-00BC-4218-BB61-3C8644CEB42E}" destId="{14BE5F57-7F71-4E8D-A917-76BA731EA85F}" srcOrd="0" destOrd="0" presId="urn:microsoft.com/office/officeart/2005/8/layout/vList2"/>
    <dgm:cxn modelId="{6DFDECAC-3D6B-4EB5-A1D1-5AD8CDB63355}" type="presOf" srcId="{C9197871-DD42-47C1-81E3-B615AA797D08}" destId="{99B71446-88AF-43AE-9AB2-045E7BE95371}" srcOrd="0" destOrd="0" presId="urn:microsoft.com/office/officeart/2005/8/layout/vList2"/>
    <dgm:cxn modelId="{FC22E41B-EE97-4B10-A5C8-FA9ACCA43DF5}" type="presOf" srcId="{B4CBB0C6-2C5B-4FCF-A777-32F5E00C2A9D}" destId="{7424E096-3DC8-4CBB-81E3-D71A6044F717}" srcOrd="0" destOrd="0" presId="urn:microsoft.com/office/officeart/2005/8/layout/vList2"/>
    <dgm:cxn modelId="{21843E5C-D44B-44E4-9FA3-0DDF98F095C1}" srcId="{A8EB8815-2A58-44AD-ACDB-92A9C26FD929}" destId="{0A32FEDA-315E-4C57-8319-154223C9671D}" srcOrd="3" destOrd="0" parTransId="{DF80B1FF-C760-4663-BFC6-B782E8606D23}" sibTransId="{580E7497-4A10-48AF-BBEA-C927741E0201}"/>
    <dgm:cxn modelId="{0A99524F-9233-41AD-AAC7-CC99DC867D4C}" type="presOf" srcId="{B28AB0D2-786D-47F9-B354-3A64C83EC4BF}" destId="{DA8B5A7C-22F0-4FA8-9C3C-28BACE6FCB98}" srcOrd="0" destOrd="0" presId="urn:microsoft.com/office/officeart/2005/8/layout/vList2"/>
    <dgm:cxn modelId="{99AEEDCC-66D6-4660-8285-86979EF0EADF}" srcId="{A8EB8815-2A58-44AD-ACDB-92A9C26FD929}" destId="{C9197871-DD42-47C1-81E3-B615AA797D08}" srcOrd="5" destOrd="0" parTransId="{EF390DFA-CE34-47CE-AF27-0CBE183EB00D}" sibTransId="{F88FACFB-B287-4E47-9D4C-7AB1B9A3D1E6}"/>
    <dgm:cxn modelId="{C5BDF98B-4700-4A3F-9EAE-9C180816AFC3}" srcId="{A8EB8815-2A58-44AD-ACDB-92A9C26FD929}" destId="{442B024F-F2CD-4AA7-9E2A-D9C646FEEC58}" srcOrd="1" destOrd="0" parTransId="{2EB30CCB-2043-42CA-BC00-485C5E16EA2D}" sibTransId="{ADDC33F8-8B8F-412C-9C41-D247716B42B5}"/>
    <dgm:cxn modelId="{9819FA95-67A3-4985-8D44-26EDA02CB933}" srcId="{A8EB8815-2A58-44AD-ACDB-92A9C26FD929}" destId="{6D38B8C6-00BC-4218-BB61-3C8644CEB42E}" srcOrd="6" destOrd="0" parTransId="{8C2D5A79-D4F4-4120-BE5E-186D461D1C12}" sibTransId="{89483504-A229-4965-BC54-A1583D63773E}"/>
    <dgm:cxn modelId="{AF66493C-DF40-4B28-BFFF-9E985AB8CEC8}" type="presOf" srcId="{442B024F-F2CD-4AA7-9E2A-D9C646FEEC58}" destId="{64B54BEA-740D-4868-A16B-68882ADE3E9C}" srcOrd="0" destOrd="0" presId="urn:microsoft.com/office/officeart/2005/8/layout/vList2"/>
    <dgm:cxn modelId="{712A78CB-CBBC-4595-9D30-5CE7F6DB8753}" type="presParOf" srcId="{BBABA84B-A9DF-4CBC-8161-C71D8EC9073F}" destId="{7424E096-3DC8-4CBB-81E3-D71A6044F717}" srcOrd="0" destOrd="0" presId="urn:microsoft.com/office/officeart/2005/8/layout/vList2"/>
    <dgm:cxn modelId="{3E5F6731-EA34-42BC-A6BF-C9095EDA449F}" type="presParOf" srcId="{BBABA84B-A9DF-4CBC-8161-C71D8EC9073F}" destId="{BA1C4FD2-799D-448A-BDD1-87020D0A9895}" srcOrd="1" destOrd="0" presId="urn:microsoft.com/office/officeart/2005/8/layout/vList2"/>
    <dgm:cxn modelId="{98268710-CABA-490F-8170-777336C9466C}" type="presParOf" srcId="{BBABA84B-A9DF-4CBC-8161-C71D8EC9073F}" destId="{64B54BEA-740D-4868-A16B-68882ADE3E9C}" srcOrd="2" destOrd="0" presId="urn:microsoft.com/office/officeart/2005/8/layout/vList2"/>
    <dgm:cxn modelId="{532F0E89-849A-418B-8439-F4B28653413C}" type="presParOf" srcId="{BBABA84B-A9DF-4CBC-8161-C71D8EC9073F}" destId="{22A76AC4-63E3-4985-89D3-A8C2DD7DFCFF}" srcOrd="3" destOrd="0" presId="urn:microsoft.com/office/officeart/2005/8/layout/vList2"/>
    <dgm:cxn modelId="{4DB5C44B-3D3D-4645-AEBB-663B4789DFE3}" type="presParOf" srcId="{BBABA84B-A9DF-4CBC-8161-C71D8EC9073F}" destId="{2BA9FCC4-FD68-45F2-90F8-979C7B2A4F9D}" srcOrd="4" destOrd="0" presId="urn:microsoft.com/office/officeart/2005/8/layout/vList2"/>
    <dgm:cxn modelId="{DF61451C-78AA-4D4D-82F7-530947942101}" type="presParOf" srcId="{BBABA84B-A9DF-4CBC-8161-C71D8EC9073F}" destId="{88106C84-CC2F-4FD6-ABCB-F8FEAF275ACD}" srcOrd="5" destOrd="0" presId="urn:microsoft.com/office/officeart/2005/8/layout/vList2"/>
    <dgm:cxn modelId="{FF881186-C8EC-431A-9A3C-E8EE86992E49}" type="presParOf" srcId="{BBABA84B-A9DF-4CBC-8161-C71D8EC9073F}" destId="{731CAB5B-C07A-4D6F-A4BE-46B2FCC5B062}" srcOrd="6" destOrd="0" presId="urn:microsoft.com/office/officeart/2005/8/layout/vList2"/>
    <dgm:cxn modelId="{3CA33273-F5F7-4CEB-91AC-F4ABB8697871}" type="presParOf" srcId="{BBABA84B-A9DF-4CBC-8161-C71D8EC9073F}" destId="{15F2417A-C820-4A2F-AA6C-A4A0BAB52CC6}" srcOrd="7" destOrd="0" presId="urn:microsoft.com/office/officeart/2005/8/layout/vList2"/>
    <dgm:cxn modelId="{A37D0D7E-04EA-4BDE-9100-220F0AB1D3F5}" type="presParOf" srcId="{BBABA84B-A9DF-4CBC-8161-C71D8EC9073F}" destId="{DA8B5A7C-22F0-4FA8-9C3C-28BACE6FCB98}" srcOrd="8" destOrd="0" presId="urn:microsoft.com/office/officeart/2005/8/layout/vList2"/>
    <dgm:cxn modelId="{7C30FB48-21E9-4415-8DB3-65D38192C9C4}" type="presParOf" srcId="{BBABA84B-A9DF-4CBC-8161-C71D8EC9073F}" destId="{C4C32DA6-31D0-43C1-9668-843ECE327E97}" srcOrd="9" destOrd="0" presId="urn:microsoft.com/office/officeart/2005/8/layout/vList2"/>
    <dgm:cxn modelId="{8DA857C2-F65E-4D04-9259-E1B1C8F0FECE}" type="presParOf" srcId="{BBABA84B-A9DF-4CBC-8161-C71D8EC9073F}" destId="{99B71446-88AF-43AE-9AB2-045E7BE95371}" srcOrd="10" destOrd="0" presId="urn:microsoft.com/office/officeart/2005/8/layout/vList2"/>
    <dgm:cxn modelId="{E69EB92A-FE1B-4BDD-85AC-E428ACBDEAC0}" type="presParOf" srcId="{BBABA84B-A9DF-4CBC-8161-C71D8EC9073F}" destId="{24CE0A0D-9C06-420A-9B4D-F9018495B204}" srcOrd="11" destOrd="0" presId="urn:microsoft.com/office/officeart/2005/8/layout/vList2"/>
    <dgm:cxn modelId="{DEE17C8D-D90E-43F6-874B-32F8B9BF446D}" type="presParOf" srcId="{BBABA84B-A9DF-4CBC-8161-C71D8EC9073F}" destId="{14BE5F57-7F71-4E8D-A917-76BA731EA85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EB8815-2A58-44AD-ACDB-92A9C26FD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CBB0C6-2C5B-4FCF-A777-32F5E00C2A9D}">
      <dgm:prSet phldrT="[Текст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sz="2400" dirty="0" smtClean="0"/>
            <a:t>Непрерывность процесса</a:t>
          </a:r>
          <a:endParaRPr lang="ru-RU" sz="2400" dirty="0"/>
        </a:p>
      </dgm:t>
    </dgm:pt>
    <dgm:pt modelId="{AB3A81F9-E813-4CED-82A0-2A462E3F64BC}" type="parTrans" cxnId="{C040A975-B65A-4413-9A87-AC26FE76EC01}">
      <dgm:prSet/>
      <dgm:spPr/>
      <dgm:t>
        <a:bodyPr/>
        <a:lstStyle/>
        <a:p>
          <a:endParaRPr lang="ru-RU"/>
        </a:p>
      </dgm:t>
    </dgm:pt>
    <dgm:pt modelId="{480DB43B-3E32-423B-816A-9E0CC0EE98BB}" type="sibTrans" cxnId="{C040A975-B65A-4413-9A87-AC26FE76EC01}">
      <dgm:prSet/>
      <dgm:spPr/>
      <dgm:t>
        <a:bodyPr/>
        <a:lstStyle/>
        <a:p>
          <a:endParaRPr lang="ru-RU"/>
        </a:p>
      </dgm:t>
    </dgm:pt>
    <dgm:pt modelId="{442B024F-F2CD-4AA7-9E2A-D9C646FEEC5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Разнообразие образовательных активностей</a:t>
          </a:r>
          <a:endParaRPr lang="ru-RU" dirty="0"/>
        </a:p>
      </dgm:t>
    </dgm:pt>
    <dgm:pt modelId="{2EB30CCB-2043-42CA-BC00-485C5E16EA2D}" type="parTrans" cxnId="{C5BDF98B-4700-4A3F-9EAE-9C180816AFC3}">
      <dgm:prSet/>
      <dgm:spPr/>
      <dgm:t>
        <a:bodyPr/>
        <a:lstStyle/>
        <a:p>
          <a:endParaRPr lang="ru-RU"/>
        </a:p>
      </dgm:t>
    </dgm:pt>
    <dgm:pt modelId="{ADDC33F8-8B8F-412C-9C41-D247716B42B5}" type="sibTrans" cxnId="{C5BDF98B-4700-4A3F-9EAE-9C180816AFC3}">
      <dgm:prSet/>
      <dgm:spPr/>
      <dgm:t>
        <a:bodyPr/>
        <a:lstStyle/>
        <a:p>
          <a:endParaRPr lang="ru-RU"/>
        </a:p>
      </dgm:t>
    </dgm:pt>
    <dgm:pt modelId="{9BEB4379-0DF2-4F78-A385-CE98A492C7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Обеспечение качества материалов и мероприятий</a:t>
          </a:r>
          <a:endParaRPr lang="ru-RU" dirty="0"/>
        </a:p>
      </dgm:t>
    </dgm:pt>
    <dgm:pt modelId="{8CF1B0AA-DB3A-46D0-AD8F-F80C01F3605D}" type="parTrans" cxnId="{2E60F5B1-179F-49B8-BAE3-7FB117CAEBF5}">
      <dgm:prSet/>
      <dgm:spPr/>
      <dgm:t>
        <a:bodyPr/>
        <a:lstStyle/>
        <a:p>
          <a:endParaRPr lang="ru-RU"/>
        </a:p>
      </dgm:t>
    </dgm:pt>
    <dgm:pt modelId="{1382F184-4E7E-408F-823B-810B6A431BAB}" type="sibTrans" cxnId="{2E60F5B1-179F-49B8-BAE3-7FB117CAEBF5}">
      <dgm:prSet/>
      <dgm:spPr/>
      <dgm:t>
        <a:bodyPr/>
        <a:lstStyle/>
        <a:p>
          <a:endParaRPr lang="ru-RU"/>
        </a:p>
      </dgm:t>
    </dgm:pt>
    <dgm:pt modelId="{0A32FEDA-315E-4C57-8319-154223C9671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Контроль и учет образовательной активности</a:t>
          </a:r>
          <a:endParaRPr lang="ru-RU" dirty="0"/>
        </a:p>
      </dgm:t>
    </dgm:pt>
    <dgm:pt modelId="{DF80B1FF-C760-4663-BFC6-B782E8606D23}" type="parTrans" cxnId="{21843E5C-D44B-44E4-9FA3-0DDF98F095C1}">
      <dgm:prSet/>
      <dgm:spPr/>
      <dgm:t>
        <a:bodyPr/>
        <a:lstStyle/>
        <a:p>
          <a:endParaRPr lang="ru-RU"/>
        </a:p>
      </dgm:t>
    </dgm:pt>
    <dgm:pt modelId="{580E7497-4A10-48AF-BBEA-C927741E0201}" type="sibTrans" cxnId="{21843E5C-D44B-44E4-9FA3-0DDF98F095C1}">
      <dgm:prSet/>
      <dgm:spPr/>
      <dgm:t>
        <a:bodyPr/>
        <a:lstStyle/>
        <a:p>
          <a:endParaRPr lang="ru-RU"/>
        </a:p>
      </dgm:t>
    </dgm:pt>
    <dgm:pt modelId="{B28AB0D2-786D-47F9-B354-3A64C83EC4B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Обязанности работодателя</a:t>
          </a:r>
          <a:endParaRPr lang="ru-RU" dirty="0"/>
        </a:p>
      </dgm:t>
    </dgm:pt>
    <dgm:pt modelId="{75833819-3C57-4BA8-B86A-9E4056C5EFAD}" type="parTrans" cxnId="{99C80282-EE06-418E-8530-C7D01E75FAB7}">
      <dgm:prSet/>
      <dgm:spPr/>
      <dgm:t>
        <a:bodyPr/>
        <a:lstStyle/>
        <a:p>
          <a:endParaRPr lang="ru-RU"/>
        </a:p>
      </dgm:t>
    </dgm:pt>
    <dgm:pt modelId="{5E601EC7-904A-4497-8A47-BEA29A37AC35}" type="sibTrans" cxnId="{99C80282-EE06-418E-8530-C7D01E75FAB7}">
      <dgm:prSet/>
      <dgm:spPr/>
      <dgm:t>
        <a:bodyPr/>
        <a:lstStyle/>
        <a:p>
          <a:endParaRPr lang="ru-RU"/>
        </a:p>
      </dgm:t>
    </dgm:pt>
    <dgm:pt modelId="{C9197871-DD42-47C1-81E3-B615AA797D0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Средства для НМО</a:t>
          </a:r>
          <a:endParaRPr lang="ru-RU" dirty="0"/>
        </a:p>
      </dgm:t>
    </dgm:pt>
    <dgm:pt modelId="{EF390DFA-CE34-47CE-AF27-0CBE183EB00D}" type="parTrans" cxnId="{99AEEDCC-66D6-4660-8285-86979EF0EADF}">
      <dgm:prSet/>
      <dgm:spPr/>
      <dgm:t>
        <a:bodyPr/>
        <a:lstStyle/>
        <a:p>
          <a:endParaRPr lang="ru-RU"/>
        </a:p>
      </dgm:t>
    </dgm:pt>
    <dgm:pt modelId="{F88FACFB-B287-4E47-9D4C-7AB1B9A3D1E6}" type="sibTrans" cxnId="{99AEEDCC-66D6-4660-8285-86979EF0EADF}">
      <dgm:prSet/>
      <dgm:spPr/>
      <dgm:t>
        <a:bodyPr/>
        <a:lstStyle/>
        <a:p>
          <a:endParaRPr lang="ru-RU"/>
        </a:p>
      </dgm:t>
    </dgm:pt>
    <dgm:pt modelId="{6D38B8C6-00BC-4218-BB61-3C8644CEB42E}">
      <dgm:prSet/>
      <dgm:spPr/>
      <dgm:t>
        <a:bodyPr/>
        <a:lstStyle/>
        <a:p>
          <a:r>
            <a:rPr lang="ru-RU" dirty="0" smtClean="0"/>
            <a:t>Мотивация участников</a:t>
          </a:r>
          <a:endParaRPr lang="ru-RU" dirty="0"/>
        </a:p>
      </dgm:t>
    </dgm:pt>
    <dgm:pt modelId="{8C2D5A79-D4F4-4120-BE5E-186D461D1C12}" type="parTrans" cxnId="{9819FA95-67A3-4985-8D44-26EDA02CB933}">
      <dgm:prSet/>
      <dgm:spPr/>
      <dgm:t>
        <a:bodyPr/>
        <a:lstStyle/>
        <a:p>
          <a:endParaRPr lang="ru-RU"/>
        </a:p>
      </dgm:t>
    </dgm:pt>
    <dgm:pt modelId="{89483504-A229-4965-BC54-A1583D63773E}" type="sibTrans" cxnId="{9819FA95-67A3-4985-8D44-26EDA02CB933}">
      <dgm:prSet/>
      <dgm:spPr/>
      <dgm:t>
        <a:bodyPr/>
        <a:lstStyle/>
        <a:p>
          <a:endParaRPr lang="ru-RU"/>
        </a:p>
      </dgm:t>
    </dgm:pt>
    <dgm:pt modelId="{BBABA84B-A9DF-4CBC-8161-C71D8EC9073F}" type="pres">
      <dgm:prSet presAssocID="{A8EB8815-2A58-44AD-ACDB-92A9C26FD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24E096-3DC8-4CBB-81E3-D71A6044F717}" type="pres">
      <dgm:prSet presAssocID="{B4CBB0C6-2C5B-4FCF-A777-32F5E00C2A9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1C4FD2-799D-448A-BDD1-87020D0A9895}" type="pres">
      <dgm:prSet presAssocID="{480DB43B-3E32-423B-816A-9E0CC0EE98BB}" presName="spacer" presStyleCnt="0"/>
      <dgm:spPr/>
    </dgm:pt>
    <dgm:pt modelId="{64B54BEA-740D-4868-A16B-68882ADE3E9C}" type="pres">
      <dgm:prSet presAssocID="{442B024F-F2CD-4AA7-9E2A-D9C646FEEC5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A76AC4-63E3-4985-89D3-A8C2DD7DFCFF}" type="pres">
      <dgm:prSet presAssocID="{ADDC33F8-8B8F-412C-9C41-D247716B42B5}" presName="spacer" presStyleCnt="0"/>
      <dgm:spPr/>
    </dgm:pt>
    <dgm:pt modelId="{2BA9FCC4-FD68-45F2-90F8-979C7B2A4F9D}" type="pres">
      <dgm:prSet presAssocID="{9BEB4379-0DF2-4F78-A385-CE98A492C72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106C84-CC2F-4FD6-ABCB-F8FEAF275ACD}" type="pres">
      <dgm:prSet presAssocID="{1382F184-4E7E-408F-823B-810B6A431BAB}" presName="spacer" presStyleCnt="0"/>
      <dgm:spPr/>
    </dgm:pt>
    <dgm:pt modelId="{731CAB5B-C07A-4D6F-A4BE-46B2FCC5B062}" type="pres">
      <dgm:prSet presAssocID="{0A32FEDA-315E-4C57-8319-154223C9671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F2417A-C820-4A2F-AA6C-A4A0BAB52CC6}" type="pres">
      <dgm:prSet presAssocID="{580E7497-4A10-48AF-BBEA-C927741E0201}" presName="spacer" presStyleCnt="0"/>
      <dgm:spPr/>
    </dgm:pt>
    <dgm:pt modelId="{DA8B5A7C-22F0-4FA8-9C3C-28BACE6FCB98}" type="pres">
      <dgm:prSet presAssocID="{B28AB0D2-786D-47F9-B354-3A64C83EC4B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C32DA6-31D0-43C1-9668-843ECE327E97}" type="pres">
      <dgm:prSet presAssocID="{5E601EC7-904A-4497-8A47-BEA29A37AC35}" presName="spacer" presStyleCnt="0"/>
      <dgm:spPr/>
    </dgm:pt>
    <dgm:pt modelId="{99B71446-88AF-43AE-9AB2-045E7BE95371}" type="pres">
      <dgm:prSet presAssocID="{C9197871-DD42-47C1-81E3-B615AA797D0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CE0A0D-9C06-420A-9B4D-F9018495B204}" type="pres">
      <dgm:prSet presAssocID="{F88FACFB-B287-4E47-9D4C-7AB1B9A3D1E6}" presName="spacer" presStyleCnt="0"/>
      <dgm:spPr/>
    </dgm:pt>
    <dgm:pt modelId="{14BE5F57-7F71-4E8D-A917-76BA731EA85F}" type="pres">
      <dgm:prSet presAssocID="{6D38B8C6-00BC-4218-BB61-3C8644CEB42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D62C2DD-CEEA-4CFD-9241-0370D3F852C7}" type="presOf" srcId="{B4CBB0C6-2C5B-4FCF-A777-32F5E00C2A9D}" destId="{7424E096-3DC8-4CBB-81E3-D71A6044F717}" srcOrd="0" destOrd="0" presId="urn:microsoft.com/office/officeart/2005/8/layout/vList2"/>
    <dgm:cxn modelId="{99C80282-EE06-418E-8530-C7D01E75FAB7}" srcId="{A8EB8815-2A58-44AD-ACDB-92A9C26FD929}" destId="{B28AB0D2-786D-47F9-B354-3A64C83EC4BF}" srcOrd="4" destOrd="0" parTransId="{75833819-3C57-4BA8-B86A-9E4056C5EFAD}" sibTransId="{5E601EC7-904A-4497-8A47-BEA29A37AC35}"/>
    <dgm:cxn modelId="{2E60F5B1-179F-49B8-BAE3-7FB117CAEBF5}" srcId="{A8EB8815-2A58-44AD-ACDB-92A9C26FD929}" destId="{9BEB4379-0DF2-4F78-A385-CE98A492C72E}" srcOrd="2" destOrd="0" parTransId="{8CF1B0AA-DB3A-46D0-AD8F-F80C01F3605D}" sibTransId="{1382F184-4E7E-408F-823B-810B6A431BAB}"/>
    <dgm:cxn modelId="{C040A975-B65A-4413-9A87-AC26FE76EC01}" srcId="{A8EB8815-2A58-44AD-ACDB-92A9C26FD929}" destId="{B4CBB0C6-2C5B-4FCF-A777-32F5E00C2A9D}" srcOrd="0" destOrd="0" parTransId="{AB3A81F9-E813-4CED-82A0-2A462E3F64BC}" sibTransId="{480DB43B-3E32-423B-816A-9E0CC0EE98BB}"/>
    <dgm:cxn modelId="{A44D6990-65EF-4DC4-B408-E96A90D2CB2E}" type="presOf" srcId="{442B024F-F2CD-4AA7-9E2A-D9C646FEEC58}" destId="{64B54BEA-740D-4868-A16B-68882ADE3E9C}" srcOrd="0" destOrd="0" presId="urn:microsoft.com/office/officeart/2005/8/layout/vList2"/>
    <dgm:cxn modelId="{7BC93758-8E9C-4277-AD5F-4CADF66AA0A3}" type="presOf" srcId="{9BEB4379-0DF2-4F78-A385-CE98A492C72E}" destId="{2BA9FCC4-FD68-45F2-90F8-979C7B2A4F9D}" srcOrd="0" destOrd="0" presId="urn:microsoft.com/office/officeart/2005/8/layout/vList2"/>
    <dgm:cxn modelId="{317443F8-45B5-4F96-8306-AEFBC0D2EE83}" type="presOf" srcId="{A8EB8815-2A58-44AD-ACDB-92A9C26FD929}" destId="{BBABA84B-A9DF-4CBC-8161-C71D8EC9073F}" srcOrd="0" destOrd="0" presId="urn:microsoft.com/office/officeart/2005/8/layout/vList2"/>
    <dgm:cxn modelId="{21843E5C-D44B-44E4-9FA3-0DDF98F095C1}" srcId="{A8EB8815-2A58-44AD-ACDB-92A9C26FD929}" destId="{0A32FEDA-315E-4C57-8319-154223C9671D}" srcOrd="3" destOrd="0" parTransId="{DF80B1FF-C760-4663-BFC6-B782E8606D23}" sibTransId="{580E7497-4A10-48AF-BBEA-C927741E0201}"/>
    <dgm:cxn modelId="{DC94E409-B159-4211-9E4E-84B1BAC7A85D}" type="presOf" srcId="{6D38B8C6-00BC-4218-BB61-3C8644CEB42E}" destId="{14BE5F57-7F71-4E8D-A917-76BA731EA85F}" srcOrd="0" destOrd="0" presId="urn:microsoft.com/office/officeart/2005/8/layout/vList2"/>
    <dgm:cxn modelId="{99AEEDCC-66D6-4660-8285-86979EF0EADF}" srcId="{A8EB8815-2A58-44AD-ACDB-92A9C26FD929}" destId="{C9197871-DD42-47C1-81E3-B615AA797D08}" srcOrd="5" destOrd="0" parTransId="{EF390DFA-CE34-47CE-AF27-0CBE183EB00D}" sibTransId="{F88FACFB-B287-4E47-9D4C-7AB1B9A3D1E6}"/>
    <dgm:cxn modelId="{C5BDF98B-4700-4A3F-9EAE-9C180816AFC3}" srcId="{A8EB8815-2A58-44AD-ACDB-92A9C26FD929}" destId="{442B024F-F2CD-4AA7-9E2A-D9C646FEEC58}" srcOrd="1" destOrd="0" parTransId="{2EB30CCB-2043-42CA-BC00-485C5E16EA2D}" sibTransId="{ADDC33F8-8B8F-412C-9C41-D247716B42B5}"/>
    <dgm:cxn modelId="{AE170940-DECB-4CE5-9D2A-1E4A3969387E}" type="presOf" srcId="{B28AB0D2-786D-47F9-B354-3A64C83EC4BF}" destId="{DA8B5A7C-22F0-4FA8-9C3C-28BACE6FCB98}" srcOrd="0" destOrd="0" presId="urn:microsoft.com/office/officeart/2005/8/layout/vList2"/>
    <dgm:cxn modelId="{9819FA95-67A3-4985-8D44-26EDA02CB933}" srcId="{A8EB8815-2A58-44AD-ACDB-92A9C26FD929}" destId="{6D38B8C6-00BC-4218-BB61-3C8644CEB42E}" srcOrd="6" destOrd="0" parTransId="{8C2D5A79-D4F4-4120-BE5E-186D461D1C12}" sibTransId="{89483504-A229-4965-BC54-A1583D63773E}"/>
    <dgm:cxn modelId="{F80A998C-8A0E-4F1F-8694-D05AF16EA55D}" type="presOf" srcId="{0A32FEDA-315E-4C57-8319-154223C9671D}" destId="{731CAB5B-C07A-4D6F-A4BE-46B2FCC5B062}" srcOrd="0" destOrd="0" presId="urn:microsoft.com/office/officeart/2005/8/layout/vList2"/>
    <dgm:cxn modelId="{B39A64F0-A7EC-41EF-8853-7123F43766C6}" type="presOf" srcId="{C9197871-DD42-47C1-81E3-B615AA797D08}" destId="{99B71446-88AF-43AE-9AB2-045E7BE95371}" srcOrd="0" destOrd="0" presId="urn:microsoft.com/office/officeart/2005/8/layout/vList2"/>
    <dgm:cxn modelId="{A811DA04-578A-4025-9537-00792C03E7AE}" type="presParOf" srcId="{BBABA84B-A9DF-4CBC-8161-C71D8EC9073F}" destId="{7424E096-3DC8-4CBB-81E3-D71A6044F717}" srcOrd="0" destOrd="0" presId="urn:microsoft.com/office/officeart/2005/8/layout/vList2"/>
    <dgm:cxn modelId="{5472ABBE-674E-49A8-8D57-62A0D7BB71D4}" type="presParOf" srcId="{BBABA84B-A9DF-4CBC-8161-C71D8EC9073F}" destId="{BA1C4FD2-799D-448A-BDD1-87020D0A9895}" srcOrd="1" destOrd="0" presId="urn:microsoft.com/office/officeart/2005/8/layout/vList2"/>
    <dgm:cxn modelId="{34D6A072-F30C-4D81-BEB9-0E4FC0ACEBB3}" type="presParOf" srcId="{BBABA84B-A9DF-4CBC-8161-C71D8EC9073F}" destId="{64B54BEA-740D-4868-A16B-68882ADE3E9C}" srcOrd="2" destOrd="0" presId="urn:microsoft.com/office/officeart/2005/8/layout/vList2"/>
    <dgm:cxn modelId="{98E382F6-2E59-4060-B055-CAF7E68488F3}" type="presParOf" srcId="{BBABA84B-A9DF-4CBC-8161-C71D8EC9073F}" destId="{22A76AC4-63E3-4985-89D3-A8C2DD7DFCFF}" srcOrd="3" destOrd="0" presId="urn:microsoft.com/office/officeart/2005/8/layout/vList2"/>
    <dgm:cxn modelId="{9117D8B9-8313-49B7-A0DE-347BBF85699B}" type="presParOf" srcId="{BBABA84B-A9DF-4CBC-8161-C71D8EC9073F}" destId="{2BA9FCC4-FD68-45F2-90F8-979C7B2A4F9D}" srcOrd="4" destOrd="0" presId="urn:microsoft.com/office/officeart/2005/8/layout/vList2"/>
    <dgm:cxn modelId="{21BBACFC-B53B-4B3E-84D8-C52AA421A0AA}" type="presParOf" srcId="{BBABA84B-A9DF-4CBC-8161-C71D8EC9073F}" destId="{88106C84-CC2F-4FD6-ABCB-F8FEAF275ACD}" srcOrd="5" destOrd="0" presId="urn:microsoft.com/office/officeart/2005/8/layout/vList2"/>
    <dgm:cxn modelId="{8C772C44-4E54-4957-9E2E-B64939248F48}" type="presParOf" srcId="{BBABA84B-A9DF-4CBC-8161-C71D8EC9073F}" destId="{731CAB5B-C07A-4D6F-A4BE-46B2FCC5B062}" srcOrd="6" destOrd="0" presId="urn:microsoft.com/office/officeart/2005/8/layout/vList2"/>
    <dgm:cxn modelId="{CCC5F4FF-0974-4A0A-9061-A69DBE258E00}" type="presParOf" srcId="{BBABA84B-A9DF-4CBC-8161-C71D8EC9073F}" destId="{15F2417A-C820-4A2F-AA6C-A4A0BAB52CC6}" srcOrd="7" destOrd="0" presId="urn:microsoft.com/office/officeart/2005/8/layout/vList2"/>
    <dgm:cxn modelId="{F308AA53-F6A9-4C4B-A080-1080C7ABF5F6}" type="presParOf" srcId="{BBABA84B-A9DF-4CBC-8161-C71D8EC9073F}" destId="{DA8B5A7C-22F0-4FA8-9C3C-28BACE6FCB98}" srcOrd="8" destOrd="0" presId="urn:microsoft.com/office/officeart/2005/8/layout/vList2"/>
    <dgm:cxn modelId="{46C8F013-0C22-41BF-A878-5F5E5A321516}" type="presParOf" srcId="{BBABA84B-A9DF-4CBC-8161-C71D8EC9073F}" destId="{C4C32DA6-31D0-43C1-9668-843ECE327E97}" srcOrd="9" destOrd="0" presId="urn:microsoft.com/office/officeart/2005/8/layout/vList2"/>
    <dgm:cxn modelId="{E7C87CA0-A92F-45D2-9935-80382557C766}" type="presParOf" srcId="{BBABA84B-A9DF-4CBC-8161-C71D8EC9073F}" destId="{99B71446-88AF-43AE-9AB2-045E7BE95371}" srcOrd="10" destOrd="0" presId="urn:microsoft.com/office/officeart/2005/8/layout/vList2"/>
    <dgm:cxn modelId="{9D3E5034-6C8F-4F20-9A21-5BDC0CA523DD}" type="presParOf" srcId="{BBABA84B-A9DF-4CBC-8161-C71D8EC9073F}" destId="{24CE0A0D-9C06-420A-9B4D-F9018495B204}" srcOrd="11" destOrd="0" presId="urn:microsoft.com/office/officeart/2005/8/layout/vList2"/>
    <dgm:cxn modelId="{4B923E4A-9F11-4872-90D8-0319C36D982D}" type="presParOf" srcId="{BBABA84B-A9DF-4CBC-8161-C71D8EC9073F}" destId="{14BE5F57-7F71-4E8D-A917-76BA731EA85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B1E68-5260-4AFA-B7C0-D180E934C06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A7D741-711C-47CA-9E63-E29DA6D554EF}">
      <dgm:prSet phldrT="[Текст]" custT="1"/>
      <dgm:spPr/>
      <dgm:t>
        <a:bodyPr/>
        <a:lstStyle/>
        <a:p>
          <a:r>
            <a:rPr lang="ru-RU" sz="2800" dirty="0" smtClean="0"/>
            <a:t>Система образования создает условия для непрерывного образования посредством </a:t>
          </a:r>
          <a:endParaRPr lang="ru-RU" sz="2800" dirty="0"/>
        </a:p>
      </dgm:t>
    </dgm:pt>
    <dgm:pt modelId="{FB1F0CAE-01A0-45B7-A0A6-2724C7CC15BB}" type="parTrans" cxnId="{2568FEAF-36C3-489B-B4CD-BFE8A0B06F7E}">
      <dgm:prSet/>
      <dgm:spPr/>
      <dgm:t>
        <a:bodyPr/>
        <a:lstStyle/>
        <a:p>
          <a:endParaRPr lang="ru-RU"/>
        </a:p>
      </dgm:t>
    </dgm:pt>
    <dgm:pt modelId="{9FD5CEDE-3101-4C2D-AACB-CA7D0C96F7F9}" type="sibTrans" cxnId="{2568FEAF-36C3-489B-B4CD-BFE8A0B06F7E}">
      <dgm:prSet/>
      <dgm:spPr/>
      <dgm:t>
        <a:bodyPr/>
        <a:lstStyle/>
        <a:p>
          <a:endParaRPr lang="ru-RU"/>
        </a:p>
      </dgm:t>
    </dgm:pt>
    <dgm:pt modelId="{5813261E-DB99-4865-A1FF-551822E0565E}">
      <dgm:prSet custT="1"/>
      <dgm:spPr/>
      <dgm:t>
        <a:bodyPr/>
        <a:lstStyle/>
        <a:p>
          <a:r>
            <a:rPr lang="ru-RU" sz="2000" dirty="0" smtClean="0"/>
            <a:t>Реализации основных образовательных программ и различных дополнительных образовательных программ.</a:t>
          </a:r>
          <a:endParaRPr lang="ru-RU" sz="2000" dirty="0"/>
        </a:p>
      </dgm:t>
    </dgm:pt>
    <dgm:pt modelId="{7C9984F2-0ECB-473E-92D4-9E3D97F21AAC}" type="parTrans" cxnId="{2B507289-7B13-4AC5-9D14-C2CAB8ABA675}">
      <dgm:prSet/>
      <dgm:spPr/>
      <dgm:t>
        <a:bodyPr/>
        <a:lstStyle/>
        <a:p>
          <a:endParaRPr lang="ru-RU"/>
        </a:p>
      </dgm:t>
    </dgm:pt>
    <dgm:pt modelId="{060C71B0-2C10-4B52-96F1-81278C4A33D9}" type="sibTrans" cxnId="{2B507289-7B13-4AC5-9D14-C2CAB8ABA675}">
      <dgm:prSet/>
      <dgm:spPr/>
      <dgm:t>
        <a:bodyPr/>
        <a:lstStyle/>
        <a:p>
          <a:endParaRPr lang="ru-RU"/>
        </a:p>
      </dgm:t>
    </dgm:pt>
    <dgm:pt modelId="{0A8A5ECC-9A60-4904-BC73-12F12B08A56D}">
      <dgm:prSet custT="1"/>
      <dgm:spPr/>
      <dgm:t>
        <a:bodyPr/>
        <a:lstStyle/>
        <a:p>
          <a:r>
            <a:rPr lang="ru-RU" sz="2000" dirty="0" smtClean="0"/>
            <a:t>Предоставления возможности одновременного освоения нескольких образовательных программ. </a:t>
          </a:r>
          <a:endParaRPr lang="ru-RU" sz="2000" dirty="0"/>
        </a:p>
      </dgm:t>
    </dgm:pt>
    <dgm:pt modelId="{0D9F7BF6-0C5E-4FEB-91CC-F0DF7DCCDB65}" type="parTrans" cxnId="{5C3F3B7E-58A2-4A85-A8E8-A99E04D9CD1C}">
      <dgm:prSet/>
      <dgm:spPr/>
      <dgm:t>
        <a:bodyPr/>
        <a:lstStyle/>
        <a:p>
          <a:endParaRPr lang="ru-RU"/>
        </a:p>
      </dgm:t>
    </dgm:pt>
    <dgm:pt modelId="{F707B3C4-400C-4A45-950D-440505F4C6DC}" type="sibTrans" cxnId="{5C3F3B7E-58A2-4A85-A8E8-A99E04D9CD1C}">
      <dgm:prSet/>
      <dgm:spPr/>
      <dgm:t>
        <a:bodyPr/>
        <a:lstStyle/>
        <a:p>
          <a:endParaRPr lang="ru-RU"/>
        </a:p>
      </dgm:t>
    </dgm:pt>
    <dgm:pt modelId="{1789ACA9-A9EA-45FC-865B-A3D1981B53E7}">
      <dgm:prSet custT="1"/>
      <dgm:spPr/>
      <dgm:t>
        <a:bodyPr/>
        <a:lstStyle/>
        <a:p>
          <a:r>
            <a:rPr lang="ru-RU" sz="2000" dirty="0" smtClean="0"/>
            <a:t>Учета имеющихся образования, квалификации, опыта практической деятельности при получении образования.</a:t>
          </a:r>
          <a:endParaRPr lang="ru-RU" sz="2000" dirty="0"/>
        </a:p>
      </dgm:t>
    </dgm:pt>
    <dgm:pt modelId="{E4134971-B3AA-4DA7-A7AA-F4D3B20B7834}" type="parTrans" cxnId="{67BEE934-18BB-4CD9-8DAA-D6FDEAC8680F}">
      <dgm:prSet/>
      <dgm:spPr/>
      <dgm:t>
        <a:bodyPr/>
        <a:lstStyle/>
        <a:p>
          <a:endParaRPr lang="ru-RU"/>
        </a:p>
      </dgm:t>
    </dgm:pt>
    <dgm:pt modelId="{AA5B51D8-E389-4E18-9CDC-30ABD189D343}" type="sibTrans" cxnId="{67BEE934-18BB-4CD9-8DAA-D6FDEAC8680F}">
      <dgm:prSet/>
      <dgm:spPr/>
      <dgm:t>
        <a:bodyPr/>
        <a:lstStyle/>
        <a:p>
          <a:endParaRPr lang="ru-RU"/>
        </a:p>
      </dgm:t>
    </dgm:pt>
    <dgm:pt modelId="{CF3EE917-9CC7-4C93-A438-F750EA132572}" type="pres">
      <dgm:prSet presAssocID="{92BB1E68-5260-4AFA-B7C0-D180E934C06D}" presName="linear" presStyleCnt="0">
        <dgm:presLayoutVars>
          <dgm:dir/>
          <dgm:animLvl val="lvl"/>
          <dgm:resizeHandles val="exact"/>
        </dgm:presLayoutVars>
      </dgm:prSet>
      <dgm:spPr/>
    </dgm:pt>
    <dgm:pt modelId="{29162ACC-3906-4262-96FB-20C0B1690E73}" type="pres">
      <dgm:prSet presAssocID="{A8A7D741-711C-47CA-9E63-E29DA6D554EF}" presName="parentLin" presStyleCnt="0"/>
      <dgm:spPr/>
    </dgm:pt>
    <dgm:pt modelId="{04FD3C57-7F9F-4D49-A273-4C848EC20485}" type="pres">
      <dgm:prSet presAssocID="{A8A7D741-711C-47CA-9E63-E29DA6D554EF}" presName="parentLeftMargin" presStyleLbl="node1" presStyleIdx="0" presStyleCnt="1"/>
      <dgm:spPr/>
    </dgm:pt>
    <dgm:pt modelId="{0186527E-5E8F-4BB5-B14F-55F2405DACFD}" type="pres">
      <dgm:prSet presAssocID="{A8A7D741-711C-47CA-9E63-E29DA6D554EF}" presName="parentText" presStyleLbl="node1" presStyleIdx="0" presStyleCnt="1" custScaleX="164736" custScaleY="1284389">
        <dgm:presLayoutVars>
          <dgm:chMax val="0"/>
          <dgm:bulletEnabled val="1"/>
        </dgm:presLayoutVars>
      </dgm:prSet>
      <dgm:spPr/>
    </dgm:pt>
    <dgm:pt modelId="{927507DE-5958-419A-A410-72982A996794}" type="pres">
      <dgm:prSet presAssocID="{A8A7D741-711C-47CA-9E63-E29DA6D554EF}" presName="negativeSpace" presStyleCnt="0"/>
      <dgm:spPr/>
    </dgm:pt>
    <dgm:pt modelId="{6BB72D3D-4503-4C8F-862F-B4128677CBCF}" type="pres">
      <dgm:prSet presAssocID="{A8A7D741-711C-47CA-9E63-E29DA6D554EF}" presName="childText" presStyleLbl="conFgAcc1" presStyleIdx="0" presStyleCnt="1" custScaleX="95256" custScaleY="410249" custLinFactNeighborX="5977" custLinFactNeighborY="-14314">
        <dgm:presLayoutVars>
          <dgm:bulletEnabled val="1"/>
        </dgm:presLayoutVars>
      </dgm:prSet>
      <dgm:spPr/>
    </dgm:pt>
  </dgm:ptLst>
  <dgm:cxnLst>
    <dgm:cxn modelId="{2B507289-7B13-4AC5-9D14-C2CAB8ABA675}" srcId="{A8A7D741-711C-47CA-9E63-E29DA6D554EF}" destId="{5813261E-DB99-4865-A1FF-551822E0565E}" srcOrd="0" destOrd="0" parTransId="{7C9984F2-0ECB-473E-92D4-9E3D97F21AAC}" sibTransId="{060C71B0-2C10-4B52-96F1-81278C4A33D9}"/>
    <dgm:cxn modelId="{5C3F3B7E-58A2-4A85-A8E8-A99E04D9CD1C}" srcId="{A8A7D741-711C-47CA-9E63-E29DA6D554EF}" destId="{0A8A5ECC-9A60-4904-BC73-12F12B08A56D}" srcOrd="1" destOrd="0" parTransId="{0D9F7BF6-0C5E-4FEB-91CC-F0DF7DCCDB65}" sibTransId="{F707B3C4-400C-4A45-950D-440505F4C6DC}"/>
    <dgm:cxn modelId="{67BEE934-18BB-4CD9-8DAA-D6FDEAC8680F}" srcId="{A8A7D741-711C-47CA-9E63-E29DA6D554EF}" destId="{1789ACA9-A9EA-45FC-865B-A3D1981B53E7}" srcOrd="2" destOrd="0" parTransId="{E4134971-B3AA-4DA7-A7AA-F4D3B20B7834}" sibTransId="{AA5B51D8-E389-4E18-9CDC-30ABD189D343}"/>
    <dgm:cxn modelId="{D677AB6E-6FFD-40F8-84D9-F124E697503E}" type="presOf" srcId="{5813261E-DB99-4865-A1FF-551822E0565E}" destId="{6BB72D3D-4503-4C8F-862F-B4128677CBCF}" srcOrd="0" destOrd="0" presId="urn:microsoft.com/office/officeart/2005/8/layout/list1"/>
    <dgm:cxn modelId="{A329941A-6AFD-49D3-94B3-F5C3F84CAE98}" type="presOf" srcId="{1789ACA9-A9EA-45FC-865B-A3D1981B53E7}" destId="{6BB72D3D-4503-4C8F-862F-B4128677CBCF}" srcOrd="0" destOrd="2" presId="urn:microsoft.com/office/officeart/2005/8/layout/list1"/>
    <dgm:cxn modelId="{825A13F5-FC3B-4725-8144-E916407FE66F}" type="presOf" srcId="{A8A7D741-711C-47CA-9E63-E29DA6D554EF}" destId="{0186527E-5E8F-4BB5-B14F-55F2405DACFD}" srcOrd="1" destOrd="0" presId="urn:microsoft.com/office/officeart/2005/8/layout/list1"/>
    <dgm:cxn modelId="{2568FEAF-36C3-489B-B4CD-BFE8A0B06F7E}" srcId="{92BB1E68-5260-4AFA-B7C0-D180E934C06D}" destId="{A8A7D741-711C-47CA-9E63-E29DA6D554EF}" srcOrd="0" destOrd="0" parTransId="{FB1F0CAE-01A0-45B7-A0A6-2724C7CC15BB}" sibTransId="{9FD5CEDE-3101-4C2D-AACB-CA7D0C96F7F9}"/>
    <dgm:cxn modelId="{B0FBCA70-AF4B-423B-B8C5-24CBF575A266}" type="presOf" srcId="{92BB1E68-5260-4AFA-B7C0-D180E934C06D}" destId="{CF3EE917-9CC7-4C93-A438-F750EA132572}" srcOrd="0" destOrd="0" presId="urn:microsoft.com/office/officeart/2005/8/layout/list1"/>
    <dgm:cxn modelId="{26338350-996C-442A-8106-D7D1CF185853}" type="presOf" srcId="{A8A7D741-711C-47CA-9E63-E29DA6D554EF}" destId="{04FD3C57-7F9F-4D49-A273-4C848EC20485}" srcOrd="0" destOrd="0" presId="urn:microsoft.com/office/officeart/2005/8/layout/list1"/>
    <dgm:cxn modelId="{FFE858A9-FA25-4ADC-BCEA-B4621C7E2FF8}" type="presOf" srcId="{0A8A5ECC-9A60-4904-BC73-12F12B08A56D}" destId="{6BB72D3D-4503-4C8F-862F-B4128677CBCF}" srcOrd="0" destOrd="1" presId="urn:microsoft.com/office/officeart/2005/8/layout/list1"/>
    <dgm:cxn modelId="{259C0175-92FD-44ED-9F00-6F460E9DC13D}" type="presParOf" srcId="{CF3EE917-9CC7-4C93-A438-F750EA132572}" destId="{29162ACC-3906-4262-96FB-20C0B1690E73}" srcOrd="0" destOrd="0" presId="urn:microsoft.com/office/officeart/2005/8/layout/list1"/>
    <dgm:cxn modelId="{8F41E2A6-CC3A-4F72-BCF6-3D4588C88A8B}" type="presParOf" srcId="{29162ACC-3906-4262-96FB-20C0B1690E73}" destId="{04FD3C57-7F9F-4D49-A273-4C848EC20485}" srcOrd="0" destOrd="0" presId="urn:microsoft.com/office/officeart/2005/8/layout/list1"/>
    <dgm:cxn modelId="{C9480760-4074-4598-92EF-5FF9D61117E7}" type="presParOf" srcId="{29162ACC-3906-4262-96FB-20C0B1690E73}" destId="{0186527E-5E8F-4BB5-B14F-55F2405DACFD}" srcOrd="1" destOrd="0" presId="urn:microsoft.com/office/officeart/2005/8/layout/list1"/>
    <dgm:cxn modelId="{09FEEB1F-6F85-4100-8F67-F09870AC4925}" type="presParOf" srcId="{CF3EE917-9CC7-4C93-A438-F750EA132572}" destId="{927507DE-5958-419A-A410-72982A996794}" srcOrd="1" destOrd="0" presId="urn:microsoft.com/office/officeart/2005/8/layout/list1"/>
    <dgm:cxn modelId="{3026EF05-9996-4391-8595-99F019EAE0A8}" type="presParOf" srcId="{CF3EE917-9CC7-4C93-A438-F750EA132572}" destId="{6BB72D3D-4503-4C8F-862F-B4128677CBC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D60956-D219-4468-B987-04C097DFAFC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FA6FDB1-642E-4CAE-9E84-E0366EBC5CA0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Реализация профессиональных образовательных программ медицинского образования и фармацевтического образования обеспечивает непрерывное совершенствование профессиональных знаний и навыков в течение всей жизни, а также постоянное повышение профессионального уровня и расширение квалификации.</a:t>
          </a:r>
          <a:endParaRPr lang="ru-RU" dirty="0"/>
        </a:p>
      </dgm:t>
    </dgm:pt>
    <dgm:pt modelId="{D75EF670-532B-4154-BFD0-842CAB4D9E1A}" type="parTrans" cxnId="{2E04B158-52D7-47DF-BE5D-EA91BF615225}">
      <dgm:prSet/>
      <dgm:spPr/>
      <dgm:t>
        <a:bodyPr/>
        <a:lstStyle/>
        <a:p>
          <a:endParaRPr lang="ru-RU"/>
        </a:p>
      </dgm:t>
    </dgm:pt>
    <dgm:pt modelId="{C2E2EDD7-99F6-4F43-9DB5-7C6688EFF155}" type="sibTrans" cxnId="{2E04B158-52D7-47DF-BE5D-EA91BF615225}">
      <dgm:prSet/>
      <dgm:spPr/>
      <dgm:t>
        <a:bodyPr/>
        <a:lstStyle/>
        <a:p>
          <a:endParaRPr lang="ru-RU"/>
        </a:p>
      </dgm:t>
    </dgm:pt>
    <dgm:pt modelId="{0E13394B-EF6F-4A35-BBD2-2A993110661D}" type="pres">
      <dgm:prSet presAssocID="{12D60956-D219-4468-B987-04C097DFAF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6020B60-3EE8-4269-A321-74AEB24EE30A}" type="pres">
      <dgm:prSet presAssocID="{CFA6FDB1-642E-4CAE-9E84-E0366EBC5CA0}" presName="composite" presStyleCnt="0"/>
      <dgm:spPr/>
    </dgm:pt>
    <dgm:pt modelId="{10588172-40CC-4083-855A-1D854104D4C6}" type="pres">
      <dgm:prSet presAssocID="{CFA6FDB1-642E-4CAE-9E84-E0366EBC5CA0}" presName="rect1" presStyleLbl="trAlignAcc1" presStyleIdx="0" presStyleCnt="1" custScaleX="82292" custScaleY="19483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3FC239-4106-4083-86C0-3270062635FD}" type="pres">
      <dgm:prSet presAssocID="{CFA6FDB1-642E-4CAE-9E84-E0366EBC5CA0}" presName="rect2" presStyleLbl="fgImgPlace1" presStyleIdx="0" presStyleCnt="1" custScaleX="149690" custScaleY="128182" custLinFactNeighborX="8748" custLinFactNeighborY="-16997"/>
      <dgm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tx2"/>
          </a:solidFill>
        </a:ln>
      </dgm:spPr>
      <dgm:t>
        <a:bodyPr/>
        <a:lstStyle/>
        <a:p>
          <a:endParaRPr lang="ru-RU"/>
        </a:p>
      </dgm:t>
    </dgm:pt>
  </dgm:ptLst>
  <dgm:cxnLst>
    <dgm:cxn modelId="{2E04B158-52D7-47DF-BE5D-EA91BF615225}" srcId="{12D60956-D219-4468-B987-04C097DFAFC8}" destId="{CFA6FDB1-642E-4CAE-9E84-E0366EBC5CA0}" srcOrd="0" destOrd="0" parTransId="{D75EF670-532B-4154-BFD0-842CAB4D9E1A}" sibTransId="{C2E2EDD7-99F6-4F43-9DB5-7C6688EFF155}"/>
    <dgm:cxn modelId="{2A410F39-DD31-448A-8DFD-51CD9DCFA1B6}" type="presOf" srcId="{12D60956-D219-4468-B987-04C097DFAFC8}" destId="{0E13394B-EF6F-4A35-BBD2-2A993110661D}" srcOrd="0" destOrd="0" presId="urn:microsoft.com/office/officeart/2008/layout/PictureStrips"/>
    <dgm:cxn modelId="{8CCD1F35-4A9B-425E-97A1-09EAF9BA7207}" type="presOf" srcId="{CFA6FDB1-642E-4CAE-9E84-E0366EBC5CA0}" destId="{10588172-40CC-4083-855A-1D854104D4C6}" srcOrd="0" destOrd="0" presId="urn:microsoft.com/office/officeart/2008/layout/PictureStrips"/>
    <dgm:cxn modelId="{46276ABC-FB59-4BB1-8BD4-D23083256C11}" type="presParOf" srcId="{0E13394B-EF6F-4A35-BBD2-2A993110661D}" destId="{06020B60-3EE8-4269-A321-74AEB24EE30A}" srcOrd="0" destOrd="0" presId="urn:microsoft.com/office/officeart/2008/layout/PictureStrips"/>
    <dgm:cxn modelId="{A49C035E-7B34-47EA-A44C-3EA0D79CBE01}" type="presParOf" srcId="{06020B60-3EE8-4269-A321-74AEB24EE30A}" destId="{10588172-40CC-4083-855A-1D854104D4C6}" srcOrd="0" destOrd="0" presId="urn:microsoft.com/office/officeart/2008/layout/PictureStrips"/>
    <dgm:cxn modelId="{2B8B9B50-8C43-4669-9EDB-22337B6B6C92}" type="presParOf" srcId="{06020B60-3EE8-4269-A321-74AEB24EE30A}" destId="{2C3FC239-4106-4083-86C0-3270062635F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FE9F93-5277-433B-987C-7B14DCE9254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C150BB6-F541-45C9-AB75-A74463B04479}">
      <dgm:prSet/>
      <dgm:spPr/>
      <dgm:t>
        <a:bodyPr/>
        <a:lstStyle/>
        <a:p>
          <a:r>
            <a:rPr lang="ru-RU" dirty="0" smtClean="0"/>
            <a:t>Дополнительное профессиональное образование направлено на удовлетворение образовательных и профессиональных потребностей, профессиональное развитие человека, обеспечение соответствия его квалификации меняющимся условиям профессиональной деятельности и социальной среды.</a:t>
          </a:r>
          <a:endParaRPr lang="ru-RU" dirty="0"/>
        </a:p>
      </dgm:t>
    </dgm:pt>
    <dgm:pt modelId="{07C29540-6D05-4B5F-A852-AAB72B93DE0B}" type="parTrans" cxnId="{52B3FB85-8F44-4C10-9CEC-05D6B3E5F813}">
      <dgm:prSet/>
      <dgm:spPr/>
      <dgm:t>
        <a:bodyPr/>
        <a:lstStyle/>
        <a:p>
          <a:endParaRPr lang="ru-RU"/>
        </a:p>
      </dgm:t>
    </dgm:pt>
    <dgm:pt modelId="{CBEFC6A2-5E2E-41FF-A145-571FB3D78B82}" type="sibTrans" cxnId="{52B3FB85-8F44-4C10-9CEC-05D6B3E5F813}">
      <dgm:prSet/>
      <dgm:spPr/>
      <dgm:t>
        <a:bodyPr/>
        <a:lstStyle/>
        <a:p>
          <a:endParaRPr lang="ru-RU"/>
        </a:p>
      </dgm:t>
    </dgm:pt>
    <dgm:pt modelId="{7D3D525C-8D8D-4AD2-80E6-7F7AA9F796FD}">
      <dgm:prSet/>
      <dgm:spPr/>
    </dgm:pt>
    <dgm:pt modelId="{6A503BEF-1326-4F8C-A9FC-74EAF16BF79F}" type="parTrans" cxnId="{27A9F9AF-E6F2-4700-AAE6-A6A25245C276}">
      <dgm:prSet/>
      <dgm:spPr/>
      <dgm:t>
        <a:bodyPr/>
        <a:lstStyle/>
        <a:p>
          <a:endParaRPr lang="ru-RU"/>
        </a:p>
      </dgm:t>
    </dgm:pt>
    <dgm:pt modelId="{336E5712-0485-4B4A-AD53-73C3A076ADCD}" type="sibTrans" cxnId="{27A9F9AF-E6F2-4700-AAE6-A6A25245C276}">
      <dgm:prSet/>
      <dgm:spPr/>
      <dgm:t>
        <a:bodyPr/>
        <a:lstStyle/>
        <a:p>
          <a:endParaRPr lang="ru-RU"/>
        </a:p>
      </dgm:t>
    </dgm:pt>
    <dgm:pt modelId="{A3D62E38-12BC-44D4-8FFA-8FA3EB2489FC}">
      <dgm:prSet/>
      <dgm:spPr/>
    </dgm:pt>
    <dgm:pt modelId="{4FAC0357-BEF5-4F47-B8DE-4B2698FD4E20}" type="parTrans" cxnId="{A1D14327-6F85-47F5-AC1C-B447DFFF6E97}">
      <dgm:prSet/>
      <dgm:spPr/>
      <dgm:t>
        <a:bodyPr/>
        <a:lstStyle/>
        <a:p>
          <a:endParaRPr lang="ru-RU"/>
        </a:p>
      </dgm:t>
    </dgm:pt>
    <dgm:pt modelId="{94BC3D93-AC2C-413F-9E59-7F7F5CBD4AF0}" type="sibTrans" cxnId="{A1D14327-6F85-47F5-AC1C-B447DFFF6E97}">
      <dgm:prSet/>
      <dgm:spPr/>
      <dgm:t>
        <a:bodyPr/>
        <a:lstStyle/>
        <a:p>
          <a:endParaRPr lang="ru-RU"/>
        </a:p>
      </dgm:t>
    </dgm:pt>
    <dgm:pt modelId="{8A3AFCA9-3010-4540-B60B-3D65D196E1E5}">
      <dgm:prSet/>
      <dgm:spPr/>
      <dgm:t>
        <a:bodyPr/>
        <a:lstStyle/>
        <a:p>
          <a:endParaRPr lang="ru-RU" dirty="0"/>
        </a:p>
      </dgm:t>
    </dgm:pt>
    <dgm:pt modelId="{5474886D-8A8A-44A8-9FD1-C13C88E5FEF1}" type="parTrans" cxnId="{FFC86A88-92D4-427C-AA6E-285C32E707D5}">
      <dgm:prSet/>
      <dgm:spPr/>
      <dgm:t>
        <a:bodyPr/>
        <a:lstStyle/>
        <a:p>
          <a:endParaRPr lang="ru-RU"/>
        </a:p>
      </dgm:t>
    </dgm:pt>
    <dgm:pt modelId="{2AC237D4-A06C-4693-842C-6558EA229AB2}" type="sibTrans" cxnId="{FFC86A88-92D4-427C-AA6E-285C32E707D5}">
      <dgm:prSet/>
      <dgm:spPr/>
      <dgm:t>
        <a:bodyPr/>
        <a:lstStyle/>
        <a:p>
          <a:endParaRPr lang="ru-RU"/>
        </a:p>
      </dgm:t>
    </dgm:pt>
    <dgm:pt modelId="{A74A3B58-46D2-48D3-B5F7-68BA6999D971}">
      <dgm:prSet/>
      <dgm:spPr/>
      <dgm:t>
        <a:bodyPr/>
        <a:lstStyle/>
        <a:p>
          <a:endParaRPr lang="ru-RU" dirty="0"/>
        </a:p>
      </dgm:t>
    </dgm:pt>
    <dgm:pt modelId="{EE5BA835-A077-4C18-A944-8D7E1217ABB1}" type="parTrans" cxnId="{1656DE6B-CC3A-46A9-BB59-B390AF650E6A}">
      <dgm:prSet/>
      <dgm:spPr/>
      <dgm:t>
        <a:bodyPr/>
        <a:lstStyle/>
        <a:p>
          <a:endParaRPr lang="ru-RU"/>
        </a:p>
      </dgm:t>
    </dgm:pt>
    <dgm:pt modelId="{106F1E5F-BA6D-4517-85EE-90BBA80BA4E9}" type="sibTrans" cxnId="{1656DE6B-CC3A-46A9-BB59-B390AF650E6A}">
      <dgm:prSet/>
      <dgm:spPr/>
      <dgm:t>
        <a:bodyPr/>
        <a:lstStyle/>
        <a:p>
          <a:endParaRPr lang="ru-RU"/>
        </a:p>
      </dgm:t>
    </dgm:pt>
    <dgm:pt modelId="{AF2D5493-69A0-4D0E-8490-05DFF04BE7A7}">
      <dgm:prSet/>
      <dgm:spPr/>
      <dgm:t>
        <a:bodyPr/>
        <a:lstStyle/>
        <a:p>
          <a:endParaRPr lang="ru-RU"/>
        </a:p>
      </dgm:t>
    </dgm:pt>
    <dgm:pt modelId="{64A764F1-C1DF-4CD7-B467-838586486D55}" type="parTrans" cxnId="{19F9E1A1-9A70-437C-881B-2BC1140E2CB2}">
      <dgm:prSet/>
      <dgm:spPr/>
      <dgm:t>
        <a:bodyPr/>
        <a:lstStyle/>
        <a:p>
          <a:endParaRPr lang="ru-RU"/>
        </a:p>
      </dgm:t>
    </dgm:pt>
    <dgm:pt modelId="{A0DF5537-F477-4986-B5C2-3BE171E25986}" type="sibTrans" cxnId="{19F9E1A1-9A70-437C-881B-2BC1140E2CB2}">
      <dgm:prSet/>
      <dgm:spPr/>
      <dgm:t>
        <a:bodyPr/>
        <a:lstStyle/>
        <a:p>
          <a:endParaRPr lang="ru-RU"/>
        </a:p>
      </dgm:t>
    </dgm:pt>
    <dgm:pt modelId="{44798A6D-23F7-4E5A-94DC-165CAC91D2BE}">
      <dgm:prSet custT="1"/>
      <dgm:spPr/>
      <dgm:t>
        <a:bodyPr/>
        <a:lstStyle/>
        <a:p>
          <a:r>
            <a:rPr lang="ru-RU" sz="1600" dirty="0" smtClean="0"/>
            <a:t>Программы повышения </a:t>
          </a:r>
        </a:p>
        <a:p>
          <a:r>
            <a:rPr lang="ru-RU" sz="1600" dirty="0" smtClean="0"/>
            <a:t>квалификации</a:t>
          </a:r>
        </a:p>
        <a:p>
          <a:endParaRPr lang="ru-RU" sz="1100" dirty="0" smtClean="0"/>
        </a:p>
        <a:p>
          <a:endParaRPr lang="ru-RU" sz="1100" dirty="0" smtClean="0"/>
        </a:p>
        <a:p>
          <a:endParaRPr lang="ru-RU" sz="1100" dirty="0"/>
        </a:p>
      </dgm:t>
    </dgm:pt>
    <dgm:pt modelId="{A2C05CF5-8E17-4B8B-B83D-C1B3ECA1FC3D}" type="parTrans" cxnId="{FE4A3539-FDF9-42A3-B360-C24DAD9CD753}">
      <dgm:prSet/>
      <dgm:spPr/>
      <dgm:t>
        <a:bodyPr/>
        <a:lstStyle/>
        <a:p>
          <a:endParaRPr lang="ru-RU"/>
        </a:p>
      </dgm:t>
    </dgm:pt>
    <dgm:pt modelId="{0152BE50-A109-46EF-90F5-95DE4283A8E2}" type="sibTrans" cxnId="{FE4A3539-FDF9-42A3-B360-C24DAD9CD753}">
      <dgm:prSet/>
      <dgm:spPr/>
      <dgm:t>
        <a:bodyPr/>
        <a:lstStyle/>
        <a:p>
          <a:endParaRPr lang="ru-RU"/>
        </a:p>
      </dgm:t>
    </dgm:pt>
    <dgm:pt modelId="{2B7D7A49-1910-4705-A865-250F92EB0555}">
      <dgm:prSet custT="1"/>
      <dgm:spPr/>
      <dgm:t>
        <a:bodyPr/>
        <a:lstStyle/>
        <a:p>
          <a:r>
            <a:rPr lang="ru-RU" sz="1600" dirty="0" smtClean="0"/>
            <a:t>Программы профессиональной переподготовки</a:t>
          </a:r>
        </a:p>
        <a:p>
          <a:endParaRPr lang="ru-RU" sz="1600" dirty="0" smtClean="0"/>
        </a:p>
        <a:p>
          <a:endParaRPr lang="ru-RU" sz="1600" dirty="0" smtClean="0"/>
        </a:p>
        <a:p>
          <a:endParaRPr lang="ru-RU" sz="1600" dirty="0"/>
        </a:p>
      </dgm:t>
    </dgm:pt>
    <dgm:pt modelId="{895C5DBA-A6E4-49F7-AE26-F23174B44AC8}" type="parTrans" cxnId="{7DA17D3D-EF07-417C-93CA-5039D6876ED2}">
      <dgm:prSet/>
      <dgm:spPr/>
      <dgm:t>
        <a:bodyPr/>
        <a:lstStyle/>
        <a:p>
          <a:endParaRPr lang="ru-RU"/>
        </a:p>
      </dgm:t>
    </dgm:pt>
    <dgm:pt modelId="{189FA923-4FF2-4404-B1A6-CDC80B5D16C7}" type="sibTrans" cxnId="{7DA17D3D-EF07-417C-93CA-5039D6876ED2}">
      <dgm:prSet/>
      <dgm:spPr/>
      <dgm:t>
        <a:bodyPr/>
        <a:lstStyle/>
        <a:p>
          <a:endParaRPr lang="ru-RU"/>
        </a:p>
      </dgm:t>
    </dgm:pt>
    <dgm:pt modelId="{D8BF6528-1AF9-49B4-B1FA-C51950839D56}" type="pres">
      <dgm:prSet presAssocID="{BEFE9F93-5277-433B-987C-7B14DCE9254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7DD4547-F92A-4D42-9717-663D89C1E5CA}" type="pres">
      <dgm:prSet presAssocID="{BEFE9F93-5277-433B-987C-7B14DCE92540}" presName="matrix" presStyleCnt="0"/>
      <dgm:spPr/>
    </dgm:pt>
    <dgm:pt modelId="{1743E4A5-E3BA-45D6-99A9-F6E5E4F54A28}" type="pres">
      <dgm:prSet presAssocID="{BEFE9F93-5277-433B-987C-7B14DCE92540}" presName="tile1" presStyleLbl="node1" presStyleIdx="0" presStyleCnt="4"/>
      <dgm:spPr/>
    </dgm:pt>
    <dgm:pt modelId="{C197B215-6C0F-4351-A080-A7D90F5941EC}" type="pres">
      <dgm:prSet presAssocID="{BEFE9F93-5277-433B-987C-7B14DCE9254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EBA7E29-5537-44BD-9DAA-565C7A4CFE25}" type="pres">
      <dgm:prSet presAssocID="{BEFE9F93-5277-433B-987C-7B14DCE92540}" presName="tile2" presStyleLbl="node1" presStyleIdx="1" presStyleCnt="4"/>
      <dgm:spPr/>
    </dgm:pt>
    <dgm:pt modelId="{349F2A24-68C8-47F8-A674-B1BC2A536B55}" type="pres">
      <dgm:prSet presAssocID="{BEFE9F93-5277-433B-987C-7B14DCE9254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2F7B5C3-C0FB-4947-A7F3-8876DB744439}" type="pres">
      <dgm:prSet presAssocID="{BEFE9F93-5277-433B-987C-7B14DCE92540}" presName="tile3" presStyleLbl="node1" presStyleIdx="2" presStyleCnt="4" custLinFactNeighborY="-2564"/>
      <dgm:spPr/>
      <dgm:t>
        <a:bodyPr/>
        <a:lstStyle/>
        <a:p>
          <a:endParaRPr lang="ru-RU"/>
        </a:p>
      </dgm:t>
    </dgm:pt>
    <dgm:pt modelId="{0720DAAF-7DE7-4B33-9F4C-3A62E0E9A58E}" type="pres">
      <dgm:prSet presAssocID="{BEFE9F93-5277-433B-987C-7B14DCE9254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839D6D-3204-485E-A72E-68D577EDD181}" type="pres">
      <dgm:prSet presAssocID="{BEFE9F93-5277-433B-987C-7B14DCE92540}" presName="tile4" presStyleLbl="node1" presStyleIdx="3" presStyleCnt="4" custLinFactNeighborX="0" custLinFactNeighborY="-2564"/>
      <dgm:spPr/>
      <dgm:t>
        <a:bodyPr/>
        <a:lstStyle/>
        <a:p>
          <a:endParaRPr lang="ru-RU"/>
        </a:p>
      </dgm:t>
    </dgm:pt>
    <dgm:pt modelId="{3AB54225-B1A2-4538-80F7-378D7D341995}" type="pres">
      <dgm:prSet presAssocID="{BEFE9F93-5277-433B-987C-7B14DCE9254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3951B5-A047-457C-BBB9-82AA44D41329}" type="pres">
      <dgm:prSet presAssocID="{BEFE9F93-5277-433B-987C-7B14DCE92540}" presName="centerTile" presStyleLbl="fgShp" presStyleIdx="0" presStyleCnt="1" custScaleX="275621" custScaleY="198446" custLinFactY="-1477" custLinFactNeighborX="-1294" custLinFactNeighborY="-100000">
        <dgm:presLayoutVars>
          <dgm:chMax val="0"/>
          <dgm:chPref val="0"/>
        </dgm:presLayoutVars>
      </dgm:prSet>
      <dgm:spPr/>
    </dgm:pt>
  </dgm:ptLst>
  <dgm:cxnLst>
    <dgm:cxn modelId="{AA42F163-192B-4382-9C83-688DDBF5C54B}" type="presOf" srcId="{2B7D7A49-1910-4705-A865-250F92EB0555}" destId="{3AB54225-B1A2-4538-80F7-378D7D341995}" srcOrd="1" destOrd="0" presId="urn:microsoft.com/office/officeart/2005/8/layout/matrix1"/>
    <dgm:cxn modelId="{32FE3575-3558-43A4-A20B-306A84514C08}" type="presOf" srcId="{A74A3B58-46D2-48D3-B5F7-68BA6999D971}" destId="{C197B215-6C0F-4351-A080-A7D90F5941EC}" srcOrd="1" destOrd="0" presId="urn:microsoft.com/office/officeart/2005/8/layout/matrix1"/>
    <dgm:cxn modelId="{27A9F9AF-E6F2-4700-AAE6-A6A25245C276}" srcId="{BEFE9F93-5277-433B-987C-7B14DCE92540}" destId="{7D3D525C-8D8D-4AD2-80E6-7F7AA9F796FD}" srcOrd="1" destOrd="0" parTransId="{6A503BEF-1326-4F8C-A9FC-74EAF16BF79F}" sibTransId="{336E5712-0485-4B4A-AD53-73C3A076ADCD}"/>
    <dgm:cxn modelId="{851D2655-E1B1-4101-99A5-8A049B6B2DA9}" type="presOf" srcId="{44798A6D-23F7-4E5A-94DC-165CAC91D2BE}" destId="{0720DAAF-7DE7-4B33-9F4C-3A62E0E9A58E}" srcOrd="1" destOrd="0" presId="urn:microsoft.com/office/officeart/2005/8/layout/matrix1"/>
    <dgm:cxn modelId="{5F2D7124-8439-4C43-B05F-4926A85EB1F0}" type="presOf" srcId="{2B7D7A49-1910-4705-A865-250F92EB0555}" destId="{AA839D6D-3204-485E-A72E-68D577EDD181}" srcOrd="0" destOrd="0" presId="urn:microsoft.com/office/officeart/2005/8/layout/matrix1"/>
    <dgm:cxn modelId="{19F9E1A1-9A70-437C-881B-2BC1140E2CB2}" srcId="{2C150BB6-F541-45C9-AB75-A74463B04479}" destId="{AF2D5493-69A0-4D0E-8490-05DFF04BE7A7}" srcOrd="1" destOrd="0" parTransId="{64A764F1-C1DF-4CD7-B467-838586486D55}" sibTransId="{A0DF5537-F477-4986-B5C2-3BE171E25986}"/>
    <dgm:cxn modelId="{7DA17D3D-EF07-417C-93CA-5039D6876ED2}" srcId="{2C150BB6-F541-45C9-AB75-A74463B04479}" destId="{2B7D7A49-1910-4705-A865-250F92EB0555}" srcOrd="3" destOrd="0" parTransId="{895C5DBA-A6E4-49F7-AE26-F23174B44AC8}" sibTransId="{189FA923-4FF2-4404-B1A6-CDC80B5D16C7}"/>
    <dgm:cxn modelId="{396967B7-F877-4121-8739-499AC32E9D9D}" type="presOf" srcId="{AF2D5493-69A0-4D0E-8490-05DFF04BE7A7}" destId="{AEBA7E29-5537-44BD-9DAA-565C7A4CFE25}" srcOrd="0" destOrd="0" presId="urn:microsoft.com/office/officeart/2005/8/layout/matrix1"/>
    <dgm:cxn modelId="{CD27CA03-E15C-428E-AD2C-E7DD5C7C2A4D}" type="presOf" srcId="{AF2D5493-69A0-4D0E-8490-05DFF04BE7A7}" destId="{349F2A24-68C8-47F8-A674-B1BC2A536B55}" srcOrd="1" destOrd="0" presId="urn:microsoft.com/office/officeart/2005/8/layout/matrix1"/>
    <dgm:cxn modelId="{13A552DE-73B2-4E4D-A9D7-BA0D590647EE}" type="presOf" srcId="{2C150BB6-F541-45C9-AB75-A74463B04479}" destId="{543951B5-A047-457C-BBB9-82AA44D41329}" srcOrd="0" destOrd="0" presId="urn:microsoft.com/office/officeart/2005/8/layout/matrix1"/>
    <dgm:cxn modelId="{0A12D974-4016-4764-B337-B602E12605C3}" type="presOf" srcId="{44798A6D-23F7-4E5A-94DC-165CAC91D2BE}" destId="{F2F7B5C3-C0FB-4947-A7F3-8876DB744439}" srcOrd="0" destOrd="0" presId="urn:microsoft.com/office/officeart/2005/8/layout/matrix1"/>
    <dgm:cxn modelId="{FFC86A88-92D4-427C-AA6E-285C32E707D5}" srcId="{BEFE9F93-5277-433B-987C-7B14DCE92540}" destId="{8A3AFCA9-3010-4540-B60B-3D65D196E1E5}" srcOrd="3" destOrd="0" parTransId="{5474886D-8A8A-44A8-9FD1-C13C88E5FEF1}" sibTransId="{2AC237D4-A06C-4693-842C-6558EA229AB2}"/>
    <dgm:cxn modelId="{A67523C1-27C6-4B8A-9045-FED266BB73FB}" type="presOf" srcId="{A74A3B58-46D2-48D3-B5F7-68BA6999D971}" destId="{1743E4A5-E3BA-45D6-99A9-F6E5E4F54A28}" srcOrd="0" destOrd="0" presId="urn:microsoft.com/office/officeart/2005/8/layout/matrix1"/>
    <dgm:cxn modelId="{1656DE6B-CC3A-46A9-BB59-B390AF650E6A}" srcId="{2C150BB6-F541-45C9-AB75-A74463B04479}" destId="{A74A3B58-46D2-48D3-B5F7-68BA6999D971}" srcOrd="0" destOrd="0" parTransId="{EE5BA835-A077-4C18-A944-8D7E1217ABB1}" sibTransId="{106F1E5F-BA6D-4517-85EE-90BBA80BA4E9}"/>
    <dgm:cxn modelId="{A3EC6BBD-7C17-4ED7-93DF-692233AB0137}" type="presOf" srcId="{BEFE9F93-5277-433B-987C-7B14DCE92540}" destId="{D8BF6528-1AF9-49B4-B1FA-C51950839D56}" srcOrd="0" destOrd="0" presId="urn:microsoft.com/office/officeart/2005/8/layout/matrix1"/>
    <dgm:cxn modelId="{FE4A3539-FDF9-42A3-B360-C24DAD9CD753}" srcId="{2C150BB6-F541-45C9-AB75-A74463B04479}" destId="{44798A6D-23F7-4E5A-94DC-165CAC91D2BE}" srcOrd="2" destOrd="0" parTransId="{A2C05CF5-8E17-4B8B-B83D-C1B3ECA1FC3D}" sibTransId="{0152BE50-A109-46EF-90F5-95DE4283A8E2}"/>
    <dgm:cxn modelId="{52B3FB85-8F44-4C10-9CEC-05D6B3E5F813}" srcId="{BEFE9F93-5277-433B-987C-7B14DCE92540}" destId="{2C150BB6-F541-45C9-AB75-A74463B04479}" srcOrd="0" destOrd="0" parTransId="{07C29540-6D05-4B5F-A852-AAB72B93DE0B}" sibTransId="{CBEFC6A2-5E2E-41FF-A145-571FB3D78B82}"/>
    <dgm:cxn modelId="{A1D14327-6F85-47F5-AC1C-B447DFFF6E97}" srcId="{BEFE9F93-5277-433B-987C-7B14DCE92540}" destId="{A3D62E38-12BC-44D4-8FFA-8FA3EB2489FC}" srcOrd="2" destOrd="0" parTransId="{4FAC0357-BEF5-4F47-B8DE-4B2698FD4E20}" sibTransId="{94BC3D93-AC2C-413F-9E59-7F7F5CBD4AF0}"/>
    <dgm:cxn modelId="{3B41B50E-5A27-4D8D-A8D3-C7F7AA971624}" type="presParOf" srcId="{D8BF6528-1AF9-49B4-B1FA-C51950839D56}" destId="{77DD4547-F92A-4D42-9717-663D89C1E5CA}" srcOrd="0" destOrd="0" presId="urn:microsoft.com/office/officeart/2005/8/layout/matrix1"/>
    <dgm:cxn modelId="{702D1599-9DCE-4350-A0FA-15EC0B9B7FC7}" type="presParOf" srcId="{77DD4547-F92A-4D42-9717-663D89C1E5CA}" destId="{1743E4A5-E3BA-45D6-99A9-F6E5E4F54A28}" srcOrd="0" destOrd="0" presId="urn:microsoft.com/office/officeart/2005/8/layout/matrix1"/>
    <dgm:cxn modelId="{E694F0C3-D6F5-4810-9770-4DCBAD8ED8F5}" type="presParOf" srcId="{77DD4547-F92A-4D42-9717-663D89C1E5CA}" destId="{C197B215-6C0F-4351-A080-A7D90F5941EC}" srcOrd="1" destOrd="0" presId="urn:microsoft.com/office/officeart/2005/8/layout/matrix1"/>
    <dgm:cxn modelId="{847C175E-1DD7-4D0F-A2B3-DDB6FBB63417}" type="presParOf" srcId="{77DD4547-F92A-4D42-9717-663D89C1E5CA}" destId="{AEBA7E29-5537-44BD-9DAA-565C7A4CFE25}" srcOrd="2" destOrd="0" presId="urn:microsoft.com/office/officeart/2005/8/layout/matrix1"/>
    <dgm:cxn modelId="{FFDCF9C2-58C9-4B67-95E3-E0B3E7DE6C6D}" type="presParOf" srcId="{77DD4547-F92A-4D42-9717-663D89C1E5CA}" destId="{349F2A24-68C8-47F8-A674-B1BC2A536B55}" srcOrd="3" destOrd="0" presId="urn:microsoft.com/office/officeart/2005/8/layout/matrix1"/>
    <dgm:cxn modelId="{45EB4FD7-CF4F-4E31-860E-39C9E9775996}" type="presParOf" srcId="{77DD4547-F92A-4D42-9717-663D89C1E5CA}" destId="{F2F7B5C3-C0FB-4947-A7F3-8876DB744439}" srcOrd="4" destOrd="0" presId="urn:microsoft.com/office/officeart/2005/8/layout/matrix1"/>
    <dgm:cxn modelId="{F8A528EC-4506-4EE7-B561-6BC7B14A3084}" type="presParOf" srcId="{77DD4547-F92A-4D42-9717-663D89C1E5CA}" destId="{0720DAAF-7DE7-4B33-9F4C-3A62E0E9A58E}" srcOrd="5" destOrd="0" presId="urn:microsoft.com/office/officeart/2005/8/layout/matrix1"/>
    <dgm:cxn modelId="{3ED44417-13BD-4552-A06C-4FB4132F0DD0}" type="presParOf" srcId="{77DD4547-F92A-4D42-9717-663D89C1E5CA}" destId="{AA839D6D-3204-485E-A72E-68D577EDD181}" srcOrd="6" destOrd="0" presId="urn:microsoft.com/office/officeart/2005/8/layout/matrix1"/>
    <dgm:cxn modelId="{7954F7EF-4F56-4E6A-8DC4-218D2013B913}" type="presParOf" srcId="{77DD4547-F92A-4D42-9717-663D89C1E5CA}" destId="{3AB54225-B1A2-4538-80F7-378D7D341995}" srcOrd="7" destOrd="0" presId="urn:microsoft.com/office/officeart/2005/8/layout/matrix1"/>
    <dgm:cxn modelId="{ABB23CBB-AFB3-4002-8B9C-9582906F8026}" type="presParOf" srcId="{D8BF6528-1AF9-49B4-B1FA-C51950839D56}" destId="{543951B5-A047-457C-BBB9-82AA44D4132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D60956-D219-4468-B987-04C097DFAFC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FA6FDB1-642E-4CAE-9E84-E0366EBC5CA0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dirty="0" smtClean="0"/>
            <a:t>Реализация профессиональных образовательных программ медицинского образования и фармацевтического образования обеспечивает непрерывное совершенствование профессиональных знаний и навыков в течение всей жизни, а также постоянное повышение профессионального уровня и расширение квалификации.</a:t>
          </a:r>
          <a:endParaRPr lang="ru-RU" dirty="0"/>
        </a:p>
      </dgm:t>
    </dgm:pt>
    <dgm:pt modelId="{D75EF670-532B-4154-BFD0-842CAB4D9E1A}" type="parTrans" cxnId="{2E04B158-52D7-47DF-BE5D-EA91BF615225}">
      <dgm:prSet/>
      <dgm:spPr/>
      <dgm:t>
        <a:bodyPr/>
        <a:lstStyle/>
        <a:p>
          <a:endParaRPr lang="ru-RU"/>
        </a:p>
      </dgm:t>
    </dgm:pt>
    <dgm:pt modelId="{C2E2EDD7-99F6-4F43-9DB5-7C6688EFF155}" type="sibTrans" cxnId="{2E04B158-52D7-47DF-BE5D-EA91BF615225}">
      <dgm:prSet/>
      <dgm:spPr/>
      <dgm:t>
        <a:bodyPr/>
        <a:lstStyle/>
        <a:p>
          <a:endParaRPr lang="ru-RU"/>
        </a:p>
      </dgm:t>
    </dgm:pt>
    <dgm:pt modelId="{0E13394B-EF6F-4A35-BBD2-2A993110661D}" type="pres">
      <dgm:prSet presAssocID="{12D60956-D219-4468-B987-04C097DFAF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6020B60-3EE8-4269-A321-74AEB24EE30A}" type="pres">
      <dgm:prSet presAssocID="{CFA6FDB1-642E-4CAE-9E84-E0366EBC5CA0}" presName="composite" presStyleCnt="0"/>
      <dgm:spPr/>
    </dgm:pt>
    <dgm:pt modelId="{10588172-40CC-4083-855A-1D854104D4C6}" type="pres">
      <dgm:prSet presAssocID="{CFA6FDB1-642E-4CAE-9E84-E0366EBC5CA0}" presName="rect1" presStyleLbl="trAlignAcc1" presStyleIdx="0" presStyleCnt="1" custScaleX="82292" custScaleY="19483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3FC239-4106-4083-86C0-3270062635FD}" type="pres">
      <dgm:prSet presAssocID="{CFA6FDB1-642E-4CAE-9E84-E0366EBC5CA0}" presName="rect2" presStyleLbl="fgImgPlace1" presStyleIdx="0" presStyleCnt="1" custScaleX="149690" custScaleY="128182" custLinFactNeighborX="8748" custLinFactNeighborY="-16997"/>
      <dgm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chemeClr val="tx2"/>
          </a:solidFill>
        </a:ln>
      </dgm:spPr>
      <dgm:t>
        <a:bodyPr/>
        <a:lstStyle/>
        <a:p>
          <a:endParaRPr lang="ru-RU"/>
        </a:p>
      </dgm:t>
    </dgm:pt>
  </dgm:ptLst>
  <dgm:cxnLst>
    <dgm:cxn modelId="{2E04B158-52D7-47DF-BE5D-EA91BF615225}" srcId="{12D60956-D219-4468-B987-04C097DFAFC8}" destId="{CFA6FDB1-642E-4CAE-9E84-E0366EBC5CA0}" srcOrd="0" destOrd="0" parTransId="{D75EF670-532B-4154-BFD0-842CAB4D9E1A}" sibTransId="{C2E2EDD7-99F6-4F43-9DB5-7C6688EFF155}"/>
    <dgm:cxn modelId="{F951D110-0C49-42AB-9135-BFB2842FFF98}" type="presOf" srcId="{12D60956-D219-4468-B987-04C097DFAFC8}" destId="{0E13394B-EF6F-4A35-BBD2-2A993110661D}" srcOrd="0" destOrd="0" presId="urn:microsoft.com/office/officeart/2008/layout/PictureStrips"/>
    <dgm:cxn modelId="{4A8665D1-A54F-468B-A915-E9388F01BED9}" type="presOf" srcId="{CFA6FDB1-642E-4CAE-9E84-E0366EBC5CA0}" destId="{10588172-40CC-4083-855A-1D854104D4C6}" srcOrd="0" destOrd="0" presId="urn:microsoft.com/office/officeart/2008/layout/PictureStrips"/>
    <dgm:cxn modelId="{5EFC2762-49FB-4344-9AF6-491B61EAE215}" type="presParOf" srcId="{0E13394B-EF6F-4A35-BBD2-2A993110661D}" destId="{06020B60-3EE8-4269-A321-74AEB24EE30A}" srcOrd="0" destOrd="0" presId="urn:microsoft.com/office/officeart/2008/layout/PictureStrips"/>
    <dgm:cxn modelId="{9FD7247E-8708-479C-978B-63B470BA0491}" type="presParOf" srcId="{06020B60-3EE8-4269-A321-74AEB24EE30A}" destId="{10588172-40CC-4083-855A-1D854104D4C6}" srcOrd="0" destOrd="0" presId="urn:microsoft.com/office/officeart/2008/layout/PictureStrips"/>
    <dgm:cxn modelId="{8F3D8D87-00C6-4951-92AC-F821CDE11DB7}" type="presParOf" srcId="{06020B60-3EE8-4269-A321-74AEB24EE30A}" destId="{2C3FC239-4106-4083-86C0-3270062635F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EB8815-2A58-44AD-ACDB-92A9C26FD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CBB0C6-2C5B-4FCF-A777-32F5E00C2A9D}">
      <dgm:prSet phldrT="[Текст]" custT="1"/>
      <dgm:spPr/>
      <dgm:t>
        <a:bodyPr/>
        <a:lstStyle/>
        <a:p>
          <a:r>
            <a:rPr lang="ru-RU" sz="2400" dirty="0" smtClean="0"/>
            <a:t>Непрерывность процесса</a:t>
          </a:r>
          <a:endParaRPr lang="ru-RU" sz="2400" dirty="0"/>
        </a:p>
      </dgm:t>
    </dgm:pt>
    <dgm:pt modelId="{AB3A81F9-E813-4CED-82A0-2A462E3F64BC}" type="parTrans" cxnId="{C040A975-B65A-4413-9A87-AC26FE76EC01}">
      <dgm:prSet/>
      <dgm:spPr/>
      <dgm:t>
        <a:bodyPr/>
        <a:lstStyle/>
        <a:p>
          <a:endParaRPr lang="ru-RU"/>
        </a:p>
      </dgm:t>
    </dgm:pt>
    <dgm:pt modelId="{480DB43B-3E32-423B-816A-9E0CC0EE98BB}" type="sibTrans" cxnId="{C040A975-B65A-4413-9A87-AC26FE76EC01}">
      <dgm:prSet/>
      <dgm:spPr/>
      <dgm:t>
        <a:bodyPr/>
        <a:lstStyle/>
        <a:p>
          <a:endParaRPr lang="ru-RU"/>
        </a:p>
      </dgm:t>
    </dgm:pt>
    <dgm:pt modelId="{442B024F-F2CD-4AA7-9E2A-D9C646FEEC58}">
      <dgm:prSet/>
      <dgm:spPr/>
      <dgm:t>
        <a:bodyPr/>
        <a:lstStyle/>
        <a:p>
          <a:r>
            <a:rPr lang="ru-RU" dirty="0" smtClean="0"/>
            <a:t>Разнообразие образовательных активностей</a:t>
          </a:r>
          <a:endParaRPr lang="ru-RU" dirty="0"/>
        </a:p>
      </dgm:t>
    </dgm:pt>
    <dgm:pt modelId="{2EB30CCB-2043-42CA-BC00-485C5E16EA2D}" type="parTrans" cxnId="{C5BDF98B-4700-4A3F-9EAE-9C180816AFC3}">
      <dgm:prSet/>
      <dgm:spPr/>
      <dgm:t>
        <a:bodyPr/>
        <a:lstStyle/>
        <a:p>
          <a:endParaRPr lang="ru-RU"/>
        </a:p>
      </dgm:t>
    </dgm:pt>
    <dgm:pt modelId="{ADDC33F8-8B8F-412C-9C41-D247716B42B5}" type="sibTrans" cxnId="{C5BDF98B-4700-4A3F-9EAE-9C180816AFC3}">
      <dgm:prSet/>
      <dgm:spPr/>
      <dgm:t>
        <a:bodyPr/>
        <a:lstStyle/>
        <a:p>
          <a:endParaRPr lang="ru-RU"/>
        </a:p>
      </dgm:t>
    </dgm:pt>
    <dgm:pt modelId="{9BEB4379-0DF2-4F78-A385-CE98A492C72E}">
      <dgm:prSet/>
      <dgm:spPr/>
      <dgm:t>
        <a:bodyPr/>
        <a:lstStyle/>
        <a:p>
          <a:r>
            <a:rPr lang="ru-RU" dirty="0" smtClean="0"/>
            <a:t>Обеспечение качества материалов и мероприятий</a:t>
          </a:r>
          <a:endParaRPr lang="ru-RU" dirty="0"/>
        </a:p>
      </dgm:t>
    </dgm:pt>
    <dgm:pt modelId="{8CF1B0AA-DB3A-46D0-AD8F-F80C01F3605D}" type="parTrans" cxnId="{2E60F5B1-179F-49B8-BAE3-7FB117CAEBF5}">
      <dgm:prSet/>
      <dgm:spPr/>
      <dgm:t>
        <a:bodyPr/>
        <a:lstStyle/>
        <a:p>
          <a:endParaRPr lang="ru-RU"/>
        </a:p>
      </dgm:t>
    </dgm:pt>
    <dgm:pt modelId="{1382F184-4E7E-408F-823B-810B6A431BAB}" type="sibTrans" cxnId="{2E60F5B1-179F-49B8-BAE3-7FB117CAEBF5}">
      <dgm:prSet/>
      <dgm:spPr/>
      <dgm:t>
        <a:bodyPr/>
        <a:lstStyle/>
        <a:p>
          <a:endParaRPr lang="ru-RU"/>
        </a:p>
      </dgm:t>
    </dgm:pt>
    <dgm:pt modelId="{0A32FEDA-315E-4C57-8319-154223C9671D}">
      <dgm:prSet/>
      <dgm:spPr/>
      <dgm:t>
        <a:bodyPr/>
        <a:lstStyle/>
        <a:p>
          <a:r>
            <a:rPr lang="ru-RU" dirty="0" smtClean="0"/>
            <a:t>Контроль и учет образовательной активности</a:t>
          </a:r>
          <a:endParaRPr lang="ru-RU" dirty="0"/>
        </a:p>
      </dgm:t>
    </dgm:pt>
    <dgm:pt modelId="{DF80B1FF-C760-4663-BFC6-B782E8606D23}" type="parTrans" cxnId="{21843E5C-D44B-44E4-9FA3-0DDF98F095C1}">
      <dgm:prSet/>
      <dgm:spPr/>
      <dgm:t>
        <a:bodyPr/>
        <a:lstStyle/>
        <a:p>
          <a:endParaRPr lang="ru-RU"/>
        </a:p>
      </dgm:t>
    </dgm:pt>
    <dgm:pt modelId="{580E7497-4A10-48AF-BBEA-C927741E0201}" type="sibTrans" cxnId="{21843E5C-D44B-44E4-9FA3-0DDF98F095C1}">
      <dgm:prSet/>
      <dgm:spPr/>
      <dgm:t>
        <a:bodyPr/>
        <a:lstStyle/>
        <a:p>
          <a:endParaRPr lang="ru-RU"/>
        </a:p>
      </dgm:t>
    </dgm:pt>
    <dgm:pt modelId="{B28AB0D2-786D-47F9-B354-3A64C83EC4BF}">
      <dgm:prSet/>
      <dgm:spPr/>
      <dgm:t>
        <a:bodyPr/>
        <a:lstStyle/>
        <a:p>
          <a:r>
            <a:rPr lang="ru-RU" dirty="0" smtClean="0"/>
            <a:t>Обязанности работодателя</a:t>
          </a:r>
          <a:endParaRPr lang="ru-RU" dirty="0"/>
        </a:p>
      </dgm:t>
    </dgm:pt>
    <dgm:pt modelId="{75833819-3C57-4BA8-B86A-9E4056C5EFAD}" type="parTrans" cxnId="{99C80282-EE06-418E-8530-C7D01E75FAB7}">
      <dgm:prSet/>
      <dgm:spPr/>
      <dgm:t>
        <a:bodyPr/>
        <a:lstStyle/>
        <a:p>
          <a:endParaRPr lang="ru-RU"/>
        </a:p>
      </dgm:t>
    </dgm:pt>
    <dgm:pt modelId="{5E601EC7-904A-4497-8A47-BEA29A37AC35}" type="sibTrans" cxnId="{99C80282-EE06-418E-8530-C7D01E75FAB7}">
      <dgm:prSet/>
      <dgm:spPr/>
      <dgm:t>
        <a:bodyPr/>
        <a:lstStyle/>
        <a:p>
          <a:endParaRPr lang="ru-RU"/>
        </a:p>
      </dgm:t>
    </dgm:pt>
    <dgm:pt modelId="{C9197871-DD42-47C1-81E3-B615AA797D08}">
      <dgm:prSet/>
      <dgm:spPr/>
      <dgm:t>
        <a:bodyPr/>
        <a:lstStyle/>
        <a:p>
          <a:r>
            <a:rPr lang="ru-RU" dirty="0" smtClean="0"/>
            <a:t>Средства для НМО</a:t>
          </a:r>
          <a:endParaRPr lang="ru-RU" dirty="0"/>
        </a:p>
      </dgm:t>
    </dgm:pt>
    <dgm:pt modelId="{EF390DFA-CE34-47CE-AF27-0CBE183EB00D}" type="parTrans" cxnId="{99AEEDCC-66D6-4660-8285-86979EF0EADF}">
      <dgm:prSet/>
      <dgm:spPr/>
      <dgm:t>
        <a:bodyPr/>
        <a:lstStyle/>
        <a:p>
          <a:endParaRPr lang="ru-RU"/>
        </a:p>
      </dgm:t>
    </dgm:pt>
    <dgm:pt modelId="{F88FACFB-B287-4E47-9D4C-7AB1B9A3D1E6}" type="sibTrans" cxnId="{99AEEDCC-66D6-4660-8285-86979EF0EADF}">
      <dgm:prSet/>
      <dgm:spPr/>
      <dgm:t>
        <a:bodyPr/>
        <a:lstStyle/>
        <a:p>
          <a:endParaRPr lang="ru-RU"/>
        </a:p>
      </dgm:t>
    </dgm:pt>
    <dgm:pt modelId="{6D38B8C6-00BC-4218-BB61-3C8644CEB42E}">
      <dgm:prSet/>
      <dgm:spPr/>
      <dgm:t>
        <a:bodyPr/>
        <a:lstStyle/>
        <a:p>
          <a:r>
            <a:rPr lang="ru-RU" dirty="0" smtClean="0"/>
            <a:t>Мотивация участников</a:t>
          </a:r>
          <a:endParaRPr lang="ru-RU" dirty="0"/>
        </a:p>
      </dgm:t>
    </dgm:pt>
    <dgm:pt modelId="{8C2D5A79-D4F4-4120-BE5E-186D461D1C12}" type="parTrans" cxnId="{9819FA95-67A3-4985-8D44-26EDA02CB933}">
      <dgm:prSet/>
      <dgm:spPr/>
      <dgm:t>
        <a:bodyPr/>
        <a:lstStyle/>
        <a:p>
          <a:endParaRPr lang="ru-RU"/>
        </a:p>
      </dgm:t>
    </dgm:pt>
    <dgm:pt modelId="{89483504-A229-4965-BC54-A1583D63773E}" type="sibTrans" cxnId="{9819FA95-67A3-4985-8D44-26EDA02CB933}">
      <dgm:prSet/>
      <dgm:spPr/>
      <dgm:t>
        <a:bodyPr/>
        <a:lstStyle/>
        <a:p>
          <a:endParaRPr lang="ru-RU"/>
        </a:p>
      </dgm:t>
    </dgm:pt>
    <dgm:pt modelId="{BBABA84B-A9DF-4CBC-8161-C71D8EC9073F}" type="pres">
      <dgm:prSet presAssocID="{A8EB8815-2A58-44AD-ACDB-92A9C26FD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24E096-3DC8-4CBB-81E3-D71A6044F717}" type="pres">
      <dgm:prSet presAssocID="{B4CBB0C6-2C5B-4FCF-A777-32F5E00C2A9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1C4FD2-799D-448A-BDD1-87020D0A9895}" type="pres">
      <dgm:prSet presAssocID="{480DB43B-3E32-423B-816A-9E0CC0EE98BB}" presName="spacer" presStyleCnt="0"/>
      <dgm:spPr/>
    </dgm:pt>
    <dgm:pt modelId="{64B54BEA-740D-4868-A16B-68882ADE3E9C}" type="pres">
      <dgm:prSet presAssocID="{442B024F-F2CD-4AA7-9E2A-D9C646FEEC5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A76AC4-63E3-4985-89D3-A8C2DD7DFCFF}" type="pres">
      <dgm:prSet presAssocID="{ADDC33F8-8B8F-412C-9C41-D247716B42B5}" presName="spacer" presStyleCnt="0"/>
      <dgm:spPr/>
    </dgm:pt>
    <dgm:pt modelId="{2BA9FCC4-FD68-45F2-90F8-979C7B2A4F9D}" type="pres">
      <dgm:prSet presAssocID="{9BEB4379-0DF2-4F78-A385-CE98A492C72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106C84-CC2F-4FD6-ABCB-F8FEAF275ACD}" type="pres">
      <dgm:prSet presAssocID="{1382F184-4E7E-408F-823B-810B6A431BAB}" presName="spacer" presStyleCnt="0"/>
      <dgm:spPr/>
    </dgm:pt>
    <dgm:pt modelId="{731CAB5B-C07A-4D6F-A4BE-46B2FCC5B062}" type="pres">
      <dgm:prSet presAssocID="{0A32FEDA-315E-4C57-8319-154223C9671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F2417A-C820-4A2F-AA6C-A4A0BAB52CC6}" type="pres">
      <dgm:prSet presAssocID="{580E7497-4A10-48AF-BBEA-C927741E0201}" presName="spacer" presStyleCnt="0"/>
      <dgm:spPr/>
    </dgm:pt>
    <dgm:pt modelId="{DA8B5A7C-22F0-4FA8-9C3C-28BACE6FCB98}" type="pres">
      <dgm:prSet presAssocID="{B28AB0D2-786D-47F9-B354-3A64C83EC4B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C32DA6-31D0-43C1-9668-843ECE327E97}" type="pres">
      <dgm:prSet presAssocID="{5E601EC7-904A-4497-8A47-BEA29A37AC35}" presName="spacer" presStyleCnt="0"/>
      <dgm:spPr/>
    </dgm:pt>
    <dgm:pt modelId="{99B71446-88AF-43AE-9AB2-045E7BE95371}" type="pres">
      <dgm:prSet presAssocID="{C9197871-DD42-47C1-81E3-B615AA797D0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CE0A0D-9C06-420A-9B4D-F9018495B204}" type="pres">
      <dgm:prSet presAssocID="{F88FACFB-B287-4E47-9D4C-7AB1B9A3D1E6}" presName="spacer" presStyleCnt="0"/>
      <dgm:spPr/>
    </dgm:pt>
    <dgm:pt modelId="{14BE5F57-7F71-4E8D-A917-76BA731EA85F}" type="pres">
      <dgm:prSet presAssocID="{6D38B8C6-00BC-4218-BB61-3C8644CEB42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9C80282-EE06-418E-8530-C7D01E75FAB7}" srcId="{A8EB8815-2A58-44AD-ACDB-92A9C26FD929}" destId="{B28AB0D2-786D-47F9-B354-3A64C83EC4BF}" srcOrd="4" destOrd="0" parTransId="{75833819-3C57-4BA8-B86A-9E4056C5EFAD}" sibTransId="{5E601EC7-904A-4497-8A47-BEA29A37AC35}"/>
    <dgm:cxn modelId="{CB1E6A2B-5E4F-4946-99AF-5256A434E0CC}" type="presOf" srcId="{B28AB0D2-786D-47F9-B354-3A64C83EC4BF}" destId="{DA8B5A7C-22F0-4FA8-9C3C-28BACE6FCB98}" srcOrd="0" destOrd="0" presId="urn:microsoft.com/office/officeart/2005/8/layout/vList2"/>
    <dgm:cxn modelId="{C040A975-B65A-4413-9A87-AC26FE76EC01}" srcId="{A8EB8815-2A58-44AD-ACDB-92A9C26FD929}" destId="{B4CBB0C6-2C5B-4FCF-A777-32F5E00C2A9D}" srcOrd="0" destOrd="0" parTransId="{AB3A81F9-E813-4CED-82A0-2A462E3F64BC}" sibTransId="{480DB43B-3E32-423B-816A-9E0CC0EE98BB}"/>
    <dgm:cxn modelId="{2E60F5B1-179F-49B8-BAE3-7FB117CAEBF5}" srcId="{A8EB8815-2A58-44AD-ACDB-92A9C26FD929}" destId="{9BEB4379-0DF2-4F78-A385-CE98A492C72E}" srcOrd="2" destOrd="0" parTransId="{8CF1B0AA-DB3A-46D0-AD8F-F80C01F3605D}" sibTransId="{1382F184-4E7E-408F-823B-810B6A431BAB}"/>
    <dgm:cxn modelId="{FB001F61-A9F8-4FC3-977A-8723498B93A6}" type="presOf" srcId="{C9197871-DD42-47C1-81E3-B615AA797D08}" destId="{99B71446-88AF-43AE-9AB2-045E7BE95371}" srcOrd="0" destOrd="0" presId="urn:microsoft.com/office/officeart/2005/8/layout/vList2"/>
    <dgm:cxn modelId="{E289477A-6F4B-4AF6-88D5-60BC135B3A6C}" type="presOf" srcId="{A8EB8815-2A58-44AD-ACDB-92A9C26FD929}" destId="{BBABA84B-A9DF-4CBC-8161-C71D8EC9073F}" srcOrd="0" destOrd="0" presId="urn:microsoft.com/office/officeart/2005/8/layout/vList2"/>
    <dgm:cxn modelId="{BF842E20-8204-4C98-9E16-6203533CEE7C}" type="presOf" srcId="{9BEB4379-0DF2-4F78-A385-CE98A492C72E}" destId="{2BA9FCC4-FD68-45F2-90F8-979C7B2A4F9D}" srcOrd="0" destOrd="0" presId="urn:microsoft.com/office/officeart/2005/8/layout/vList2"/>
    <dgm:cxn modelId="{21843E5C-D44B-44E4-9FA3-0DDF98F095C1}" srcId="{A8EB8815-2A58-44AD-ACDB-92A9C26FD929}" destId="{0A32FEDA-315E-4C57-8319-154223C9671D}" srcOrd="3" destOrd="0" parTransId="{DF80B1FF-C760-4663-BFC6-B782E8606D23}" sibTransId="{580E7497-4A10-48AF-BBEA-C927741E0201}"/>
    <dgm:cxn modelId="{99AEEDCC-66D6-4660-8285-86979EF0EADF}" srcId="{A8EB8815-2A58-44AD-ACDB-92A9C26FD929}" destId="{C9197871-DD42-47C1-81E3-B615AA797D08}" srcOrd="5" destOrd="0" parTransId="{EF390DFA-CE34-47CE-AF27-0CBE183EB00D}" sibTransId="{F88FACFB-B287-4E47-9D4C-7AB1B9A3D1E6}"/>
    <dgm:cxn modelId="{8C2259C2-192D-4FBE-9F0E-01C5CC58A09D}" type="presOf" srcId="{6D38B8C6-00BC-4218-BB61-3C8644CEB42E}" destId="{14BE5F57-7F71-4E8D-A917-76BA731EA85F}" srcOrd="0" destOrd="0" presId="urn:microsoft.com/office/officeart/2005/8/layout/vList2"/>
    <dgm:cxn modelId="{5A0AA85E-D054-4CC0-8BF6-74FC19504EBB}" type="presOf" srcId="{B4CBB0C6-2C5B-4FCF-A777-32F5E00C2A9D}" destId="{7424E096-3DC8-4CBB-81E3-D71A6044F717}" srcOrd="0" destOrd="0" presId="urn:microsoft.com/office/officeart/2005/8/layout/vList2"/>
    <dgm:cxn modelId="{C5BDF98B-4700-4A3F-9EAE-9C180816AFC3}" srcId="{A8EB8815-2A58-44AD-ACDB-92A9C26FD929}" destId="{442B024F-F2CD-4AA7-9E2A-D9C646FEEC58}" srcOrd="1" destOrd="0" parTransId="{2EB30CCB-2043-42CA-BC00-485C5E16EA2D}" sibTransId="{ADDC33F8-8B8F-412C-9C41-D247716B42B5}"/>
    <dgm:cxn modelId="{ED463FB4-D13C-445D-8D75-28D9002F16E4}" type="presOf" srcId="{0A32FEDA-315E-4C57-8319-154223C9671D}" destId="{731CAB5B-C07A-4D6F-A4BE-46B2FCC5B062}" srcOrd="0" destOrd="0" presId="urn:microsoft.com/office/officeart/2005/8/layout/vList2"/>
    <dgm:cxn modelId="{814D1446-D462-4EC7-B843-E0B753BD00AC}" type="presOf" srcId="{442B024F-F2CD-4AA7-9E2A-D9C646FEEC58}" destId="{64B54BEA-740D-4868-A16B-68882ADE3E9C}" srcOrd="0" destOrd="0" presId="urn:microsoft.com/office/officeart/2005/8/layout/vList2"/>
    <dgm:cxn modelId="{9819FA95-67A3-4985-8D44-26EDA02CB933}" srcId="{A8EB8815-2A58-44AD-ACDB-92A9C26FD929}" destId="{6D38B8C6-00BC-4218-BB61-3C8644CEB42E}" srcOrd="6" destOrd="0" parTransId="{8C2D5A79-D4F4-4120-BE5E-186D461D1C12}" sibTransId="{89483504-A229-4965-BC54-A1583D63773E}"/>
    <dgm:cxn modelId="{C655010D-99C6-4C3F-B727-22D5178368DD}" type="presParOf" srcId="{BBABA84B-A9DF-4CBC-8161-C71D8EC9073F}" destId="{7424E096-3DC8-4CBB-81E3-D71A6044F717}" srcOrd="0" destOrd="0" presId="urn:microsoft.com/office/officeart/2005/8/layout/vList2"/>
    <dgm:cxn modelId="{56CFFEF3-54CC-4F09-95BE-D75012CDDC9B}" type="presParOf" srcId="{BBABA84B-A9DF-4CBC-8161-C71D8EC9073F}" destId="{BA1C4FD2-799D-448A-BDD1-87020D0A9895}" srcOrd="1" destOrd="0" presId="urn:microsoft.com/office/officeart/2005/8/layout/vList2"/>
    <dgm:cxn modelId="{A720B77B-0306-4F34-B335-97CCBA43F743}" type="presParOf" srcId="{BBABA84B-A9DF-4CBC-8161-C71D8EC9073F}" destId="{64B54BEA-740D-4868-A16B-68882ADE3E9C}" srcOrd="2" destOrd="0" presId="urn:microsoft.com/office/officeart/2005/8/layout/vList2"/>
    <dgm:cxn modelId="{586D9D2E-6E91-45A8-8925-57DA96280CB4}" type="presParOf" srcId="{BBABA84B-A9DF-4CBC-8161-C71D8EC9073F}" destId="{22A76AC4-63E3-4985-89D3-A8C2DD7DFCFF}" srcOrd="3" destOrd="0" presId="urn:microsoft.com/office/officeart/2005/8/layout/vList2"/>
    <dgm:cxn modelId="{5CA9BE52-8C01-4DB8-B59A-C43AE9C8B623}" type="presParOf" srcId="{BBABA84B-A9DF-4CBC-8161-C71D8EC9073F}" destId="{2BA9FCC4-FD68-45F2-90F8-979C7B2A4F9D}" srcOrd="4" destOrd="0" presId="urn:microsoft.com/office/officeart/2005/8/layout/vList2"/>
    <dgm:cxn modelId="{F1927D67-C710-4192-9D77-3CA28B212B55}" type="presParOf" srcId="{BBABA84B-A9DF-4CBC-8161-C71D8EC9073F}" destId="{88106C84-CC2F-4FD6-ABCB-F8FEAF275ACD}" srcOrd="5" destOrd="0" presId="urn:microsoft.com/office/officeart/2005/8/layout/vList2"/>
    <dgm:cxn modelId="{DBF2A4E1-5619-49B5-B6C8-7FE76A03012A}" type="presParOf" srcId="{BBABA84B-A9DF-4CBC-8161-C71D8EC9073F}" destId="{731CAB5B-C07A-4D6F-A4BE-46B2FCC5B062}" srcOrd="6" destOrd="0" presId="urn:microsoft.com/office/officeart/2005/8/layout/vList2"/>
    <dgm:cxn modelId="{289E7E33-7A0F-4DC2-ABD1-128D5CD1C5F7}" type="presParOf" srcId="{BBABA84B-A9DF-4CBC-8161-C71D8EC9073F}" destId="{15F2417A-C820-4A2F-AA6C-A4A0BAB52CC6}" srcOrd="7" destOrd="0" presId="urn:microsoft.com/office/officeart/2005/8/layout/vList2"/>
    <dgm:cxn modelId="{570C1AD3-689D-4A40-92DF-54DD195788A6}" type="presParOf" srcId="{BBABA84B-A9DF-4CBC-8161-C71D8EC9073F}" destId="{DA8B5A7C-22F0-4FA8-9C3C-28BACE6FCB98}" srcOrd="8" destOrd="0" presId="urn:microsoft.com/office/officeart/2005/8/layout/vList2"/>
    <dgm:cxn modelId="{772E2466-0620-4664-81B4-3C0DCAFF1E35}" type="presParOf" srcId="{BBABA84B-A9DF-4CBC-8161-C71D8EC9073F}" destId="{C4C32DA6-31D0-43C1-9668-843ECE327E97}" srcOrd="9" destOrd="0" presId="urn:microsoft.com/office/officeart/2005/8/layout/vList2"/>
    <dgm:cxn modelId="{D5D8AE4C-B4BB-4616-8B0B-97D49EC483C8}" type="presParOf" srcId="{BBABA84B-A9DF-4CBC-8161-C71D8EC9073F}" destId="{99B71446-88AF-43AE-9AB2-045E7BE95371}" srcOrd="10" destOrd="0" presId="urn:microsoft.com/office/officeart/2005/8/layout/vList2"/>
    <dgm:cxn modelId="{02F2FD68-9E32-4AB3-81AC-27F70BE4DA86}" type="presParOf" srcId="{BBABA84B-A9DF-4CBC-8161-C71D8EC9073F}" destId="{24CE0A0D-9C06-420A-9B4D-F9018495B204}" srcOrd="11" destOrd="0" presId="urn:microsoft.com/office/officeart/2005/8/layout/vList2"/>
    <dgm:cxn modelId="{6989B138-19FE-4024-8EC0-6493A26BD827}" type="presParOf" srcId="{BBABA84B-A9DF-4CBC-8161-C71D8EC9073F}" destId="{14BE5F57-7F71-4E8D-A917-76BA731EA85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EB8815-2A58-44AD-ACDB-92A9C26FD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CBB0C6-2C5B-4FCF-A777-32F5E00C2A9D}">
      <dgm:prSet phldrT="[Текст]" custT="1"/>
      <dgm:spPr/>
      <dgm:t>
        <a:bodyPr/>
        <a:lstStyle/>
        <a:p>
          <a:r>
            <a:rPr lang="ru-RU" sz="2400" dirty="0" smtClean="0"/>
            <a:t>Непрерывность процесса</a:t>
          </a:r>
          <a:endParaRPr lang="ru-RU" sz="2400" dirty="0"/>
        </a:p>
      </dgm:t>
    </dgm:pt>
    <dgm:pt modelId="{AB3A81F9-E813-4CED-82A0-2A462E3F64BC}" type="parTrans" cxnId="{C040A975-B65A-4413-9A87-AC26FE76EC01}">
      <dgm:prSet/>
      <dgm:spPr/>
      <dgm:t>
        <a:bodyPr/>
        <a:lstStyle/>
        <a:p>
          <a:endParaRPr lang="ru-RU"/>
        </a:p>
      </dgm:t>
    </dgm:pt>
    <dgm:pt modelId="{480DB43B-3E32-423B-816A-9E0CC0EE98BB}" type="sibTrans" cxnId="{C040A975-B65A-4413-9A87-AC26FE76EC01}">
      <dgm:prSet/>
      <dgm:spPr/>
      <dgm:t>
        <a:bodyPr/>
        <a:lstStyle/>
        <a:p>
          <a:endParaRPr lang="ru-RU"/>
        </a:p>
      </dgm:t>
    </dgm:pt>
    <dgm:pt modelId="{442B024F-F2CD-4AA7-9E2A-D9C646FEEC5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Разнообразие образовательных активностей</a:t>
          </a:r>
          <a:endParaRPr lang="ru-RU" dirty="0"/>
        </a:p>
      </dgm:t>
    </dgm:pt>
    <dgm:pt modelId="{2EB30CCB-2043-42CA-BC00-485C5E16EA2D}" type="parTrans" cxnId="{C5BDF98B-4700-4A3F-9EAE-9C180816AFC3}">
      <dgm:prSet/>
      <dgm:spPr/>
      <dgm:t>
        <a:bodyPr/>
        <a:lstStyle/>
        <a:p>
          <a:endParaRPr lang="ru-RU"/>
        </a:p>
      </dgm:t>
    </dgm:pt>
    <dgm:pt modelId="{ADDC33F8-8B8F-412C-9C41-D247716B42B5}" type="sibTrans" cxnId="{C5BDF98B-4700-4A3F-9EAE-9C180816AFC3}">
      <dgm:prSet/>
      <dgm:spPr/>
      <dgm:t>
        <a:bodyPr/>
        <a:lstStyle/>
        <a:p>
          <a:endParaRPr lang="ru-RU"/>
        </a:p>
      </dgm:t>
    </dgm:pt>
    <dgm:pt modelId="{9BEB4379-0DF2-4F78-A385-CE98A492C7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Обеспечение качества материалов и мероприятий</a:t>
          </a:r>
          <a:endParaRPr lang="ru-RU" dirty="0"/>
        </a:p>
      </dgm:t>
    </dgm:pt>
    <dgm:pt modelId="{8CF1B0AA-DB3A-46D0-AD8F-F80C01F3605D}" type="parTrans" cxnId="{2E60F5B1-179F-49B8-BAE3-7FB117CAEBF5}">
      <dgm:prSet/>
      <dgm:spPr/>
      <dgm:t>
        <a:bodyPr/>
        <a:lstStyle/>
        <a:p>
          <a:endParaRPr lang="ru-RU"/>
        </a:p>
      </dgm:t>
    </dgm:pt>
    <dgm:pt modelId="{1382F184-4E7E-408F-823B-810B6A431BAB}" type="sibTrans" cxnId="{2E60F5B1-179F-49B8-BAE3-7FB117CAEBF5}">
      <dgm:prSet/>
      <dgm:spPr/>
      <dgm:t>
        <a:bodyPr/>
        <a:lstStyle/>
        <a:p>
          <a:endParaRPr lang="ru-RU"/>
        </a:p>
      </dgm:t>
    </dgm:pt>
    <dgm:pt modelId="{0A32FEDA-315E-4C57-8319-154223C9671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Контроль и учет образовательной активности</a:t>
          </a:r>
          <a:endParaRPr lang="ru-RU" dirty="0"/>
        </a:p>
      </dgm:t>
    </dgm:pt>
    <dgm:pt modelId="{DF80B1FF-C760-4663-BFC6-B782E8606D23}" type="parTrans" cxnId="{21843E5C-D44B-44E4-9FA3-0DDF98F095C1}">
      <dgm:prSet/>
      <dgm:spPr/>
      <dgm:t>
        <a:bodyPr/>
        <a:lstStyle/>
        <a:p>
          <a:endParaRPr lang="ru-RU"/>
        </a:p>
      </dgm:t>
    </dgm:pt>
    <dgm:pt modelId="{580E7497-4A10-48AF-BBEA-C927741E0201}" type="sibTrans" cxnId="{21843E5C-D44B-44E4-9FA3-0DDF98F095C1}">
      <dgm:prSet/>
      <dgm:spPr/>
      <dgm:t>
        <a:bodyPr/>
        <a:lstStyle/>
        <a:p>
          <a:endParaRPr lang="ru-RU"/>
        </a:p>
      </dgm:t>
    </dgm:pt>
    <dgm:pt modelId="{B28AB0D2-786D-47F9-B354-3A64C83EC4B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Обязанности работодателя</a:t>
          </a:r>
          <a:endParaRPr lang="ru-RU" dirty="0"/>
        </a:p>
      </dgm:t>
    </dgm:pt>
    <dgm:pt modelId="{75833819-3C57-4BA8-B86A-9E4056C5EFAD}" type="parTrans" cxnId="{99C80282-EE06-418E-8530-C7D01E75FAB7}">
      <dgm:prSet/>
      <dgm:spPr/>
      <dgm:t>
        <a:bodyPr/>
        <a:lstStyle/>
        <a:p>
          <a:endParaRPr lang="ru-RU"/>
        </a:p>
      </dgm:t>
    </dgm:pt>
    <dgm:pt modelId="{5E601EC7-904A-4497-8A47-BEA29A37AC35}" type="sibTrans" cxnId="{99C80282-EE06-418E-8530-C7D01E75FAB7}">
      <dgm:prSet/>
      <dgm:spPr/>
      <dgm:t>
        <a:bodyPr/>
        <a:lstStyle/>
        <a:p>
          <a:endParaRPr lang="ru-RU"/>
        </a:p>
      </dgm:t>
    </dgm:pt>
    <dgm:pt modelId="{C9197871-DD42-47C1-81E3-B615AA797D0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Средства для НМО</a:t>
          </a:r>
          <a:endParaRPr lang="ru-RU" dirty="0"/>
        </a:p>
      </dgm:t>
    </dgm:pt>
    <dgm:pt modelId="{EF390DFA-CE34-47CE-AF27-0CBE183EB00D}" type="parTrans" cxnId="{99AEEDCC-66D6-4660-8285-86979EF0EADF}">
      <dgm:prSet/>
      <dgm:spPr/>
      <dgm:t>
        <a:bodyPr/>
        <a:lstStyle/>
        <a:p>
          <a:endParaRPr lang="ru-RU"/>
        </a:p>
      </dgm:t>
    </dgm:pt>
    <dgm:pt modelId="{F88FACFB-B287-4E47-9D4C-7AB1B9A3D1E6}" type="sibTrans" cxnId="{99AEEDCC-66D6-4660-8285-86979EF0EADF}">
      <dgm:prSet/>
      <dgm:spPr/>
      <dgm:t>
        <a:bodyPr/>
        <a:lstStyle/>
        <a:p>
          <a:endParaRPr lang="ru-RU"/>
        </a:p>
      </dgm:t>
    </dgm:pt>
    <dgm:pt modelId="{6D38B8C6-00BC-4218-BB61-3C8644CEB4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Мотивация участников</a:t>
          </a:r>
          <a:endParaRPr lang="ru-RU" dirty="0"/>
        </a:p>
      </dgm:t>
    </dgm:pt>
    <dgm:pt modelId="{8C2D5A79-D4F4-4120-BE5E-186D461D1C12}" type="parTrans" cxnId="{9819FA95-67A3-4985-8D44-26EDA02CB933}">
      <dgm:prSet/>
      <dgm:spPr/>
      <dgm:t>
        <a:bodyPr/>
        <a:lstStyle/>
        <a:p>
          <a:endParaRPr lang="ru-RU"/>
        </a:p>
      </dgm:t>
    </dgm:pt>
    <dgm:pt modelId="{89483504-A229-4965-BC54-A1583D63773E}" type="sibTrans" cxnId="{9819FA95-67A3-4985-8D44-26EDA02CB933}">
      <dgm:prSet/>
      <dgm:spPr/>
      <dgm:t>
        <a:bodyPr/>
        <a:lstStyle/>
        <a:p>
          <a:endParaRPr lang="ru-RU"/>
        </a:p>
      </dgm:t>
    </dgm:pt>
    <dgm:pt modelId="{BBABA84B-A9DF-4CBC-8161-C71D8EC9073F}" type="pres">
      <dgm:prSet presAssocID="{A8EB8815-2A58-44AD-ACDB-92A9C26FD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24E096-3DC8-4CBB-81E3-D71A6044F717}" type="pres">
      <dgm:prSet presAssocID="{B4CBB0C6-2C5B-4FCF-A777-32F5E00C2A9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1C4FD2-799D-448A-BDD1-87020D0A9895}" type="pres">
      <dgm:prSet presAssocID="{480DB43B-3E32-423B-816A-9E0CC0EE98BB}" presName="spacer" presStyleCnt="0"/>
      <dgm:spPr/>
    </dgm:pt>
    <dgm:pt modelId="{64B54BEA-740D-4868-A16B-68882ADE3E9C}" type="pres">
      <dgm:prSet presAssocID="{442B024F-F2CD-4AA7-9E2A-D9C646FEEC5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A76AC4-63E3-4985-89D3-A8C2DD7DFCFF}" type="pres">
      <dgm:prSet presAssocID="{ADDC33F8-8B8F-412C-9C41-D247716B42B5}" presName="spacer" presStyleCnt="0"/>
      <dgm:spPr/>
    </dgm:pt>
    <dgm:pt modelId="{2BA9FCC4-FD68-45F2-90F8-979C7B2A4F9D}" type="pres">
      <dgm:prSet presAssocID="{9BEB4379-0DF2-4F78-A385-CE98A492C72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106C84-CC2F-4FD6-ABCB-F8FEAF275ACD}" type="pres">
      <dgm:prSet presAssocID="{1382F184-4E7E-408F-823B-810B6A431BAB}" presName="spacer" presStyleCnt="0"/>
      <dgm:spPr/>
    </dgm:pt>
    <dgm:pt modelId="{731CAB5B-C07A-4D6F-A4BE-46B2FCC5B062}" type="pres">
      <dgm:prSet presAssocID="{0A32FEDA-315E-4C57-8319-154223C9671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F2417A-C820-4A2F-AA6C-A4A0BAB52CC6}" type="pres">
      <dgm:prSet presAssocID="{580E7497-4A10-48AF-BBEA-C927741E0201}" presName="spacer" presStyleCnt="0"/>
      <dgm:spPr/>
    </dgm:pt>
    <dgm:pt modelId="{DA8B5A7C-22F0-4FA8-9C3C-28BACE6FCB98}" type="pres">
      <dgm:prSet presAssocID="{B28AB0D2-786D-47F9-B354-3A64C83EC4B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C32DA6-31D0-43C1-9668-843ECE327E97}" type="pres">
      <dgm:prSet presAssocID="{5E601EC7-904A-4497-8A47-BEA29A37AC35}" presName="spacer" presStyleCnt="0"/>
      <dgm:spPr/>
    </dgm:pt>
    <dgm:pt modelId="{99B71446-88AF-43AE-9AB2-045E7BE95371}" type="pres">
      <dgm:prSet presAssocID="{C9197871-DD42-47C1-81E3-B615AA797D0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CE0A0D-9C06-420A-9B4D-F9018495B204}" type="pres">
      <dgm:prSet presAssocID="{F88FACFB-B287-4E47-9D4C-7AB1B9A3D1E6}" presName="spacer" presStyleCnt="0"/>
      <dgm:spPr/>
    </dgm:pt>
    <dgm:pt modelId="{14BE5F57-7F71-4E8D-A917-76BA731EA85F}" type="pres">
      <dgm:prSet presAssocID="{6D38B8C6-00BC-4218-BB61-3C8644CEB42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9C80282-EE06-418E-8530-C7D01E75FAB7}" srcId="{A8EB8815-2A58-44AD-ACDB-92A9C26FD929}" destId="{B28AB0D2-786D-47F9-B354-3A64C83EC4BF}" srcOrd="4" destOrd="0" parTransId="{75833819-3C57-4BA8-B86A-9E4056C5EFAD}" sibTransId="{5E601EC7-904A-4497-8A47-BEA29A37AC35}"/>
    <dgm:cxn modelId="{2E60F5B1-179F-49B8-BAE3-7FB117CAEBF5}" srcId="{A8EB8815-2A58-44AD-ACDB-92A9C26FD929}" destId="{9BEB4379-0DF2-4F78-A385-CE98A492C72E}" srcOrd="2" destOrd="0" parTransId="{8CF1B0AA-DB3A-46D0-AD8F-F80C01F3605D}" sibTransId="{1382F184-4E7E-408F-823B-810B6A431BAB}"/>
    <dgm:cxn modelId="{C040A975-B65A-4413-9A87-AC26FE76EC01}" srcId="{A8EB8815-2A58-44AD-ACDB-92A9C26FD929}" destId="{B4CBB0C6-2C5B-4FCF-A777-32F5E00C2A9D}" srcOrd="0" destOrd="0" parTransId="{AB3A81F9-E813-4CED-82A0-2A462E3F64BC}" sibTransId="{480DB43B-3E32-423B-816A-9E0CC0EE98BB}"/>
    <dgm:cxn modelId="{21843E5C-D44B-44E4-9FA3-0DDF98F095C1}" srcId="{A8EB8815-2A58-44AD-ACDB-92A9C26FD929}" destId="{0A32FEDA-315E-4C57-8319-154223C9671D}" srcOrd="3" destOrd="0" parTransId="{DF80B1FF-C760-4663-BFC6-B782E8606D23}" sibTransId="{580E7497-4A10-48AF-BBEA-C927741E0201}"/>
    <dgm:cxn modelId="{310AEB18-A5BD-438F-810E-0E33D85A74CC}" type="presOf" srcId="{B28AB0D2-786D-47F9-B354-3A64C83EC4BF}" destId="{DA8B5A7C-22F0-4FA8-9C3C-28BACE6FCB98}" srcOrd="0" destOrd="0" presId="urn:microsoft.com/office/officeart/2005/8/layout/vList2"/>
    <dgm:cxn modelId="{99AEEDCC-66D6-4660-8285-86979EF0EADF}" srcId="{A8EB8815-2A58-44AD-ACDB-92A9C26FD929}" destId="{C9197871-DD42-47C1-81E3-B615AA797D08}" srcOrd="5" destOrd="0" parTransId="{EF390DFA-CE34-47CE-AF27-0CBE183EB00D}" sibTransId="{F88FACFB-B287-4E47-9D4C-7AB1B9A3D1E6}"/>
    <dgm:cxn modelId="{88CA195C-BA29-4E02-B18C-C2C9DFE265B9}" type="presOf" srcId="{A8EB8815-2A58-44AD-ACDB-92A9C26FD929}" destId="{BBABA84B-A9DF-4CBC-8161-C71D8EC9073F}" srcOrd="0" destOrd="0" presId="urn:microsoft.com/office/officeart/2005/8/layout/vList2"/>
    <dgm:cxn modelId="{C5BDF98B-4700-4A3F-9EAE-9C180816AFC3}" srcId="{A8EB8815-2A58-44AD-ACDB-92A9C26FD929}" destId="{442B024F-F2CD-4AA7-9E2A-D9C646FEEC58}" srcOrd="1" destOrd="0" parTransId="{2EB30CCB-2043-42CA-BC00-485C5E16EA2D}" sibTransId="{ADDC33F8-8B8F-412C-9C41-D247716B42B5}"/>
    <dgm:cxn modelId="{D0B0F815-3596-4663-B587-E8999C4562E7}" type="presOf" srcId="{442B024F-F2CD-4AA7-9E2A-D9C646FEEC58}" destId="{64B54BEA-740D-4868-A16B-68882ADE3E9C}" srcOrd="0" destOrd="0" presId="urn:microsoft.com/office/officeart/2005/8/layout/vList2"/>
    <dgm:cxn modelId="{CE5A8F8B-4BE2-49C8-BEFD-72D4A75588FD}" type="presOf" srcId="{0A32FEDA-315E-4C57-8319-154223C9671D}" destId="{731CAB5B-C07A-4D6F-A4BE-46B2FCC5B062}" srcOrd="0" destOrd="0" presId="urn:microsoft.com/office/officeart/2005/8/layout/vList2"/>
    <dgm:cxn modelId="{272F9139-7DB8-47F5-B21F-962BF09F7BB3}" type="presOf" srcId="{C9197871-DD42-47C1-81E3-B615AA797D08}" destId="{99B71446-88AF-43AE-9AB2-045E7BE95371}" srcOrd="0" destOrd="0" presId="urn:microsoft.com/office/officeart/2005/8/layout/vList2"/>
    <dgm:cxn modelId="{1DFE5568-A54E-4619-BA52-58A03094CF12}" type="presOf" srcId="{9BEB4379-0DF2-4F78-A385-CE98A492C72E}" destId="{2BA9FCC4-FD68-45F2-90F8-979C7B2A4F9D}" srcOrd="0" destOrd="0" presId="urn:microsoft.com/office/officeart/2005/8/layout/vList2"/>
    <dgm:cxn modelId="{048CEBEB-C3A1-4E9E-B976-2F5DB9B6FBC3}" type="presOf" srcId="{B4CBB0C6-2C5B-4FCF-A777-32F5E00C2A9D}" destId="{7424E096-3DC8-4CBB-81E3-D71A6044F717}" srcOrd="0" destOrd="0" presId="urn:microsoft.com/office/officeart/2005/8/layout/vList2"/>
    <dgm:cxn modelId="{9819FA95-67A3-4985-8D44-26EDA02CB933}" srcId="{A8EB8815-2A58-44AD-ACDB-92A9C26FD929}" destId="{6D38B8C6-00BC-4218-BB61-3C8644CEB42E}" srcOrd="6" destOrd="0" parTransId="{8C2D5A79-D4F4-4120-BE5E-186D461D1C12}" sibTransId="{89483504-A229-4965-BC54-A1583D63773E}"/>
    <dgm:cxn modelId="{677E6BBB-28FB-460D-B403-CE7619344BD2}" type="presOf" srcId="{6D38B8C6-00BC-4218-BB61-3C8644CEB42E}" destId="{14BE5F57-7F71-4E8D-A917-76BA731EA85F}" srcOrd="0" destOrd="0" presId="urn:microsoft.com/office/officeart/2005/8/layout/vList2"/>
    <dgm:cxn modelId="{45A5CDEB-DAB5-47AE-BA13-484381107418}" type="presParOf" srcId="{BBABA84B-A9DF-4CBC-8161-C71D8EC9073F}" destId="{7424E096-3DC8-4CBB-81E3-D71A6044F717}" srcOrd="0" destOrd="0" presId="urn:microsoft.com/office/officeart/2005/8/layout/vList2"/>
    <dgm:cxn modelId="{6F4AEA28-415A-459F-B727-953186F10B66}" type="presParOf" srcId="{BBABA84B-A9DF-4CBC-8161-C71D8EC9073F}" destId="{BA1C4FD2-799D-448A-BDD1-87020D0A9895}" srcOrd="1" destOrd="0" presId="urn:microsoft.com/office/officeart/2005/8/layout/vList2"/>
    <dgm:cxn modelId="{257A9AFA-13A5-43D0-8854-7C8180716663}" type="presParOf" srcId="{BBABA84B-A9DF-4CBC-8161-C71D8EC9073F}" destId="{64B54BEA-740D-4868-A16B-68882ADE3E9C}" srcOrd="2" destOrd="0" presId="urn:microsoft.com/office/officeart/2005/8/layout/vList2"/>
    <dgm:cxn modelId="{402B0157-B78B-4E33-A12A-E19F1101950E}" type="presParOf" srcId="{BBABA84B-A9DF-4CBC-8161-C71D8EC9073F}" destId="{22A76AC4-63E3-4985-89D3-A8C2DD7DFCFF}" srcOrd="3" destOrd="0" presId="urn:microsoft.com/office/officeart/2005/8/layout/vList2"/>
    <dgm:cxn modelId="{C309EC78-2FAE-4100-830E-120B4FDF559E}" type="presParOf" srcId="{BBABA84B-A9DF-4CBC-8161-C71D8EC9073F}" destId="{2BA9FCC4-FD68-45F2-90F8-979C7B2A4F9D}" srcOrd="4" destOrd="0" presId="urn:microsoft.com/office/officeart/2005/8/layout/vList2"/>
    <dgm:cxn modelId="{949E1383-8AB9-4F79-B1CF-1E29EC1D996D}" type="presParOf" srcId="{BBABA84B-A9DF-4CBC-8161-C71D8EC9073F}" destId="{88106C84-CC2F-4FD6-ABCB-F8FEAF275ACD}" srcOrd="5" destOrd="0" presId="urn:microsoft.com/office/officeart/2005/8/layout/vList2"/>
    <dgm:cxn modelId="{FBE1E592-8F3C-463E-9FB5-22FEAB52C829}" type="presParOf" srcId="{BBABA84B-A9DF-4CBC-8161-C71D8EC9073F}" destId="{731CAB5B-C07A-4D6F-A4BE-46B2FCC5B062}" srcOrd="6" destOrd="0" presId="urn:microsoft.com/office/officeart/2005/8/layout/vList2"/>
    <dgm:cxn modelId="{7B6D5165-F4B4-44C4-87C7-5FA17A422B02}" type="presParOf" srcId="{BBABA84B-A9DF-4CBC-8161-C71D8EC9073F}" destId="{15F2417A-C820-4A2F-AA6C-A4A0BAB52CC6}" srcOrd="7" destOrd="0" presId="urn:microsoft.com/office/officeart/2005/8/layout/vList2"/>
    <dgm:cxn modelId="{DE904877-E982-4A9B-83E2-3F3399508ED9}" type="presParOf" srcId="{BBABA84B-A9DF-4CBC-8161-C71D8EC9073F}" destId="{DA8B5A7C-22F0-4FA8-9C3C-28BACE6FCB98}" srcOrd="8" destOrd="0" presId="urn:microsoft.com/office/officeart/2005/8/layout/vList2"/>
    <dgm:cxn modelId="{0E9E0418-353B-437D-90B7-46312FBA6556}" type="presParOf" srcId="{BBABA84B-A9DF-4CBC-8161-C71D8EC9073F}" destId="{C4C32DA6-31D0-43C1-9668-843ECE327E97}" srcOrd="9" destOrd="0" presId="urn:microsoft.com/office/officeart/2005/8/layout/vList2"/>
    <dgm:cxn modelId="{DDC823CB-173E-4D92-8EFB-79402B6152BD}" type="presParOf" srcId="{BBABA84B-A9DF-4CBC-8161-C71D8EC9073F}" destId="{99B71446-88AF-43AE-9AB2-045E7BE95371}" srcOrd="10" destOrd="0" presId="urn:microsoft.com/office/officeart/2005/8/layout/vList2"/>
    <dgm:cxn modelId="{BC0917C8-D0A5-4D3B-A81B-9DAB58A24594}" type="presParOf" srcId="{BBABA84B-A9DF-4CBC-8161-C71D8EC9073F}" destId="{24CE0A0D-9C06-420A-9B4D-F9018495B204}" srcOrd="11" destOrd="0" presId="urn:microsoft.com/office/officeart/2005/8/layout/vList2"/>
    <dgm:cxn modelId="{3B2CFA0F-B014-44A6-95EA-A14D5699ECA6}" type="presParOf" srcId="{BBABA84B-A9DF-4CBC-8161-C71D8EC9073F}" destId="{14BE5F57-7F71-4E8D-A917-76BA731EA85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EB8815-2A58-44AD-ACDB-92A9C26FD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CBB0C6-2C5B-4FCF-A777-32F5E00C2A9D}">
      <dgm:prSet phldrT="[Текст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sz="2400" dirty="0" smtClean="0"/>
            <a:t>Непрерывность процесса</a:t>
          </a:r>
          <a:endParaRPr lang="ru-RU" sz="2400" dirty="0"/>
        </a:p>
      </dgm:t>
    </dgm:pt>
    <dgm:pt modelId="{AB3A81F9-E813-4CED-82A0-2A462E3F64BC}" type="parTrans" cxnId="{C040A975-B65A-4413-9A87-AC26FE76EC01}">
      <dgm:prSet/>
      <dgm:spPr/>
      <dgm:t>
        <a:bodyPr/>
        <a:lstStyle/>
        <a:p>
          <a:endParaRPr lang="ru-RU"/>
        </a:p>
      </dgm:t>
    </dgm:pt>
    <dgm:pt modelId="{480DB43B-3E32-423B-816A-9E0CC0EE98BB}" type="sibTrans" cxnId="{C040A975-B65A-4413-9A87-AC26FE76EC01}">
      <dgm:prSet/>
      <dgm:spPr/>
      <dgm:t>
        <a:bodyPr/>
        <a:lstStyle/>
        <a:p>
          <a:endParaRPr lang="ru-RU"/>
        </a:p>
      </dgm:t>
    </dgm:pt>
    <dgm:pt modelId="{442B024F-F2CD-4AA7-9E2A-D9C646FEEC58}">
      <dgm:prSet/>
      <dgm:spPr/>
      <dgm:t>
        <a:bodyPr/>
        <a:lstStyle/>
        <a:p>
          <a:r>
            <a:rPr lang="ru-RU" dirty="0" smtClean="0"/>
            <a:t>Разнообразие образовательных активностей</a:t>
          </a:r>
          <a:endParaRPr lang="ru-RU" dirty="0"/>
        </a:p>
      </dgm:t>
    </dgm:pt>
    <dgm:pt modelId="{2EB30CCB-2043-42CA-BC00-485C5E16EA2D}" type="parTrans" cxnId="{C5BDF98B-4700-4A3F-9EAE-9C180816AFC3}">
      <dgm:prSet/>
      <dgm:spPr/>
      <dgm:t>
        <a:bodyPr/>
        <a:lstStyle/>
        <a:p>
          <a:endParaRPr lang="ru-RU"/>
        </a:p>
      </dgm:t>
    </dgm:pt>
    <dgm:pt modelId="{ADDC33F8-8B8F-412C-9C41-D247716B42B5}" type="sibTrans" cxnId="{C5BDF98B-4700-4A3F-9EAE-9C180816AFC3}">
      <dgm:prSet/>
      <dgm:spPr/>
      <dgm:t>
        <a:bodyPr/>
        <a:lstStyle/>
        <a:p>
          <a:endParaRPr lang="ru-RU"/>
        </a:p>
      </dgm:t>
    </dgm:pt>
    <dgm:pt modelId="{9BEB4379-0DF2-4F78-A385-CE98A492C7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Обеспечение качества материалов и мероприятий</a:t>
          </a:r>
          <a:endParaRPr lang="ru-RU" dirty="0"/>
        </a:p>
      </dgm:t>
    </dgm:pt>
    <dgm:pt modelId="{8CF1B0AA-DB3A-46D0-AD8F-F80C01F3605D}" type="parTrans" cxnId="{2E60F5B1-179F-49B8-BAE3-7FB117CAEBF5}">
      <dgm:prSet/>
      <dgm:spPr/>
      <dgm:t>
        <a:bodyPr/>
        <a:lstStyle/>
        <a:p>
          <a:endParaRPr lang="ru-RU"/>
        </a:p>
      </dgm:t>
    </dgm:pt>
    <dgm:pt modelId="{1382F184-4E7E-408F-823B-810B6A431BAB}" type="sibTrans" cxnId="{2E60F5B1-179F-49B8-BAE3-7FB117CAEBF5}">
      <dgm:prSet/>
      <dgm:spPr/>
      <dgm:t>
        <a:bodyPr/>
        <a:lstStyle/>
        <a:p>
          <a:endParaRPr lang="ru-RU"/>
        </a:p>
      </dgm:t>
    </dgm:pt>
    <dgm:pt modelId="{0A32FEDA-315E-4C57-8319-154223C9671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Контроль и учет образовательной активности</a:t>
          </a:r>
          <a:endParaRPr lang="ru-RU" dirty="0"/>
        </a:p>
      </dgm:t>
    </dgm:pt>
    <dgm:pt modelId="{DF80B1FF-C760-4663-BFC6-B782E8606D23}" type="parTrans" cxnId="{21843E5C-D44B-44E4-9FA3-0DDF98F095C1}">
      <dgm:prSet/>
      <dgm:spPr/>
      <dgm:t>
        <a:bodyPr/>
        <a:lstStyle/>
        <a:p>
          <a:endParaRPr lang="ru-RU"/>
        </a:p>
      </dgm:t>
    </dgm:pt>
    <dgm:pt modelId="{580E7497-4A10-48AF-BBEA-C927741E0201}" type="sibTrans" cxnId="{21843E5C-D44B-44E4-9FA3-0DDF98F095C1}">
      <dgm:prSet/>
      <dgm:spPr/>
      <dgm:t>
        <a:bodyPr/>
        <a:lstStyle/>
        <a:p>
          <a:endParaRPr lang="ru-RU"/>
        </a:p>
      </dgm:t>
    </dgm:pt>
    <dgm:pt modelId="{B28AB0D2-786D-47F9-B354-3A64C83EC4B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Обязанности работодателя</a:t>
          </a:r>
          <a:endParaRPr lang="ru-RU" dirty="0"/>
        </a:p>
      </dgm:t>
    </dgm:pt>
    <dgm:pt modelId="{75833819-3C57-4BA8-B86A-9E4056C5EFAD}" type="parTrans" cxnId="{99C80282-EE06-418E-8530-C7D01E75FAB7}">
      <dgm:prSet/>
      <dgm:spPr/>
      <dgm:t>
        <a:bodyPr/>
        <a:lstStyle/>
        <a:p>
          <a:endParaRPr lang="ru-RU"/>
        </a:p>
      </dgm:t>
    </dgm:pt>
    <dgm:pt modelId="{5E601EC7-904A-4497-8A47-BEA29A37AC35}" type="sibTrans" cxnId="{99C80282-EE06-418E-8530-C7D01E75FAB7}">
      <dgm:prSet/>
      <dgm:spPr/>
      <dgm:t>
        <a:bodyPr/>
        <a:lstStyle/>
        <a:p>
          <a:endParaRPr lang="ru-RU"/>
        </a:p>
      </dgm:t>
    </dgm:pt>
    <dgm:pt modelId="{C9197871-DD42-47C1-81E3-B615AA797D0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Средства для НМО</a:t>
          </a:r>
          <a:endParaRPr lang="ru-RU" dirty="0"/>
        </a:p>
      </dgm:t>
    </dgm:pt>
    <dgm:pt modelId="{EF390DFA-CE34-47CE-AF27-0CBE183EB00D}" type="parTrans" cxnId="{99AEEDCC-66D6-4660-8285-86979EF0EADF}">
      <dgm:prSet/>
      <dgm:spPr/>
      <dgm:t>
        <a:bodyPr/>
        <a:lstStyle/>
        <a:p>
          <a:endParaRPr lang="ru-RU"/>
        </a:p>
      </dgm:t>
    </dgm:pt>
    <dgm:pt modelId="{F88FACFB-B287-4E47-9D4C-7AB1B9A3D1E6}" type="sibTrans" cxnId="{99AEEDCC-66D6-4660-8285-86979EF0EADF}">
      <dgm:prSet/>
      <dgm:spPr/>
      <dgm:t>
        <a:bodyPr/>
        <a:lstStyle/>
        <a:p>
          <a:endParaRPr lang="ru-RU"/>
        </a:p>
      </dgm:t>
    </dgm:pt>
    <dgm:pt modelId="{6D38B8C6-00BC-4218-BB61-3C8644CEB4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Мотивация участников</a:t>
          </a:r>
          <a:endParaRPr lang="ru-RU" dirty="0"/>
        </a:p>
      </dgm:t>
    </dgm:pt>
    <dgm:pt modelId="{8C2D5A79-D4F4-4120-BE5E-186D461D1C12}" type="parTrans" cxnId="{9819FA95-67A3-4985-8D44-26EDA02CB933}">
      <dgm:prSet/>
      <dgm:spPr/>
      <dgm:t>
        <a:bodyPr/>
        <a:lstStyle/>
        <a:p>
          <a:endParaRPr lang="ru-RU"/>
        </a:p>
      </dgm:t>
    </dgm:pt>
    <dgm:pt modelId="{89483504-A229-4965-BC54-A1583D63773E}" type="sibTrans" cxnId="{9819FA95-67A3-4985-8D44-26EDA02CB933}">
      <dgm:prSet/>
      <dgm:spPr/>
      <dgm:t>
        <a:bodyPr/>
        <a:lstStyle/>
        <a:p>
          <a:endParaRPr lang="ru-RU"/>
        </a:p>
      </dgm:t>
    </dgm:pt>
    <dgm:pt modelId="{BBABA84B-A9DF-4CBC-8161-C71D8EC9073F}" type="pres">
      <dgm:prSet presAssocID="{A8EB8815-2A58-44AD-ACDB-92A9C26FD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24E096-3DC8-4CBB-81E3-D71A6044F717}" type="pres">
      <dgm:prSet presAssocID="{B4CBB0C6-2C5B-4FCF-A777-32F5E00C2A9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1C4FD2-799D-448A-BDD1-87020D0A9895}" type="pres">
      <dgm:prSet presAssocID="{480DB43B-3E32-423B-816A-9E0CC0EE98BB}" presName="spacer" presStyleCnt="0"/>
      <dgm:spPr/>
    </dgm:pt>
    <dgm:pt modelId="{64B54BEA-740D-4868-A16B-68882ADE3E9C}" type="pres">
      <dgm:prSet presAssocID="{442B024F-F2CD-4AA7-9E2A-D9C646FEEC5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A76AC4-63E3-4985-89D3-A8C2DD7DFCFF}" type="pres">
      <dgm:prSet presAssocID="{ADDC33F8-8B8F-412C-9C41-D247716B42B5}" presName="spacer" presStyleCnt="0"/>
      <dgm:spPr/>
    </dgm:pt>
    <dgm:pt modelId="{2BA9FCC4-FD68-45F2-90F8-979C7B2A4F9D}" type="pres">
      <dgm:prSet presAssocID="{9BEB4379-0DF2-4F78-A385-CE98A492C72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106C84-CC2F-4FD6-ABCB-F8FEAF275ACD}" type="pres">
      <dgm:prSet presAssocID="{1382F184-4E7E-408F-823B-810B6A431BAB}" presName="spacer" presStyleCnt="0"/>
      <dgm:spPr/>
    </dgm:pt>
    <dgm:pt modelId="{731CAB5B-C07A-4D6F-A4BE-46B2FCC5B062}" type="pres">
      <dgm:prSet presAssocID="{0A32FEDA-315E-4C57-8319-154223C9671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F2417A-C820-4A2F-AA6C-A4A0BAB52CC6}" type="pres">
      <dgm:prSet presAssocID="{580E7497-4A10-48AF-BBEA-C927741E0201}" presName="spacer" presStyleCnt="0"/>
      <dgm:spPr/>
    </dgm:pt>
    <dgm:pt modelId="{DA8B5A7C-22F0-4FA8-9C3C-28BACE6FCB98}" type="pres">
      <dgm:prSet presAssocID="{B28AB0D2-786D-47F9-B354-3A64C83EC4B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C32DA6-31D0-43C1-9668-843ECE327E97}" type="pres">
      <dgm:prSet presAssocID="{5E601EC7-904A-4497-8A47-BEA29A37AC35}" presName="spacer" presStyleCnt="0"/>
      <dgm:spPr/>
    </dgm:pt>
    <dgm:pt modelId="{99B71446-88AF-43AE-9AB2-045E7BE95371}" type="pres">
      <dgm:prSet presAssocID="{C9197871-DD42-47C1-81E3-B615AA797D0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CE0A0D-9C06-420A-9B4D-F9018495B204}" type="pres">
      <dgm:prSet presAssocID="{F88FACFB-B287-4E47-9D4C-7AB1B9A3D1E6}" presName="spacer" presStyleCnt="0"/>
      <dgm:spPr/>
    </dgm:pt>
    <dgm:pt modelId="{14BE5F57-7F71-4E8D-A917-76BA731EA85F}" type="pres">
      <dgm:prSet presAssocID="{6D38B8C6-00BC-4218-BB61-3C8644CEB42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D24182E-BC58-425F-AD58-E4DFD7DAE415}" type="presOf" srcId="{6D38B8C6-00BC-4218-BB61-3C8644CEB42E}" destId="{14BE5F57-7F71-4E8D-A917-76BA731EA85F}" srcOrd="0" destOrd="0" presId="urn:microsoft.com/office/officeart/2005/8/layout/vList2"/>
    <dgm:cxn modelId="{99C80282-EE06-418E-8530-C7D01E75FAB7}" srcId="{A8EB8815-2A58-44AD-ACDB-92A9C26FD929}" destId="{B28AB0D2-786D-47F9-B354-3A64C83EC4BF}" srcOrd="4" destOrd="0" parTransId="{75833819-3C57-4BA8-B86A-9E4056C5EFAD}" sibTransId="{5E601EC7-904A-4497-8A47-BEA29A37AC35}"/>
    <dgm:cxn modelId="{2E60F5B1-179F-49B8-BAE3-7FB117CAEBF5}" srcId="{A8EB8815-2A58-44AD-ACDB-92A9C26FD929}" destId="{9BEB4379-0DF2-4F78-A385-CE98A492C72E}" srcOrd="2" destOrd="0" parTransId="{8CF1B0AA-DB3A-46D0-AD8F-F80C01F3605D}" sibTransId="{1382F184-4E7E-408F-823B-810B6A431BAB}"/>
    <dgm:cxn modelId="{BD226EB5-516B-43BF-8FE9-7F7FD25F0CB7}" type="presOf" srcId="{B28AB0D2-786D-47F9-B354-3A64C83EC4BF}" destId="{DA8B5A7C-22F0-4FA8-9C3C-28BACE6FCB98}" srcOrd="0" destOrd="0" presId="urn:microsoft.com/office/officeart/2005/8/layout/vList2"/>
    <dgm:cxn modelId="{BC6AEFE5-547A-498F-8B47-B102CA78E296}" type="presOf" srcId="{B4CBB0C6-2C5B-4FCF-A777-32F5E00C2A9D}" destId="{7424E096-3DC8-4CBB-81E3-D71A6044F717}" srcOrd="0" destOrd="0" presId="urn:microsoft.com/office/officeart/2005/8/layout/vList2"/>
    <dgm:cxn modelId="{C040A975-B65A-4413-9A87-AC26FE76EC01}" srcId="{A8EB8815-2A58-44AD-ACDB-92A9C26FD929}" destId="{B4CBB0C6-2C5B-4FCF-A777-32F5E00C2A9D}" srcOrd="0" destOrd="0" parTransId="{AB3A81F9-E813-4CED-82A0-2A462E3F64BC}" sibTransId="{480DB43B-3E32-423B-816A-9E0CC0EE98BB}"/>
    <dgm:cxn modelId="{6D116CDA-E521-43C1-A28B-949ADC3D2A2E}" type="presOf" srcId="{9BEB4379-0DF2-4F78-A385-CE98A492C72E}" destId="{2BA9FCC4-FD68-45F2-90F8-979C7B2A4F9D}" srcOrd="0" destOrd="0" presId="urn:microsoft.com/office/officeart/2005/8/layout/vList2"/>
    <dgm:cxn modelId="{31A2049A-4ADC-4B2A-A83B-B00FAACD8CA7}" type="presOf" srcId="{0A32FEDA-315E-4C57-8319-154223C9671D}" destId="{731CAB5B-C07A-4D6F-A4BE-46B2FCC5B062}" srcOrd="0" destOrd="0" presId="urn:microsoft.com/office/officeart/2005/8/layout/vList2"/>
    <dgm:cxn modelId="{21843E5C-D44B-44E4-9FA3-0DDF98F095C1}" srcId="{A8EB8815-2A58-44AD-ACDB-92A9C26FD929}" destId="{0A32FEDA-315E-4C57-8319-154223C9671D}" srcOrd="3" destOrd="0" parTransId="{DF80B1FF-C760-4663-BFC6-B782E8606D23}" sibTransId="{580E7497-4A10-48AF-BBEA-C927741E0201}"/>
    <dgm:cxn modelId="{DA24933F-7672-42C5-A71E-286DD29E8ECA}" type="presOf" srcId="{A8EB8815-2A58-44AD-ACDB-92A9C26FD929}" destId="{BBABA84B-A9DF-4CBC-8161-C71D8EC9073F}" srcOrd="0" destOrd="0" presId="urn:microsoft.com/office/officeart/2005/8/layout/vList2"/>
    <dgm:cxn modelId="{99AEEDCC-66D6-4660-8285-86979EF0EADF}" srcId="{A8EB8815-2A58-44AD-ACDB-92A9C26FD929}" destId="{C9197871-DD42-47C1-81E3-B615AA797D08}" srcOrd="5" destOrd="0" parTransId="{EF390DFA-CE34-47CE-AF27-0CBE183EB00D}" sibTransId="{F88FACFB-B287-4E47-9D4C-7AB1B9A3D1E6}"/>
    <dgm:cxn modelId="{C5BDF98B-4700-4A3F-9EAE-9C180816AFC3}" srcId="{A8EB8815-2A58-44AD-ACDB-92A9C26FD929}" destId="{442B024F-F2CD-4AA7-9E2A-D9C646FEEC58}" srcOrd="1" destOrd="0" parTransId="{2EB30CCB-2043-42CA-BC00-485C5E16EA2D}" sibTransId="{ADDC33F8-8B8F-412C-9C41-D247716B42B5}"/>
    <dgm:cxn modelId="{38319797-6100-4F67-974C-3EDB5B64CBAD}" type="presOf" srcId="{442B024F-F2CD-4AA7-9E2A-D9C646FEEC58}" destId="{64B54BEA-740D-4868-A16B-68882ADE3E9C}" srcOrd="0" destOrd="0" presId="urn:microsoft.com/office/officeart/2005/8/layout/vList2"/>
    <dgm:cxn modelId="{9819FA95-67A3-4985-8D44-26EDA02CB933}" srcId="{A8EB8815-2A58-44AD-ACDB-92A9C26FD929}" destId="{6D38B8C6-00BC-4218-BB61-3C8644CEB42E}" srcOrd="6" destOrd="0" parTransId="{8C2D5A79-D4F4-4120-BE5E-186D461D1C12}" sibTransId="{89483504-A229-4965-BC54-A1583D63773E}"/>
    <dgm:cxn modelId="{AC835241-F0D9-4499-8270-61E413341FB1}" type="presOf" srcId="{C9197871-DD42-47C1-81E3-B615AA797D08}" destId="{99B71446-88AF-43AE-9AB2-045E7BE95371}" srcOrd="0" destOrd="0" presId="urn:microsoft.com/office/officeart/2005/8/layout/vList2"/>
    <dgm:cxn modelId="{B0A13624-1E24-485D-9C54-5B543C43B417}" type="presParOf" srcId="{BBABA84B-A9DF-4CBC-8161-C71D8EC9073F}" destId="{7424E096-3DC8-4CBB-81E3-D71A6044F717}" srcOrd="0" destOrd="0" presId="urn:microsoft.com/office/officeart/2005/8/layout/vList2"/>
    <dgm:cxn modelId="{C013DE20-CD6E-47A0-AC1D-3163BC361EBB}" type="presParOf" srcId="{BBABA84B-A9DF-4CBC-8161-C71D8EC9073F}" destId="{BA1C4FD2-799D-448A-BDD1-87020D0A9895}" srcOrd="1" destOrd="0" presId="urn:microsoft.com/office/officeart/2005/8/layout/vList2"/>
    <dgm:cxn modelId="{37B0C78B-68CD-4754-B18E-B5A13D3162BF}" type="presParOf" srcId="{BBABA84B-A9DF-4CBC-8161-C71D8EC9073F}" destId="{64B54BEA-740D-4868-A16B-68882ADE3E9C}" srcOrd="2" destOrd="0" presId="urn:microsoft.com/office/officeart/2005/8/layout/vList2"/>
    <dgm:cxn modelId="{96A12508-1957-4FF0-876F-D6BCEC9FFCE4}" type="presParOf" srcId="{BBABA84B-A9DF-4CBC-8161-C71D8EC9073F}" destId="{22A76AC4-63E3-4985-89D3-A8C2DD7DFCFF}" srcOrd="3" destOrd="0" presId="urn:microsoft.com/office/officeart/2005/8/layout/vList2"/>
    <dgm:cxn modelId="{9618CA5C-867F-4F00-86C7-5F832D8F96F6}" type="presParOf" srcId="{BBABA84B-A9DF-4CBC-8161-C71D8EC9073F}" destId="{2BA9FCC4-FD68-45F2-90F8-979C7B2A4F9D}" srcOrd="4" destOrd="0" presId="urn:microsoft.com/office/officeart/2005/8/layout/vList2"/>
    <dgm:cxn modelId="{A3ECC828-5673-49E2-8F3F-E1F60E199E5E}" type="presParOf" srcId="{BBABA84B-A9DF-4CBC-8161-C71D8EC9073F}" destId="{88106C84-CC2F-4FD6-ABCB-F8FEAF275ACD}" srcOrd="5" destOrd="0" presId="urn:microsoft.com/office/officeart/2005/8/layout/vList2"/>
    <dgm:cxn modelId="{7C8DCBB3-94B9-4718-9817-331CC95FC1A3}" type="presParOf" srcId="{BBABA84B-A9DF-4CBC-8161-C71D8EC9073F}" destId="{731CAB5B-C07A-4D6F-A4BE-46B2FCC5B062}" srcOrd="6" destOrd="0" presId="urn:microsoft.com/office/officeart/2005/8/layout/vList2"/>
    <dgm:cxn modelId="{6B25E9CD-CE12-4142-8EA5-D85189B508A2}" type="presParOf" srcId="{BBABA84B-A9DF-4CBC-8161-C71D8EC9073F}" destId="{15F2417A-C820-4A2F-AA6C-A4A0BAB52CC6}" srcOrd="7" destOrd="0" presId="urn:microsoft.com/office/officeart/2005/8/layout/vList2"/>
    <dgm:cxn modelId="{AC562AF8-955C-40AF-B552-E7310383DB13}" type="presParOf" srcId="{BBABA84B-A9DF-4CBC-8161-C71D8EC9073F}" destId="{DA8B5A7C-22F0-4FA8-9C3C-28BACE6FCB98}" srcOrd="8" destOrd="0" presId="urn:microsoft.com/office/officeart/2005/8/layout/vList2"/>
    <dgm:cxn modelId="{C84C96F9-6C8A-46CA-81C2-0FCFB9E1A942}" type="presParOf" srcId="{BBABA84B-A9DF-4CBC-8161-C71D8EC9073F}" destId="{C4C32DA6-31D0-43C1-9668-843ECE327E97}" srcOrd="9" destOrd="0" presId="urn:microsoft.com/office/officeart/2005/8/layout/vList2"/>
    <dgm:cxn modelId="{C2AFE7A0-5678-498B-92F1-48373B7521E1}" type="presParOf" srcId="{BBABA84B-A9DF-4CBC-8161-C71D8EC9073F}" destId="{99B71446-88AF-43AE-9AB2-045E7BE95371}" srcOrd="10" destOrd="0" presId="urn:microsoft.com/office/officeart/2005/8/layout/vList2"/>
    <dgm:cxn modelId="{3FDB2433-3727-43C9-AEAB-2D0082A30B92}" type="presParOf" srcId="{BBABA84B-A9DF-4CBC-8161-C71D8EC9073F}" destId="{24CE0A0D-9C06-420A-9B4D-F9018495B204}" srcOrd="11" destOrd="0" presId="urn:microsoft.com/office/officeart/2005/8/layout/vList2"/>
    <dgm:cxn modelId="{6D045090-5C88-48F3-94A2-0A9B9501A3DE}" type="presParOf" srcId="{BBABA84B-A9DF-4CBC-8161-C71D8EC9073F}" destId="{14BE5F57-7F71-4E8D-A917-76BA731EA85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EB8815-2A58-44AD-ACDB-92A9C26FD9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CBB0C6-2C5B-4FCF-A777-32F5E00C2A9D}">
      <dgm:prSet phldrT="[Текст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sz="2400" dirty="0" smtClean="0"/>
            <a:t>Непрерывность процесса</a:t>
          </a:r>
          <a:endParaRPr lang="ru-RU" sz="2400" dirty="0"/>
        </a:p>
      </dgm:t>
    </dgm:pt>
    <dgm:pt modelId="{AB3A81F9-E813-4CED-82A0-2A462E3F64BC}" type="parTrans" cxnId="{C040A975-B65A-4413-9A87-AC26FE76EC01}">
      <dgm:prSet/>
      <dgm:spPr/>
      <dgm:t>
        <a:bodyPr/>
        <a:lstStyle/>
        <a:p>
          <a:endParaRPr lang="ru-RU"/>
        </a:p>
      </dgm:t>
    </dgm:pt>
    <dgm:pt modelId="{480DB43B-3E32-423B-816A-9E0CC0EE98BB}" type="sibTrans" cxnId="{C040A975-B65A-4413-9A87-AC26FE76EC01}">
      <dgm:prSet/>
      <dgm:spPr/>
      <dgm:t>
        <a:bodyPr/>
        <a:lstStyle/>
        <a:p>
          <a:endParaRPr lang="ru-RU"/>
        </a:p>
      </dgm:t>
    </dgm:pt>
    <dgm:pt modelId="{442B024F-F2CD-4AA7-9E2A-D9C646FEEC5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Разнообразие образовательных активностей</a:t>
          </a:r>
          <a:endParaRPr lang="ru-RU" dirty="0"/>
        </a:p>
      </dgm:t>
    </dgm:pt>
    <dgm:pt modelId="{2EB30CCB-2043-42CA-BC00-485C5E16EA2D}" type="parTrans" cxnId="{C5BDF98B-4700-4A3F-9EAE-9C180816AFC3}">
      <dgm:prSet/>
      <dgm:spPr/>
      <dgm:t>
        <a:bodyPr/>
        <a:lstStyle/>
        <a:p>
          <a:endParaRPr lang="ru-RU"/>
        </a:p>
      </dgm:t>
    </dgm:pt>
    <dgm:pt modelId="{ADDC33F8-8B8F-412C-9C41-D247716B42B5}" type="sibTrans" cxnId="{C5BDF98B-4700-4A3F-9EAE-9C180816AFC3}">
      <dgm:prSet/>
      <dgm:spPr/>
      <dgm:t>
        <a:bodyPr/>
        <a:lstStyle/>
        <a:p>
          <a:endParaRPr lang="ru-RU"/>
        </a:p>
      </dgm:t>
    </dgm:pt>
    <dgm:pt modelId="{9BEB4379-0DF2-4F78-A385-CE98A492C72E}">
      <dgm:prSet/>
      <dgm:spPr/>
      <dgm:t>
        <a:bodyPr/>
        <a:lstStyle/>
        <a:p>
          <a:r>
            <a:rPr lang="ru-RU" dirty="0" smtClean="0"/>
            <a:t>Обеспечение качества материалов и мероприятий</a:t>
          </a:r>
          <a:endParaRPr lang="ru-RU" dirty="0"/>
        </a:p>
      </dgm:t>
    </dgm:pt>
    <dgm:pt modelId="{8CF1B0AA-DB3A-46D0-AD8F-F80C01F3605D}" type="parTrans" cxnId="{2E60F5B1-179F-49B8-BAE3-7FB117CAEBF5}">
      <dgm:prSet/>
      <dgm:spPr/>
      <dgm:t>
        <a:bodyPr/>
        <a:lstStyle/>
        <a:p>
          <a:endParaRPr lang="ru-RU"/>
        </a:p>
      </dgm:t>
    </dgm:pt>
    <dgm:pt modelId="{1382F184-4E7E-408F-823B-810B6A431BAB}" type="sibTrans" cxnId="{2E60F5B1-179F-49B8-BAE3-7FB117CAEBF5}">
      <dgm:prSet/>
      <dgm:spPr/>
      <dgm:t>
        <a:bodyPr/>
        <a:lstStyle/>
        <a:p>
          <a:endParaRPr lang="ru-RU"/>
        </a:p>
      </dgm:t>
    </dgm:pt>
    <dgm:pt modelId="{0A32FEDA-315E-4C57-8319-154223C9671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Контроль и учет образовательной активности</a:t>
          </a:r>
          <a:endParaRPr lang="ru-RU" dirty="0"/>
        </a:p>
      </dgm:t>
    </dgm:pt>
    <dgm:pt modelId="{DF80B1FF-C760-4663-BFC6-B782E8606D23}" type="parTrans" cxnId="{21843E5C-D44B-44E4-9FA3-0DDF98F095C1}">
      <dgm:prSet/>
      <dgm:spPr/>
      <dgm:t>
        <a:bodyPr/>
        <a:lstStyle/>
        <a:p>
          <a:endParaRPr lang="ru-RU"/>
        </a:p>
      </dgm:t>
    </dgm:pt>
    <dgm:pt modelId="{580E7497-4A10-48AF-BBEA-C927741E0201}" type="sibTrans" cxnId="{21843E5C-D44B-44E4-9FA3-0DDF98F095C1}">
      <dgm:prSet/>
      <dgm:spPr/>
      <dgm:t>
        <a:bodyPr/>
        <a:lstStyle/>
        <a:p>
          <a:endParaRPr lang="ru-RU"/>
        </a:p>
      </dgm:t>
    </dgm:pt>
    <dgm:pt modelId="{B28AB0D2-786D-47F9-B354-3A64C83EC4BF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Обязанности работодателя</a:t>
          </a:r>
          <a:endParaRPr lang="ru-RU" dirty="0"/>
        </a:p>
      </dgm:t>
    </dgm:pt>
    <dgm:pt modelId="{75833819-3C57-4BA8-B86A-9E4056C5EFAD}" type="parTrans" cxnId="{99C80282-EE06-418E-8530-C7D01E75FAB7}">
      <dgm:prSet/>
      <dgm:spPr/>
      <dgm:t>
        <a:bodyPr/>
        <a:lstStyle/>
        <a:p>
          <a:endParaRPr lang="ru-RU"/>
        </a:p>
      </dgm:t>
    </dgm:pt>
    <dgm:pt modelId="{5E601EC7-904A-4497-8A47-BEA29A37AC35}" type="sibTrans" cxnId="{99C80282-EE06-418E-8530-C7D01E75FAB7}">
      <dgm:prSet/>
      <dgm:spPr/>
      <dgm:t>
        <a:bodyPr/>
        <a:lstStyle/>
        <a:p>
          <a:endParaRPr lang="ru-RU"/>
        </a:p>
      </dgm:t>
    </dgm:pt>
    <dgm:pt modelId="{C9197871-DD42-47C1-81E3-B615AA797D0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Средства для НМО</a:t>
          </a:r>
          <a:endParaRPr lang="ru-RU" dirty="0"/>
        </a:p>
      </dgm:t>
    </dgm:pt>
    <dgm:pt modelId="{EF390DFA-CE34-47CE-AF27-0CBE183EB00D}" type="parTrans" cxnId="{99AEEDCC-66D6-4660-8285-86979EF0EADF}">
      <dgm:prSet/>
      <dgm:spPr/>
      <dgm:t>
        <a:bodyPr/>
        <a:lstStyle/>
        <a:p>
          <a:endParaRPr lang="ru-RU"/>
        </a:p>
      </dgm:t>
    </dgm:pt>
    <dgm:pt modelId="{F88FACFB-B287-4E47-9D4C-7AB1B9A3D1E6}" type="sibTrans" cxnId="{99AEEDCC-66D6-4660-8285-86979EF0EADF}">
      <dgm:prSet/>
      <dgm:spPr/>
      <dgm:t>
        <a:bodyPr/>
        <a:lstStyle/>
        <a:p>
          <a:endParaRPr lang="ru-RU"/>
        </a:p>
      </dgm:t>
    </dgm:pt>
    <dgm:pt modelId="{6D38B8C6-00BC-4218-BB61-3C8644CEB42E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dirty="0" smtClean="0"/>
            <a:t>Мотивация участников</a:t>
          </a:r>
          <a:endParaRPr lang="ru-RU" dirty="0"/>
        </a:p>
      </dgm:t>
    </dgm:pt>
    <dgm:pt modelId="{8C2D5A79-D4F4-4120-BE5E-186D461D1C12}" type="parTrans" cxnId="{9819FA95-67A3-4985-8D44-26EDA02CB933}">
      <dgm:prSet/>
      <dgm:spPr/>
      <dgm:t>
        <a:bodyPr/>
        <a:lstStyle/>
        <a:p>
          <a:endParaRPr lang="ru-RU"/>
        </a:p>
      </dgm:t>
    </dgm:pt>
    <dgm:pt modelId="{89483504-A229-4965-BC54-A1583D63773E}" type="sibTrans" cxnId="{9819FA95-67A3-4985-8D44-26EDA02CB933}">
      <dgm:prSet/>
      <dgm:spPr/>
      <dgm:t>
        <a:bodyPr/>
        <a:lstStyle/>
        <a:p>
          <a:endParaRPr lang="ru-RU"/>
        </a:p>
      </dgm:t>
    </dgm:pt>
    <dgm:pt modelId="{BBABA84B-A9DF-4CBC-8161-C71D8EC9073F}" type="pres">
      <dgm:prSet presAssocID="{A8EB8815-2A58-44AD-ACDB-92A9C26FD9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24E096-3DC8-4CBB-81E3-D71A6044F717}" type="pres">
      <dgm:prSet presAssocID="{B4CBB0C6-2C5B-4FCF-A777-32F5E00C2A9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1C4FD2-799D-448A-BDD1-87020D0A9895}" type="pres">
      <dgm:prSet presAssocID="{480DB43B-3E32-423B-816A-9E0CC0EE98BB}" presName="spacer" presStyleCnt="0"/>
      <dgm:spPr/>
    </dgm:pt>
    <dgm:pt modelId="{64B54BEA-740D-4868-A16B-68882ADE3E9C}" type="pres">
      <dgm:prSet presAssocID="{442B024F-F2CD-4AA7-9E2A-D9C646FEEC5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A76AC4-63E3-4985-89D3-A8C2DD7DFCFF}" type="pres">
      <dgm:prSet presAssocID="{ADDC33F8-8B8F-412C-9C41-D247716B42B5}" presName="spacer" presStyleCnt="0"/>
      <dgm:spPr/>
    </dgm:pt>
    <dgm:pt modelId="{2BA9FCC4-FD68-45F2-90F8-979C7B2A4F9D}" type="pres">
      <dgm:prSet presAssocID="{9BEB4379-0DF2-4F78-A385-CE98A492C72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106C84-CC2F-4FD6-ABCB-F8FEAF275ACD}" type="pres">
      <dgm:prSet presAssocID="{1382F184-4E7E-408F-823B-810B6A431BAB}" presName="spacer" presStyleCnt="0"/>
      <dgm:spPr/>
    </dgm:pt>
    <dgm:pt modelId="{731CAB5B-C07A-4D6F-A4BE-46B2FCC5B062}" type="pres">
      <dgm:prSet presAssocID="{0A32FEDA-315E-4C57-8319-154223C9671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F2417A-C820-4A2F-AA6C-A4A0BAB52CC6}" type="pres">
      <dgm:prSet presAssocID="{580E7497-4A10-48AF-BBEA-C927741E0201}" presName="spacer" presStyleCnt="0"/>
      <dgm:spPr/>
    </dgm:pt>
    <dgm:pt modelId="{DA8B5A7C-22F0-4FA8-9C3C-28BACE6FCB98}" type="pres">
      <dgm:prSet presAssocID="{B28AB0D2-786D-47F9-B354-3A64C83EC4B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C32DA6-31D0-43C1-9668-843ECE327E97}" type="pres">
      <dgm:prSet presAssocID="{5E601EC7-904A-4497-8A47-BEA29A37AC35}" presName="spacer" presStyleCnt="0"/>
      <dgm:spPr/>
    </dgm:pt>
    <dgm:pt modelId="{99B71446-88AF-43AE-9AB2-045E7BE95371}" type="pres">
      <dgm:prSet presAssocID="{C9197871-DD42-47C1-81E3-B615AA797D0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CE0A0D-9C06-420A-9B4D-F9018495B204}" type="pres">
      <dgm:prSet presAssocID="{F88FACFB-B287-4E47-9D4C-7AB1B9A3D1E6}" presName="spacer" presStyleCnt="0"/>
      <dgm:spPr/>
    </dgm:pt>
    <dgm:pt modelId="{14BE5F57-7F71-4E8D-A917-76BA731EA85F}" type="pres">
      <dgm:prSet presAssocID="{6D38B8C6-00BC-4218-BB61-3C8644CEB42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1843E5C-D44B-44E4-9FA3-0DDF98F095C1}" srcId="{A8EB8815-2A58-44AD-ACDB-92A9C26FD929}" destId="{0A32FEDA-315E-4C57-8319-154223C9671D}" srcOrd="3" destOrd="0" parTransId="{DF80B1FF-C760-4663-BFC6-B782E8606D23}" sibTransId="{580E7497-4A10-48AF-BBEA-C927741E0201}"/>
    <dgm:cxn modelId="{99AEEDCC-66D6-4660-8285-86979EF0EADF}" srcId="{A8EB8815-2A58-44AD-ACDB-92A9C26FD929}" destId="{C9197871-DD42-47C1-81E3-B615AA797D08}" srcOrd="5" destOrd="0" parTransId="{EF390DFA-CE34-47CE-AF27-0CBE183EB00D}" sibTransId="{F88FACFB-B287-4E47-9D4C-7AB1B9A3D1E6}"/>
    <dgm:cxn modelId="{6F419A5D-F41B-48E4-A504-5414D39A714A}" type="presOf" srcId="{C9197871-DD42-47C1-81E3-B615AA797D08}" destId="{99B71446-88AF-43AE-9AB2-045E7BE95371}" srcOrd="0" destOrd="0" presId="urn:microsoft.com/office/officeart/2005/8/layout/vList2"/>
    <dgm:cxn modelId="{92C6BD63-EED2-4AAB-9879-50F6150CF99E}" type="presOf" srcId="{B4CBB0C6-2C5B-4FCF-A777-32F5E00C2A9D}" destId="{7424E096-3DC8-4CBB-81E3-D71A6044F717}" srcOrd="0" destOrd="0" presId="urn:microsoft.com/office/officeart/2005/8/layout/vList2"/>
    <dgm:cxn modelId="{3289E3DA-EC87-4C93-98A7-7420DAE1B0ED}" type="presOf" srcId="{0A32FEDA-315E-4C57-8319-154223C9671D}" destId="{731CAB5B-C07A-4D6F-A4BE-46B2FCC5B062}" srcOrd="0" destOrd="0" presId="urn:microsoft.com/office/officeart/2005/8/layout/vList2"/>
    <dgm:cxn modelId="{6973F0BB-504E-46C9-9493-0AED754C27B5}" type="presOf" srcId="{B28AB0D2-786D-47F9-B354-3A64C83EC4BF}" destId="{DA8B5A7C-22F0-4FA8-9C3C-28BACE6FCB98}" srcOrd="0" destOrd="0" presId="urn:microsoft.com/office/officeart/2005/8/layout/vList2"/>
    <dgm:cxn modelId="{6BF2855E-FBBF-4637-808E-28ADA8F2DE5B}" type="presOf" srcId="{6D38B8C6-00BC-4218-BB61-3C8644CEB42E}" destId="{14BE5F57-7F71-4E8D-A917-76BA731EA85F}" srcOrd="0" destOrd="0" presId="urn:microsoft.com/office/officeart/2005/8/layout/vList2"/>
    <dgm:cxn modelId="{99C80282-EE06-418E-8530-C7D01E75FAB7}" srcId="{A8EB8815-2A58-44AD-ACDB-92A9C26FD929}" destId="{B28AB0D2-786D-47F9-B354-3A64C83EC4BF}" srcOrd="4" destOrd="0" parTransId="{75833819-3C57-4BA8-B86A-9E4056C5EFAD}" sibTransId="{5E601EC7-904A-4497-8A47-BEA29A37AC35}"/>
    <dgm:cxn modelId="{92A71C05-44F8-4424-B540-6C1F9A9BD20D}" type="presOf" srcId="{A8EB8815-2A58-44AD-ACDB-92A9C26FD929}" destId="{BBABA84B-A9DF-4CBC-8161-C71D8EC9073F}" srcOrd="0" destOrd="0" presId="urn:microsoft.com/office/officeart/2005/8/layout/vList2"/>
    <dgm:cxn modelId="{C040A975-B65A-4413-9A87-AC26FE76EC01}" srcId="{A8EB8815-2A58-44AD-ACDB-92A9C26FD929}" destId="{B4CBB0C6-2C5B-4FCF-A777-32F5E00C2A9D}" srcOrd="0" destOrd="0" parTransId="{AB3A81F9-E813-4CED-82A0-2A462E3F64BC}" sibTransId="{480DB43B-3E32-423B-816A-9E0CC0EE98BB}"/>
    <dgm:cxn modelId="{3ADA24A8-5800-4438-803A-583596757CCC}" type="presOf" srcId="{9BEB4379-0DF2-4F78-A385-CE98A492C72E}" destId="{2BA9FCC4-FD68-45F2-90F8-979C7B2A4F9D}" srcOrd="0" destOrd="0" presId="urn:microsoft.com/office/officeart/2005/8/layout/vList2"/>
    <dgm:cxn modelId="{C5BDF98B-4700-4A3F-9EAE-9C180816AFC3}" srcId="{A8EB8815-2A58-44AD-ACDB-92A9C26FD929}" destId="{442B024F-F2CD-4AA7-9E2A-D9C646FEEC58}" srcOrd="1" destOrd="0" parTransId="{2EB30CCB-2043-42CA-BC00-485C5E16EA2D}" sibTransId="{ADDC33F8-8B8F-412C-9C41-D247716B42B5}"/>
    <dgm:cxn modelId="{DC6CF5AE-A911-4CFE-B6C2-9C07DAE0155F}" type="presOf" srcId="{442B024F-F2CD-4AA7-9E2A-D9C646FEEC58}" destId="{64B54BEA-740D-4868-A16B-68882ADE3E9C}" srcOrd="0" destOrd="0" presId="urn:microsoft.com/office/officeart/2005/8/layout/vList2"/>
    <dgm:cxn modelId="{2E60F5B1-179F-49B8-BAE3-7FB117CAEBF5}" srcId="{A8EB8815-2A58-44AD-ACDB-92A9C26FD929}" destId="{9BEB4379-0DF2-4F78-A385-CE98A492C72E}" srcOrd="2" destOrd="0" parTransId="{8CF1B0AA-DB3A-46D0-AD8F-F80C01F3605D}" sibTransId="{1382F184-4E7E-408F-823B-810B6A431BAB}"/>
    <dgm:cxn modelId="{9819FA95-67A3-4985-8D44-26EDA02CB933}" srcId="{A8EB8815-2A58-44AD-ACDB-92A9C26FD929}" destId="{6D38B8C6-00BC-4218-BB61-3C8644CEB42E}" srcOrd="6" destOrd="0" parTransId="{8C2D5A79-D4F4-4120-BE5E-186D461D1C12}" sibTransId="{89483504-A229-4965-BC54-A1583D63773E}"/>
    <dgm:cxn modelId="{A2BCA698-1717-4744-84EA-1065CCAAF768}" type="presParOf" srcId="{BBABA84B-A9DF-4CBC-8161-C71D8EC9073F}" destId="{7424E096-3DC8-4CBB-81E3-D71A6044F717}" srcOrd="0" destOrd="0" presId="urn:microsoft.com/office/officeart/2005/8/layout/vList2"/>
    <dgm:cxn modelId="{EB131967-5286-4206-9536-23267047A581}" type="presParOf" srcId="{BBABA84B-A9DF-4CBC-8161-C71D8EC9073F}" destId="{BA1C4FD2-799D-448A-BDD1-87020D0A9895}" srcOrd="1" destOrd="0" presId="urn:microsoft.com/office/officeart/2005/8/layout/vList2"/>
    <dgm:cxn modelId="{84C5ECE4-9494-43DB-86CE-3EB3379E4BEE}" type="presParOf" srcId="{BBABA84B-A9DF-4CBC-8161-C71D8EC9073F}" destId="{64B54BEA-740D-4868-A16B-68882ADE3E9C}" srcOrd="2" destOrd="0" presId="urn:microsoft.com/office/officeart/2005/8/layout/vList2"/>
    <dgm:cxn modelId="{6C64FC01-DE63-4275-876C-F356ADF8804D}" type="presParOf" srcId="{BBABA84B-A9DF-4CBC-8161-C71D8EC9073F}" destId="{22A76AC4-63E3-4985-89D3-A8C2DD7DFCFF}" srcOrd="3" destOrd="0" presId="urn:microsoft.com/office/officeart/2005/8/layout/vList2"/>
    <dgm:cxn modelId="{82869B33-6759-4C5D-A573-F36656A89704}" type="presParOf" srcId="{BBABA84B-A9DF-4CBC-8161-C71D8EC9073F}" destId="{2BA9FCC4-FD68-45F2-90F8-979C7B2A4F9D}" srcOrd="4" destOrd="0" presId="urn:microsoft.com/office/officeart/2005/8/layout/vList2"/>
    <dgm:cxn modelId="{B8B8ACCC-48E7-45B6-A8C7-D21542C5C188}" type="presParOf" srcId="{BBABA84B-A9DF-4CBC-8161-C71D8EC9073F}" destId="{88106C84-CC2F-4FD6-ABCB-F8FEAF275ACD}" srcOrd="5" destOrd="0" presId="urn:microsoft.com/office/officeart/2005/8/layout/vList2"/>
    <dgm:cxn modelId="{F5B779AA-5761-4772-A6F5-FB420488822D}" type="presParOf" srcId="{BBABA84B-A9DF-4CBC-8161-C71D8EC9073F}" destId="{731CAB5B-C07A-4D6F-A4BE-46B2FCC5B062}" srcOrd="6" destOrd="0" presId="urn:microsoft.com/office/officeart/2005/8/layout/vList2"/>
    <dgm:cxn modelId="{DE59C635-E07B-4E5B-8C70-17339465A146}" type="presParOf" srcId="{BBABA84B-A9DF-4CBC-8161-C71D8EC9073F}" destId="{15F2417A-C820-4A2F-AA6C-A4A0BAB52CC6}" srcOrd="7" destOrd="0" presId="urn:microsoft.com/office/officeart/2005/8/layout/vList2"/>
    <dgm:cxn modelId="{58DAFC5F-5361-4DE3-B3E5-B4759DE60022}" type="presParOf" srcId="{BBABA84B-A9DF-4CBC-8161-C71D8EC9073F}" destId="{DA8B5A7C-22F0-4FA8-9C3C-28BACE6FCB98}" srcOrd="8" destOrd="0" presId="urn:microsoft.com/office/officeart/2005/8/layout/vList2"/>
    <dgm:cxn modelId="{AAFDE0D4-D3F0-4D93-859B-119C14E776E0}" type="presParOf" srcId="{BBABA84B-A9DF-4CBC-8161-C71D8EC9073F}" destId="{C4C32DA6-31D0-43C1-9668-843ECE327E97}" srcOrd="9" destOrd="0" presId="urn:microsoft.com/office/officeart/2005/8/layout/vList2"/>
    <dgm:cxn modelId="{3AA15B1C-D2F2-40CD-8C8F-43224E76DC70}" type="presParOf" srcId="{BBABA84B-A9DF-4CBC-8161-C71D8EC9073F}" destId="{99B71446-88AF-43AE-9AB2-045E7BE95371}" srcOrd="10" destOrd="0" presId="urn:microsoft.com/office/officeart/2005/8/layout/vList2"/>
    <dgm:cxn modelId="{09A23E9C-3968-40F4-9C59-9FEC3A14EF32}" type="presParOf" srcId="{BBABA84B-A9DF-4CBC-8161-C71D8EC9073F}" destId="{24CE0A0D-9C06-420A-9B4D-F9018495B204}" srcOrd="11" destOrd="0" presId="urn:microsoft.com/office/officeart/2005/8/layout/vList2"/>
    <dgm:cxn modelId="{AA7DAF79-53A7-4CC6-8FFD-67272CF98158}" type="presParOf" srcId="{BBABA84B-A9DF-4CBC-8161-C71D8EC9073F}" destId="{14BE5F57-7F71-4E8D-A917-76BA731EA85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3099E-853D-4BC0-AABA-BA300CE2717B}">
      <dsp:nvSpPr>
        <dsp:cNvPr id="0" name=""/>
        <dsp:cNvSpPr/>
      </dsp:nvSpPr>
      <dsp:spPr>
        <a:xfrm>
          <a:off x="1918" y="0"/>
          <a:ext cx="2011188" cy="4525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Общее образование</a:t>
          </a:r>
          <a:endParaRPr lang="ru-RU" sz="1600" kern="1200" dirty="0"/>
        </a:p>
      </dsp:txBody>
      <dsp:txXfrm>
        <a:off x="1918" y="1810385"/>
        <a:ext cx="2011188" cy="1810385"/>
      </dsp:txXfrm>
    </dsp:sp>
    <dsp:sp modelId="{B0AF39D6-03DD-49C8-88B1-211D77907EFC}">
      <dsp:nvSpPr>
        <dsp:cNvPr id="0" name=""/>
        <dsp:cNvSpPr/>
      </dsp:nvSpPr>
      <dsp:spPr>
        <a:xfrm>
          <a:off x="253940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0934E-1E69-4234-857A-F10C7E8BAF19}">
      <dsp:nvSpPr>
        <dsp:cNvPr id="0" name=""/>
        <dsp:cNvSpPr/>
      </dsp:nvSpPr>
      <dsp:spPr>
        <a:xfrm>
          <a:off x="2073443" y="0"/>
          <a:ext cx="2011188" cy="4525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Профессиональное образование</a:t>
          </a:r>
          <a:endParaRPr lang="ru-RU" sz="1600" kern="1200" dirty="0"/>
        </a:p>
      </dsp:txBody>
      <dsp:txXfrm>
        <a:off x="2073443" y="1810385"/>
        <a:ext cx="2011188" cy="1810385"/>
      </dsp:txXfrm>
    </dsp:sp>
    <dsp:sp modelId="{3883D9AD-4A3C-40AB-9AB6-1751E2BCC4AD}">
      <dsp:nvSpPr>
        <dsp:cNvPr id="0" name=""/>
        <dsp:cNvSpPr/>
      </dsp:nvSpPr>
      <dsp:spPr>
        <a:xfrm>
          <a:off x="2325464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D9712-009C-4526-A562-2400085EE6F5}">
      <dsp:nvSpPr>
        <dsp:cNvPr id="0" name=""/>
        <dsp:cNvSpPr/>
      </dsp:nvSpPr>
      <dsp:spPr>
        <a:xfrm>
          <a:off x="4144967" y="0"/>
          <a:ext cx="2011188" cy="4525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Дополнительное образование </a:t>
          </a:r>
          <a:endParaRPr lang="ru-RU" sz="1600" kern="1200" dirty="0"/>
        </a:p>
      </dsp:txBody>
      <dsp:txXfrm>
        <a:off x="4144967" y="1810385"/>
        <a:ext cx="2011188" cy="1810385"/>
      </dsp:txXfrm>
    </dsp:sp>
    <dsp:sp modelId="{7907CF46-1E64-44A2-A282-4D3681CDE7C5}">
      <dsp:nvSpPr>
        <dsp:cNvPr id="0" name=""/>
        <dsp:cNvSpPr/>
      </dsp:nvSpPr>
      <dsp:spPr>
        <a:xfrm>
          <a:off x="4396989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10DB4-0288-450E-843D-A8CCDCFEBA70}">
      <dsp:nvSpPr>
        <dsp:cNvPr id="0" name=""/>
        <dsp:cNvSpPr/>
      </dsp:nvSpPr>
      <dsp:spPr>
        <a:xfrm>
          <a:off x="6216492" y="0"/>
          <a:ext cx="2011188" cy="4525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Профессиональное обучение</a:t>
          </a:r>
          <a:endParaRPr lang="ru-RU" sz="1600" kern="1200" dirty="0"/>
        </a:p>
      </dsp:txBody>
      <dsp:txXfrm>
        <a:off x="6216492" y="1810385"/>
        <a:ext cx="2011188" cy="1810385"/>
      </dsp:txXfrm>
    </dsp:sp>
    <dsp:sp modelId="{F7B0D997-0326-4176-B3DD-B23C66761237}">
      <dsp:nvSpPr>
        <dsp:cNvPr id="0" name=""/>
        <dsp:cNvSpPr/>
      </dsp:nvSpPr>
      <dsp:spPr>
        <a:xfrm>
          <a:off x="6468513" y="271557"/>
          <a:ext cx="1507145" cy="150714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6F681-1FA0-470E-AADB-78CEE151FB8C}">
      <dsp:nvSpPr>
        <dsp:cNvPr id="0" name=""/>
        <dsp:cNvSpPr/>
      </dsp:nvSpPr>
      <dsp:spPr>
        <a:xfrm>
          <a:off x="329183" y="3620770"/>
          <a:ext cx="7571232" cy="67889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096-3DC8-4CBB-81E3-D71A6044F717}">
      <dsp:nvSpPr>
        <dsp:cNvPr id="0" name=""/>
        <dsp:cNvSpPr/>
      </dsp:nvSpPr>
      <dsp:spPr>
        <a:xfrm>
          <a:off x="0" y="56667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Непрерывность процесса</a:t>
          </a:r>
          <a:endParaRPr lang="ru-RU" sz="2400" kern="1200" dirty="0"/>
        </a:p>
      </dsp:txBody>
      <dsp:txXfrm>
        <a:off x="29450" y="86117"/>
        <a:ext cx="8582060" cy="544381"/>
      </dsp:txXfrm>
    </dsp:sp>
    <dsp:sp modelId="{64B54BEA-740D-4868-A16B-68882ADE3E9C}">
      <dsp:nvSpPr>
        <dsp:cNvPr id="0" name=""/>
        <dsp:cNvSpPr/>
      </dsp:nvSpPr>
      <dsp:spPr>
        <a:xfrm>
          <a:off x="0" y="731948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Разнообразие образовательных активностей</a:t>
          </a:r>
          <a:endParaRPr lang="ru-RU" sz="2500" kern="1200" dirty="0"/>
        </a:p>
      </dsp:txBody>
      <dsp:txXfrm>
        <a:off x="29450" y="761398"/>
        <a:ext cx="8582060" cy="544381"/>
      </dsp:txXfrm>
    </dsp:sp>
    <dsp:sp modelId="{2BA9FCC4-FD68-45F2-90F8-979C7B2A4F9D}">
      <dsp:nvSpPr>
        <dsp:cNvPr id="0" name=""/>
        <dsp:cNvSpPr/>
      </dsp:nvSpPr>
      <dsp:spPr>
        <a:xfrm>
          <a:off x="0" y="1407230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Обеспечение качества материалов и мероприятий</a:t>
          </a:r>
          <a:endParaRPr lang="ru-RU" sz="2500" kern="1200" dirty="0"/>
        </a:p>
      </dsp:txBody>
      <dsp:txXfrm>
        <a:off x="29450" y="1436680"/>
        <a:ext cx="8582060" cy="544381"/>
      </dsp:txXfrm>
    </dsp:sp>
    <dsp:sp modelId="{731CAB5B-C07A-4D6F-A4BE-46B2FCC5B062}">
      <dsp:nvSpPr>
        <dsp:cNvPr id="0" name=""/>
        <dsp:cNvSpPr/>
      </dsp:nvSpPr>
      <dsp:spPr>
        <a:xfrm>
          <a:off x="0" y="2082511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Контроль и учет образовательной активности</a:t>
          </a:r>
          <a:endParaRPr lang="ru-RU" sz="2500" kern="1200" dirty="0"/>
        </a:p>
      </dsp:txBody>
      <dsp:txXfrm>
        <a:off x="29450" y="2111961"/>
        <a:ext cx="8582060" cy="544381"/>
      </dsp:txXfrm>
    </dsp:sp>
    <dsp:sp modelId="{DA8B5A7C-22F0-4FA8-9C3C-28BACE6FCB98}">
      <dsp:nvSpPr>
        <dsp:cNvPr id="0" name=""/>
        <dsp:cNvSpPr/>
      </dsp:nvSpPr>
      <dsp:spPr>
        <a:xfrm>
          <a:off x="0" y="2757792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Обязанности работодателя</a:t>
          </a:r>
          <a:endParaRPr lang="ru-RU" sz="2500" kern="1200" dirty="0"/>
        </a:p>
      </dsp:txBody>
      <dsp:txXfrm>
        <a:off x="29450" y="2787242"/>
        <a:ext cx="8582060" cy="544381"/>
      </dsp:txXfrm>
    </dsp:sp>
    <dsp:sp modelId="{99B71446-88AF-43AE-9AB2-045E7BE95371}">
      <dsp:nvSpPr>
        <dsp:cNvPr id="0" name=""/>
        <dsp:cNvSpPr/>
      </dsp:nvSpPr>
      <dsp:spPr>
        <a:xfrm>
          <a:off x="0" y="3433073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Средства для НМО</a:t>
          </a:r>
          <a:endParaRPr lang="ru-RU" sz="2500" kern="1200" dirty="0"/>
        </a:p>
      </dsp:txBody>
      <dsp:txXfrm>
        <a:off x="29450" y="3462523"/>
        <a:ext cx="8582060" cy="544381"/>
      </dsp:txXfrm>
    </dsp:sp>
    <dsp:sp modelId="{14BE5F57-7F71-4E8D-A917-76BA731EA85F}">
      <dsp:nvSpPr>
        <dsp:cNvPr id="0" name=""/>
        <dsp:cNvSpPr/>
      </dsp:nvSpPr>
      <dsp:spPr>
        <a:xfrm>
          <a:off x="0" y="4108355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Мотивация участников</a:t>
          </a:r>
          <a:endParaRPr lang="ru-RU" sz="2500" kern="1200" dirty="0"/>
        </a:p>
      </dsp:txBody>
      <dsp:txXfrm>
        <a:off x="29450" y="4137805"/>
        <a:ext cx="8582060" cy="5443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096-3DC8-4CBB-81E3-D71A6044F717}">
      <dsp:nvSpPr>
        <dsp:cNvPr id="0" name=""/>
        <dsp:cNvSpPr/>
      </dsp:nvSpPr>
      <dsp:spPr>
        <a:xfrm>
          <a:off x="0" y="56667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Непрерывность процесса</a:t>
          </a:r>
          <a:endParaRPr lang="ru-RU" sz="2400" kern="1200" dirty="0"/>
        </a:p>
      </dsp:txBody>
      <dsp:txXfrm>
        <a:off x="29450" y="86117"/>
        <a:ext cx="8582060" cy="544381"/>
      </dsp:txXfrm>
    </dsp:sp>
    <dsp:sp modelId="{64B54BEA-740D-4868-A16B-68882ADE3E9C}">
      <dsp:nvSpPr>
        <dsp:cNvPr id="0" name=""/>
        <dsp:cNvSpPr/>
      </dsp:nvSpPr>
      <dsp:spPr>
        <a:xfrm>
          <a:off x="0" y="731948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Разнообразие образовательных активностей</a:t>
          </a:r>
          <a:endParaRPr lang="ru-RU" sz="2500" kern="1200" dirty="0"/>
        </a:p>
      </dsp:txBody>
      <dsp:txXfrm>
        <a:off x="29450" y="761398"/>
        <a:ext cx="8582060" cy="544381"/>
      </dsp:txXfrm>
    </dsp:sp>
    <dsp:sp modelId="{2BA9FCC4-FD68-45F2-90F8-979C7B2A4F9D}">
      <dsp:nvSpPr>
        <dsp:cNvPr id="0" name=""/>
        <dsp:cNvSpPr/>
      </dsp:nvSpPr>
      <dsp:spPr>
        <a:xfrm>
          <a:off x="0" y="1407230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Обеспечение качества материалов и мероприятий</a:t>
          </a:r>
          <a:endParaRPr lang="ru-RU" sz="2500" kern="1200" dirty="0"/>
        </a:p>
      </dsp:txBody>
      <dsp:txXfrm>
        <a:off x="29450" y="1436680"/>
        <a:ext cx="8582060" cy="544381"/>
      </dsp:txXfrm>
    </dsp:sp>
    <dsp:sp modelId="{731CAB5B-C07A-4D6F-A4BE-46B2FCC5B062}">
      <dsp:nvSpPr>
        <dsp:cNvPr id="0" name=""/>
        <dsp:cNvSpPr/>
      </dsp:nvSpPr>
      <dsp:spPr>
        <a:xfrm>
          <a:off x="0" y="2082511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Контроль и учет образовательной активности</a:t>
          </a:r>
          <a:endParaRPr lang="ru-RU" sz="2500" kern="1200" dirty="0"/>
        </a:p>
      </dsp:txBody>
      <dsp:txXfrm>
        <a:off x="29450" y="2111961"/>
        <a:ext cx="8582060" cy="544381"/>
      </dsp:txXfrm>
    </dsp:sp>
    <dsp:sp modelId="{DA8B5A7C-22F0-4FA8-9C3C-28BACE6FCB98}">
      <dsp:nvSpPr>
        <dsp:cNvPr id="0" name=""/>
        <dsp:cNvSpPr/>
      </dsp:nvSpPr>
      <dsp:spPr>
        <a:xfrm>
          <a:off x="0" y="2757792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Обязанности работодателя</a:t>
          </a:r>
          <a:endParaRPr lang="ru-RU" sz="2500" kern="1200" dirty="0"/>
        </a:p>
      </dsp:txBody>
      <dsp:txXfrm>
        <a:off x="29450" y="2787242"/>
        <a:ext cx="8582060" cy="544381"/>
      </dsp:txXfrm>
    </dsp:sp>
    <dsp:sp modelId="{99B71446-88AF-43AE-9AB2-045E7BE95371}">
      <dsp:nvSpPr>
        <dsp:cNvPr id="0" name=""/>
        <dsp:cNvSpPr/>
      </dsp:nvSpPr>
      <dsp:spPr>
        <a:xfrm>
          <a:off x="0" y="3433073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Средства для НМО</a:t>
          </a:r>
          <a:endParaRPr lang="ru-RU" sz="2500" kern="1200" dirty="0"/>
        </a:p>
      </dsp:txBody>
      <dsp:txXfrm>
        <a:off x="29450" y="3462523"/>
        <a:ext cx="8582060" cy="544381"/>
      </dsp:txXfrm>
    </dsp:sp>
    <dsp:sp modelId="{14BE5F57-7F71-4E8D-A917-76BA731EA85F}">
      <dsp:nvSpPr>
        <dsp:cNvPr id="0" name=""/>
        <dsp:cNvSpPr/>
      </dsp:nvSpPr>
      <dsp:spPr>
        <a:xfrm>
          <a:off x="0" y="4108355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Мотивация участников</a:t>
          </a:r>
          <a:endParaRPr lang="ru-RU" sz="2500" kern="1200" dirty="0"/>
        </a:p>
      </dsp:txBody>
      <dsp:txXfrm>
        <a:off x="29450" y="4137805"/>
        <a:ext cx="8582060" cy="5443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096-3DC8-4CBB-81E3-D71A6044F717}">
      <dsp:nvSpPr>
        <dsp:cNvPr id="0" name=""/>
        <dsp:cNvSpPr/>
      </dsp:nvSpPr>
      <dsp:spPr>
        <a:xfrm>
          <a:off x="0" y="56667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Непрерывность процесса</a:t>
          </a:r>
          <a:endParaRPr lang="ru-RU" sz="2400" kern="1200" dirty="0"/>
        </a:p>
      </dsp:txBody>
      <dsp:txXfrm>
        <a:off x="29450" y="86117"/>
        <a:ext cx="8582060" cy="544381"/>
      </dsp:txXfrm>
    </dsp:sp>
    <dsp:sp modelId="{64B54BEA-740D-4868-A16B-68882ADE3E9C}">
      <dsp:nvSpPr>
        <dsp:cNvPr id="0" name=""/>
        <dsp:cNvSpPr/>
      </dsp:nvSpPr>
      <dsp:spPr>
        <a:xfrm>
          <a:off x="0" y="731948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Разнообразие образовательных активностей</a:t>
          </a:r>
          <a:endParaRPr lang="ru-RU" sz="2500" kern="1200" dirty="0"/>
        </a:p>
      </dsp:txBody>
      <dsp:txXfrm>
        <a:off x="29450" y="761398"/>
        <a:ext cx="8582060" cy="544381"/>
      </dsp:txXfrm>
    </dsp:sp>
    <dsp:sp modelId="{2BA9FCC4-FD68-45F2-90F8-979C7B2A4F9D}">
      <dsp:nvSpPr>
        <dsp:cNvPr id="0" name=""/>
        <dsp:cNvSpPr/>
      </dsp:nvSpPr>
      <dsp:spPr>
        <a:xfrm>
          <a:off x="0" y="1407230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Обеспечение качества материалов и мероприятий</a:t>
          </a:r>
          <a:endParaRPr lang="ru-RU" sz="2500" kern="1200" dirty="0"/>
        </a:p>
      </dsp:txBody>
      <dsp:txXfrm>
        <a:off x="29450" y="1436680"/>
        <a:ext cx="8582060" cy="544381"/>
      </dsp:txXfrm>
    </dsp:sp>
    <dsp:sp modelId="{731CAB5B-C07A-4D6F-A4BE-46B2FCC5B062}">
      <dsp:nvSpPr>
        <dsp:cNvPr id="0" name=""/>
        <dsp:cNvSpPr/>
      </dsp:nvSpPr>
      <dsp:spPr>
        <a:xfrm>
          <a:off x="0" y="2082511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Контроль и учет образовательной активности</a:t>
          </a:r>
          <a:endParaRPr lang="ru-RU" sz="2500" kern="1200" dirty="0"/>
        </a:p>
      </dsp:txBody>
      <dsp:txXfrm>
        <a:off x="29450" y="2111961"/>
        <a:ext cx="8582060" cy="544381"/>
      </dsp:txXfrm>
    </dsp:sp>
    <dsp:sp modelId="{DA8B5A7C-22F0-4FA8-9C3C-28BACE6FCB98}">
      <dsp:nvSpPr>
        <dsp:cNvPr id="0" name=""/>
        <dsp:cNvSpPr/>
      </dsp:nvSpPr>
      <dsp:spPr>
        <a:xfrm>
          <a:off x="0" y="2757792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Обязанности работодателя</a:t>
          </a:r>
          <a:endParaRPr lang="ru-RU" sz="2500" kern="1200" dirty="0"/>
        </a:p>
      </dsp:txBody>
      <dsp:txXfrm>
        <a:off x="29450" y="2787242"/>
        <a:ext cx="8582060" cy="544381"/>
      </dsp:txXfrm>
    </dsp:sp>
    <dsp:sp modelId="{99B71446-88AF-43AE-9AB2-045E7BE95371}">
      <dsp:nvSpPr>
        <dsp:cNvPr id="0" name=""/>
        <dsp:cNvSpPr/>
      </dsp:nvSpPr>
      <dsp:spPr>
        <a:xfrm>
          <a:off x="0" y="3433073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Средства для НМО</a:t>
          </a:r>
          <a:endParaRPr lang="ru-RU" sz="2500" kern="1200" dirty="0"/>
        </a:p>
      </dsp:txBody>
      <dsp:txXfrm>
        <a:off x="29450" y="3462523"/>
        <a:ext cx="8582060" cy="544381"/>
      </dsp:txXfrm>
    </dsp:sp>
    <dsp:sp modelId="{14BE5F57-7F71-4E8D-A917-76BA731EA85F}">
      <dsp:nvSpPr>
        <dsp:cNvPr id="0" name=""/>
        <dsp:cNvSpPr/>
      </dsp:nvSpPr>
      <dsp:spPr>
        <a:xfrm>
          <a:off x="0" y="4108355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Мотивация участников</a:t>
          </a:r>
          <a:endParaRPr lang="ru-RU" sz="2500" kern="1200" dirty="0"/>
        </a:p>
      </dsp:txBody>
      <dsp:txXfrm>
        <a:off x="29450" y="4137805"/>
        <a:ext cx="8582060" cy="5443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096-3DC8-4CBB-81E3-D71A6044F717}">
      <dsp:nvSpPr>
        <dsp:cNvPr id="0" name=""/>
        <dsp:cNvSpPr/>
      </dsp:nvSpPr>
      <dsp:spPr>
        <a:xfrm>
          <a:off x="0" y="56667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Непрерывность процесса</a:t>
          </a:r>
          <a:endParaRPr lang="ru-RU" sz="2400" kern="1200" dirty="0"/>
        </a:p>
      </dsp:txBody>
      <dsp:txXfrm>
        <a:off x="29450" y="86117"/>
        <a:ext cx="8582060" cy="544381"/>
      </dsp:txXfrm>
    </dsp:sp>
    <dsp:sp modelId="{64B54BEA-740D-4868-A16B-68882ADE3E9C}">
      <dsp:nvSpPr>
        <dsp:cNvPr id="0" name=""/>
        <dsp:cNvSpPr/>
      </dsp:nvSpPr>
      <dsp:spPr>
        <a:xfrm>
          <a:off x="0" y="731948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Разнообразие образовательных активностей</a:t>
          </a:r>
          <a:endParaRPr lang="ru-RU" sz="2500" kern="1200" dirty="0"/>
        </a:p>
      </dsp:txBody>
      <dsp:txXfrm>
        <a:off x="29450" y="761398"/>
        <a:ext cx="8582060" cy="544381"/>
      </dsp:txXfrm>
    </dsp:sp>
    <dsp:sp modelId="{2BA9FCC4-FD68-45F2-90F8-979C7B2A4F9D}">
      <dsp:nvSpPr>
        <dsp:cNvPr id="0" name=""/>
        <dsp:cNvSpPr/>
      </dsp:nvSpPr>
      <dsp:spPr>
        <a:xfrm>
          <a:off x="0" y="1407230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Обеспечение качества материалов и мероприятий</a:t>
          </a:r>
          <a:endParaRPr lang="ru-RU" sz="2500" kern="1200" dirty="0"/>
        </a:p>
      </dsp:txBody>
      <dsp:txXfrm>
        <a:off x="29450" y="1436680"/>
        <a:ext cx="8582060" cy="544381"/>
      </dsp:txXfrm>
    </dsp:sp>
    <dsp:sp modelId="{731CAB5B-C07A-4D6F-A4BE-46B2FCC5B062}">
      <dsp:nvSpPr>
        <dsp:cNvPr id="0" name=""/>
        <dsp:cNvSpPr/>
      </dsp:nvSpPr>
      <dsp:spPr>
        <a:xfrm>
          <a:off x="0" y="2082511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Контроль и учет образовательной активности</a:t>
          </a:r>
          <a:endParaRPr lang="ru-RU" sz="2500" kern="1200" dirty="0"/>
        </a:p>
      </dsp:txBody>
      <dsp:txXfrm>
        <a:off x="29450" y="2111961"/>
        <a:ext cx="8582060" cy="544381"/>
      </dsp:txXfrm>
    </dsp:sp>
    <dsp:sp modelId="{DA8B5A7C-22F0-4FA8-9C3C-28BACE6FCB98}">
      <dsp:nvSpPr>
        <dsp:cNvPr id="0" name=""/>
        <dsp:cNvSpPr/>
      </dsp:nvSpPr>
      <dsp:spPr>
        <a:xfrm>
          <a:off x="0" y="2757792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Обязанности работодателя</a:t>
          </a:r>
          <a:endParaRPr lang="ru-RU" sz="2500" kern="1200" dirty="0"/>
        </a:p>
      </dsp:txBody>
      <dsp:txXfrm>
        <a:off x="29450" y="2787242"/>
        <a:ext cx="8582060" cy="544381"/>
      </dsp:txXfrm>
    </dsp:sp>
    <dsp:sp modelId="{99B71446-88AF-43AE-9AB2-045E7BE95371}">
      <dsp:nvSpPr>
        <dsp:cNvPr id="0" name=""/>
        <dsp:cNvSpPr/>
      </dsp:nvSpPr>
      <dsp:spPr>
        <a:xfrm>
          <a:off x="0" y="3433073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Средства для НМО</a:t>
          </a:r>
          <a:endParaRPr lang="ru-RU" sz="2500" kern="1200" dirty="0"/>
        </a:p>
      </dsp:txBody>
      <dsp:txXfrm>
        <a:off x="29450" y="3462523"/>
        <a:ext cx="8582060" cy="544381"/>
      </dsp:txXfrm>
    </dsp:sp>
    <dsp:sp modelId="{14BE5F57-7F71-4E8D-A917-76BA731EA85F}">
      <dsp:nvSpPr>
        <dsp:cNvPr id="0" name=""/>
        <dsp:cNvSpPr/>
      </dsp:nvSpPr>
      <dsp:spPr>
        <a:xfrm>
          <a:off x="0" y="4108355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Мотивация участников</a:t>
          </a:r>
          <a:endParaRPr lang="ru-RU" sz="2500" kern="1200" dirty="0"/>
        </a:p>
      </dsp:txBody>
      <dsp:txXfrm>
        <a:off x="29450" y="4137805"/>
        <a:ext cx="8582060" cy="544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72D3D-4503-4C8F-862F-B4128677CBCF}">
      <dsp:nvSpPr>
        <dsp:cNvPr id="0" name=""/>
        <dsp:cNvSpPr/>
      </dsp:nvSpPr>
      <dsp:spPr>
        <a:xfrm>
          <a:off x="366224" y="1311920"/>
          <a:ext cx="5836548" cy="3445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9224" tIns="416560" rIns="49922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Реализации основных образовательных программ и различных дополнительных образовательных программ.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Предоставления возможности одновременного освоения нескольких образовательных программ. 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Учета имеющихся образования, квалификации, опыта практической деятельности при получении образования.</a:t>
          </a:r>
          <a:endParaRPr lang="ru-RU" sz="2000" kern="1200" dirty="0"/>
        </a:p>
      </dsp:txBody>
      <dsp:txXfrm>
        <a:off x="366224" y="1311920"/>
        <a:ext cx="5836548" cy="3445844"/>
      </dsp:txXfrm>
    </dsp:sp>
    <dsp:sp modelId="{0186527E-5E8F-4BB5-B14F-55F2405DACFD}">
      <dsp:nvSpPr>
        <dsp:cNvPr id="0" name=""/>
        <dsp:cNvSpPr/>
      </dsp:nvSpPr>
      <dsp:spPr>
        <a:xfrm>
          <a:off x="267282" y="2904"/>
          <a:ext cx="6164354" cy="1369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190" tIns="0" rIns="17019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Система образования создает условия для непрерывного образования посредством </a:t>
          </a:r>
          <a:endParaRPr lang="ru-RU" sz="2800" kern="1200" dirty="0"/>
        </a:p>
      </dsp:txBody>
      <dsp:txXfrm>
        <a:off x="334159" y="69781"/>
        <a:ext cx="6030600" cy="1236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88172-40CC-4083-855A-1D854104D4C6}">
      <dsp:nvSpPr>
        <dsp:cNvPr id="0" name=""/>
        <dsp:cNvSpPr/>
      </dsp:nvSpPr>
      <dsp:spPr>
        <a:xfrm>
          <a:off x="1759170" y="2292"/>
          <a:ext cx="6139469" cy="4542520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9159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Реализация профессиональных образовательных программ медицинского образования и фармацевтического образования обеспечивает непрерывное совершенствование профессиональных знаний и навыков в течение всей жизни, а также постоянное повышение профессионального уровня и расширение квалификации.</a:t>
          </a:r>
          <a:endParaRPr lang="ru-RU" sz="2500" kern="1200" dirty="0"/>
        </a:p>
      </dsp:txBody>
      <dsp:txXfrm>
        <a:off x="1759170" y="2292"/>
        <a:ext cx="6139469" cy="4542520"/>
      </dsp:txXfrm>
    </dsp:sp>
    <dsp:sp modelId="{2C3FC239-4106-4083-86C0-3270062635FD}">
      <dsp:nvSpPr>
        <dsp:cNvPr id="0" name=""/>
        <dsp:cNvSpPr/>
      </dsp:nvSpPr>
      <dsp:spPr>
        <a:xfrm>
          <a:off x="525047" y="10036"/>
          <a:ext cx="2442947" cy="3137903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3E4A5-E3BA-45D6-99A9-F6E5E4F54A28}">
      <dsp:nvSpPr>
        <dsp:cNvPr id="0" name=""/>
        <dsp:cNvSpPr/>
      </dsp:nvSpPr>
      <dsp:spPr>
        <a:xfrm rot="16200000">
          <a:off x="1116123" y="-1116123"/>
          <a:ext cx="1404156" cy="363640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 rot="5400000">
        <a:off x="0" y="0"/>
        <a:ext cx="3636404" cy="1053117"/>
      </dsp:txXfrm>
    </dsp:sp>
    <dsp:sp modelId="{AEBA7E29-5537-44BD-9DAA-565C7A4CFE25}">
      <dsp:nvSpPr>
        <dsp:cNvPr id="0" name=""/>
        <dsp:cNvSpPr/>
      </dsp:nvSpPr>
      <dsp:spPr>
        <a:xfrm>
          <a:off x="3636404" y="0"/>
          <a:ext cx="3636404" cy="14041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3636404" y="0"/>
        <a:ext cx="3636404" cy="1053117"/>
      </dsp:txXfrm>
    </dsp:sp>
    <dsp:sp modelId="{F2F7B5C3-C0FB-4947-A7F3-8876DB744439}">
      <dsp:nvSpPr>
        <dsp:cNvPr id="0" name=""/>
        <dsp:cNvSpPr/>
      </dsp:nvSpPr>
      <dsp:spPr>
        <a:xfrm rot="10800000">
          <a:off x="0" y="1368153"/>
          <a:ext cx="3636404" cy="140415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Программы повышения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квалификации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 dirty="0"/>
        </a:p>
      </dsp:txBody>
      <dsp:txXfrm rot="10800000">
        <a:off x="0" y="1719192"/>
        <a:ext cx="3636404" cy="1053117"/>
      </dsp:txXfrm>
    </dsp:sp>
    <dsp:sp modelId="{AA839D6D-3204-485E-A72E-68D577EDD181}">
      <dsp:nvSpPr>
        <dsp:cNvPr id="0" name=""/>
        <dsp:cNvSpPr/>
      </dsp:nvSpPr>
      <dsp:spPr>
        <a:xfrm rot="5400000">
          <a:off x="4752527" y="252029"/>
          <a:ext cx="1404156" cy="363640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Программы профессиональной переподготовки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 rot="-5400000">
        <a:off x="3636404" y="1719191"/>
        <a:ext cx="3636404" cy="1053117"/>
      </dsp:txXfrm>
    </dsp:sp>
    <dsp:sp modelId="{543951B5-A047-457C-BBB9-82AA44D41329}">
      <dsp:nvSpPr>
        <dsp:cNvPr id="0" name=""/>
        <dsp:cNvSpPr/>
      </dsp:nvSpPr>
      <dsp:spPr>
        <a:xfrm>
          <a:off x="601363" y="0"/>
          <a:ext cx="6013615" cy="1393245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Дополнительное профессиональное образование направлено на удовлетворение образовательных и профессиональных потребностей, профессиональное развитие человека, обеспечение соответствия его квалификации меняющимся условиям профессиональной деятельности и социальной среды.</a:t>
          </a:r>
          <a:endParaRPr lang="ru-RU" sz="1600" kern="1200" dirty="0"/>
        </a:p>
      </dsp:txBody>
      <dsp:txXfrm>
        <a:off x="669376" y="68013"/>
        <a:ext cx="5877589" cy="12572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88172-40CC-4083-855A-1D854104D4C6}">
      <dsp:nvSpPr>
        <dsp:cNvPr id="0" name=""/>
        <dsp:cNvSpPr/>
      </dsp:nvSpPr>
      <dsp:spPr>
        <a:xfrm>
          <a:off x="1759170" y="2292"/>
          <a:ext cx="6139469" cy="4542520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9159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Реализация профессиональных образовательных программ медицинского образования и фармацевтического образования обеспечивает непрерывное совершенствование профессиональных знаний и навыков в течение всей жизни, а также постоянное повышение профессионального уровня и расширение квалификации.</a:t>
          </a:r>
          <a:endParaRPr lang="ru-RU" sz="2500" kern="1200" dirty="0"/>
        </a:p>
      </dsp:txBody>
      <dsp:txXfrm>
        <a:off x="1759170" y="2292"/>
        <a:ext cx="6139469" cy="4542520"/>
      </dsp:txXfrm>
    </dsp:sp>
    <dsp:sp modelId="{2C3FC239-4106-4083-86C0-3270062635FD}">
      <dsp:nvSpPr>
        <dsp:cNvPr id="0" name=""/>
        <dsp:cNvSpPr/>
      </dsp:nvSpPr>
      <dsp:spPr>
        <a:xfrm>
          <a:off x="525047" y="10036"/>
          <a:ext cx="2442947" cy="3137903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096-3DC8-4CBB-81E3-D71A6044F717}">
      <dsp:nvSpPr>
        <dsp:cNvPr id="0" name=""/>
        <dsp:cNvSpPr/>
      </dsp:nvSpPr>
      <dsp:spPr>
        <a:xfrm>
          <a:off x="0" y="56667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Непрерывность процесса</a:t>
          </a:r>
          <a:endParaRPr lang="ru-RU" sz="2400" kern="1200" dirty="0"/>
        </a:p>
      </dsp:txBody>
      <dsp:txXfrm>
        <a:off x="29450" y="86117"/>
        <a:ext cx="8582060" cy="544381"/>
      </dsp:txXfrm>
    </dsp:sp>
    <dsp:sp modelId="{64B54BEA-740D-4868-A16B-68882ADE3E9C}">
      <dsp:nvSpPr>
        <dsp:cNvPr id="0" name=""/>
        <dsp:cNvSpPr/>
      </dsp:nvSpPr>
      <dsp:spPr>
        <a:xfrm>
          <a:off x="0" y="731948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Разнообразие образовательных активностей</a:t>
          </a:r>
          <a:endParaRPr lang="ru-RU" sz="2500" kern="1200" dirty="0"/>
        </a:p>
      </dsp:txBody>
      <dsp:txXfrm>
        <a:off x="29450" y="761398"/>
        <a:ext cx="8582060" cy="544381"/>
      </dsp:txXfrm>
    </dsp:sp>
    <dsp:sp modelId="{2BA9FCC4-FD68-45F2-90F8-979C7B2A4F9D}">
      <dsp:nvSpPr>
        <dsp:cNvPr id="0" name=""/>
        <dsp:cNvSpPr/>
      </dsp:nvSpPr>
      <dsp:spPr>
        <a:xfrm>
          <a:off x="0" y="1407230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Обеспечение качества материалов и мероприятий</a:t>
          </a:r>
          <a:endParaRPr lang="ru-RU" sz="2500" kern="1200" dirty="0"/>
        </a:p>
      </dsp:txBody>
      <dsp:txXfrm>
        <a:off x="29450" y="1436680"/>
        <a:ext cx="8582060" cy="544381"/>
      </dsp:txXfrm>
    </dsp:sp>
    <dsp:sp modelId="{731CAB5B-C07A-4D6F-A4BE-46B2FCC5B062}">
      <dsp:nvSpPr>
        <dsp:cNvPr id="0" name=""/>
        <dsp:cNvSpPr/>
      </dsp:nvSpPr>
      <dsp:spPr>
        <a:xfrm>
          <a:off x="0" y="2082511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Контроль и учет образовательной активности</a:t>
          </a:r>
          <a:endParaRPr lang="ru-RU" sz="2500" kern="1200" dirty="0"/>
        </a:p>
      </dsp:txBody>
      <dsp:txXfrm>
        <a:off x="29450" y="2111961"/>
        <a:ext cx="8582060" cy="544381"/>
      </dsp:txXfrm>
    </dsp:sp>
    <dsp:sp modelId="{DA8B5A7C-22F0-4FA8-9C3C-28BACE6FCB98}">
      <dsp:nvSpPr>
        <dsp:cNvPr id="0" name=""/>
        <dsp:cNvSpPr/>
      </dsp:nvSpPr>
      <dsp:spPr>
        <a:xfrm>
          <a:off x="0" y="2757792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Обязанности работодателя</a:t>
          </a:r>
          <a:endParaRPr lang="ru-RU" sz="2500" kern="1200" dirty="0"/>
        </a:p>
      </dsp:txBody>
      <dsp:txXfrm>
        <a:off x="29450" y="2787242"/>
        <a:ext cx="8582060" cy="544381"/>
      </dsp:txXfrm>
    </dsp:sp>
    <dsp:sp modelId="{99B71446-88AF-43AE-9AB2-045E7BE95371}">
      <dsp:nvSpPr>
        <dsp:cNvPr id="0" name=""/>
        <dsp:cNvSpPr/>
      </dsp:nvSpPr>
      <dsp:spPr>
        <a:xfrm>
          <a:off x="0" y="3433073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Средства для НМО</a:t>
          </a:r>
          <a:endParaRPr lang="ru-RU" sz="2500" kern="1200" dirty="0"/>
        </a:p>
      </dsp:txBody>
      <dsp:txXfrm>
        <a:off x="29450" y="3462523"/>
        <a:ext cx="8582060" cy="544381"/>
      </dsp:txXfrm>
    </dsp:sp>
    <dsp:sp modelId="{14BE5F57-7F71-4E8D-A917-76BA731EA85F}">
      <dsp:nvSpPr>
        <dsp:cNvPr id="0" name=""/>
        <dsp:cNvSpPr/>
      </dsp:nvSpPr>
      <dsp:spPr>
        <a:xfrm>
          <a:off x="0" y="4108355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Мотивация участников</a:t>
          </a:r>
          <a:endParaRPr lang="ru-RU" sz="2500" kern="1200" dirty="0"/>
        </a:p>
      </dsp:txBody>
      <dsp:txXfrm>
        <a:off x="29450" y="4137805"/>
        <a:ext cx="8582060" cy="5443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096-3DC8-4CBB-81E3-D71A6044F717}">
      <dsp:nvSpPr>
        <dsp:cNvPr id="0" name=""/>
        <dsp:cNvSpPr/>
      </dsp:nvSpPr>
      <dsp:spPr>
        <a:xfrm>
          <a:off x="0" y="56667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Непрерывность процесса</a:t>
          </a:r>
          <a:endParaRPr lang="ru-RU" sz="2400" kern="1200" dirty="0"/>
        </a:p>
      </dsp:txBody>
      <dsp:txXfrm>
        <a:off x="29450" y="86117"/>
        <a:ext cx="8582060" cy="544381"/>
      </dsp:txXfrm>
    </dsp:sp>
    <dsp:sp modelId="{64B54BEA-740D-4868-A16B-68882ADE3E9C}">
      <dsp:nvSpPr>
        <dsp:cNvPr id="0" name=""/>
        <dsp:cNvSpPr/>
      </dsp:nvSpPr>
      <dsp:spPr>
        <a:xfrm>
          <a:off x="0" y="731948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Разнообразие образовательных активностей</a:t>
          </a:r>
          <a:endParaRPr lang="ru-RU" sz="2500" kern="1200" dirty="0"/>
        </a:p>
      </dsp:txBody>
      <dsp:txXfrm>
        <a:off x="29450" y="761398"/>
        <a:ext cx="8582060" cy="544381"/>
      </dsp:txXfrm>
    </dsp:sp>
    <dsp:sp modelId="{2BA9FCC4-FD68-45F2-90F8-979C7B2A4F9D}">
      <dsp:nvSpPr>
        <dsp:cNvPr id="0" name=""/>
        <dsp:cNvSpPr/>
      </dsp:nvSpPr>
      <dsp:spPr>
        <a:xfrm>
          <a:off x="0" y="1407230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Обеспечение качества материалов и мероприятий</a:t>
          </a:r>
          <a:endParaRPr lang="ru-RU" sz="2500" kern="1200" dirty="0"/>
        </a:p>
      </dsp:txBody>
      <dsp:txXfrm>
        <a:off x="29450" y="1436680"/>
        <a:ext cx="8582060" cy="544381"/>
      </dsp:txXfrm>
    </dsp:sp>
    <dsp:sp modelId="{731CAB5B-C07A-4D6F-A4BE-46B2FCC5B062}">
      <dsp:nvSpPr>
        <dsp:cNvPr id="0" name=""/>
        <dsp:cNvSpPr/>
      </dsp:nvSpPr>
      <dsp:spPr>
        <a:xfrm>
          <a:off x="0" y="2082511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Контроль и учет образовательной активности</a:t>
          </a:r>
          <a:endParaRPr lang="ru-RU" sz="2500" kern="1200" dirty="0"/>
        </a:p>
      </dsp:txBody>
      <dsp:txXfrm>
        <a:off x="29450" y="2111961"/>
        <a:ext cx="8582060" cy="544381"/>
      </dsp:txXfrm>
    </dsp:sp>
    <dsp:sp modelId="{DA8B5A7C-22F0-4FA8-9C3C-28BACE6FCB98}">
      <dsp:nvSpPr>
        <dsp:cNvPr id="0" name=""/>
        <dsp:cNvSpPr/>
      </dsp:nvSpPr>
      <dsp:spPr>
        <a:xfrm>
          <a:off x="0" y="2757792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Обязанности работодателя</a:t>
          </a:r>
          <a:endParaRPr lang="ru-RU" sz="2500" kern="1200" dirty="0"/>
        </a:p>
      </dsp:txBody>
      <dsp:txXfrm>
        <a:off x="29450" y="2787242"/>
        <a:ext cx="8582060" cy="544381"/>
      </dsp:txXfrm>
    </dsp:sp>
    <dsp:sp modelId="{99B71446-88AF-43AE-9AB2-045E7BE95371}">
      <dsp:nvSpPr>
        <dsp:cNvPr id="0" name=""/>
        <dsp:cNvSpPr/>
      </dsp:nvSpPr>
      <dsp:spPr>
        <a:xfrm>
          <a:off x="0" y="3433073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Средства для НМО</a:t>
          </a:r>
          <a:endParaRPr lang="ru-RU" sz="2500" kern="1200" dirty="0"/>
        </a:p>
      </dsp:txBody>
      <dsp:txXfrm>
        <a:off x="29450" y="3462523"/>
        <a:ext cx="8582060" cy="544381"/>
      </dsp:txXfrm>
    </dsp:sp>
    <dsp:sp modelId="{14BE5F57-7F71-4E8D-A917-76BA731EA85F}">
      <dsp:nvSpPr>
        <dsp:cNvPr id="0" name=""/>
        <dsp:cNvSpPr/>
      </dsp:nvSpPr>
      <dsp:spPr>
        <a:xfrm>
          <a:off x="0" y="4108355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Мотивация участников</a:t>
          </a:r>
          <a:endParaRPr lang="ru-RU" sz="2500" kern="1200" dirty="0"/>
        </a:p>
      </dsp:txBody>
      <dsp:txXfrm>
        <a:off x="29450" y="4137805"/>
        <a:ext cx="8582060" cy="5443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096-3DC8-4CBB-81E3-D71A6044F717}">
      <dsp:nvSpPr>
        <dsp:cNvPr id="0" name=""/>
        <dsp:cNvSpPr/>
      </dsp:nvSpPr>
      <dsp:spPr>
        <a:xfrm>
          <a:off x="0" y="56667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Непрерывность процесса</a:t>
          </a:r>
          <a:endParaRPr lang="ru-RU" sz="2400" kern="1200" dirty="0"/>
        </a:p>
      </dsp:txBody>
      <dsp:txXfrm>
        <a:off x="29450" y="86117"/>
        <a:ext cx="8582060" cy="544381"/>
      </dsp:txXfrm>
    </dsp:sp>
    <dsp:sp modelId="{64B54BEA-740D-4868-A16B-68882ADE3E9C}">
      <dsp:nvSpPr>
        <dsp:cNvPr id="0" name=""/>
        <dsp:cNvSpPr/>
      </dsp:nvSpPr>
      <dsp:spPr>
        <a:xfrm>
          <a:off x="0" y="731948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Разнообразие образовательных активностей</a:t>
          </a:r>
          <a:endParaRPr lang="ru-RU" sz="2500" kern="1200" dirty="0"/>
        </a:p>
      </dsp:txBody>
      <dsp:txXfrm>
        <a:off x="29450" y="761398"/>
        <a:ext cx="8582060" cy="544381"/>
      </dsp:txXfrm>
    </dsp:sp>
    <dsp:sp modelId="{2BA9FCC4-FD68-45F2-90F8-979C7B2A4F9D}">
      <dsp:nvSpPr>
        <dsp:cNvPr id="0" name=""/>
        <dsp:cNvSpPr/>
      </dsp:nvSpPr>
      <dsp:spPr>
        <a:xfrm>
          <a:off x="0" y="1407230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Обеспечение качества материалов и мероприятий</a:t>
          </a:r>
          <a:endParaRPr lang="ru-RU" sz="2500" kern="1200" dirty="0"/>
        </a:p>
      </dsp:txBody>
      <dsp:txXfrm>
        <a:off x="29450" y="1436680"/>
        <a:ext cx="8582060" cy="544381"/>
      </dsp:txXfrm>
    </dsp:sp>
    <dsp:sp modelId="{731CAB5B-C07A-4D6F-A4BE-46B2FCC5B062}">
      <dsp:nvSpPr>
        <dsp:cNvPr id="0" name=""/>
        <dsp:cNvSpPr/>
      </dsp:nvSpPr>
      <dsp:spPr>
        <a:xfrm>
          <a:off x="0" y="2082511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Контроль и учет образовательной активности</a:t>
          </a:r>
          <a:endParaRPr lang="ru-RU" sz="2500" kern="1200" dirty="0"/>
        </a:p>
      </dsp:txBody>
      <dsp:txXfrm>
        <a:off x="29450" y="2111961"/>
        <a:ext cx="8582060" cy="544381"/>
      </dsp:txXfrm>
    </dsp:sp>
    <dsp:sp modelId="{DA8B5A7C-22F0-4FA8-9C3C-28BACE6FCB98}">
      <dsp:nvSpPr>
        <dsp:cNvPr id="0" name=""/>
        <dsp:cNvSpPr/>
      </dsp:nvSpPr>
      <dsp:spPr>
        <a:xfrm>
          <a:off x="0" y="2757792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Обязанности работодателя</a:t>
          </a:r>
          <a:endParaRPr lang="ru-RU" sz="2500" kern="1200" dirty="0"/>
        </a:p>
      </dsp:txBody>
      <dsp:txXfrm>
        <a:off x="29450" y="2787242"/>
        <a:ext cx="8582060" cy="544381"/>
      </dsp:txXfrm>
    </dsp:sp>
    <dsp:sp modelId="{99B71446-88AF-43AE-9AB2-045E7BE95371}">
      <dsp:nvSpPr>
        <dsp:cNvPr id="0" name=""/>
        <dsp:cNvSpPr/>
      </dsp:nvSpPr>
      <dsp:spPr>
        <a:xfrm>
          <a:off x="0" y="3433073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Средства для НМО</a:t>
          </a:r>
          <a:endParaRPr lang="ru-RU" sz="2500" kern="1200" dirty="0"/>
        </a:p>
      </dsp:txBody>
      <dsp:txXfrm>
        <a:off x="29450" y="3462523"/>
        <a:ext cx="8582060" cy="544381"/>
      </dsp:txXfrm>
    </dsp:sp>
    <dsp:sp modelId="{14BE5F57-7F71-4E8D-A917-76BA731EA85F}">
      <dsp:nvSpPr>
        <dsp:cNvPr id="0" name=""/>
        <dsp:cNvSpPr/>
      </dsp:nvSpPr>
      <dsp:spPr>
        <a:xfrm>
          <a:off x="0" y="4108355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Мотивация участников</a:t>
          </a:r>
          <a:endParaRPr lang="ru-RU" sz="2500" kern="1200" dirty="0"/>
        </a:p>
      </dsp:txBody>
      <dsp:txXfrm>
        <a:off x="29450" y="4137805"/>
        <a:ext cx="8582060" cy="5443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4E096-3DC8-4CBB-81E3-D71A6044F717}">
      <dsp:nvSpPr>
        <dsp:cNvPr id="0" name=""/>
        <dsp:cNvSpPr/>
      </dsp:nvSpPr>
      <dsp:spPr>
        <a:xfrm>
          <a:off x="0" y="56667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Непрерывность процесса</a:t>
          </a:r>
          <a:endParaRPr lang="ru-RU" sz="2400" kern="1200" dirty="0"/>
        </a:p>
      </dsp:txBody>
      <dsp:txXfrm>
        <a:off x="29450" y="86117"/>
        <a:ext cx="8582060" cy="544381"/>
      </dsp:txXfrm>
    </dsp:sp>
    <dsp:sp modelId="{64B54BEA-740D-4868-A16B-68882ADE3E9C}">
      <dsp:nvSpPr>
        <dsp:cNvPr id="0" name=""/>
        <dsp:cNvSpPr/>
      </dsp:nvSpPr>
      <dsp:spPr>
        <a:xfrm>
          <a:off x="0" y="731948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Разнообразие образовательных активностей</a:t>
          </a:r>
          <a:endParaRPr lang="ru-RU" sz="2500" kern="1200" dirty="0"/>
        </a:p>
      </dsp:txBody>
      <dsp:txXfrm>
        <a:off x="29450" y="761398"/>
        <a:ext cx="8582060" cy="544381"/>
      </dsp:txXfrm>
    </dsp:sp>
    <dsp:sp modelId="{2BA9FCC4-FD68-45F2-90F8-979C7B2A4F9D}">
      <dsp:nvSpPr>
        <dsp:cNvPr id="0" name=""/>
        <dsp:cNvSpPr/>
      </dsp:nvSpPr>
      <dsp:spPr>
        <a:xfrm>
          <a:off x="0" y="1407230"/>
          <a:ext cx="8640960" cy="6032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Обеспечение качества материалов и мероприятий</a:t>
          </a:r>
          <a:endParaRPr lang="ru-RU" sz="2500" kern="1200" dirty="0"/>
        </a:p>
      </dsp:txBody>
      <dsp:txXfrm>
        <a:off x="29450" y="1436680"/>
        <a:ext cx="8582060" cy="544381"/>
      </dsp:txXfrm>
    </dsp:sp>
    <dsp:sp modelId="{731CAB5B-C07A-4D6F-A4BE-46B2FCC5B062}">
      <dsp:nvSpPr>
        <dsp:cNvPr id="0" name=""/>
        <dsp:cNvSpPr/>
      </dsp:nvSpPr>
      <dsp:spPr>
        <a:xfrm>
          <a:off x="0" y="2082511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Контроль и учет образовательной активности</a:t>
          </a:r>
          <a:endParaRPr lang="ru-RU" sz="2500" kern="1200" dirty="0"/>
        </a:p>
      </dsp:txBody>
      <dsp:txXfrm>
        <a:off x="29450" y="2111961"/>
        <a:ext cx="8582060" cy="544381"/>
      </dsp:txXfrm>
    </dsp:sp>
    <dsp:sp modelId="{DA8B5A7C-22F0-4FA8-9C3C-28BACE6FCB98}">
      <dsp:nvSpPr>
        <dsp:cNvPr id="0" name=""/>
        <dsp:cNvSpPr/>
      </dsp:nvSpPr>
      <dsp:spPr>
        <a:xfrm>
          <a:off x="0" y="2757792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Обязанности работодателя</a:t>
          </a:r>
          <a:endParaRPr lang="ru-RU" sz="2500" kern="1200" dirty="0"/>
        </a:p>
      </dsp:txBody>
      <dsp:txXfrm>
        <a:off x="29450" y="2787242"/>
        <a:ext cx="8582060" cy="544381"/>
      </dsp:txXfrm>
    </dsp:sp>
    <dsp:sp modelId="{99B71446-88AF-43AE-9AB2-045E7BE95371}">
      <dsp:nvSpPr>
        <dsp:cNvPr id="0" name=""/>
        <dsp:cNvSpPr/>
      </dsp:nvSpPr>
      <dsp:spPr>
        <a:xfrm>
          <a:off x="0" y="3433073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Средства для НМО</a:t>
          </a:r>
          <a:endParaRPr lang="ru-RU" sz="2500" kern="1200" dirty="0"/>
        </a:p>
      </dsp:txBody>
      <dsp:txXfrm>
        <a:off x="29450" y="3462523"/>
        <a:ext cx="8582060" cy="544381"/>
      </dsp:txXfrm>
    </dsp:sp>
    <dsp:sp modelId="{14BE5F57-7F71-4E8D-A917-76BA731EA85F}">
      <dsp:nvSpPr>
        <dsp:cNvPr id="0" name=""/>
        <dsp:cNvSpPr/>
      </dsp:nvSpPr>
      <dsp:spPr>
        <a:xfrm>
          <a:off x="0" y="4108355"/>
          <a:ext cx="8640960" cy="603281"/>
        </a:xfrm>
        <a:prstGeom prst="round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Мотивация участников</a:t>
          </a:r>
          <a:endParaRPr lang="ru-RU" sz="2500" kern="1200" dirty="0"/>
        </a:p>
      </dsp:txBody>
      <dsp:txXfrm>
        <a:off x="29450" y="4137805"/>
        <a:ext cx="8582060" cy="544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85DE-CB63-473A-BAC4-810052E33817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64B5A-18F9-4819-8DAB-56135D8E8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Качество оказания медицинской помощи населению страны, оптимальное использование ресурсов системы здравоохранения, повышение эффективности здравоохранения субъектов Российской Федерации, определенные указом Президента Российской Федерации от 7 мая 2012 г. № 598, напрямую зависят от уровня подготовки медицинских специалистов, владеющих современными методами диагностики и лечения заболеваний, способных применять новейшие достижения медицинской науки, обеспечить профилактическую направленность ведения пациента.</a:t>
            </a:r>
          </a:p>
          <a:p>
            <a:r>
              <a:rPr lang="ru-RU" dirty="0" smtClean="0"/>
              <a:t>Для обеспечения качества медицинской помощи врач должен постоянно совершенствоваться. Он обязан быть в курсе новейших достижений медицинской науки и поддерживать свой уровень знаний и навыков. В этом врачу поможет непрерывное медицинское и фармацевтическое образование (НМО).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4B5A-18F9-4819-8DAB-56135D8E83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1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обеспечивают возможность реализации права на образование в течение всей жизни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64B5A-18F9-4819-8DAB-56135D8E83E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36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1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2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4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53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45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80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29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7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9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39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7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B237-5BE7-42F7-918A-513C3F856AEA}" type="datetimeFigureOut">
              <a:rPr lang="ru-RU" smtClean="0"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FB3A6-6839-4113-A1DC-594821EA0C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3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414592" cy="1470025"/>
          </a:xfrm>
        </p:spPr>
        <p:txBody>
          <a:bodyPr>
            <a:noAutofit/>
          </a:bodyPr>
          <a:lstStyle/>
          <a:p>
            <a:r>
              <a:rPr lang="ru-RU" sz="3600" dirty="0" smtClean="0"/>
              <a:t>НЕПРЕРЫВНОЕ МЕДИЦИНСКОЕ ОБРАЗОВАНИЕ В РОССИЙСКОЙ ФЕДЕРАЦИИ: </a:t>
            </a:r>
            <a:br>
              <a:rPr lang="ru-RU" sz="3600" dirty="0" smtClean="0"/>
            </a:br>
            <a:r>
              <a:rPr lang="ru-RU" sz="3600" dirty="0" smtClean="0"/>
              <a:t>основы законодательства, тенденции развития  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985664"/>
          </a:xfrm>
        </p:spPr>
        <p:txBody>
          <a:bodyPr/>
          <a:lstStyle/>
          <a:p>
            <a:r>
              <a:rPr lang="ru-RU" dirty="0" smtClean="0"/>
              <a:t>Соколович Е.Г., Торкатюк Е.А.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97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К 2018 г. необходимо достигнуть следующих значений этих показателей:   </a:t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Соответствие проводимого лечения пациентов клиническим рекомендациям профессиональных медицинских обществ (некоммерческих организаций) – не менее 90%.</a:t>
            </a:r>
          </a:p>
          <a:p>
            <a:r>
              <a:rPr lang="ru-RU" dirty="0" smtClean="0"/>
              <a:t>Доля пациентов, получивших инфекционные осложнения в стационаре – не более 4%.</a:t>
            </a:r>
          </a:p>
          <a:p>
            <a:r>
              <a:rPr lang="ru-RU" dirty="0" smtClean="0"/>
              <a:t>Доля пациентов, заявивших о </a:t>
            </a:r>
            <a:r>
              <a:rPr lang="ru-RU" dirty="0" err="1" smtClean="0"/>
              <a:t>медицинскои</a:t>
            </a:r>
            <a:r>
              <a:rPr lang="ru-RU" dirty="0" smtClean="0"/>
              <a:t>̆ ошибке во время лечения – не более 5%.</a:t>
            </a:r>
          </a:p>
          <a:p>
            <a:r>
              <a:rPr lang="ru-RU" dirty="0" err="1" smtClean="0"/>
              <a:t>Стандартизованныи</a:t>
            </a:r>
            <a:r>
              <a:rPr lang="ru-RU" dirty="0" smtClean="0"/>
              <a:t>̆ (по полу, возрасту, диагнозу и длительности пребывания в стационаре) коэффициент летальности или отношение </a:t>
            </a:r>
            <a:r>
              <a:rPr lang="ru-RU" dirty="0" err="1" smtClean="0"/>
              <a:t>фактическои</a:t>
            </a:r>
            <a:r>
              <a:rPr lang="ru-RU" dirty="0" smtClean="0"/>
              <a:t>̆ летальности к </a:t>
            </a:r>
            <a:r>
              <a:rPr lang="ru-RU" dirty="0" err="1" smtClean="0"/>
              <a:t>установленнои</a:t>
            </a:r>
            <a:r>
              <a:rPr lang="ru-RU" dirty="0" smtClean="0"/>
              <a:t>̆ – не менее 85%.</a:t>
            </a:r>
          </a:p>
          <a:p>
            <a:r>
              <a:rPr lang="ru-RU" dirty="0" smtClean="0"/>
              <a:t>Доля пациентов, госпитализированных в стационар, лечение которых можно было бы организовать в амбулаторных условиях – не более 5%.</a:t>
            </a:r>
          </a:p>
          <a:p>
            <a:r>
              <a:rPr lang="ru-RU" dirty="0" smtClean="0"/>
              <a:t>Доля пациентов, получивших на </a:t>
            </a:r>
            <a:r>
              <a:rPr lang="ru-RU" dirty="0" err="1" smtClean="0"/>
              <a:t>приёме</a:t>
            </a:r>
            <a:r>
              <a:rPr lang="ru-RU" dirty="0" smtClean="0"/>
              <a:t> у врача первичного звена рекомендации по ведению здорового образа жизни – не менее 90%.</a:t>
            </a:r>
          </a:p>
          <a:p>
            <a:r>
              <a:rPr lang="ru-RU" dirty="0" smtClean="0"/>
              <a:t>Снижение доли случаев, в которых выявлены дефекты по результатам экспертизы качества </a:t>
            </a:r>
            <a:r>
              <a:rPr lang="ru-RU" dirty="0" err="1" smtClean="0"/>
              <a:t>медицинскои</a:t>
            </a:r>
            <a:r>
              <a:rPr lang="ru-RU" dirty="0" smtClean="0"/>
              <a:t>̆ помощи – не более 20%.</a:t>
            </a:r>
          </a:p>
          <a:p>
            <a:r>
              <a:rPr lang="ru-RU" dirty="0" smtClean="0"/>
              <a:t>Снижение доли случаев расхождения диагнозов по результатам патологоанатомических вскрытий в первичном звене – не более 10%.</a:t>
            </a:r>
          </a:p>
          <a:p>
            <a:r>
              <a:rPr lang="ru-RU" dirty="0" smtClean="0"/>
              <a:t>Повышение </a:t>
            </a:r>
            <a:r>
              <a:rPr lang="ru-RU" dirty="0" err="1" smtClean="0"/>
              <a:t>удовлетворённости</a:t>
            </a:r>
            <a:r>
              <a:rPr lang="ru-RU" dirty="0" smtClean="0"/>
              <a:t> пациентов качеством </a:t>
            </a:r>
            <a:r>
              <a:rPr lang="ru-RU" dirty="0" err="1" smtClean="0"/>
              <a:t>медицинскои</a:t>
            </a:r>
            <a:r>
              <a:rPr lang="ru-RU" dirty="0" smtClean="0"/>
              <a:t>̆ помощи с 33 до 60% к 2018 г.</a:t>
            </a:r>
          </a:p>
          <a:p>
            <a:r>
              <a:rPr lang="ru-RU" b="1" dirty="0" smtClean="0"/>
              <a:t>Приведение квалификации медицинских и фармацевтических работников к международным стандартам к 2018 г.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4672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Пилотный проект «Внедрение НМО»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 инициативе Минздрава России, Национальной Медицинской Палаты и профессиональных медицинских обществ по различным специальностям с 01.12.2013 г. в России стартовал федеральный пилотный проект по непрерывному медицинскому образованию для врачей первичного звена. Пилотный проект «Внедрение НМО» проводится Координационным советом по развитию непрерывного медицинского и фармацевтического образования Минздрава России с целью отработки основных принципов внедрения непрерывного медицинского образования. Согласно приказу Минздрава России №328 от 09.06.2015 г. было решено продление Пилотного проекта до 2020 г. с включением врачей всех специальностей и всех ВУЗов.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46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79296" cy="7969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 основным принципам НМО относятся: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895041811"/>
              </p:ext>
            </p:extLst>
          </p:nvPr>
        </p:nvGraphicFramePr>
        <p:xfrm>
          <a:off x="251520" y="1397000"/>
          <a:ext cx="864096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11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79296" cy="7969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 основным принципам НМО относятся: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990595096"/>
              </p:ext>
            </p:extLst>
          </p:nvPr>
        </p:nvGraphicFramePr>
        <p:xfrm>
          <a:off x="251520" y="1397000"/>
          <a:ext cx="864096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88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 smtClean="0"/>
              <a:t>К основным принципам НМО относятся:</a:t>
            </a:r>
          </a:p>
          <a:p>
            <a:r>
              <a:rPr lang="ru-RU" dirty="0" smtClean="0"/>
              <a:t>1.     Непрерывность процесса (1,5 часа в неделю, краткие циклы по 16 часов).</a:t>
            </a:r>
          </a:p>
          <a:p>
            <a:r>
              <a:rPr lang="ru-RU" dirty="0" smtClean="0"/>
              <a:t> 2.     Разнообразие образовательных активностей (мероприятия, проводимые в режиме реального времени – аудиторные занятия, конференции, семинары, </a:t>
            </a:r>
            <a:r>
              <a:rPr lang="ru-RU" dirty="0" err="1" smtClean="0"/>
              <a:t>симуляционные</a:t>
            </a:r>
            <a:r>
              <a:rPr lang="ru-RU" dirty="0" smtClean="0"/>
              <a:t> курсы; электронное обучение  - самостоятельное обучение с последующим тестовым контролем (электронные модули).</a:t>
            </a:r>
          </a:p>
          <a:p>
            <a:r>
              <a:rPr lang="ru-RU" dirty="0" smtClean="0"/>
              <a:t> 3.     Обеспечение качества материалов и мероприятий:</a:t>
            </a:r>
          </a:p>
          <a:p>
            <a:r>
              <a:rPr lang="ru-RU" dirty="0" smtClean="0"/>
              <a:t>·        присвоение кредитов утверждается Координационным Советом (КС) на основе международных требований</a:t>
            </a:r>
          </a:p>
          <a:p>
            <a:r>
              <a:rPr lang="ru-RU" dirty="0" smtClean="0"/>
              <a:t>·        рассмотрение заявки проводится специальной Комиссией по оценке соответствия качества</a:t>
            </a:r>
          </a:p>
          <a:p>
            <a:r>
              <a:rPr lang="ru-RU" dirty="0" smtClean="0"/>
              <a:t>·        независимая экспертиза проводится экспертами в Комиссии КС</a:t>
            </a:r>
          </a:p>
          <a:p>
            <a:r>
              <a:rPr lang="ru-RU" dirty="0" smtClean="0"/>
              <a:t>·        обсуждение и утверждение проводится на специальном заседании Общества</a:t>
            </a:r>
          </a:p>
          <a:p>
            <a:r>
              <a:rPr lang="ru-RU" dirty="0" smtClean="0"/>
              <a:t>·        проводится анализ отзывов врачей.</a:t>
            </a:r>
          </a:p>
          <a:p>
            <a:r>
              <a:rPr lang="ru-RU" dirty="0" smtClean="0"/>
              <a:t> 4.     Контроль и учет образовательной активности</a:t>
            </a:r>
          </a:p>
          <a:p>
            <a:r>
              <a:rPr lang="ru-RU" dirty="0" smtClean="0"/>
              <a:t>·        регистрация медицинских работников на сайте http://nmorosminzdrav.ru в течение месяца после сертификации в 2016-2020 гг.</a:t>
            </a:r>
          </a:p>
          <a:p>
            <a:r>
              <a:rPr lang="ru-RU" dirty="0" smtClean="0"/>
              <a:t>·        контроль через федеральный регистр медицинских работников (ФРМР)</a:t>
            </a:r>
          </a:p>
          <a:p>
            <a:r>
              <a:rPr lang="ru-RU" dirty="0" smtClean="0"/>
              <a:t>·        индивидуальный план обучения (портфолио) - составляется медицинским работником путем добавления зарегистрированных на портале непрерывного медицинского образования Минздрава России образовательных программ вузов, электронных материалов для самостоятельного обучения, образовательных мероприятий, организованных некоммерческими профессиональными медицинскими организациями.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5.     Обязанности работодателя</a:t>
            </a:r>
          </a:p>
          <a:p>
            <a:r>
              <a:rPr lang="ru-RU" dirty="0" smtClean="0"/>
              <a:t>·        предоставить время для обучения</a:t>
            </a:r>
          </a:p>
          <a:p>
            <a:r>
              <a:rPr lang="ru-RU" dirty="0" smtClean="0"/>
              <a:t>·        предоставить возможность выбора через образовательный сертификат</a:t>
            </a:r>
          </a:p>
          <a:p>
            <a:r>
              <a:rPr lang="ru-RU" dirty="0" smtClean="0"/>
              <a:t>·        оплатить мероприятие и командировочные расходы</a:t>
            </a:r>
          </a:p>
          <a:p>
            <a:r>
              <a:rPr lang="ru-RU" dirty="0" smtClean="0"/>
              <a:t>·        обеспечить доступ на рабочем месте к бумажным и электронным библиотекам.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6.     Средства для НМО (образовательный сертификат – это средства, которые врач может потратить на участие в образовательных программах)</a:t>
            </a:r>
          </a:p>
          <a:p>
            <a:r>
              <a:rPr lang="ru-RU" dirty="0" smtClean="0"/>
              <a:t>·        выбор программы обучения – бронирование места на курсе (срок бронирования 10 дней)</a:t>
            </a:r>
          </a:p>
          <a:p>
            <a:r>
              <a:rPr lang="ru-RU" dirty="0" smtClean="0"/>
              <a:t>·        путевка с индивидуальным кодом подтверждения высылается на адрес больницы</a:t>
            </a:r>
          </a:p>
          <a:p>
            <a:r>
              <a:rPr lang="ru-RU" dirty="0" smtClean="0"/>
              <a:t>·        подтверждение руководством больницы – передача врачу индивидуального кода подтверждения (распечатка путевки).</a:t>
            </a:r>
          </a:p>
          <a:p>
            <a:r>
              <a:rPr lang="ru-RU" dirty="0" smtClean="0"/>
              <a:t>·        подтверждение бронирования – внесение индивидуального кода подтверждения в поле подтверждения.</a:t>
            </a:r>
          </a:p>
          <a:p>
            <a:r>
              <a:rPr lang="ru-RU" dirty="0" smtClean="0"/>
              <a:t>·        явка на курс с распечатанной путевкой.</a:t>
            </a:r>
          </a:p>
          <a:p>
            <a:r>
              <a:rPr lang="ru-RU" dirty="0" smtClean="0"/>
              <a:t>·        списание средств с образовательного сертификата.</a:t>
            </a:r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7.     Мотивация участников.</a:t>
            </a:r>
          </a:p>
          <a:p>
            <a:r>
              <a:rPr lang="ru-RU" dirty="0" smtClean="0"/>
              <a:t> В соответствии с этими принципами, каждый врач должен за год накопить не менее 50 кредитов (50 часов образовательной активности), а за 5 лет – 250 кредитов.</a:t>
            </a:r>
          </a:p>
          <a:p>
            <a:r>
              <a:rPr lang="ru-RU" dirty="0" smtClean="0"/>
              <a:t>В рамках этого проекта подготовлены специальные учебные материалы - электронные образовательные модули для дистанционного непрерывного медицинского образования врачей.</a:t>
            </a:r>
          </a:p>
          <a:p>
            <a:r>
              <a:rPr lang="ru-RU" dirty="0" smtClean="0"/>
              <a:t>Для обучения врачей на территории РФ были переведены на русский язык и отредактированы электронные обучающие модули от компании BMJ PUBLISHING GROUP LIMITED - издательства Британского общества врачей, представляющего доступный информационный ресурс для врачей-терапевтов и врачей общей практики. Данные модули уже активно используются врачами первичного звена в Великобритании, а также в Австрии, Испании, США, Австралии, Новой Зеландии, ОАЭ и др., всего более чем в 50 странах. Для России все модули отредактированы ведущими специалистами профессиональных медицинских обществ по различным специальностям, руководителями медицинских вузов, научно-исследовательских учреждений, академиками РАН.</a:t>
            </a:r>
          </a:p>
          <a:p>
            <a:r>
              <a:rPr lang="ru-RU" dirty="0" smtClean="0"/>
              <a:t>Готовые модули рекомендованы для использования в системе НМО Координационным советом по развитию НМО и  размещаются на информационном портале Координационного совета по развитию непрерывного медицинского и фармацевтического образования Минздрава России: http://www.sovetnmo.ru. Врач может выбирать модули по своей специальности, ориентируясь на аннотацию, раскрывающую образовательную цель модуля. После успешного изучения модуля врач получает 1 кредит, который зачисляется в его персональное портфолио. Образовательная активность при ведении портфолио измеряется в кредитах. 1 кредит присуждается за 1 ч учебной деятельности.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25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79296" cy="7969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 основным принципам НМО относятся: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77445211"/>
              </p:ext>
            </p:extLst>
          </p:nvPr>
        </p:nvGraphicFramePr>
        <p:xfrm>
          <a:off x="251520" y="1397000"/>
          <a:ext cx="864096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760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 smtClean="0"/>
              <a:t>К основным принципам НМО относятся:</a:t>
            </a:r>
          </a:p>
          <a:p>
            <a:r>
              <a:rPr lang="ru-RU" dirty="0" smtClean="0"/>
              <a:t>1.     Непрерывность процесса (1,5 часа в неделю, краткие циклы по 16 часов).</a:t>
            </a:r>
          </a:p>
          <a:p>
            <a:r>
              <a:rPr lang="ru-RU" dirty="0" smtClean="0"/>
              <a:t> 2.     Разнообразие образовательных активностей (мероприятия, проводимые в режиме реального времени – аудиторные занятия, конференции, семинары, </a:t>
            </a:r>
            <a:r>
              <a:rPr lang="ru-RU" dirty="0" err="1" smtClean="0"/>
              <a:t>симуляционные</a:t>
            </a:r>
            <a:r>
              <a:rPr lang="ru-RU" dirty="0" smtClean="0"/>
              <a:t> курсы; электронное обучение  - самостоятельное обучение с последующим тестовым контролем (электронные модули).</a:t>
            </a:r>
          </a:p>
          <a:p>
            <a:r>
              <a:rPr lang="ru-RU" dirty="0" smtClean="0"/>
              <a:t> 3.     Обеспечение качества материалов и мероприятий:</a:t>
            </a:r>
          </a:p>
          <a:p>
            <a:r>
              <a:rPr lang="ru-RU" dirty="0" smtClean="0"/>
              <a:t>·        присвоение кредитов утверждается Координационным Советом (КС) на основе международных требований</a:t>
            </a:r>
          </a:p>
          <a:p>
            <a:r>
              <a:rPr lang="ru-RU" dirty="0" smtClean="0"/>
              <a:t>·        рассмотрение заявки проводится специальной Комиссией по оценке соответствия качества</a:t>
            </a:r>
          </a:p>
          <a:p>
            <a:r>
              <a:rPr lang="ru-RU" dirty="0" smtClean="0"/>
              <a:t>·        независимая экспертиза проводится экспертами в Комиссии КС</a:t>
            </a:r>
          </a:p>
          <a:p>
            <a:r>
              <a:rPr lang="ru-RU" dirty="0" smtClean="0"/>
              <a:t>·        обсуждение и утверждение проводится на специальном заседании Общества</a:t>
            </a:r>
          </a:p>
          <a:p>
            <a:r>
              <a:rPr lang="ru-RU" dirty="0" smtClean="0"/>
              <a:t>·        проводится анализ отзывов врачей.</a:t>
            </a:r>
          </a:p>
          <a:p>
            <a:r>
              <a:rPr lang="ru-RU" dirty="0" smtClean="0"/>
              <a:t> 4.     Контроль и учет образовательной активности</a:t>
            </a:r>
          </a:p>
          <a:p>
            <a:r>
              <a:rPr lang="ru-RU" dirty="0" smtClean="0"/>
              <a:t>·        регистрация медицинских работников на сайте http://nmorosminzdrav.ru в течение месяца после сертификации в 2016-2020 гг.</a:t>
            </a:r>
          </a:p>
          <a:p>
            <a:r>
              <a:rPr lang="ru-RU" dirty="0" smtClean="0"/>
              <a:t>·        контроль через федеральный регистр медицинских работников (ФРМР)</a:t>
            </a:r>
          </a:p>
          <a:p>
            <a:r>
              <a:rPr lang="ru-RU" dirty="0" smtClean="0"/>
              <a:t>·        индивидуальный план обучения (портфолио) - составляется медицинским работником путем добавления зарегистрированных на портале непрерывного медицинского образования Минздрава России образовательных программ вузов, электронных материалов для самостоятельного обучения, образовательных мероприятий, организованных некоммерческими профессиональными медицинскими организациями.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5.     Обязанности работодателя</a:t>
            </a:r>
          </a:p>
          <a:p>
            <a:r>
              <a:rPr lang="ru-RU" dirty="0" smtClean="0"/>
              <a:t>·        предоставить время для обучения</a:t>
            </a:r>
          </a:p>
          <a:p>
            <a:r>
              <a:rPr lang="ru-RU" dirty="0" smtClean="0"/>
              <a:t>·        предоставить возможность выбора через образовательный сертификат</a:t>
            </a:r>
          </a:p>
          <a:p>
            <a:r>
              <a:rPr lang="ru-RU" dirty="0" smtClean="0"/>
              <a:t>·        оплатить мероприятие и командировочные расходы</a:t>
            </a:r>
          </a:p>
          <a:p>
            <a:r>
              <a:rPr lang="ru-RU" dirty="0" smtClean="0"/>
              <a:t>·        обеспечить доступ на рабочем месте к бумажным и электронным библиотекам.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6.     Средства для НМО (образовательный сертификат – это средства, которые врач может потратить на участие в образовательных программах)</a:t>
            </a:r>
          </a:p>
          <a:p>
            <a:r>
              <a:rPr lang="ru-RU" dirty="0" smtClean="0"/>
              <a:t>·        выбор программы обучения – бронирование места на курсе (срок бронирования 10 дней)</a:t>
            </a:r>
          </a:p>
          <a:p>
            <a:r>
              <a:rPr lang="ru-RU" dirty="0" smtClean="0"/>
              <a:t>·        путевка с индивидуальным кодом подтверждения высылается на адрес больницы</a:t>
            </a:r>
          </a:p>
          <a:p>
            <a:r>
              <a:rPr lang="ru-RU" dirty="0" smtClean="0"/>
              <a:t>·        подтверждение руководством больницы – передача врачу индивидуального кода подтверждения (распечатка путевки).</a:t>
            </a:r>
          </a:p>
          <a:p>
            <a:r>
              <a:rPr lang="ru-RU" dirty="0" smtClean="0"/>
              <a:t>·        подтверждение бронирования – внесение индивидуального кода подтверждения в поле подтверждения.</a:t>
            </a:r>
          </a:p>
          <a:p>
            <a:r>
              <a:rPr lang="ru-RU" dirty="0" smtClean="0"/>
              <a:t>·        явка на курс с распечатанной путевкой.</a:t>
            </a:r>
          </a:p>
          <a:p>
            <a:r>
              <a:rPr lang="ru-RU" dirty="0" smtClean="0"/>
              <a:t>·        списание средств с образовательного сертификата.</a:t>
            </a:r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7.     Мотивация участников.</a:t>
            </a:r>
          </a:p>
          <a:p>
            <a:r>
              <a:rPr lang="ru-RU" dirty="0" smtClean="0"/>
              <a:t> В соответствии с этими принципами, каждый врач должен за год накопить не менее 50 кредитов (50 часов образовательной активности), а за 5 лет – 250 кредитов.</a:t>
            </a:r>
          </a:p>
          <a:p>
            <a:r>
              <a:rPr lang="ru-RU" dirty="0" smtClean="0"/>
              <a:t>В рамках этого проекта подготовлены специальные учебные материалы - электронные образовательные модули для дистанционного непрерывного медицинского образования врачей.</a:t>
            </a:r>
          </a:p>
          <a:p>
            <a:r>
              <a:rPr lang="ru-RU" dirty="0" smtClean="0"/>
              <a:t>Для обучения врачей на территории РФ были переведены на русский язык и отредактированы электронные обучающие модули от компании BMJ PUBLISHING GROUP LIMITED - издательства Британского общества врачей, представляющего доступный информационный ресурс для врачей-терапевтов и врачей общей практики. Данные модули уже активно используются врачами первичного звена в Великобритании, а также в Австрии, Испании, США, Австралии, Новой Зеландии, ОАЭ и др., всего более чем в 50 странах. Для России все модули отредактированы ведущими специалистами профессиональных медицинских обществ по различным специальностям, руководителями медицинских вузов, научно-исследовательских учреждений, академиками РАН.</a:t>
            </a:r>
          </a:p>
          <a:p>
            <a:r>
              <a:rPr lang="ru-RU" dirty="0" smtClean="0"/>
              <a:t>Готовые модули рекомендованы для использования в системе НМО Координационным советом по развитию НМО и  размещаются на информационном портале Координационного совета по развитию непрерывного медицинского и фармацевтического образования Минздрава России: http://www.sovetnmo.ru. Врач может выбирать модули по своей специальности, ориентируясь на аннотацию, раскрывающую образовательную цель модуля. После успешного изучения модуля врач получает 1 кредит, который зачисляется в его персональное портфолио. Образовательная активность при ведении портфолио измеряется в кредитах. 1 кредит присуждается за 1 ч учебной деятельности.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1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79296" cy="7969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 основным принципам НМО относятся: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19523093"/>
              </p:ext>
            </p:extLst>
          </p:nvPr>
        </p:nvGraphicFramePr>
        <p:xfrm>
          <a:off x="251520" y="1397000"/>
          <a:ext cx="864096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76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 smtClean="0"/>
              <a:t>К основным принципам НМО относятся:</a:t>
            </a:r>
          </a:p>
          <a:p>
            <a:r>
              <a:rPr lang="ru-RU" dirty="0" smtClean="0"/>
              <a:t>1.     Непрерывность процесса (1,5 часа в неделю, краткие циклы по 16 часов).</a:t>
            </a:r>
          </a:p>
          <a:p>
            <a:r>
              <a:rPr lang="ru-RU" dirty="0" smtClean="0"/>
              <a:t> 2.     Разнообразие образовательных активностей (мероприятия, проводимые в режиме реального времени – аудиторные занятия, конференции, семинары, </a:t>
            </a:r>
            <a:r>
              <a:rPr lang="ru-RU" dirty="0" err="1" smtClean="0"/>
              <a:t>симуляционные</a:t>
            </a:r>
            <a:r>
              <a:rPr lang="ru-RU" dirty="0" smtClean="0"/>
              <a:t> курсы; электронное обучение  - самостоятельное обучение с последующим тестовым контролем (электронные модули).</a:t>
            </a:r>
          </a:p>
          <a:p>
            <a:r>
              <a:rPr lang="ru-RU" dirty="0" smtClean="0"/>
              <a:t> 3.     Обеспечение качества материалов и мероприятий:</a:t>
            </a:r>
          </a:p>
          <a:p>
            <a:r>
              <a:rPr lang="ru-RU" dirty="0" smtClean="0"/>
              <a:t>·        присвоение кредитов утверждается Координационным Советом (КС) на основе международных требований</a:t>
            </a:r>
          </a:p>
          <a:p>
            <a:r>
              <a:rPr lang="ru-RU" dirty="0" smtClean="0"/>
              <a:t>·        рассмотрение заявки проводится специальной Комиссией по оценке соответствия качества</a:t>
            </a:r>
          </a:p>
          <a:p>
            <a:r>
              <a:rPr lang="ru-RU" dirty="0" smtClean="0"/>
              <a:t>·        независимая экспертиза проводится экспертами в Комиссии КС</a:t>
            </a:r>
          </a:p>
          <a:p>
            <a:r>
              <a:rPr lang="ru-RU" dirty="0" smtClean="0"/>
              <a:t>·        обсуждение и утверждение проводится на специальном заседании Общества</a:t>
            </a:r>
          </a:p>
          <a:p>
            <a:r>
              <a:rPr lang="ru-RU" dirty="0" smtClean="0"/>
              <a:t>·        проводится анализ отзывов врачей.</a:t>
            </a:r>
          </a:p>
          <a:p>
            <a:r>
              <a:rPr lang="ru-RU" dirty="0" smtClean="0"/>
              <a:t> 4.     Контроль и учет образовательной активности</a:t>
            </a:r>
          </a:p>
          <a:p>
            <a:r>
              <a:rPr lang="ru-RU" dirty="0" smtClean="0"/>
              <a:t>·        регистрация медицинских работников на сайте http://nmorosminzdrav.ru в течение месяца после сертификации в 2016-2020 гг.</a:t>
            </a:r>
          </a:p>
          <a:p>
            <a:r>
              <a:rPr lang="ru-RU" dirty="0" smtClean="0"/>
              <a:t>·        контроль через федеральный регистр медицинских работников (ФРМР)</a:t>
            </a:r>
          </a:p>
          <a:p>
            <a:r>
              <a:rPr lang="ru-RU" dirty="0" smtClean="0"/>
              <a:t>·        индивидуальный план обучения (портфолио) - составляется медицинским работником путем добавления зарегистрированных на портале непрерывного медицинского образования Минздрава России образовательных программ вузов, электронных материалов для самостоятельного обучения, образовательных мероприятий, организованных некоммерческими профессиональными медицинскими организациями.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5.     Обязанности работодателя</a:t>
            </a:r>
          </a:p>
          <a:p>
            <a:r>
              <a:rPr lang="ru-RU" dirty="0" smtClean="0"/>
              <a:t>·        предоставить время для обучения</a:t>
            </a:r>
          </a:p>
          <a:p>
            <a:r>
              <a:rPr lang="ru-RU" dirty="0" smtClean="0"/>
              <a:t>·        предоставить возможность выбора через образовательный сертификат</a:t>
            </a:r>
          </a:p>
          <a:p>
            <a:r>
              <a:rPr lang="ru-RU" dirty="0" smtClean="0"/>
              <a:t>·        оплатить мероприятие и командировочные расходы</a:t>
            </a:r>
          </a:p>
          <a:p>
            <a:r>
              <a:rPr lang="ru-RU" dirty="0" smtClean="0"/>
              <a:t>·        обеспечить доступ на рабочем месте к бумажным и электронным библиотекам.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6.     Средства для НМО (образовательный сертификат – это средства, которые врач может потратить на участие в образовательных программах)</a:t>
            </a:r>
          </a:p>
          <a:p>
            <a:r>
              <a:rPr lang="ru-RU" dirty="0" smtClean="0"/>
              <a:t>·        выбор программы обучения – бронирование места на курсе (срок бронирования 10 дней)</a:t>
            </a:r>
          </a:p>
          <a:p>
            <a:r>
              <a:rPr lang="ru-RU" dirty="0" smtClean="0"/>
              <a:t>·        путевка с индивидуальным кодом подтверждения высылается на адрес больницы</a:t>
            </a:r>
          </a:p>
          <a:p>
            <a:r>
              <a:rPr lang="ru-RU" dirty="0" smtClean="0"/>
              <a:t>·        подтверждение руководством больницы – передача врачу индивидуального кода подтверждения (распечатка путевки).</a:t>
            </a:r>
          </a:p>
          <a:p>
            <a:r>
              <a:rPr lang="ru-RU" dirty="0" smtClean="0"/>
              <a:t>·        подтверждение бронирования – внесение индивидуального кода подтверждения в поле подтверждения.</a:t>
            </a:r>
          </a:p>
          <a:p>
            <a:r>
              <a:rPr lang="ru-RU" dirty="0" smtClean="0"/>
              <a:t>·        явка на курс с распечатанной путевкой.</a:t>
            </a:r>
          </a:p>
          <a:p>
            <a:r>
              <a:rPr lang="ru-RU" dirty="0" smtClean="0"/>
              <a:t>·        списание средств с образовательного сертификата.</a:t>
            </a:r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7.     Мотивация участников.</a:t>
            </a:r>
          </a:p>
          <a:p>
            <a:r>
              <a:rPr lang="ru-RU" dirty="0" smtClean="0"/>
              <a:t> В соответствии с этими принципами, каждый врач должен за год накопить не менее 50 кредитов (50 часов образовательной активности), а за 5 лет – 250 кредитов.</a:t>
            </a:r>
          </a:p>
          <a:p>
            <a:r>
              <a:rPr lang="ru-RU" dirty="0" smtClean="0"/>
              <a:t>В рамках этого проекта подготовлены специальные учебные материалы - электронные образовательные модули для дистанционного непрерывного медицинского образования врачей.</a:t>
            </a:r>
          </a:p>
          <a:p>
            <a:r>
              <a:rPr lang="ru-RU" dirty="0" smtClean="0"/>
              <a:t>Для обучения врачей на территории РФ были переведены на русский язык и отредактированы электронные обучающие модули от компании BMJ PUBLISHING GROUP LIMITED - издательства Британского общества врачей, представляющего доступный информационный ресурс для врачей-терапевтов и врачей общей практики. Данные модули уже активно используются врачами первичного звена в Великобритании, а также в Австрии, Испании, США, Австралии, Новой Зеландии, ОАЭ и др., всего более чем в 50 странах. Для России все модули отредактированы ведущими специалистами профессиональных медицинских обществ по различным специальностям, руководителями медицинских вузов, научно-исследовательских учреждений, академиками РАН.</a:t>
            </a:r>
          </a:p>
          <a:p>
            <a:r>
              <a:rPr lang="ru-RU" dirty="0" smtClean="0"/>
              <a:t>Готовые модули рекомендованы для использования в системе НМО Координационным советом по развитию НМО и  размещаются на информационном портале Координационного совета по развитию непрерывного медицинского и фармацевтического образования Минздрава России: http://www.sovetnmo.ru. Врач может выбирать модули по своей специальности, ориентируясь на аннотацию, раскрывающую образовательную цель модуля. После успешного изучения модуля врач получает 1 кредит, который зачисляется в его персональное портфолио. Образовательная активность при ведении портфолио измеряется в кредитах. 1 кредит присуждается за 1 ч учебной деятельности.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1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79296" cy="7969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 основным принципам НМО относятся: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543039098"/>
              </p:ext>
            </p:extLst>
          </p:nvPr>
        </p:nvGraphicFramePr>
        <p:xfrm>
          <a:off x="251520" y="1397000"/>
          <a:ext cx="864096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7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Качество оказания медицинской помощи населению страны, оптимальное использование ресурсов системы здравоохранения, повышение эффективности здравоохранения субъектов Российской Федерации, определенные указом Президента Российской Федерации от 7 мая 2012 г. № 598, напрямую зависят от уровня подготовки медицинских </a:t>
            </a:r>
            <a:r>
              <a:rPr lang="ru-RU" dirty="0" smtClean="0"/>
              <a:t>специалистов.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866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 smtClean="0"/>
              <a:t>К основным принципам НМО относятся:</a:t>
            </a:r>
          </a:p>
          <a:p>
            <a:r>
              <a:rPr lang="ru-RU" dirty="0" smtClean="0"/>
              <a:t>1.     Непрерывность процесса (1,5 часа в неделю, краткие циклы по 16 часов).</a:t>
            </a:r>
          </a:p>
          <a:p>
            <a:r>
              <a:rPr lang="ru-RU" dirty="0" smtClean="0"/>
              <a:t> 2.     Разнообразие образовательных активностей (мероприятия, проводимые в режиме реального времени – аудиторные занятия, конференции, семинары, </a:t>
            </a:r>
            <a:r>
              <a:rPr lang="ru-RU" dirty="0" err="1" smtClean="0"/>
              <a:t>симуляционные</a:t>
            </a:r>
            <a:r>
              <a:rPr lang="ru-RU" dirty="0" smtClean="0"/>
              <a:t> курсы; электронное обучение  - самостоятельное обучение с последующим тестовым контролем (электронные модули).</a:t>
            </a:r>
          </a:p>
          <a:p>
            <a:r>
              <a:rPr lang="ru-RU" dirty="0" smtClean="0"/>
              <a:t> 3.     Обеспечение качества материалов и мероприятий:</a:t>
            </a:r>
          </a:p>
          <a:p>
            <a:r>
              <a:rPr lang="ru-RU" dirty="0" smtClean="0"/>
              <a:t>·        присвоение кредитов утверждается Координационным Советом (КС) на основе международных требований</a:t>
            </a:r>
          </a:p>
          <a:p>
            <a:r>
              <a:rPr lang="ru-RU" dirty="0" smtClean="0"/>
              <a:t>·        рассмотрение заявки проводится специальной Комиссией по оценке соответствия качества</a:t>
            </a:r>
          </a:p>
          <a:p>
            <a:r>
              <a:rPr lang="ru-RU" dirty="0" smtClean="0"/>
              <a:t>·        независимая экспертиза проводится экспертами в Комиссии КС</a:t>
            </a:r>
          </a:p>
          <a:p>
            <a:r>
              <a:rPr lang="ru-RU" dirty="0" smtClean="0"/>
              <a:t>·        обсуждение и утверждение проводится на специальном заседании Общества</a:t>
            </a:r>
          </a:p>
          <a:p>
            <a:r>
              <a:rPr lang="ru-RU" dirty="0" smtClean="0"/>
              <a:t>·        проводится анализ отзывов врачей.</a:t>
            </a:r>
          </a:p>
          <a:p>
            <a:r>
              <a:rPr lang="ru-RU" dirty="0" smtClean="0"/>
              <a:t> 4.     Контроль и учет образовательной активности</a:t>
            </a:r>
          </a:p>
          <a:p>
            <a:r>
              <a:rPr lang="ru-RU" dirty="0" smtClean="0"/>
              <a:t>·        регистрация медицинских работников на сайте http://nmorosminzdrav.ru в течение месяца после сертификации в 2016-2020 гг.</a:t>
            </a:r>
          </a:p>
          <a:p>
            <a:r>
              <a:rPr lang="ru-RU" dirty="0" smtClean="0"/>
              <a:t>·        контроль через федеральный регистр медицинских работников (ФРМР)</a:t>
            </a:r>
          </a:p>
          <a:p>
            <a:r>
              <a:rPr lang="ru-RU" dirty="0" smtClean="0"/>
              <a:t>·        индивидуальный план обучения (портфолио) - составляется медицинским работником путем добавления зарегистрированных на портале непрерывного медицинского образования Минздрава России образовательных программ вузов, электронных материалов для самостоятельного обучения, образовательных мероприятий, организованных некоммерческими профессиональными медицинскими организациями.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5.     Обязанности работодателя</a:t>
            </a:r>
          </a:p>
          <a:p>
            <a:r>
              <a:rPr lang="ru-RU" dirty="0" smtClean="0"/>
              <a:t>·        предоставить время для обучения</a:t>
            </a:r>
          </a:p>
          <a:p>
            <a:r>
              <a:rPr lang="ru-RU" dirty="0" smtClean="0"/>
              <a:t>·        предоставить возможность выбора через образовательный сертификат</a:t>
            </a:r>
          </a:p>
          <a:p>
            <a:r>
              <a:rPr lang="ru-RU" dirty="0" smtClean="0"/>
              <a:t>·        оплатить мероприятие и командировочные расходы</a:t>
            </a:r>
          </a:p>
          <a:p>
            <a:r>
              <a:rPr lang="ru-RU" dirty="0" smtClean="0"/>
              <a:t>·        обеспечить доступ на рабочем месте к бумажным и электронным библиотекам.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6.     Средства для НМО (образовательный сертификат – это средства, которые врач может потратить на участие в образовательных программах)</a:t>
            </a:r>
          </a:p>
          <a:p>
            <a:r>
              <a:rPr lang="ru-RU" dirty="0" smtClean="0"/>
              <a:t>·        выбор программы обучения – бронирование места на курсе (срок бронирования 10 дней)</a:t>
            </a:r>
          </a:p>
          <a:p>
            <a:r>
              <a:rPr lang="ru-RU" dirty="0" smtClean="0"/>
              <a:t>·        путевка с индивидуальным кодом подтверждения высылается на адрес больницы</a:t>
            </a:r>
          </a:p>
          <a:p>
            <a:r>
              <a:rPr lang="ru-RU" dirty="0" smtClean="0"/>
              <a:t>·        подтверждение руководством больницы – передача врачу индивидуального кода подтверждения (распечатка путевки).</a:t>
            </a:r>
          </a:p>
          <a:p>
            <a:r>
              <a:rPr lang="ru-RU" dirty="0" smtClean="0"/>
              <a:t>·        подтверждение бронирования – внесение индивидуального кода подтверждения в поле подтверждения.</a:t>
            </a:r>
          </a:p>
          <a:p>
            <a:r>
              <a:rPr lang="ru-RU" dirty="0" smtClean="0"/>
              <a:t>·        явка на курс с распечатанной путевкой.</a:t>
            </a:r>
          </a:p>
          <a:p>
            <a:r>
              <a:rPr lang="ru-RU" dirty="0" smtClean="0"/>
              <a:t>·        списание средств с образовательного сертификата.</a:t>
            </a:r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7.     Мотивация участников.</a:t>
            </a:r>
          </a:p>
          <a:p>
            <a:r>
              <a:rPr lang="ru-RU" dirty="0" smtClean="0"/>
              <a:t> В соответствии с этими принципами, каждый врач должен за год накопить не менее 50 кредитов (50 часов образовательной активности), а за 5 лет – 250 кредитов.</a:t>
            </a:r>
          </a:p>
          <a:p>
            <a:r>
              <a:rPr lang="ru-RU" dirty="0" smtClean="0"/>
              <a:t>В рамках этого проекта подготовлены специальные учебные материалы - электронные образовательные модули для дистанционного непрерывного медицинского образования врачей.</a:t>
            </a:r>
          </a:p>
          <a:p>
            <a:r>
              <a:rPr lang="ru-RU" dirty="0" smtClean="0"/>
              <a:t>Для обучения врачей на территории РФ были переведены на русский язык и отредактированы электронные обучающие модули от компании BMJ PUBLISHING GROUP LIMITED - издательства Британского общества врачей, представляющего доступный информационный ресурс для врачей-терапевтов и врачей общей практики. Данные модули уже активно используются врачами первичного звена в Великобритании, а также в Австрии, Испании, США, Австралии, Новой Зеландии, ОАЭ и др., всего более чем в 50 странах. Для России все модули отредактированы ведущими специалистами профессиональных медицинских обществ по различным специальностям, руководителями медицинских вузов, научно-исследовательских учреждений, академиками РАН.</a:t>
            </a:r>
          </a:p>
          <a:p>
            <a:r>
              <a:rPr lang="ru-RU" dirty="0" smtClean="0"/>
              <a:t>Готовые модули рекомендованы для использования в системе НМО Координационным советом по развитию НМО и  размещаются на информационном портале Координационного совета по развитию непрерывного медицинского и фармацевтического образования Минздрава России: http://www.sovetnmo.ru. Врач может выбирать модули по своей специальности, ориентируясь на аннотацию, раскрывающую образовательную цель модуля. После успешного изучения модуля врач получает 1 кредит, который зачисляется в его персональное портфолио. Образовательная активность при ведении портфолио измеряется в кредитах. 1 кредит присуждается за 1 ч учебной деятельности.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1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79296" cy="7969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 основным принципам НМО относятся: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94887417"/>
              </p:ext>
            </p:extLst>
          </p:nvPr>
        </p:nvGraphicFramePr>
        <p:xfrm>
          <a:off x="251520" y="1397000"/>
          <a:ext cx="864096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760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 smtClean="0"/>
              <a:t>К основным принципам НМО относятся:</a:t>
            </a:r>
          </a:p>
          <a:p>
            <a:r>
              <a:rPr lang="ru-RU" dirty="0" smtClean="0"/>
              <a:t>1.     Непрерывность процесса (1,5 часа в неделю, краткие циклы по 16 часов).</a:t>
            </a:r>
          </a:p>
          <a:p>
            <a:r>
              <a:rPr lang="ru-RU" dirty="0" smtClean="0"/>
              <a:t> 2.     Разнообразие образовательных активностей (мероприятия, проводимые в режиме реального времени – аудиторные занятия, конференции, семинары, </a:t>
            </a:r>
            <a:r>
              <a:rPr lang="ru-RU" dirty="0" err="1" smtClean="0"/>
              <a:t>симуляционные</a:t>
            </a:r>
            <a:r>
              <a:rPr lang="ru-RU" dirty="0" smtClean="0"/>
              <a:t> курсы; электронное обучение  - самостоятельное обучение с последующим тестовым контролем (электронные модули).</a:t>
            </a:r>
          </a:p>
          <a:p>
            <a:r>
              <a:rPr lang="ru-RU" dirty="0" smtClean="0"/>
              <a:t> 3.     Обеспечение качества материалов и мероприятий:</a:t>
            </a:r>
          </a:p>
          <a:p>
            <a:r>
              <a:rPr lang="ru-RU" dirty="0" smtClean="0"/>
              <a:t>·        присвоение кредитов утверждается Координационным Советом (КС) на основе международных требований</a:t>
            </a:r>
          </a:p>
          <a:p>
            <a:r>
              <a:rPr lang="ru-RU" dirty="0" smtClean="0"/>
              <a:t>·        рассмотрение заявки проводится специальной Комиссией по оценке соответствия качества</a:t>
            </a:r>
          </a:p>
          <a:p>
            <a:r>
              <a:rPr lang="ru-RU" dirty="0" smtClean="0"/>
              <a:t>·        независимая экспертиза проводится экспертами в Комиссии КС</a:t>
            </a:r>
          </a:p>
          <a:p>
            <a:r>
              <a:rPr lang="ru-RU" dirty="0" smtClean="0"/>
              <a:t>·        обсуждение и утверждение проводится на специальном заседании Общества</a:t>
            </a:r>
          </a:p>
          <a:p>
            <a:r>
              <a:rPr lang="ru-RU" dirty="0" smtClean="0"/>
              <a:t>·        проводится анализ отзывов врачей.</a:t>
            </a:r>
          </a:p>
          <a:p>
            <a:r>
              <a:rPr lang="ru-RU" dirty="0" smtClean="0"/>
              <a:t> 4.     Контроль и учет образовательной активности</a:t>
            </a:r>
          </a:p>
          <a:p>
            <a:r>
              <a:rPr lang="ru-RU" dirty="0" smtClean="0"/>
              <a:t>·        регистрация медицинских работников на сайте http://nmorosminzdrav.ru в течение месяца после сертификации в 2016-2020 гг.</a:t>
            </a:r>
          </a:p>
          <a:p>
            <a:r>
              <a:rPr lang="ru-RU" dirty="0" smtClean="0"/>
              <a:t>·        контроль через федеральный регистр медицинских работников (ФРМР)</a:t>
            </a:r>
          </a:p>
          <a:p>
            <a:r>
              <a:rPr lang="ru-RU" dirty="0" smtClean="0"/>
              <a:t>·        индивидуальный план обучения (портфолио) - составляется медицинским работником путем добавления зарегистрированных на портале непрерывного медицинского образования Минздрава России образовательных программ вузов, электронных материалов для самостоятельного обучения, образовательных мероприятий, организованных некоммерческими профессиональными медицинскими организациями.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5.     Обязанности работодателя</a:t>
            </a:r>
          </a:p>
          <a:p>
            <a:r>
              <a:rPr lang="ru-RU" dirty="0" smtClean="0"/>
              <a:t>·        предоставить время для обучения</a:t>
            </a:r>
          </a:p>
          <a:p>
            <a:r>
              <a:rPr lang="ru-RU" dirty="0" smtClean="0"/>
              <a:t>·        предоставить возможность выбора через образовательный сертификат</a:t>
            </a:r>
          </a:p>
          <a:p>
            <a:r>
              <a:rPr lang="ru-RU" dirty="0" smtClean="0"/>
              <a:t>·        оплатить мероприятие и командировочные расходы</a:t>
            </a:r>
          </a:p>
          <a:p>
            <a:r>
              <a:rPr lang="ru-RU" dirty="0" smtClean="0"/>
              <a:t>·        обеспечить доступ на рабочем месте к бумажным и электронным библиотекам.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6.     Средства для НМО (образовательный сертификат – это средства, которые врач может потратить на участие в образовательных программах)</a:t>
            </a:r>
          </a:p>
          <a:p>
            <a:r>
              <a:rPr lang="ru-RU" dirty="0" smtClean="0"/>
              <a:t>·        выбор программы обучения – бронирование места на курсе (срок бронирования 10 дней)</a:t>
            </a:r>
          </a:p>
          <a:p>
            <a:r>
              <a:rPr lang="ru-RU" dirty="0" smtClean="0"/>
              <a:t>·        путевка с индивидуальным кодом подтверждения высылается на адрес больницы</a:t>
            </a:r>
          </a:p>
          <a:p>
            <a:r>
              <a:rPr lang="ru-RU" dirty="0" smtClean="0"/>
              <a:t>·        подтверждение руководством больницы – передача врачу индивидуального кода подтверждения (распечатка путевки).</a:t>
            </a:r>
          </a:p>
          <a:p>
            <a:r>
              <a:rPr lang="ru-RU" dirty="0" smtClean="0"/>
              <a:t>·        подтверждение бронирования – внесение индивидуального кода подтверждения в поле подтверждения.</a:t>
            </a:r>
          </a:p>
          <a:p>
            <a:r>
              <a:rPr lang="ru-RU" dirty="0" smtClean="0"/>
              <a:t>·        явка на курс с распечатанной путевкой.</a:t>
            </a:r>
          </a:p>
          <a:p>
            <a:r>
              <a:rPr lang="ru-RU" dirty="0" smtClean="0"/>
              <a:t>·        списание средств с образовательного сертификата.</a:t>
            </a:r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7.     Мотивация участников.</a:t>
            </a:r>
          </a:p>
          <a:p>
            <a:r>
              <a:rPr lang="ru-RU" dirty="0" smtClean="0"/>
              <a:t> В соответствии с этими принципами, каждый врач должен за год накопить не менее 50 кредитов (50 часов образовательной активности), а за 5 лет – 250 кредитов.</a:t>
            </a:r>
          </a:p>
          <a:p>
            <a:r>
              <a:rPr lang="ru-RU" dirty="0" smtClean="0"/>
              <a:t>В рамках этого проекта подготовлены специальные учебные материалы - электронные образовательные модули для дистанционного непрерывного медицинского образования врачей.</a:t>
            </a:r>
          </a:p>
          <a:p>
            <a:r>
              <a:rPr lang="ru-RU" dirty="0" smtClean="0"/>
              <a:t>Для обучения врачей на территории РФ были переведены на русский язык и отредактированы электронные обучающие модули от компании BMJ PUBLISHING GROUP LIMITED - издательства Британского общества врачей, представляющего доступный информационный ресурс для врачей-терапевтов и врачей общей практики. Данные модули уже активно используются врачами первичного звена в Великобритании, а также в Австрии, Испании, США, Австралии, Новой Зеландии, ОАЭ и др., всего более чем в 50 странах. Для России все модули отредактированы ведущими специалистами профессиональных медицинских обществ по различным специальностям, руководителями медицинских вузов, научно-исследовательских учреждений, академиками РАН.</a:t>
            </a:r>
          </a:p>
          <a:p>
            <a:r>
              <a:rPr lang="ru-RU" dirty="0" smtClean="0"/>
              <a:t>Готовые модули рекомендованы для использования в системе НМО Координационным советом по развитию НМО и  размещаются на информационном портале Координационного совета по развитию непрерывного медицинского и фармацевтического образования Минздрава России: http://www.sovetnmo.ru. Врач может выбирать модули по своей специальности, ориентируясь на аннотацию, раскрывающую образовательную цель модуля. После успешного изучения модуля врач получает 1 кредит, который зачисляется в его персональное портфолио. Образовательная активность при ведении портфолио измеряется в кредитах. 1 кредит присуждается за 1 ч учебной деятельности.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19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79296" cy="7969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 основным принципам НМО относятся: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229244512"/>
              </p:ext>
            </p:extLst>
          </p:nvPr>
        </p:nvGraphicFramePr>
        <p:xfrm>
          <a:off x="251520" y="1397000"/>
          <a:ext cx="864096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76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 smtClean="0"/>
              <a:t>К основным принципам НМО относятся:</a:t>
            </a:r>
          </a:p>
          <a:p>
            <a:r>
              <a:rPr lang="ru-RU" dirty="0" smtClean="0"/>
              <a:t>1.     Непрерывность процесса (1,5 часа в неделю, краткие циклы по 16 часов).</a:t>
            </a:r>
          </a:p>
          <a:p>
            <a:r>
              <a:rPr lang="ru-RU" dirty="0" smtClean="0"/>
              <a:t> 2.     Разнообразие образовательных активностей (мероприятия, проводимые в режиме реального времени – аудиторные занятия, конференции, семинары, </a:t>
            </a:r>
            <a:r>
              <a:rPr lang="ru-RU" dirty="0" err="1" smtClean="0"/>
              <a:t>симуляционные</a:t>
            </a:r>
            <a:r>
              <a:rPr lang="ru-RU" dirty="0" smtClean="0"/>
              <a:t> курсы; электронное обучение  - самостоятельное обучение с последующим тестовым контролем (электронные модули).</a:t>
            </a:r>
          </a:p>
          <a:p>
            <a:r>
              <a:rPr lang="ru-RU" dirty="0" smtClean="0"/>
              <a:t> 3.     Обеспечение качества материалов и мероприятий:</a:t>
            </a:r>
          </a:p>
          <a:p>
            <a:r>
              <a:rPr lang="ru-RU" dirty="0" smtClean="0"/>
              <a:t>·        присвоение кредитов утверждается Координационным Советом (КС) на основе международных требований</a:t>
            </a:r>
          </a:p>
          <a:p>
            <a:r>
              <a:rPr lang="ru-RU" dirty="0" smtClean="0"/>
              <a:t>·        рассмотрение заявки проводится специальной Комиссией по оценке соответствия качества</a:t>
            </a:r>
          </a:p>
          <a:p>
            <a:r>
              <a:rPr lang="ru-RU" dirty="0" smtClean="0"/>
              <a:t>·        независимая экспертиза проводится экспертами в Комиссии КС</a:t>
            </a:r>
          </a:p>
          <a:p>
            <a:r>
              <a:rPr lang="ru-RU" dirty="0" smtClean="0"/>
              <a:t>·        обсуждение и утверждение проводится на специальном заседании Общества</a:t>
            </a:r>
          </a:p>
          <a:p>
            <a:r>
              <a:rPr lang="ru-RU" dirty="0" smtClean="0"/>
              <a:t>·        проводится анализ отзывов врачей.</a:t>
            </a:r>
          </a:p>
          <a:p>
            <a:r>
              <a:rPr lang="ru-RU" dirty="0" smtClean="0"/>
              <a:t> 4.     Контроль и учет образовательной активности</a:t>
            </a:r>
          </a:p>
          <a:p>
            <a:r>
              <a:rPr lang="ru-RU" dirty="0" smtClean="0"/>
              <a:t>·        регистрация медицинских работников на сайте http://nmorosminzdrav.ru в течение месяца после сертификации в 2016-2020 гг.</a:t>
            </a:r>
          </a:p>
          <a:p>
            <a:r>
              <a:rPr lang="ru-RU" dirty="0" smtClean="0"/>
              <a:t>·        контроль через федеральный регистр медицинских работников (ФРМР)</a:t>
            </a:r>
          </a:p>
          <a:p>
            <a:r>
              <a:rPr lang="ru-RU" dirty="0" smtClean="0"/>
              <a:t>·        индивидуальный план обучения (портфолио) - составляется медицинским работником путем добавления зарегистрированных на портале непрерывного медицинского образования Минздрава России образовательных программ вузов, электронных материалов для самостоятельного обучения, образовательных мероприятий, организованных некоммерческими профессиональными медицинскими организациями.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5.     Обязанности работодателя</a:t>
            </a:r>
          </a:p>
          <a:p>
            <a:r>
              <a:rPr lang="ru-RU" dirty="0" smtClean="0"/>
              <a:t>·        предоставить время для обучения</a:t>
            </a:r>
          </a:p>
          <a:p>
            <a:r>
              <a:rPr lang="ru-RU" dirty="0" smtClean="0"/>
              <a:t>·        предоставить возможность выбора через образовательный сертификат</a:t>
            </a:r>
          </a:p>
          <a:p>
            <a:r>
              <a:rPr lang="ru-RU" dirty="0" smtClean="0"/>
              <a:t>·        оплатить мероприятие и командировочные расходы</a:t>
            </a:r>
          </a:p>
          <a:p>
            <a:r>
              <a:rPr lang="ru-RU" dirty="0" smtClean="0"/>
              <a:t>·        обеспечить доступ на рабочем месте к бумажным и электронным библиотекам.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6.     Средства для НМО (образовательный сертификат – это средства, которые врач может потратить на участие в образовательных программах)</a:t>
            </a:r>
          </a:p>
          <a:p>
            <a:r>
              <a:rPr lang="ru-RU" dirty="0" smtClean="0"/>
              <a:t>·        выбор программы обучения – бронирование места на курсе (срок бронирования 10 дней)</a:t>
            </a:r>
          </a:p>
          <a:p>
            <a:r>
              <a:rPr lang="ru-RU" dirty="0" smtClean="0"/>
              <a:t>·        путевка с индивидуальным кодом подтверждения высылается на адрес больницы</a:t>
            </a:r>
          </a:p>
          <a:p>
            <a:r>
              <a:rPr lang="ru-RU" dirty="0" smtClean="0"/>
              <a:t>·        подтверждение руководством больницы – передача врачу индивидуального кода подтверждения (распечатка путевки).</a:t>
            </a:r>
          </a:p>
          <a:p>
            <a:r>
              <a:rPr lang="ru-RU" dirty="0" smtClean="0"/>
              <a:t>·        подтверждение бронирования – внесение индивидуального кода подтверждения в поле подтверждения.</a:t>
            </a:r>
          </a:p>
          <a:p>
            <a:r>
              <a:rPr lang="ru-RU" dirty="0" smtClean="0"/>
              <a:t>·        явка на курс с распечатанной путевкой.</a:t>
            </a:r>
          </a:p>
          <a:p>
            <a:r>
              <a:rPr lang="ru-RU" dirty="0" smtClean="0"/>
              <a:t>·        списание средств с образовательного сертификата.</a:t>
            </a:r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7.     Мотивация участников.</a:t>
            </a:r>
          </a:p>
          <a:p>
            <a:r>
              <a:rPr lang="ru-RU" dirty="0" smtClean="0"/>
              <a:t> В соответствии с этими принципами, каждый врач должен за год накопить не менее 50 кредитов (50 часов образовательной активности), а за 5 лет – 250 кредитов.</a:t>
            </a:r>
          </a:p>
          <a:p>
            <a:r>
              <a:rPr lang="ru-RU" dirty="0" smtClean="0"/>
              <a:t>В рамках этого проекта подготовлены специальные учебные материалы - электронные образовательные модули для дистанционного непрерывного медицинского образования врачей.</a:t>
            </a:r>
          </a:p>
          <a:p>
            <a:r>
              <a:rPr lang="ru-RU" dirty="0" smtClean="0"/>
              <a:t>Для обучения врачей на территории РФ были переведены на русский язык и отредактированы электронные обучающие модули от компании BMJ PUBLISHING GROUP LIMITED - издательства Британского общества врачей, представляющего доступный информационный ресурс для врачей-терапевтов и врачей общей практики. Данные модули уже активно используются врачами первичного звена в Великобритании, а также в Австрии, Испании, США, Австралии, Новой Зеландии, ОАЭ и др., всего более чем в 50 странах. Для России все модули отредактированы ведущими специалистами профессиональных медицинских обществ по различным специальностям, руководителями медицинских вузов, научно-исследовательских учреждений, академиками РАН.</a:t>
            </a:r>
          </a:p>
          <a:p>
            <a:r>
              <a:rPr lang="ru-RU" dirty="0" smtClean="0"/>
              <a:t>Готовые модули рекомендованы для использования в системе НМО Координационным советом по развитию НМО и  размещаются на информационном портале Координационного совета по развитию непрерывного медицинского и фармацевтического образования Минздрава России: http://www.sovetnmo.ru. Врач может выбирать модули по своей специальности, ориентируясь на аннотацию, раскрывающую образовательную цель модуля. После успешного изучения модуля врач получает 1 кредит, который зачисляется в его персональное портфолио. Образовательная активность при ведении портфолио измеряется в кредитах. 1 кредит присуждается за 1 ч учебной деятельности.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19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579296" cy="7969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 основным принципам НМО относятся: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336449627"/>
              </p:ext>
            </p:extLst>
          </p:nvPr>
        </p:nvGraphicFramePr>
        <p:xfrm>
          <a:off x="251520" y="1397000"/>
          <a:ext cx="864096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760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 smtClean="0"/>
              <a:t>К основным принципам НМО относятся:</a:t>
            </a:r>
          </a:p>
          <a:p>
            <a:r>
              <a:rPr lang="ru-RU" dirty="0" smtClean="0"/>
              <a:t>1.     Непрерывность процесса (1,5 часа в неделю, краткие циклы по 16 часов).</a:t>
            </a:r>
          </a:p>
          <a:p>
            <a:r>
              <a:rPr lang="ru-RU" dirty="0" smtClean="0"/>
              <a:t> 2.     Разнообразие образовательных активностей (мероприятия, проводимые в режиме реального времени – аудиторные занятия, конференции, семинары, </a:t>
            </a:r>
            <a:r>
              <a:rPr lang="ru-RU" dirty="0" err="1" smtClean="0"/>
              <a:t>симуляционные</a:t>
            </a:r>
            <a:r>
              <a:rPr lang="ru-RU" dirty="0" smtClean="0"/>
              <a:t> курсы; электронное обучение  - самостоятельное обучение с последующим тестовым контролем (электронные модули).</a:t>
            </a:r>
          </a:p>
          <a:p>
            <a:r>
              <a:rPr lang="ru-RU" dirty="0" smtClean="0"/>
              <a:t> 3.     Обеспечение качества материалов и мероприятий:</a:t>
            </a:r>
          </a:p>
          <a:p>
            <a:r>
              <a:rPr lang="ru-RU" dirty="0" smtClean="0"/>
              <a:t>·        присвоение кредитов утверждается Координационным Советом (КС) на основе международных требований</a:t>
            </a:r>
          </a:p>
          <a:p>
            <a:r>
              <a:rPr lang="ru-RU" dirty="0" smtClean="0"/>
              <a:t>·        рассмотрение заявки проводится специальной Комиссией по оценке соответствия качества</a:t>
            </a:r>
          </a:p>
          <a:p>
            <a:r>
              <a:rPr lang="ru-RU" dirty="0" smtClean="0"/>
              <a:t>·        независимая экспертиза проводится экспертами в Комиссии КС</a:t>
            </a:r>
          </a:p>
          <a:p>
            <a:r>
              <a:rPr lang="ru-RU" dirty="0" smtClean="0"/>
              <a:t>·        обсуждение и утверждение проводится на специальном заседании Общества</a:t>
            </a:r>
          </a:p>
          <a:p>
            <a:r>
              <a:rPr lang="ru-RU" dirty="0" smtClean="0"/>
              <a:t>·        проводится анализ отзывов врачей.</a:t>
            </a:r>
          </a:p>
          <a:p>
            <a:r>
              <a:rPr lang="ru-RU" dirty="0" smtClean="0"/>
              <a:t> 4.     Контроль и учет образовательной активности</a:t>
            </a:r>
          </a:p>
          <a:p>
            <a:r>
              <a:rPr lang="ru-RU" dirty="0" smtClean="0"/>
              <a:t>·        регистрация медицинских работников на сайте http://nmorosminzdrav.ru в течение месяца после сертификации в 2016-2020 гг.</a:t>
            </a:r>
          </a:p>
          <a:p>
            <a:r>
              <a:rPr lang="ru-RU" dirty="0" smtClean="0"/>
              <a:t>·        контроль через федеральный регистр медицинских работников (ФРМР)</a:t>
            </a:r>
          </a:p>
          <a:p>
            <a:r>
              <a:rPr lang="ru-RU" dirty="0" smtClean="0"/>
              <a:t>·        индивидуальный план обучения (портфолио) - составляется медицинским работником путем добавления зарегистрированных на портале непрерывного медицинского образования Минздрава России образовательных программ вузов, электронных материалов для самостоятельного обучения, образовательных мероприятий, организованных некоммерческими профессиональными медицинскими организациями.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5.     Обязанности работодателя</a:t>
            </a:r>
          </a:p>
          <a:p>
            <a:r>
              <a:rPr lang="ru-RU" dirty="0" smtClean="0"/>
              <a:t>·        предоставить время для обучения</a:t>
            </a:r>
          </a:p>
          <a:p>
            <a:r>
              <a:rPr lang="ru-RU" dirty="0" smtClean="0"/>
              <a:t>·        предоставить возможность выбора через образовательный сертификат</a:t>
            </a:r>
          </a:p>
          <a:p>
            <a:r>
              <a:rPr lang="ru-RU" dirty="0" smtClean="0"/>
              <a:t>·        оплатить мероприятие и командировочные расходы</a:t>
            </a:r>
          </a:p>
          <a:p>
            <a:r>
              <a:rPr lang="ru-RU" dirty="0" smtClean="0"/>
              <a:t>·        обеспечить доступ на рабочем месте к бумажным и электронным библиотекам.</a:t>
            </a:r>
          </a:p>
          <a:p>
            <a:r>
              <a:rPr lang="ru-RU" dirty="0" smtClean="0"/>
              <a:t> </a:t>
            </a:r>
          </a:p>
          <a:p>
            <a:r>
              <a:rPr lang="ru-RU" dirty="0" smtClean="0"/>
              <a:t>6.     Средства для НМО (образовательный сертификат – это средства, которые врач может потратить на участие в образовательных программах)</a:t>
            </a:r>
          </a:p>
          <a:p>
            <a:r>
              <a:rPr lang="ru-RU" dirty="0" smtClean="0"/>
              <a:t>·        выбор программы обучения – бронирование места на курсе (срок бронирования 10 дней)</a:t>
            </a:r>
          </a:p>
          <a:p>
            <a:r>
              <a:rPr lang="ru-RU" dirty="0" smtClean="0"/>
              <a:t>·        путевка с индивидуальным кодом подтверждения высылается на адрес больницы</a:t>
            </a:r>
          </a:p>
          <a:p>
            <a:r>
              <a:rPr lang="ru-RU" dirty="0" smtClean="0"/>
              <a:t>·        подтверждение руководством больницы – передача врачу индивидуального кода подтверждения (распечатка путевки).</a:t>
            </a:r>
          </a:p>
          <a:p>
            <a:r>
              <a:rPr lang="ru-RU" dirty="0" smtClean="0"/>
              <a:t>·        подтверждение бронирования – внесение индивидуального кода подтверждения в поле подтверждения.</a:t>
            </a:r>
          </a:p>
          <a:p>
            <a:r>
              <a:rPr lang="ru-RU" dirty="0" smtClean="0"/>
              <a:t>·        явка на курс с распечатанной путевкой.</a:t>
            </a:r>
          </a:p>
          <a:p>
            <a:r>
              <a:rPr lang="ru-RU" dirty="0" smtClean="0"/>
              <a:t>·        списание средств с образовательного сертификата.</a:t>
            </a:r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7.     Мотивация участников.</a:t>
            </a:r>
          </a:p>
          <a:p>
            <a:r>
              <a:rPr lang="ru-RU" dirty="0" smtClean="0"/>
              <a:t> В соответствии с этими принципами, каждый врач должен за год накопить не менее 50 кредитов (50 часов образовательной активности), а за 5 лет – 250 кредитов.</a:t>
            </a:r>
          </a:p>
          <a:p>
            <a:r>
              <a:rPr lang="ru-RU" dirty="0" smtClean="0"/>
              <a:t>В рамках этого проекта подготовлены специальные учебные материалы - электронные образовательные модули для дистанционного непрерывного медицинского образования врачей.</a:t>
            </a:r>
          </a:p>
          <a:p>
            <a:r>
              <a:rPr lang="ru-RU" dirty="0" smtClean="0"/>
              <a:t>Для обучения врачей на территории РФ были переведены на русский язык и отредактированы электронные обучающие модули от компании BMJ PUBLISHING GROUP LIMITED - издательства Британского общества врачей, представляющего доступный информационный ресурс для врачей-терапевтов и врачей общей практики. Данные модули уже активно используются врачами первичного звена в Великобритании, а также в Австрии, Испании, США, Австралии, Новой Зеландии, ОАЭ и др., всего более чем в 50 странах. Для России все модули отредактированы ведущими специалистами профессиональных медицинских обществ по различным специальностям, руководителями медицинских вузов, научно-исследовательских учреждений, академиками РАН.</a:t>
            </a:r>
          </a:p>
          <a:p>
            <a:r>
              <a:rPr lang="ru-RU" dirty="0" smtClean="0"/>
              <a:t>Готовые модули рекомендованы для использования в системе НМО Координационным советом по развитию НМО и  размещаются на информационном портале Координационного совета по развитию непрерывного медицинского и фармацевтического образования Минздрава России: http://www.sovetnmo.ru. Врач может выбирать модули по своей специальности, ориентируясь на аннотацию, раскрывающую образовательную цель модуля. После успешного изучения модуля врач получает 1 кредит, который зачисляется в его персональное портфолио. Образовательная активность при ведении портфолио измеряется в кредитах. 1 кредит присуждается за 1 ч учебной деятельности.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319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smtClean="0"/>
              <a:t>Интеграция в систему непрерывного медицинского образования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ru-RU" altLang="ru-RU" smtClean="0"/>
              <a:t>108 академических часов реализуется образовательной организацией (не менее 50% с использованием дистанционных технологий), </a:t>
            </a:r>
          </a:p>
          <a:p>
            <a:pPr eaLnBrk="1" hangingPunct="1"/>
            <a:r>
              <a:rPr lang="ru-RU" altLang="ru-RU" smtClean="0"/>
              <a:t>36 часов - за счет образовательной активности, предоставляемой медицинскими профессиональными некоммерческими организациями по специальностям.</a:t>
            </a:r>
          </a:p>
          <a:p>
            <a:pPr eaLnBrk="1" hangingPunct="1"/>
            <a:endParaRPr lang="ru-RU" altLang="ru-RU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5" t="11633" r="35068" b="4404"/>
          <a:stretch>
            <a:fillRect/>
          </a:stretch>
        </p:blipFill>
        <p:spPr bwMode="auto">
          <a:xfrm>
            <a:off x="725488" y="1338263"/>
            <a:ext cx="37274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7" t="16902" r="35890" b="8746"/>
          <a:stretch>
            <a:fillRect/>
          </a:stretch>
        </p:blipFill>
        <p:spPr bwMode="auto">
          <a:xfrm>
            <a:off x="2389188" y="1338263"/>
            <a:ext cx="40767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3" t="25285" r="34245" b="25690"/>
          <a:stretch>
            <a:fillRect/>
          </a:stretch>
        </p:blipFill>
        <p:spPr bwMode="auto">
          <a:xfrm>
            <a:off x="3527425" y="1338263"/>
            <a:ext cx="55816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3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5" t="10245" r="31094" b="13760"/>
          <a:stretch>
            <a:fillRect/>
          </a:stretch>
        </p:blipFill>
        <p:spPr bwMode="auto">
          <a:xfrm>
            <a:off x="179388" y="620713"/>
            <a:ext cx="4849812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9" t="10452" r="30479" b="22401"/>
          <a:stretch>
            <a:fillRect/>
          </a:stretch>
        </p:blipFill>
        <p:spPr bwMode="auto">
          <a:xfrm>
            <a:off x="2987675" y="620713"/>
            <a:ext cx="586263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smtClean="0"/>
              <a:t>Участие в НМО медицинских профессиональных некоммерческих организаций 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ru-RU" sz="2400" dirty="0" smtClean="0"/>
              <a:t>обеспечение двух компонентов </a:t>
            </a:r>
            <a:r>
              <a:rPr lang="ru-RU" sz="2400" dirty="0"/>
              <a:t>образовательной программы в объеме не менее 36 часов: </a:t>
            </a:r>
            <a:endParaRPr lang="ru-RU" sz="2400" dirty="0" smtClean="0"/>
          </a:p>
          <a:p>
            <a:pPr eaLnBrk="1" hangingPunct="1">
              <a:defRPr/>
            </a:pPr>
            <a:r>
              <a:rPr lang="ru-RU" dirty="0" smtClean="0"/>
              <a:t>электронные </a:t>
            </a:r>
            <a:r>
              <a:rPr lang="ru-RU" dirty="0"/>
              <a:t>образовательные модули для самостоятельной подготовки обучающихся (в объеме не менее 20 часов) </a:t>
            </a: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образовательные </a:t>
            </a:r>
            <a:r>
              <a:rPr lang="ru-RU" dirty="0"/>
              <a:t>мероприятия, проводимые в виде конференций, семинаров, </a:t>
            </a:r>
            <a:r>
              <a:rPr lang="ru-RU" dirty="0" err="1"/>
              <a:t>вебинаров</a:t>
            </a:r>
            <a:r>
              <a:rPr lang="ru-RU" dirty="0"/>
              <a:t>, интерактивных школ и иных форм (не менее 16 часов). </a:t>
            </a:r>
          </a:p>
        </p:txBody>
      </p:sp>
    </p:spTree>
    <p:extLst>
      <p:ext uri="{BB962C8B-B14F-4D97-AF65-F5344CB8AC3E}">
        <p14:creationId xmlns:p14="http://schemas.microsoft.com/office/powerpoint/2010/main" val="7868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80920" cy="302433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Федеральный закон от 29 декабря 2012 г. N 273-ФЗ "Об образовании в Российской Федерации"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849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Дополнительными предпосылками к развитию НМО являются: готовность </a:t>
            </a:r>
            <a:r>
              <a:rPr lang="ru-RU" dirty="0" err="1" smtClean="0"/>
              <a:t>Национальнои</a:t>
            </a:r>
            <a:r>
              <a:rPr lang="ru-RU" dirty="0" smtClean="0"/>
              <a:t>̆ </a:t>
            </a:r>
            <a:r>
              <a:rPr lang="ru-RU" dirty="0" err="1" smtClean="0"/>
              <a:t>медицинскои</a:t>
            </a:r>
            <a:r>
              <a:rPr lang="ru-RU" dirty="0" smtClean="0"/>
              <a:t>̆ палаты и многих профессиональных медицинских организаций по специальностям к реализации обучения по программам повышения квалификации; наличие инфраструктуры в большинстве медицинских учреждений для обучения </a:t>
            </a:r>
            <a:r>
              <a:rPr lang="ru-RU" dirty="0" err="1" smtClean="0"/>
              <a:t>врачеи</a:t>
            </a:r>
            <a:r>
              <a:rPr lang="ru-RU" dirty="0" smtClean="0"/>
              <a:t>̆ без отрыва от </a:t>
            </a:r>
            <a:r>
              <a:rPr lang="ru-RU" dirty="0" err="1" smtClean="0"/>
              <a:t>практическои</a:t>
            </a:r>
            <a:r>
              <a:rPr lang="ru-RU" dirty="0" smtClean="0"/>
              <a:t>̆ деятельности (компьютеры, выход в Интернет); наличие отечественных электронных библиотечных систем, учебно-методических комплектов и программных комплексов для реализации «</a:t>
            </a:r>
            <a:r>
              <a:rPr lang="ru-RU" dirty="0" err="1" smtClean="0"/>
              <a:t>образовательнои</a:t>
            </a:r>
            <a:r>
              <a:rPr lang="ru-RU" dirty="0" smtClean="0"/>
              <a:t>̆ среды».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16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Статья 69. Право на осуществление медицинской деятельности и фармацевтической деятельности</a:t>
            </a:r>
          </a:p>
          <a:p>
            <a:endParaRPr lang="ru-RU" dirty="0" smtClean="0"/>
          </a:p>
          <a:p>
            <a:r>
              <a:rPr lang="ru-RU" dirty="0" smtClean="0"/>
              <a:t>Часть 1 статьи 69 настоящего Федерального закона вступает в силу с 1 января 2016 г.</a:t>
            </a:r>
          </a:p>
          <a:p>
            <a:r>
              <a:rPr lang="ru-RU" dirty="0" smtClean="0"/>
              <a:t>1. Право на осуществление медицинской деятельности в Российской Федерации имеют лица, получившие медицинское или иное образование в Российской Федерации в соответствии с федеральными государственными образовательными стандартами и имеющие свидетельство об аккредитации специалиста.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614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3. Аккредитация специалиста - процедура определения соответствия лица, получившего медицинское, фармацевтическое или иное образование, требованиям к осуществлению медицинской деятельности по определенной медицинской специальности либо фармацевтической деятельности. Аккредитация специалиста проводится </a:t>
            </a:r>
            <a:r>
              <a:rPr lang="ru-RU" dirty="0" err="1" smtClean="0"/>
              <a:t>аккредитационной</a:t>
            </a:r>
            <a:r>
              <a:rPr lang="ru-RU" dirty="0" smtClean="0"/>
              <a:t> комиссией по окончании освоения им профессиональных образовательных программ медицинского образования или фармацевтического образования не реже одного раза в пять лет. </a:t>
            </a:r>
            <a:r>
              <a:rPr lang="ru-RU" dirty="0" err="1" smtClean="0"/>
              <a:t>Аккредитационная</a:t>
            </a:r>
            <a:r>
              <a:rPr lang="ru-RU" dirty="0" smtClean="0"/>
              <a:t> комиссия формируется уполномоченным федеральным органом исполнительной власти с участием профессиональных некоммерческих организаций, указанных в статье 76 настоящего Федерального закона. Положение об аккредитации специалистов, порядок выдачи свидетельства об аккредитации специалиста, форма свидетельства об аккредитации специалиста и технические требования к нему утверждаются уполномоченным федеральным органом исполнительной власти.</a:t>
            </a:r>
          </a:p>
          <a:p>
            <a:endParaRPr lang="ru-RU" dirty="0" smtClean="0"/>
          </a:p>
          <a:p>
            <a:r>
              <a:rPr lang="ru-RU" dirty="0" smtClean="0"/>
              <a:t>О поэтапном переходе к процедуре аккредитации специалистов (с 1 января 2016 г. по 31 декабря 2025 г. включительно) см. положения части 1.1 статьи 100 настоящего Федерального закона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1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68952" cy="850106"/>
          </a:xfrm>
        </p:spPr>
        <p:txBody>
          <a:bodyPr>
            <a:noAutofit/>
          </a:bodyPr>
          <a:lstStyle/>
          <a:p>
            <a:r>
              <a:rPr lang="ru-RU" sz="2400" dirty="0"/>
              <a:t>Федеральный закон от 29 декабря 2012 г. N 273-ФЗ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«Об </a:t>
            </a:r>
            <a:r>
              <a:rPr lang="ru-RU" sz="2400" dirty="0"/>
              <a:t>образовании в Российской </a:t>
            </a:r>
            <a:r>
              <a:rPr lang="ru-RU" sz="2400" dirty="0" smtClean="0"/>
              <a:t>Федерации»</a:t>
            </a:r>
            <a:br>
              <a:rPr lang="ru-RU" sz="2400" dirty="0" smtClean="0"/>
            </a:br>
            <a:r>
              <a:rPr lang="ru-RU" sz="3200" dirty="0" smtClean="0"/>
              <a:t>Статья </a:t>
            </a:r>
            <a:r>
              <a:rPr lang="ru-RU" sz="3200" dirty="0" smtClean="0"/>
              <a:t>10. Структура системы образования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90893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22407" y="5335689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Непрерывное образование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75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67544" y="404664"/>
            <a:ext cx="835292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err="1" smtClean="0"/>
              <a:t>Фдеральный</a:t>
            </a:r>
            <a:r>
              <a:rPr lang="ru-RU" sz="2400" dirty="0" smtClean="0"/>
              <a:t> закон от 29 декабря 2012 г. N 273-ФЗ </a:t>
            </a:r>
            <a:br>
              <a:rPr lang="ru-RU" sz="2400" dirty="0" smtClean="0"/>
            </a:br>
            <a:r>
              <a:rPr lang="ru-RU" sz="2400" dirty="0" smtClean="0"/>
              <a:t>«Об образовании в Российской Федерации»</a:t>
            </a:r>
            <a:br>
              <a:rPr lang="ru-RU" sz="2400" dirty="0" smtClean="0"/>
            </a:br>
            <a:r>
              <a:rPr lang="ru-RU" sz="3200" dirty="0" smtClean="0"/>
              <a:t>Статья 10. Структура системы образования</a:t>
            </a:r>
            <a:endParaRPr lang="ru-RU" sz="3200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587207435"/>
              </p:ext>
            </p:extLst>
          </p:nvPr>
        </p:nvGraphicFramePr>
        <p:xfrm>
          <a:off x="1524000" y="1397000"/>
          <a:ext cx="643237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37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964559655"/>
              </p:ext>
            </p:extLst>
          </p:nvPr>
        </p:nvGraphicFramePr>
        <p:xfrm>
          <a:off x="466724" y="1906230"/>
          <a:ext cx="8280920" cy="4547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467544" y="404664"/>
            <a:ext cx="835292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2400" dirty="0" smtClean="0"/>
              <a:t>Федеральный закон от 29 декабря 2012 г. N 273-ФЗ </a:t>
            </a:r>
            <a:br>
              <a:rPr lang="ru-RU" sz="2400" dirty="0" smtClean="0"/>
            </a:br>
            <a:r>
              <a:rPr lang="ru-RU" sz="2400" dirty="0" smtClean="0"/>
              <a:t>«Об образовании в Российской Федерации»</a:t>
            </a:r>
            <a:br>
              <a:rPr lang="ru-RU" sz="2400" dirty="0" smtClean="0"/>
            </a:br>
            <a:r>
              <a:rPr lang="ru-RU" sz="2400" dirty="0"/>
              <a:t>Статья 82. Особенности реализации профессиональных образовательных программ медицинского образования и фармацевтического образования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495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67544" y="404664"/>
            <a:ext cx="835292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2400" dirty="0" smtClean="0"/>
              <a:t>Федеральный закон от 29 декабря 2012 г. N 273-ФЗ </a:t>
            </a:r>
            <a:br>
              <a:rPr lang="ru-RU" sz="2400" dirty="0" smtClean="0"/>
            </a:br>
            <a:r>
              <a:rPr lang="ru-RU" sz="2400" dirty="0" smtClean="0"/>
              <a:t>«Об образовании в Российской Федерации»</a:t>
            </a:r>
            <a:br>
              <a:rPr lang="ru-RU" sz="2400" dirty="0" smtClean="0"/>
            </a:br>
            <a:r>
              <a:rPr lang="ru-RU" sz="2400" dirty="0"/>
              <a:t>Статья 76. Дополнительное профессиональное </a:t>
            </a:r>
            <a:r>
              <a:rPr lang="ru-RU" sz="2400" dirty="0" smtClean="0"/>
              <a:t>образование</a:t>
            </a:r>
            <a:endParaRPr lang="ru-RU" sz="3200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582893817"/>
              </p:ext>
            </p:extLst>
          </p:nvPr>
        </p:nvGraphicFramePr>
        <p:xfrm>
          <a:off x="1187624" y="1956312"/>
          <a:ext cx="727280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539552" y="4221088"/>
            <a:ext cx="4032448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направлены </a:t>
            </a:r>
            <a:r>
              <a:rPr lang="ru-RU" dirty="0"/>
              <a:t>на совершенствование и (или) получение новой компетенции, необходимой для профессиональной деятельности, и (или) повышение профессионального уровня в рамках имеющейся квалификации.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996734" y="4221088"/>
            <a:ext cx="3823738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направлены </a:t>
            </a:r>
            <a:r>
              <a:rPr lang="ru-RU" dirty="0"/>
              <a:t>на получение компетенции, необходимой для выполнения нового вида профессиональной деятельности, приобретение новой квалификации.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305505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986957951"/>
              </p:ext>
            </p:extLst>
          </p:nvPr>
        </p:nvGraphicFramePr>
        <p:xfrm>
          <a:off x="466724" y="1906230"/>
          <a:ext cx="8280920" cy="4547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467544" y="404664"/>
            <a:ext cx="835292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sz="2400" dirty="0" smtClean="0"/>
              <a:t>Федеральный закон от 29 декабря 2012 г. N 273-ФЗ </a:t>
            </a:r>
            <a:br>
              <a:rPr lang="ru-RU" sz="2400" dirty="0" smtClean="0"/>
            </a:br>
            <a:r>
              <a:rPr lang="ru-RU" sz="2400" dirty="0" smtClean="0"/>
              <a:t>«Об образовании в Российской Федерации»</a:t>
            </a:r>
            <a:br>
              <a:rPr lang="ru-RU" sz="2400" dirty="0" smtClean="0"/>
            </a:br>
            <a:r>
              <a:rPr lang="ru-RU" sz="2400" dirty="0"/>
              <a:t>Статья 82. Особенности реализации профессиональных образовательных программ медицинского образования и фармацевтического образования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982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цель НМО - обеспечение гарантии гражданам РФ, что в медицинских организациях оказывается качественная и безопасная медицинская помощь в соответствии с международными показателями.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854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5226</Words>
  <Application>Microsoft Office PowerPoint</Application>
  <PresentationFormat>Экран (4:3)</PresentationFormat>
  <Paragraphs>365</Paragraphs>
  <Slides>32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НЕПРЕРЫВНОЕ МЕДИЦИНСКОЕ ОБРАЗОВАНИЕ В РОССИЙСКОЙ ФЕДЕРАЦИИ:  основы законодательства, тенденции развития  </vt:lpstr>
      <vt:lpstr>Презентация PowerPoint</vt:lpstr>
      <vt:lpstr>Федеральный закон от 29 декабря 2012 г. N 273-ФЗ "Об образовании в Российской Федерации"</vt:lpstr>
      <vt:lpstr>Федеральный закон от 29 декабря 2012 г. N 273-ФЗ  «Об образовании в Российской Федерации» Статья 10. Структура системы образования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 2018 г. необходимо достигнуть следующих значений этих показателей:    </vt:lpstr>
      <vt:lpstr>Пилотный проект «Внедрение НМО»</vt:lpstr>
      <vt:lpstr>К основным принципам НМО относятся: </vt:lpstr>
      <vt:lpstr>К основным принципам НМО относятся: </vt:lpstr>
      <vt:lpstr>Презентация PowerPoint</vt:lpstr>
      <vt:lpstr>К основным принципам НМО относятся: </vt:lpstr>
      <vt:lpstr>Презентация PowerPoint</vt:lpstr>
      <vt:lpstr>К основным принципам НМО относятся: </vt:lpstr>
      <vt:lpstr>Презентация PowerPoint</vt:lpstr>
      <vt:lpstr>К основным принципам НМО относятся: </vt:lpstr>
      <vt:lpstr>Презентация PowerPoint</vt:lpstr>
      <vt:lpstr>К основным принципам НМО относятся: </vt:lpstr>
      <vt:lpstr>Презентация PowerPoint</vt:lpstr>
      <vt:lpstr>К основным принципам НМО относятся: </vt:lpstr>
      <vt:lpstr>Презентация PowerPoint</vt:lpstr>
      <vt:lpstr>К основным принципам НМО относятся: </vt:lpstr>
      <vt:lpstr>Презентация PowerPoint</vt:lpstr>
      <vt:lpstr>Интеграция в систему непрерывного медицинского образования</vt:lpstr>
      <vt:lpstr>Презентация PowerPoint</vt:lpstr>
      <vt:lpstr>Участие в НМО медицинских профессиональных некоммерческих организаций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Торкатюк</dc:creator>
  <cp:lastModifiedBy>Елена Александровна Торкатюк</cp:lastModifiedBy>
  <cp:revision>13</cp:revision>
  <dcterms:created xsi:type="dcterms:W3CDTF">2016-11-13T16:17:20Z</dcterms:created>
  <dcterms:modified xsi:type="dcterms:W3CDTF">2016-11-14T12:38:19Z</dcterms:modified>
</cp:coreProperties>
</file>