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0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86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0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3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19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9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2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1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3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0402-3875-4191-B93D-5C4E706FD50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5B80-C265-4F48-9748-373284BD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0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Модели обработки естественного языка в задачах информационного поиска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Ахмедов </a:t>
            </a:r>
            <a:r>
              <a:rPr lang="ru-RU" dirty="0"/>
              <a:t>Гаджи Омар </a:t>
            </a:r>
            <a:r>
              <a:rPr lang="ru-RU" dirty="0" err="1"/>
              <a:t>оглы</a:t>
            </a: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Научный руководитель: к.ф.-м.н., доцент кафедры СП </a:t>
            </a:r>
            <a:r>
              <a:rPr lang="ru-RU" dirty="0" err="1"/>
              <a:t>Д.В.Луцив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3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27" y="700646"/>
            <a:ext cx="7802972" cy="61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0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225" y="-1"/>
            <a:ext cx="10515600" cy="112087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Семантический анализ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" y="1666568"/>
            <a:ext cx="12181556" cy="39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Bert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0" y="63870"/>
            <a:ext cx="8108525" cy="67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8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935"/>
            <a:ext cx="11605115" cy="54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2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4" y="0"/>
            <a:ext cx="8633797" cy="63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46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Модели обработки естественного языка в задачах информационного поиска  </vt:lpstr>
      <vt:lpstr>Презентация PowerPoint</vt:lpstr>
      <vt:lpstr>Семантический анализ </vt:lpstr>
      <vt:lpstr>Bert</vt:lpstr>
      <vt:lpstr>Презентация PowerPoint</vt:lpstr>
      <vt:lpstr>Презентация PowerPoint</vt:lpstr>
      <vt:lpstr>The End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sdas kis</dc:creator>
  <cp:lastModifiedBy>sdas kis</cp:lastModifiedBy>
  <cp:revision>13</cp:revision>
  <dcterms:created xsi:type="dcterms:W3CDTF">2022-03-24T12:28:35Z</dcterms:created>
  <dcterms:modified xsi:type="dcterms:W3CDTF">2022-04-13T09:23:05Z</dcterms:modified>
</cp:coreProperties>
</file>