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6" r:id="rId4"/>
    <p:sldId id="277" r:id="rId5"/>
    <p:sldId id="278" r:id="rId6"/>
    <p:sldId id="279" r:id="rId7"/>
    <p:sldId id="280" r:id="rId8"/>
    <p:sldId id="281" r:id="rId9"/>
    <p:sldId id="275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7076"/>
    <a:srgbClr val="C2C7CA"/>
    <a:srgbClr val="9F291D"/>
    <a:srgbClr val="2496ED"/>
    <a:srgbClr val="326DE6"/>
    <a:srgbClr val="383434"/>
    <a:srgbClr val="A02A1D"/>
    <a:srgbClr val="9E291C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3" autoAdjust="0"/>
  </p:normalViewPr>
  <p:slideViewPr>
    <p:cSldViewPr>
      <p:cViewPr varScale="1">
        <p:scale>
          <a:sx n="95" d="100"/>
          <a:sy n="95" d="100"/>
        </p:scale>
        <p:origin x="205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0D490-1682-4646-9B49-67F30503AB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66B0751-CE7C-410D-AA6A-9FF20D6DAF0B}">
      <dgm:prSet phldrT="[Текст]" custT="1"/>
      <dgm:spPr>
        <a:solidFill>
          <a:srgbClr val="9F291D"/>
        </a:solidFill>
      </dgm:spPr>
      <dgm:t>
        <a:bodyPr/>
        <a:lstStyle/>
        <a:p>
          <a:pPr algn="ctr"/>
          <a:r>
            <a:rPr lang="ru-RU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Контейнеризация приложений</a:t>
          </a:r>
        </a:p>
      </dgm:t>
    </dgm:pt>
    <dgm:pt modelId="{A4B01258-0478-401D-9E7A-0E2065577E26}" type="parTrans" cxnId="{82B53C6C-742C-4E43-8C6B-B4A8E48E947E}">
      <dgm:prSet/>
      <dgm:spPr/>
      <dgm:t>
        <a:bodyPr/>
        <a:lstStyle/>
        <a:p>
          <a:endParaRPr lang="ru-RU"/>
        </a:p>
      </dgm:t>
    </dgm:pt>
    <dgm:pt modelId="{9201517F-16B4-4B16-B269-D290E1A1386A}" type="sibTrans" cxnId="{82B53C6C-742C-4E43-8C6B-B4A8E48E947E}">
      <dgm:prSet/>
      <dgm:spPr/>
      <dgm:t>
        <a:bodyPr/>
        <a:lstStyle/>
        <a:p>
          <a:endParaRPr lang="ru-RU"/>
        </a:p>
      </dgm:t>
    </dgm:pt>
    <dgm:pt modelId="{17B7D86E-BCDF-4187-867E-0D28022ED1D0}">
      <dgm:prSet phldrT="[Текст]" custT="1"/>
      <dgm:spPr>
        <a:solidFill>
          <a:srgbClr val="9F291D"/>
        </a:solidFill>
      </dgm:spPr>
      <dgm:t>
        <a:bodyPr/>
        <a:lstStyle/>
        <a:p>
          <a:pPr algn="ctr"/>
          <a:r>
            <a:rPr lang="ru-RU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Контейнер или виртуальная машина</a:t>
          </a:r>
        </a:p>
      </dgm:t>
    </dgm:pt>
    <dgm:pt modelId="{725B55E5-D12A-4340-84BC-8F7052DF0C9E}" type="parTrans" cxnId="{25146559-D8D1-48BF-A21E-3C8667CA0A50}">
      <dgm:prSet/>
      <dgm:spPr/>
      <dgm:t>
        <a:bodyPr/>
        <a:lstStyle/>
        <a:p>
          <a:endParaRPr lang="ru-RU"/>
        </a:p>
      </dgm:t>
    </dgm:pt>
    <dgm:pt modelId="{5092564B-5B5D-4997-84D7-C08C3A935C09}" type="sibTrans" cxnId="{25146559-D8D1-48BF-A21E-3C8667CA0A50}">
      <dgm:prSet/>
      <dgm:spPr/>
      <dgm:t>
        <a:bodyPr/>
        <a:lstStyle/>
        <a:p>
          <a:endParaRPr lang="ru-RU"/>
        </a:p>
      </dgm:t>
    </dgm:pt>
    <dgm:pt modelId="{58090853-720F-4941-94A9-3679DBEE92BD}">
      <dgm:prSet phldrT="[Текст]" custT="1"/>
      <dgm:spPr>
        <a:solidFill>
          <a:srgbClr val="9F291D"/>
        </a:solidFill>
      </dgm:spPr>
      <dgm:t>
        <a:bodyPr/>
        <a:lstStyle/>
        <a:p>
          <a:pPr algn="ctr"/>
          <a:r>
            <a: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Grafana</a:t>
          </a:r>
          <a:r>
            <a:rPr lang="ru-RU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– визуализация метрик</a:t>
          </a:r>
        </a:p>
      </dgm:t>
    </dgm:pt>
    <dgm:pt modelId="{10822687-ED5A-4E75-A91E-D0B397BECDBC}" type="parTrans" cxnId="{9F0AD949-EB2B-4399-9D13-80F91CAE1076}">
      <dgm:prSet/>
      <dgm:spPr/>
      <dgm:t>
        <a:bodyPr/>
        <a:lstStyle/>
        <a:p>
          <a:endParaRPr lang="ru-RU"/>
        </a:p>
      </dgm:t>
    </dgm:pt>
    <dgm:pt modelId="{96E234D6-DEAB-4F7F-ACC8-A4C8E209FB1D}" type="sibTrans" cxnId="{9F0AD949-EB2B-4399-9D13-80F91CAE1076}">
      <dgm:prSet/>
      <dgm:spPr/>
      <dgm:t>
        <a:bodyPr/>
        <a:lstStyle/>
        <a:p>
          <a:endParaRPr lang="ru-RU"/>
        </a:p>
      </dgm:t>
    </dgm:pt>
    <dgm:pt modelId="{D286B1B0-DFB9-41AA-9612-7E83AACFBF09}">
      <dgm:prSet phldrT="[Текст]" custT="1"/>
      <dgm:spPr>
        <a:solidFill>
          <a:srgbClr val="9F291D"/>
        </a:solidFill>
      </dgm:spPr>
      <dgm:t>
        <a:bodyPr/>
        <a:lstStyle/>
        <a:p>
          <a:pPr algn="ctr"/>
          <a:r>
            <a: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Kubernetes</a:t>
          </a:r>
          <a:r>
            <a:rPr lang="ru-RU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– ПО для оркестровки приложений</a:t>
          </a:r>
        </a:p>
      </dgm:t>
    </dgm:pt>
    <dgm:pt modelId="{54CE1495-3023-414D-AE1C-F42880A64D6E}" type="parTrans" cxnId="{C233EB99-C436-4084-92C1-1C615AE5FEDF}">
      <dgm:prSet/>
      <dgm:spPr/>
      <dgm:t>
        <a:bodyPr/>
        <a:lstStyle/>
        <a:p>
          <a:endParaRPr lang="ru-RU"/>
        </a:p>
      </dgm:t>
    </dgm:pt>
    <dgm:pt modelId="{269FFAFD-0F0E-4E1C-9827-57AD8A27B472}" type="sibTrans" cxnId="{C233EB99-C436-4084-92C1-1C615AE5FEDF}">
      <dgm:prSet/>
      <dgm:spPr/>
      <dgm:t>
        <a:bodyPr/>
        <a:lstStyle/>
        <a:p>
          <a:endParaRPr lang="ru-RU"/>
        </a:p>
      </dgm:t>
    </dgm:pt>
    <dgm:pt modelId="{96388651-D4E7-4006-9216-3DF8EFC6E70D}">
      <dgm:prSet phldrT="[Текст]" custT="1"/>
      <dgm:spPr>
        <a:solidFill>
          <a:srgbClr val="9F291D"/>
        </a:solidFill>
      </dgm:spPr>
      <dgm:t>
        <a:bodyPr/>
        <a:lstStyle/>
        <a:p>
          <a:pPr algn="ctr"/>
          <a:r>
            <a:rPr lang="ru-RU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Технология </a:t>
          </a:r>
          <a:r>
            <a: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Docker</a:t>
          </a:r>
          <a:endParaRPr lang="ru-RU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8D7E33C-DFA0-4323-887F-12740B1FACD2}" type="parTrans" cxnId="{89DCAA3C-A8E7-41F1-8A29-59FDACCEB1E3}">
      <dgm:prSet/>
      <dgm:spPr/>
      <dgm:t>
        <a:bodyPr/>
        <a:lstStyle/>
        <a:p>
          <a:endParaRPr lang="ru-RU"/>
        </a:p>
      </dgm:t>
    </dgm:pt>
    <dgm:pt modelId="{6E8548AC-8EE6-46F7-B69B-C126F8272998}" type="sibTrans" cxnId="{89DCAA3C-A8E7-41F1-8A29-59FDACCEB1E3}">
      <dgm:prSet/>
      <dgm:spPr/>
      <dgm:t>
        <a:bodyPr/>
        <a:lstStyle/>
        <a:p>
          <a:endParaRPr lang="ru-RU"/>
        </a:p>
      </dgm:t>
    </dgm:pt>
    <dgm:pt modelId="{EC6BC971-066A-4DAC-B6D5-39E629678540}" type="pres">
      <dgm:prSet presAssocID="{C2A0D490-1682-4646-9B49-67F30503AB9C}" presName="linear" presStyleCnt="0">
        <dgm:presLayoutVars>
          <dgm:dir/>
          <dgm:animLvl val="lvl"/>
          <dgm:resizeHandles val="exact"/>
        </dgm:presLayoutVars>
      </dgm:prSet>
      <dgm:spPr/>
    </dgm:pt>
    <dgm:pt modelId="{740AE461-0BD9-48FC-9F9A-25ACE35CEABF}" type="pres">
      <dgm:prSet presAssocID="{266B0751-CE7C-410D-AA6A-9FF20D6DAF0B}" presName="parentLin" presStyleCnt="0"/>
      <dgm:spPr/>
    </dgm:pt>
    <dgm:pt modelId="{C7D4E602-0062-4575-BDDE-CB1AEE28945E}" type="pres">
      <dgm:prSet presAssocID="{266B0751-CE7C-410D-AA6A-9FF20D6DAF0B}" presName="parentLeftMargin" presStyleLbl="node1" presStyleIdx="0" presStyleCnt="5"/>
      <dgm:spPr/>
    </dgm:pt>
    <dgm:pt modelId="{2FA6AE21-684A-4994-BB2D-DE61F838D54A}" type="pres">
      <dgm:prSet presAssocID="{266B0751-CE7C-410D-AA6A-9FF20D6DAF0B}" presName="parentText" presStyleLbl="node1" presStyleIdx="0" presStyleCnt="5" custScaleX="130097">
        <dgm:presLayoutVars>
          <dgm:chMax val="0"/>
          <dgm:bulletEnabled val="1"/>
        </dgm:presLayoutVars>
      </dgm:prSet>
      <dgm:spPr/>
    </dgm:pt>
    <dgm:pt modelId="{0FCE3EBD-D1C4-4D32-AC58-395A8F9C931C}" type="pres">
      <dgm:prSet presAssocID="{266B0751-CE7C-410D-AA6A-9FF20D6DAF0B}" presName="negativeSpace" presStyleCnt="0"/>
      <dgm:spPr/>
    </dgm:pt>
    <dgm:pt modelId="{F2025F02-AD42-4640-91D2-82E2DBCBC698}" type="pres">
      <dgm:prSet presAssocID="{266B0751-CE7C-410D-AA6A-9FF20D6DAF0B}" presName="childText" presStyleLbl="conFgAcc1" presStyleIdx="0" presStyleCnt="5">
        <dgm:presLayoutVars>
          <dgm:bulletEnabled val="1"/>
        </dgm:presLayoutVars>
      </dgm:prSet>
      <dgm:spPr>
        <a:ln>
          <a:solidFill>
            <a:srgbClr val="C2C7CA"/>
          </a:solidFill>
        </a:ln>
      </dgm:spPr>
    </dgm:pt>
    <dgm:pt modelId="{2A0C70A2-41D4-4914-A23E-817586A146A7}" type="pres">
      <dgm:prSet presAssocID="{9201517F-16B4-4B16-B269-D290E1A1386A}" presName="spaceBetweenRectangles" presStyleCnt="0"/>
      <dgm:spPr/>
    </dgm:pt>
    <dgm:pt modelId="{39FFB70B-0F87-4B33-B36F-CAF6C631A899}" type="pres">
      <dgm:prSet presAssocID="{17B7D86E-BCDF-4187-867E-0D28022ED1D0}" presName="parentLin" presStyleCnt="0"/>
      <dgm:spPr/>
    </dgm:pt>
    <dgm:pt modelId="{555D1E8E-FAD7-4D25-A8C8-A4F7BDA1CD32}" type="pres">
      <dgm:prSet presAssocID="{17B7D86E-BCDF-4187-867E-0D28022ED1D0}" presName="parentLeftMargin" presStyleLbl="node1" presStyleIdx="0" presStyleCnt="5"/>
      <dgm:spPr/>
    </dgm:pt>
    <dgm:pt modelId="{B901683C-E977-4338-860B-385BA692FA88}" type="pres">
      <dgm:prSet presAssocID="{17B7D86E-BCDF-4187-867E-0D28022ED1D0}" presName="parentText" presStyleLbl="node1" presStyleIdx="1" presStyleCnt="5" custScaleX="130097">
        <dgm:presLayoutVars>
          <dgm:chMax val="0"/>
          <dgm:bulletEnabled val="1"/>
        </dgm:presLayoutVars>
      </dgm:prSet>
      <dgm:spPr/>
    </dgm:pt>
    <dgm:pt modelId="{89CA54D5-A9CD-4005-9B95-B57C83B89AAB}" type="pres">
      <dgm:prSet presAssocID="{17B7D86E-BCDF-4187-867E-0D28022ED1D0}" presName="negativeSpace" presStyleCnt="0"/>
      <dgm:spPr/>
    </dgm:pt>
    <dgm:pt modelId="{5C9AAC66-1F16-42D5-9E5D-CB1263B5B273}" type="pres">
      <dgm:prSet presAssocID="{17B7D86E-BCDF-4187-867E-0D28022ED1D0}" presName="childText" presStyleLbl="conFgAcc1" presStyleIdx="1" presStyleCnt="5">
        <dgm:presLayoutVars>
          <dgm:bulletEnabled val="1"/>
        </dgm:presLayoutVars>
      </dgm:prSet>
      <dgm:spPr>
        <a:ln>
          <a:solidFill>
            <a:srgbClr val="C2C7CA"/>
          </a:solidFill>
        </a:ln>
      </dgm:spPr>
    </dgm:pt>
    <dgm:pt modelId="{A7591350-EB94-4829-B32B-1A9FC441C170}" type="pres">
      <dgm:prSet presAssocID="{5092564B-5B5D-4997-84D7-C08C3A935C09}" presName="spaceBetweenRectangles" presStyleCnt="0"/>
      <dgm:spPr/>
    </dgm:pt>
    <dgm:pt modelId="{F6FCB7DB-AE1F-47C0-88A8-0B7FA3081238}" type="pres">
      <dgm:prSet presAssocID="{D286B1B0-DFB9-41AA-9612-7E83AACFBF09}" presName="parentLin" presStyleCnt="0"/>
      <dgm:spPr/>
    </dgm:pt>
    <dgm:pt modelId="{748D0F53-7477-41DE-A351-718A5344F3C6}" type="pres">
      <dgm:prSet presAssocID="{D286B1B0-DFB9-41AA-9612-7E83AACFBF09}" presName="parentLeftMargin" presStyleLbl="node1" presStyleIdx="1" presStyleCnt="5"/>
      <dgm:spPr/>
    </dgm:pt>
    <dgm:pt modelId="{49E922AE-294C-4783-819C-2E2A2111EACA}" type="pres">
      <dgm:prSet presAssocID="{D286B1B0-DFB9-41AA-9612-7E83AACFBF09}" presName="parentText" presStyleLbl="node1" presStyleIdx="2" presStyleCnt="5" custScaleX="130097">
        <dgm:presLayoutVars>
          <dgm:chMax val="0"/>
          <dgm:bulletEnabled val="1"/>
        </dgm:presLayoutVars>
      </dgm:prSet>
      <dgm:spPr/>
    </dgm:pt>
    <dgm:pt modelId="{595D9C54-B002-462E-8BA6-312EA00950D1}" type="pres">
      <dgm:prSet presAssocID="{D286B1B0-DFB9-41AA-9612-7E83AACFBF09}" presName="negativeSpace" presStyleCnt="0"/>
      <dgm:spPr/>
    </dgm:pt>
    <dgm:pt modelId="{E90FD74B-3029-405E-B547-1879EB74888B}" type="pres">
      <dgm:prSet presAssocID="{D286B1B0-DFB9-41AA-9612-7E83AACFBF09}" presName="childText" presStyleLbl="conFgAcc1" presStyleIdx="2" presStyleCnt="5">
        <dgm:presLayoutVars>
          <dgm:bulletEnabled val="1"/>
        </dgm:presLayoutVars>
      </dgm:prSet>
      <dgm:spPr>
        <a:ln>
          <a:solidFill>
            <a:srgbClr val="C2C7CA"/>
          </a:solidFill>
        </a:ln>
      </dgm:spPr>
    </dgm:pt>
    <dgm:pt modelId="{98E09AC6-F003-4957-B457-FF9A08096662}" type="pres">
      <dgm:prSet presAssocID="{269FFAFD-0F0E-4E1C-9827-57AD8A27B472}" presName="spaceBetweenRectangles" presStyleCnt="0"/>
      <dgm:spPr/>
    </dgm:pt>
    <dgm:pt modelId="{5EBC69F7-5D4C-4852-B7D0-C5DD482723EE}" type="pres">
      <dgm:prSet presAssocID="{96388651-D4E7-4006-9216-3DF8EFC6E70D}" presName="parentLin" presStyleCnt="0"/>
      <dgm:spPr/>
    </dgm:pt>
    <dgm:pt modelId="{D1D2938D-77F9-4AB6-99B4-3A86BE1EB175}" type="pres">
      <dgm:prSet presAssocID="{96388651-D4E7-4006-9216-3DF8EFC6E70D}" presName="parentLeftMargin" presStyleLbl="node1" presStyleIdx="2" presStyleCnt="5"/>
      <dgm:spPr/>
    </dgm:pt>
    <dgm:pt modelId="{971DD435-0E64-486B-87D1-30C34B8CC0AE}" type="pres">
      <dgm:prSet presAssocID="{96388651-D4E7-4006-9216-3DF8EFC6E70D}" presName="parentText" presStyleLbl="node1" presStyleIdx="3" presStyleCnt="5" custScaleX="130097">
        <dgm:presLayoutVars>
          <dgm:chMax val="0"/>
          <dgm:bulletEnabled val="1"/>
        </dgm:presLayoutVars>
      </dgm:prSet>
      <dgm:spPr/>
    </dgm:pt>
    <dgm:pt modelId="{304EF976-6750-49A6-A341-D1BAA3673A32}" type="pres">
      <dgm:prSet presAssocID="{96388651-D4E7-4006-9216-3DF8EFC6E70D}" presName="negativeSpace" presStyleCnt="0"/>
      <dgm:spPr/>
    </dgm:pt>
    <dgm:pt modelId="{2086D794-75F1-498C-B140-2BAEAE6D6FDF}" type="pres">
      <dgm:prSet presAssocID="{96388651-D4E7-4006-9216-3DF8EFC6E70D}" presName="childText" presStyleLbl="conFgAcc1" presStyleIdx="3" presStyleCnt="5">
        <dgm:presLayoutVars>
          <dgm:bulletEnabled val="1"/>
        </dgm:presLayoutVars>
      </dgm:prSet>
      <dgm:spPr>
        <a:ln>
          <a:solidFill>
            <a:srgbClr val="C2C7CA"/>
          </a:solidFill>
        </a:ln>
      </dgm:spPr>
    </dgm:pt>
    <dgm:pt modelId="{2397651F-AA1F-4D9D-A42E-00680EE31F38}" type="pres">
      <dgm:prSet presAssocID="{6E8548AC-8EE6-46F7-B69B-C126F8272998}" presName="spaceBetweenRectangles" presStyleCnt="0"/>
      <dgm:spPr/>
    </dgm:pt>
    <dgm:pt modelId="{42A657B9-EAE9-40A2-A4AC-0A4682B78895}" type="pres">
      <dgm:prSet presAssocID="{58090853-720F-4941-94A9-3679DBEE92BD}" presName="parentLin" presStyleCnt="0"/>
      <dgm:spPr/>
    </dgm:pt>
    <dgm:pt modelId="{B50BAF4D-FC44-4666-B18E-3DF1B6E4FF04}" type="pres">
      <dgm:prSet presAssocID="{58090853-720F-4941-94A9-3679DBEE92BD}" presName="parentLeftMargin" presStyleLbl="node1" presStyleIdx="3" presStyleCnt="5"/>
      <dgm:spPr/>
    </dgm:pt>
    <dgm:pt modelId="{AEEFDE60-C696-4C90-84C5-351B96BD550D}" type="pres">
      <dgm:prSet presAssocID="{58090853-720F-4941-94A9-3679DBEE92BD}" presName="parentText" presStyleLbl="node1" presStyleIdx="4" presStyleCnt="5" custScaleX="130097">
        <dgm:presLayoutVars>
          <dgm:chMax val="0"/>
          <dgm:bulletEnabled val="1"/>
        </dgm:presLayoutVars>
      </dgm:prSet>
      <dgm:spPr/>
    </dgm:pt>
    <dgm:pt modelId="{38478FD9-F731-4DEC-AE03-50CFFC8621EE}" type="pres">
      <dgm:prSet presAssocID="{58090853-720F-4941-94A9-3679DBEE92BD}" presName="negativeSpace" presStyleCnt="0"/>
      <dgm:spPr/>
    </dgm:pt>
    <dgm:pt modelId="{A66A085B-2F98-4D84-AB72-44E087538DBC}" type="pres">
      <dgm:prSet presAssocID="{58090853-720F-4941-94A9-3679DBEE92BD}" presName="childText" presStyleLbl="conFgAcc1" presStyleIdx="4" presStyleCnt="5">
        <dgm:presLayoutVars>
          <dgm:bulletEnabled val="1"/>
        </dgm:presLayoutVars>
      </dgm:prSet>
      <dgm:spPr>
        <a:ln>
          <a:solidFill>
            <a:srgbClr val="C2C7CA"/>
          </a:solidFill>
        </a:ln>
      </dgm:spPr>
    </dgm:pt>
  </dgm:ptLst>
  <dgm:cxnLst>
    <dgm:cxn modelId="{8C3BBC33-078A-41F7-BB75-D41A2D73416C}" type="presOf" srcId="{266B0751-CE7C-410D-AA6A-9FF20D6DAF0B}" destId="{C7D4E602-0062-4575-BDDE-CB1AEE28945E}" srcOrd="0" destOrd="0" presId="urn:microsoft.com/office/officeart/2005/8/layout/list1"/>
    <dgm:cxn modelId="{1FCEBE37-2DF1-4FDA-BAA9-D6730A097667}" type="presOf" srcId="{D286B1B0-DFB9-41AA-9612-7E83AACFBF09}" destId="{748D0F53-7477-41DE-A351-718A5344F3C6}" srcOrd="0" destOrd="0" presId="urn:microsoft.com/office/officeart/2005/8/layout/list1"/>
    <dgm:cxn modelId="{89DCAA3C-A8E7-41F1-8A29-59FDACCEB1E3}" srcId="{C2A0D490-1682-4646-9B49-67F30503AB9C}" destId="{96388651-D4E7-4006-9216-3DF8EFC6E70D}" srcOrd="3" destOrd="0" parTransId="{B8D7E33C-DFA0-4323-887F-12740B1FACD2}" sibTransId="{6E8548AC-8EE6-46F7-B69B-C126F8272998}"/>
    <dgm:cxn modelId="{3BAB4E60-11C8-40EE-921E-B65B7CB98B29}" type="presOf" srcId="{266B0751-CE7C-410D-AA6A-9FF20D6DAF0B}" destId="{2FA6AE21-684A-4994-BB2D-DE61F838D54A}" srcOrd="1" destOrd="0" presId="urn:microsoft.com/office/officeart/2005/8/layout/list1"/>
    <dgm:cxn modelId="{63F8EA63-2C0C-4BA9-AD37-A96D6CD8BCC2}" type="presOf" srcId="{96388651-D4E7-4006-9216-3DF8EFC6E70D}" destId="{D1D2938D-77F9-4AB6-99B4-3A86BE1EB175}" srcOrd="0" destOrd="0" presId="urn:microsoft.com/office/officeart/2005/8/layout/list1"/>
    <dgm:cxn modelId="{9F0AD949-EB2B-4399-9D13-80F91CAE1076}" srcId="{C2A0D490-1682-4646-9B49-67F30503AB9C}" destId="{58090853-720F-4941-94A9-3679DBEE92BD}" srcOrd="4" destOrd="0" parTransId="{10822687-ED5A-4E75-A91E-D0B397BECDBC}" sibTransId="{96E234D6-DEAB-4F7F-ACC8-A4C8E209FB1D}"/>
    <dgm:cxn modelId="{28AD324A-40E3-4FCF-A373-A623B9BA970B}" type="presOf" srcId="{96388651-D4E7-4006-9216-3DF8EFC6E70D}" destId="{971DD435-0E64-486B-87D1-30C34B8CC0AE}" srcOrd="1" destOrd="0" presId="urn:microsoft.com/office/officeart/2005/8/layout/list1"/>
    <dgm:cxn modelId="{82B53C6C-742C-4E43-8C6B-B4A8E48E947E}" srcId="{C2A0D490-1682-4646-9B49-67F30503AB9C}" destId="{266B0751-CE7C-410D-AA6A-9FF20D6DAF0B}" srcOrd="0" destOrd="0" parTransId="{A4B01258-0478-401D-9E7A-0E2065577E26}" sibTransId="{9201517F-16B4-4B16-B269-D290E1A1386A}"/>
    <dgm:cxn modelId="{77458552-FEB9-4F4C-9829-D154B44510A4}" type="presOf" srcId="{58090853-720F-4941-94A9-3679DBEE92BD}" destId="{B50BAF4D-FC44-4666-B18E-3DF1B6E4FF04}" srcOrd="0" destOrd="0" presId="urn:microsoft.com/office/officeart/2005/8/layout/list1"/>
    <dgm:cxn modelId="{25146559-D8D1-48BF-A21E-3C8667CA0A50}" srcId="{C2A0D490-1682-4646-9B49-67F30503AB9C}" destId="{17B7D86E-BCDF-4187-867E-0D28022ED1D0}" srcOrd="1" destOrd="0" parTransId="{725B55E5-D12A-4340-84BC-8F7052DF0C9E}" sibTransId="{5092564B-5B5D-4997-84D7-C08C3A935C09}"/>
    <dgm:cxn modelId="{FAA34585-DA3E-4994-B3DA-573A0DADA867}" type="presOf" srcId="{17B7D86E-BCDF-4187-867E-0D28022ED1D0}" destId="{B901683C-E977-4338-860B-385BA692FA88}" srcOrd="1" destOrd="0" presId="urn:microsoft.com/office/officeart/2005/8/layout/list1"/>
    <dgm:cxn modelId="{C233EB99-C436-4084-92C1-1C615AE5FEDF}" srcId="{C2A0D490-1682-4646-9B49-67F30503AB9C}" destId="{D286B1B0-DFB9-41AA-9612-7E83AACFBF09}" srcOrd="2" destOrd="0" parTransId="{54CE1495-3023-414D-AE1C-F42880A64D6E}" sibTransId="{269FFAFD-0F0E-4E1C-9827-57AD8A27B472}"/>
    <dgm:cxn modelId="{48DE69A0-91B9-46EF-A0E3-7311365EE7A3}" type="presOf" srcId="{17B7D86E-BCDF-4187-867E-0D28022ED1D0}" destId="{555D1E8E-FAD7-4D25-A8C8-A4F7BDA1CD32}" srcOrd="0" destOrd="0" presId="urn:microsoft.com/office/officeart/2005/8/layout/list1"/>
    <dgm:cxn modelId="{45C595A6-81CA-4E4A-BEB9-857CD633044B}" type="presOf" srcId="{D286B1B0-DFB9-41AA-9612-7E83AACFBF09}" destId="{49E922AE-294C-4783-819C-2E2A2111EACA}" srcOrd="1" destOrd="0" presId="urn:microsoft.com/office/officeart/2005/8/layout/list1"/>
    <dgm:cxn modelId="{CC091FA7-81FC-4107-A16E-492EBE0F8E7C}" type="presOf" srcId="{C2A0D490-1682-4646-9B49-67F30503AB9C}" destId="{EC6BC971-066A-4DAC-B6D5-39E629678540}" srcOrd="0" destOrd="0" presId="urn:microsoft.com/office/officeart/2005/8/layout/list1"/>
    <dgm:cxn modelId="{44EA90CB-6CC4-414D-960F-1F3D949E0D3D}" type="presOf" srcId="{58090853-720F-4941-94A9-3679DBEE92BD}" destId="{AEEFDE60-C696-4C90-84C5-351B96BD550D}" srcOrd="1" destOrd="0" presId="urn:microsoft.com/office/officeart/2005/8/layout/list1"/>
    <dgm:cxn modelId="{D4190CD0-4B77-44D2-BE15-923A75EE17A3}" type="presParOf" srcId="{EC6BC971-066A-4DAC-B6D5-39E629678540}" destId="{740AE461-0BD9-48FC-9F9A-25ACE35CEABF}" srcOrd="0" destOrd="0" presId="urn:microsoft.com/office/officeart/2005/8/layout/list1"/>
    <dgm:cxn modelId="{E4696DF4-B1E5-4AD0-B9AC-043E851D8C76}" type="presParOf" srcId="{740AE461-0BD9-48FC-9F9A-25ACE35CEABF}" destId="{C7D4E602-0062-4575-BDDE-CB1AEE28945E}" srcOrd="0" destOrd="0" presId="urn:microsoft.com/office/officeart/2005/8/layout/list1"/>
    <dgm:cxn modelId="{9C4B6206-C6B3-4996-AEA7-59C311718B00}" type="presParOf" srcId="{740AE461-0BD9-48FC-9F9A-25ACE35CEABF}" destId="{2FA6AE21-684A-4994-BB2D-DE61F838D54A}" srcOrd="1" destOrd="0" presId="urn:microsoft.com/office/officeart/2005/8/layout/list1"/>
    <dgm:cxn modelId="{CB0F4B60-1BA9-468B-A1A7-669891A147E9}" type="presParOf" srcId="{EC6BC971-066A-4DAC-B6D5-39E629678540}" destId="{0FCE3EBD-D1C4-4D32-AC58-395A8F9C931C}" srcOrd="1" destOrd="0" presId="urn:microsoft.com/office/officeart/2005/8/layout/list1"/>
    <dgm:cxn modelId="{A80C4E83-AD77-4BC4-B2CF-B9D4262A9B7A}" type="presParOf" srcId="{EC6BC971-066A-4DAC-B6D5-39E629678540}" destId="{F2025F02-AD42-4640-91D2-82E2DBCBC698}" srcOrd="2" destOrd="0" presId="urn:microsoft.com/office/officeart/2005/8/layout/list1"/>
    <dgm:cxn modelId="{955BB5F0-40E7-4137-894F-CCD752605E5F}" type="presParOf" srcId="{EC6BC971-066A-4DAC-B6D5-39E629678540}" destId="{2A0C70A2-41D4-4914-A23E-817586A146A7}" srcOrd="3" destOrd="0" presId="urn:microsoft.com/office/officeart/2005/8/layout/list1"/>
    <dgm:cxn modelId="{277DE134-69F3-4276-AB84-54374518959B}" type="presParOf" srcId="{EC6BC971-066A-4DAC-B6D5-39E629678540}" destId="{39FFB70B-0F87-4B33-B36F-CAF6C631A899}" srcOrd="4" destOrd="0" presId="urn:microsoft.com/office/officeart/2005/8/layout/list1"/>
    <dgm:cxn modelId="{37F4C3C6-F0CC-4A3B-B45E-4EAD3807C50C}" type="presParOf" srcId="{39FFB70B-0F87-4B33-B36F-CAF6C631A899}" destId="{555D1E8E-FAD7-4D25-A8C8-A4F7BDA1CD32}" srcOrd="0" destOrd="0" presId="urn:microsoft.com/office/officeart/2005/8/layout/list1"/>
    <dgm:cxn modelId="{B47B33BD-7B34-4D50-A6D4-B26DB5E3F585}" type="presParOf" srcId="{39FFB70B-0F87-4B33-B36F-CAF6C631A899}" destId="{B901683C-E977-4338-860B-385BA692FA88}" srcOrd="1" destOrd="0" presId="urn:microsoft.com/office/officeart/2005/8/layout/list1"/>
    <dgm:cxn modelId="{46E2511E-25B5-461A-9581-0EEDE0E45203}" type="presParOf" srcId="{EC6BC971-066A-4DAC-B6D5-39E629678540}" destId="{89CA54D5-A9CD-4005-9B95-B57C83B89AAB}" srcOrd="5" destOrd="0" presId="urn:microsoft.com/office/officeart/2005/8/layout/list1"/>
    <dgm:cxn modelId="{F99546F8-2BE8-49D2-8AB2-D42431EB049F}" type="presParOf" srcId="{EC6BC971-066A-4DAC-B6D5-39E629678540}" destId="{5C9AAC66-1F16-42D5-9E5D-CB1263B5B273}" srcOrd="6" destOrd="0" presId="urn:microsoft.com/office/officeart/2005/8/layout/list1"/>
    <dgm:cxn modelId="{B3BF50F6-22F2-4907-A267-47765ED66931}" type="presParOf" srcId="{EC6BC971-066A-4DAC-B6D5-39E629678540}" destId="{A7591350-EB94-4829-B32B-1A9FC441C170}" srcOrd="7" destOrd="0" presId="urn:microsoft.com/office/officeart/2005/8/layout/list1"/>
    <dgm:cxn modelId="{83E0FBA3-D071-4D7E-B0A1-95E8562D8D77}" type="presParOf" srcId="{EC6BC971-066A-4DAC-B6D5-39E629678540}" destId="{F6FCB7DB-AE1F-47C0-88A8-0B7FA3081238}" srcOrd="8" destOrd="0" presId="urn:microsoft.com/office/officeart/2005/8/layout/list1"/>
    <dgm:cxn modelId="{45B91132-9CEE-4F16-B624-198F31E17CBE}" type="presParOf" srcId="{F6FCB7DB-AE1F-47C0-88A8-0B7FA3081238}" destId="{748D0F53-7477-41DE-A351-718A5344F3C6}" srcOrd="0" destOrd="0" presId="urn:microsoft.com/office/officeart/2005/8/layout/list1"/>
    <dgm:cxn modelId="{9BB873A2-11F7-4240-907B-157F4F437FA6}" type="presParOf" srcId="{F6FCB7DB-AE1F-47C0-88A8-0B7FA3081238}" destId="{49E922AE-294C-4783-819C-2E2A2111EACA}" srcOrd="1" destOrd="0" presId="urn:microsoft.com/office/officeart/2005/8/layout/list1"/>
    <dgm:cxn modelId="{92750508-46AA-4A1A-AEFE-0F14CC036E58}" type="presParOf" srcId="{EC6BC971-066A-4DAC-B6D5-39E629678540}" destId="{595D9C54-B002-462E-8BA6-312EA00950D1}" srcOrd="9" destOrd="0" presId="urn:microsoft.com/office/officeart/2005/8/layout/list1"/>
    <dgm:cxn modelId="{E7F283E6-EE6B-46B3-B806-9DA51B4EB219}" type="presParOf" srcId="{EC6BC971-066A-4DAC-B6D5-39E629678540}" destId="{E90FD74B-3029-405E-B547-1879EB74888B}" srcOrd="10" destOrd="0" presId="urn:microsoft.com/office/officeart/2005/8/layout/list1"/>
    <dgm:cxn modelId="{9B19759F-0C2B-4D02-AB96-41D66E89480E}" type="presParOf" srcId="{EC6BC971-066A-4DAC-B6D5-39E629678540}" destId="{98E09AC6-F003-4957-B457-FF9A08096662}" srcOrd="11" destOrd="0" presId="urn:microsoft.com/office/officeart/2005/8/layout/list1"/>
    <dgm:cxn modelId="{F73E1A9A-B2C8-4517-882F-92521AB7C05B}" type="presParOf" srcId="{EC6BC971-066A-4DAC-B6D5-39E629678540}" destId="{5EBC69F7-5D4C-4852-B7D0-C5DD482723EE}" srcOrd="12" destOrd="0" presId="urn:microsoft.com/office/officeart/2005/8/layout/list1"/>
    <dgm:cxn modelId="{03288A1B-D8FD-493F-BDA4-E32134FAC60A}" type="presParOf" srcId="{5EBC69F7-5D4C-4852-B7D0-C5DD482723EE}" destId="{D1D2938D-77F9-4AB6-99B4-3A86BE1EB175}" srcOrd="0" destOrd="0" presId="urn:microsoft.com/office/officeart/2005/8/layout/list1"/>
    <dgm:cxn modelId="{2ED9E936-66FF-44AB-A125-6779BD8775F2}" type="presParOf" srcId="{5EBC69F7-5D4C-4852-B7D0-C5DD482723EE}" destId="{971DD435-0E64-486B-87D1-30C34B8CC0AE}" srcOrd="1" destOrd="0" presId="urn:microsoft.com/office/officeart/2005/8/layout/list1"/>
    <dgm:cxn modelId="{C26B0CDA-276A-41E0-BBD6-099607D2CCCA}" type="presParOf" srcId="{EC6BC971-066A-4DAC-B6D5-39E629678540}" destId="{304EF976-6750-49A6-A341-D1BAA3673A32}" srcOrd="13" destOrd="0" presId="urn:microsoft.com/office/officeart/2005/8/layout/list1"/>
    <dgm:cxn modelId="{14663B62-EDAB-4223-BA0D-FA600E8A5CFD}" type="presParOf" srcId="{EC6BC971-066A-4DAC-B6D5-39E629678540}" destId="{2086D794-75F1-498C-B140-2BAEAE6D6FDF}" srcOrd="14" destOrd="0" presId="urn:microsoft.com/office/officeart/2005/8/layout/list1"/>
    <dgm:cxn modelId="{431BD1A4-6B11-4911-9BBB-7BD8C2E0597A}" type="presParOf" srcId="{EC6BC971-066A-4DAC-B6D5-39E629678540}" destId="{2397651F-AA1F-4D9D-A42E-00680EE31F38}" srcOrd="15" destOrd="0" presId="urn:microsoft.com/office/officeart/2005/8/layout/list1"/>
    <dgm:cxn modelId="{6E8771CD-4E42-4E30-B833-8FC6D9D44EC7}" type="presParOf" srcId="{EC6BC971-066A-4DAC-B6D5-39E629678540}" destId="{42A657B9-EAE9-40A2-A4AC-0A4682B78895}" srcOrd="16" destOrd="0" presId="urn:microsoft.com/office/officeart/2005/8/layout/list1"/>
    <dgm:cxn modelId="{C96BCB59-DD62-48DD-9457-EA03755918A1}" type="presParOf" srcId="{42A657B9-EAE9-40A2-A4AC-0A4682B78895}" destId="{B50BAF4D-FC44-4666-B18E-3DF1B6E4FF04}" srcOrd="0" destOrd="0" presId="urn:microsoft.com/office/officeart/2005/8/layout/list1"/>
    <dgm:cxn modelId="{B83B9BD3-1D38-44FD-AA65-D56DC5FA790C}" type="presParOf" srcId="{42A657B9-EAE9-40A2-A4AC-0A4682B78895}" destId="{AEEFDE60-C696-4C90-84C5-351B96BD550D}" srcOrd="1" destOrd="0" presId="urn:microsoft.com/office/officeart/2005/8/layout/list1"/>
    <dgm:cxn modelId="{FAF93C5F-52CB-4685-B3B0-BD96BB8FFDCE}" type="presParOf" srcId="{EC6BC971-066A-4DAC-B6D5-39E629678540}" destId="{38478FD9-F731-4DEC-AE03-50CFFC8621EE}" srcOrd="17" destOrd="0" presId="urn:microsoft.com/office/officeart/2005/8/layout/list1"/>
    <dgm:cxn modelId="{F6D61265-43E0-46AB-A396-2AEC2E2AF375}" type="presParOf" srcId="{EC6BC971-066A-4DAC-B6D5-39E629678540}" destId="{A66A085B-2F98-4D84-AB72-44E087538DB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C93EF4-F2A1-4BED-A5D7-F1593C5CA59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6BDCDD2-8047-4183-B909-D2BFFB5D5BDE}">
      <dgm:prSet phldrT="[Текст]"/>
      <dgm:spPr>
        <a:solidFill>
          <a:srgbClr val="9F291D"/>
        </a:solidFill>
      </dgm:spPr>
      <dgm:t>
        <a:bodyPr/>
        <a:lstStyle/>
        <a:p>
          <a:r>
            <a:rPr lang="ru-RU" dirty="0"/>
            <a:t>Постановка задачи</a:t>
          </a:r>
        </a:p>
      </dgm:t>
    </dgm:pt>
    <dgm:pt modelId="{5204F579-79EF-44AB-9C54-F343D195D3EE}" type="parTrans" cxnId="{79AA0420-CB0D-486B-97AF-39754C706027}">
      <dgm:prSet/>
      <dgm:spPr/>
      <dgm:t>
        <a:bodyPr/>
        <a:lstStyle/>
        <a:p>
          <a:endParaRPr lang="ru-RU"/>
        </a:p>
      </dgm:t>
    </dgm:pt>
    <dgm:pt modelId="{0943850F-4803-4D9C-ADCC-DF15E8DE7C4B}" type="sibTrans" cxnId="{79AA0420-CB0D-486B-97AF-39754C706027}">
      <dgm:prSet/>
      <dgm:spPr>
        <a:ln>
          <a:solidFill>
            <a:srgbClr val="5E7076"/>
          </a:solidFill>
        </a:ln>
      </dgm:spPr>
      <dgm:t>
        <a:bodyPr/>
        <a:lstStyle/>
        <a:p>
          <a:endParaRPr lang="ru-RU"/>
        </a:p>
      </dgm:t>
    </dgm:pt>
    <dgm:pt modelId="{B0407461-7280-4B3D-933C-4B8A1F251979}">
      <dgm:prSet phldrT="[Текст]"/>
      <dgm:spPr>
        <a:solidFill>
          <a:srgbClr val="9F291D"/>
        </a:solidFill>
      </dgm:spPr>
      <dgm:t>
        <a:bodyPr/>
        <a:lstStyle/>
        <a:p>
          <a:r>
            <a:rPr lang="ru-RU" dirty="0"/>
            <a:t>Ресурсы РЦ ВЦ СПбГУ</a:t>
          </a:r>
        </a:p>
      </dgm:t>
    </dgm:pt>
    <dgm:pt modelId="{8616B360-2506-4B82-B7B5-10147255785A}" type="parTrans" cxnId="{576FE61E-3EB8-44A2-B6E9-0390B67778A3}">
      <dgm:prSet/>
      <dgm:spPr/>
      <dgm:t>
        <a:bodyPr/>
        <a:lstStyle/>
        <a:p>
          <a:endParaRPr lang="ru-RU"/>
        </a:p>
      </dgm:t>
    </dgm:pt>
    <dgm:pt modelId="{BC646075-A82E-47B9-84A9-5C60EB7F0823}" type="sibTrans" cxnId="{576FE61E-3EB8-44A2-B6E9-0390B67778A3}">
      <dgm:prSet/>
      <dgm:spPr/>
      <dgm:t>
        <a:bodyPr/>
        <a:lstStyle/>
        <a:p>
          <a:endParaRPr lang="ru-RU"/>
        </a:p>
      </dgm:t>
    </dgm:pt>
    <dgm:pt modelId="{D1DAD53C-0544-45C6-A7F0-F3F3962A3CB7}">
      <dgm:prSet phldrT="[Текст]"/>
      <dgm:spPr>
        <a:solidFill>
          <a:srgbClr val="9F291D"/>
        </a:solidFill>
      </dgm:spPr>
      <dgm:t>
        <a:bodyPr/>
        <a:lstStyle/>
        <a:p>
          <a:r>
            <a:rPr lang="en-US"/>
            <a:t>Kubernetes – </a:t>
          </a:r>
          <a:r>
            <a:rPr lang="ru-RU"/>
            <a:t>ПО для оркестровки приложений</a:t>
          </a:r>
          <a:endParaRPr lang="ru-RU" dirty="0"/>
        </a:p>
      </dgm:t>
    </dgm:pt>
    <dgm:pt modelId="{6C92721A-A7FF-40E3-9A2F-E99A66E8F3A2}" type="parTrans" cxnId="{1126D16E-0967-46C6-9E0D-5C81A180BC9E}">
      <dgm:prSet/>
      <dgm:spPr/>
      <dgm:t>
        <a:bodyPr/>
        <a:lstStyle/>
        <a:p>
          <a:endParaRPr lang="ru-RU"/>
        </a:p>
      </dgm:t>
    </dgm:pt>
    <dgm:pt modelId="{F566B00F-1C5B-40D5-AEBA-6EE33ED78AA1}" type="sibTrans" cxnId="{1126D16E-0967-46C6-9E0D-5C81A180BC9E}">
      <dgm:prSet/>
      <dgm:spPr/>
      <dgm:t>
        <a:bodyPr/>
        <a:lstStyle/>
        <a:p>
          <a:endParaRPr lang="ru-RU"/>
        </a:p>
      </dgm:t>
    </dgm:pt>
    <dgm:pt modelId="{D4DAF46C-3BF1-49E5-81C8-D3814A113A8C}">
      <dgm:prSet phldrT="[Текст]"/>
      <dgm:spPr>
        <a:solidFill>
          <a:srgbClr val="9F291D"/>
        </a:solidFill>
      </dgm:spPr>
      <dgm:t>
        <a:bodyPr/>
        <a:lstStyle/>
        <a:p>
          <a:r>
            <a:rPr lang="ru-RU"/>
            <a:t>Технология </a:t>
          </a:r>
          <a:r>
            <a:rPr lang="en-US"/>
            <a:t>Docker</a:t>
          </a:r>
          <a:endParaRPr lang="ru-RU" dirty="0"/>
        </a:p>
      </dgm:t>
    </dgm:pt>
    <dgm:pt modelId="{17E02A96-871D-47D4-AE6A-61729A4F3E0F}" type="parTrans" cxnId="{0DF848F7-6C3A-4617-9582-3D41F479A6F1}">
      <dgm:prSet/>
      <dgm:spPr/>
      <dgm:t>
        <a:bodyPr/>
        <a:lstStyle/>
        <a:p>
          <a:endParaRPr lang="ru-RU"/>
        </a:p>
      </dgm:t>
    </dgm:pt>
    <dgm:pt modelId="{321D0F53-D8F4-469F-A52B-567251EFE0CF}" type="sibTrans" cxnId="{0DF848F7-6C3A-4617-9582-3D41F479A6F1}">
      <dgm:prSet/>
      <dgm:spPr/>
      <dgm:t>
        <a:bodyPr/>
        <a:lstStyle/>
        <a:p>
          <a:endParaRPr lang="ru-RU"/>
        </a:p>
      </dgm:t>
    </dgm:pt>
    <dgm:pt modelId="{43923C45-80B5-4E30-B2ED-BDCBDF5ED8F3}">
      <dgm:prSet phldrT="[Текст]"/>
      <dgm:spPr>
        <a:solidFill>
          <a:srgbClr val="9F291D"/>
        </a:solidFill>
      </dgm:spPr>
      <dgm:t>
        <a:bodyPr/>
        <a:lstStyle/>
        <a:p>
          <a:r>
            <a:rPr lang="en-US" dirty="0"/>
            <a:t>Grafana – </a:t>
          </a:r>
          <a:r>
            <a:rPr lang="ru-RU" dirty="0"/>
            <a:t>визуализация метрик </a:t>
          </a:r>
        </a:p>
      </dgm:t>
    </dgm:pt>
    <dgm:pt modelId="{B88CAAEE-24AB-4CEE-B4BC-30BB8134F5CF}" type="parTrans" cxnId="{5CED7599-BF7F-4CE3-97CD-58C9BCF88E9C}">
      <dgm:prSet/>
      <dgm:spPr/>
      <dgm:t>
        <a:bodyPr/>
        <a:lstStyle/>
        <a:p>
          <a:endParaRPr lang="ru-RU"/>
        </a:p>
      </dgm:t>
    </dgm:pt>
    <dgm:pt modelId="{2A3B67B4-3B58-4CF6-8EAA-F02306ED67D7}" type="sibTrans" cxnId="{5CED7599-BF7F-4CE3-97CD-58C9BCF88E9C}">
      <dgm:prSet/>
      <dgm:spPr/>
      <dgm:t>
        <a:bodyPr/>
        <a:lstStyle/>
        <a:p>
          <a:endParaRPr lang="ru-RU"/>
        </a:p>
      </dgm:t>
    </dgm:pt>
    <dgm:pt modelId="{31D1251D-991D-42BB-8995-9EEEEAC3F1CB}">
      <dgm:prSet phldrT="[Текст]"/>
      <dgm:spPr>
        <a:solidFill>
          <a:srgbClr val="9F291D"/>
        </a:solidFill>
      </dgm:spPr>
      <dgm:t>
        <a:bodyPr/>
        <a:lstStyle/>
        <a:p>
          <a:r>
            <a:rPr lang="ru-RU" dirty="0"/>
            <a:t>Контейнеризация приложений</a:t>
          </a:r>
        </a:p>
      </dgm:t>
    </dgm:pt>
    <dgm:pt modelId="{E279EA0A-D6EA-4185-B57E-ABA2AFA4E907}" type="parTrans" cxnId="{D010AFA5-41D0-4A99-8E64-BFFD44C5374B}">
      <dgm:prSet/>
      <dgm:spPr/>
      <dgm:t>
        <a:bodyPr/>
        <a:lstStyle/>
        <a:p>
          <a:endParaRPr lang="ru-RU"/>
        </a:p>
      </dgm:t>
    </dgm:pt>
    <dgm:pt modelId="{4386FD79-6F4B-43B1-ADF1-04DDE76D7F7B}" type="sibTrans" cxnId="{D010AFA5-41D0-4A99-8E64-BFFD44C5374B}">
      <dgm:prSet/>
      <dgm:spPr/>
      <dgm:t>
        <a:bodyPr/>
        <a:lstStyle/>
        <a:p>
          <a:endParaRPr lang="ru-RU"/>
        </a:p>
      </dgm:t>
    </dgm:pt>
    <dgm:pt modelId="{908A768D-E426-4738-9257-B3F5164AA3F7}">
      <dgm:prSet phldrT="[Текст]"/>
      <dgm:spPr>
        <a:solidFill>
          <a:srgbClr val="9F291D"/>
        </a:solidFill>
      </dgm:spPr>
      <dgm:t>
        <a:bodyPr/>
        <a:lstStyle/>
        <a:p>
          <a:r>
            <a:rPr lang="ru-RU" dirty="0"/>
            <a:t>Контейнер или виртуальная машина</a:t>
          </a:r>
        </a:p>
      </dgm:t>
    </dgm:pt>
    <dgm:pt modelId="{EBAD08F6-F011-420A-9760-CF9DB23A9C24}" type="sibTrans" cxnId="{E9144BBF-5413-418D-84F0-F9B4D50D693A}">
      <dgm:prSet/>
      <dgm:spPr/>
      <dgm:t>
        <a:bodyPr/>
        <a:lstStyle/>
        <a:p>
          <a:endParaRPr lang="ru-RU"/>
        </a:p>
      </dgm:t>
    </dgm:pt>
    <dgm:pt modelId="{BE5F6D67-FCEB-4164-9DB1-49AB4B11AE7B}" type="parTrans" cxnId="{E9144BBF-5413-418D-84F0-F9B4D50D693A}">
      <dgm:prSet/>
      <dgm:spPr/>
      <dgm:t>
        <a:bodyPr/>
        <a:lstStyle/>
        <a:p>
          <a:endParaRPr lang="ru-RU"/>
        </a:p>
      </dgm:t>
    </dgm:pt>
    <dgm:pt modelId="{2BCF7414-6F20-47EF-9071-AAE972F8529D}" type="pres">
      <dgm:prSet presAssocID="{93C93EF4-F2A1-4BED-A5D7-F1593C5CA59D}" presName="Name0" presStyleCnt="0">
        <dgm:presLayoutVars>
          <dgm:chMax val="7"/>
          <dgm:chPref val="7"/>
          <dgm:dir/>
        </dgm:presLayoutVars>
      </dgm:prSet>
      <dgm:spPr/>
    </dgm:pt>
    <dgm:pt modelId="{0CBDEB6D-618B-40E9-B35B-AFE1B795A8E6}" type="pres">
      <dgm:prSet presAssocID="{93C93EF4-F2A1-4BED-A5D7-F1593C5CA59D}" presName="Name1" presStyleCnt="0"/>
      <dgm:spPr/>
    </dgm:pt>
    <dgm:pt modelId="{6C9D8194-63F1-41CA-8BCE-9E2649EF124B}" type="pres">
      <dgm:prSet presAssocID="{93C93EF4-F2A1-4BED-A5D7-F1593C5CA59D}" presName="cycle" presStyleCnt="0"/>
      <dgm:spPr/>
    </dgm:pt>
    <dgm:pt modelId="{F41A529D-12D3-465F-9A4B-4097A6B55636}" type="pres">
      <dgm:prSet presAssocID="{93C93EF4-F2A1-4BED-A5D7-F1593C5CA59D}" presName="srcNode" presStyleLbl="node1" presStyleIdx="0" presStyleCnt="7"/>
      <dgm:spPr/>
    </dgm:pt>
    <dgm:pt modelId="{D3B8F980-3E6D-4C6C-996B-05C848A01D29}" type="pres">
      <dgm:prSet presAssocID="{93C93EF4-F2A1-4BED-A5D7-F1593C5CA59D}" presName="conn" presStyleLbl="parChTrans1D2" presStyleIdx="0" presStyleCnt="1" custScaleX="99017"/>
      <dgm:spPr/>
    </dgm:pt>
    <dgm:pt modelId="{D2E96208-C992-4756-BF76-F9CD5CBB67A8}" type="pres">
      <dgm:prSet presAssocID="{93C93EF4-F2A1-4BED-A5D7-F1593C5CA59D}" presName="extraNode" presStyleLbl="node1" presStyleIdx="0" presStyleCnt="7"/>
      <dgm:spPr/>
    </dgm:pt>
    <dgm:pt modelId="{AAAAE8BC-1C20-4D5E-A646-8BCAB3BCE663}" type="pres">
      <dgm:prSet presAssocID="{93C93EF4-F2A1-4BED-A5D7-F1593C5CA59D}" presName="dstNode" presStyleLbl="node1" presStyleIdx="0" presStyleCnt="7"/>
      <dgm:spPr/>
    </dgm:pt>
    <dgm:pt modelId="{795F2017-E9E9-4FC8-A1AD-B92E46B059AC}" type="pres">
      <dgm:prSet presAssocID="{06BDCDD2-8047-4183-B909-D2BFFB5D5BDE}" presName="text_1" presStyleLbl="node1" presStyleIdx="0" presStyleCnt="7">
        <dgm:presLayoutVars>
          <dgm:bulletEnabled val="1"/>
        </dgm:presLayoutVars>
      </dgm:prSet>
      <dgm:spPr/>
    </dgm:pt>
    <dgm:pt modelId="{3A8DE3ED-9D6C-48B2-944C-56393BE8EA23}" type="pres">
      <dgm:prSet presAssocID="{06BDCDD2-8047-4183-B909-D2BFFB5D5BDE}" presName="accent_1" presStyleCnt="0"/>
      <dgm:spPr/>
    </dgm:pt>
    <dgm:pt modelId="{4459F9C3-ADCD-4D95-85E4-E8CFD5FE4E32}" type="pres">
      <dgm:prSet presAssocID="{06BDCDD2-8047-4183-B909-D2BFFB5D5BDE}" presName="accentRepeatNode" presStyleLbl="solidFgAcc1" presStyleIdx="0" presStyleCnt="7"/>
      <dgm:spPr>
        <a:ln>
          <a:solidFill>
            <a:srgbClr val="5E7076"/>
          </a:solidFill>
        </a:ln>
      </dgm:spPr>
    </dgm:pt>
    <dgm:pt modelId="{AD2D5D5D-B955-4DE8-A5A5-12F9BB3E8A21}" type="pres">
      <dgm:prSet presAssocID="{31D1251D-991D-42BB-8995-9EEEEAC3F1CB}" presName="text_2" presStyleLbl="node1" presStyleIdx="1" presStyleCnt="7">
        <dgm:presLayoutVars>
          <dgm:bulletEnabled val="1"/>
        </dgm:presLayoutVars>
      </dgm:prSet>
      <dgm:spPr/>
    </dgm:pt>
    <dgm:pt modelId="{3C7C9341-29FE-49A7-A312-C083E7611A2B}" type="pres">
      <dgm:prSet presAssocID="{31D1251D-991D-42BB-8995-9EEEEAC3F1CB}" presName="accent_2" presStyleCnt="0"/>
      <dgm:spPr/>
    </dgm:pt>
    <dgm:pt modelId="{44CFED35-9C5A-45D1-8C1A-2EDEB8A1F1C8}" type="pres">
      <dgm:prSet presAssocID="{31D1251D-991D-42BB-8995-9EEEEAC3F1CB}" presName="accentRepeatNode" presStyleLbl="solidFgAcc1" presStyleIdx="1" presStyleCnt="7"/>
      <dgm:spPr>
        <a:ln>
          <a:solidFill>
            <a:srgbClr val="5E7076"/>
          </a:solidFill>
        </a:ln>
      </dgm:spPr>
    </dgm:pt>
    <dgm:pt modelId="{74C6028B-D58C-4CBF-A878-5D2B60012F8D}" type="pres">
      <dgm:prSet presAssocID="{908A768D-E426-4738-9257-B3F5164AA3F7}" presName="text_3" presStyleLbl="node1" presStyleIdx="2" presStyleCnt="7">
        <dgm:presLayoutVars>
          <dgm:bulletEnabled val="1"/>
        </dgm:presLayoutVars>
      </dgm:prSet>
      <dgm:spPr/>
    </dgm:pt>
    <dgm:pt modelId="{8E6ED078-9D97-47B4-A1B1-1A49FF74F215}" type="pres">
      <dgm:prSet presAssocID="{908A768D-E426-4738-9257-B3F5164AA3F7}" presName="accent_3" presStyleCnt="0"/>
      <dgm:spPr/>
    </dgm:pt>
    <dgm:pt modelId="{3DC04288-E40F-430D-86D6-0158856E44AE}" type="pres">
      <dgm:prSet presAssocID="{908A768D-E426-4738-9257-B3F5164AA3F7}" presName="accentRepeatNode" presStyleLbl="solidFgAcc1" presStyleIdx="2" presStyleCnt="7"/>
      <dgm:spPr>
        <a:ln>
          <a:solidFill>
            <a:srgbClr val="5E7076"/>
          </a:solidFill>
        </a:ln>
      </dgm:spPr>
    </dgm:pt>
    <dgm:pt modelId="{7C448BE9-0AD1-4293-977E-D88C14A5F378}" type="pres">
      <dgm:prSet presAssocID="{D1DAD53C-0544-45C6-A7F0-F3F3962A3CB7}" presName="text_4" presStyleLbl="node1" presStyleIdx="3" presStyleCnt="7">
        <dgm:presLayoutVars>
          <dgm:bulletEnabled val="1"/>
        </dgm:presLayoutVars>
      </dgm:prSet>
      <dgm:spPr/>
    </dgm:pt>
    <dgm:pt modelId="{185B2DFA-8975-442D-9AB3-F11BD708A4B5}" type="pres">
      <dgm:prSet presAssocID="{D1DAD53C-0544-45C6-A7F0-F3F3962A3CB7}" presName="accent_4" presStyleCnt="0"/>
      <dgm:spPr/>
    </dgm:pt>
    <dgm:pt modelId="{217D39D3-8586-4F43-9451-CA1F81304BE1}" type="pres">
      <dgm:prSet presAssocID="{D1DAD53C-0544-45C6-A7F0-F3F3962A3CB7}" presName="accentRepeatNode" presStyleLbl="solidFgAcc1" presStyleIdx="3" presStyleCnt="7"/>
      <dgm:spPr>
        <a:ln>
          <a:solidFill>
            <a:srgbClr val="5E7076"/>
          </a:solidFill>
        </a:ln>
      </dgm:spPr>
    </dgm:pt>
    <dgm:pt modelId="{587B344F-3B7D-4765-8575-AAFD31F01895}" type="pres">
      <dgm:prSet presAssocID="{D4DAF46C-3BF1-49E5-81C8-D3814A113A8C}" presName="text_5" presStyleLbl="node1" presStyleIdx="4" presStyleCnt="7">
        <dgm:presLayoutVars>
          <dgm:bulletEnabled val="1"/>
        </dgm:presLayoutVars>
      </dgm:prSet>
      <dgm:spPr/>
    </dgm:pt>
    <dgm:pt modelId="{8E50B6E1-6BBC-4530-842D-82F24451534A}" type="pres">
      <dgm:prSet presAssocID="{D4DAF46C-3BF1-49E5-81C8-D3814A113A8C}" presName="accent_5" presStyleCnt="0"/>
      <dgm:spPr/>
    </dgm:pt>
    <dgm:pt modelId="{C8E50334-1600-44E1-89A8-CC550B0C1377}" type="pres">
      <dgm:prSet presAssocID="{D4DAF46C-3BF1-49E5-81C8-D3814A113A8C}" presName="accentRepeatNode" presStyleLbl="solidFgAcc1" presStyleIdx="4" presStyleCnt="7"/>
      <dgm:spPr>
        <a:ln>
          <a:solidFill>
            <a:srgbClr val="5E7076"/>
          </a:solidFill>
        </a:ln>
      </dgm:spPr>
    </dgm:pt>
    <dgm:pt modelId="{A564F4AA-EEFB-4C3D-8C1F-04C51CFC5B8A}" type="pres">
      <dgm:prSet presAssocID="{43923C45-80B5-4E30-B2ED-BDCBDF5ED8F3}" presName="text_6" presStyleLbl="node1" presStyleIdx="5" presStyleCnt="7">
        <dgm:presLayoutVars>
          <dgm:bulletEnabled val="1"/>
        </dgm:presLayoutVars>
      </dgm:prSet>
      <dgm:spPr/>
    </dgm:pt>
    <dgm:pt modelId="{A996AF51-9DFB-4BEB-A720-43BA24C43BE0}" type="pres">
      <dgm:prSet presAssocID="{43923C45-80B5-4E30-B2ED-BDCBDF5ED8F3}" presName="accent_6" presStyleCnt="0"/>
      <dgm:spPr/>
    </dgm:pt>
    <dgm:pt modelId="{9C2AB20B-D111-4FB9-889A-0BFBFF95B8D1}" type="pres">
      <dgm:prSet presAssocID="{43923C45-80B5-4E30-B2ED-BDCBDF5ED8F3}" presName="accentRepeatNode" presStyleLbl="solidFgAcc1" presStyleIdx="5" presStyleCnt="7"/>
      <dgm:spPr>
        <a:ln>
          <a:solidFill>
            <a:srgbClr val="5E7076"/>
          </a:solidFill>
        </a:ln>
      </dgm:spPr>
    </dgm:pt>
    <dgm:pt modelId="{B8FC6336-F11F-44EF-965D-74C522D3AD48}" type="pres">
      <dgm:prSet presAssocID="{B0407461-7280-4B3D-933C-4B8A1F251979}" presName="text_7" presStyleLbl="node1" presStyleIdx="6" presStyleCnt="7">
        <dgm:presLayoutVars>
          <dgm:bulletEnabled val="1"/>
        </dgm:presLayoutVars>
      </dgm:prSet>
      <dgm:spPr/>
    </dgm:pt>
    <dgm:pt modelId="{B50BFFED-955C-46F4-A256-91929E622B0A}" type="pres">
      <dgm:prSet presAssocID="{B0407461-7280-4B3D-933C-4B8A1F251979}" presName="accent_7" presStyleCnt="0"/>
      <dgm:spPr/>
    </dgm:pt>
    <dgm:pt modelId="{EFED1FD1-D5C7-4F00-884A-7B137D1FFC6D}" type="pres">
      <dgm:prSet presAssocID="{B0407461-7280-4B3D-933C-4B8A1F251979}" presName="accentRepeatNode" presStyleLbl="solidFgAcc1" presStyleIdx="6" presStyleCnt="7"/>
      <dgm:spPr>
        <a:ln>
          <a:solidFill>
            <a:srgbClr val="5E7076"/>
          </a:solidFill>
        </a:ln>
      </dgm:spPr>
    </dgm:pt>
  </dgm:ptLst>
  <dgm:cxnLst>
    <dgm:cxn modelId="{576FE61E-3EB8-44A2-B6E9-0390B67778A3}" srcId="{93C93EF4-F2A1-4BED-A5D7-F1593C5CA59D}" destId="{B0407461-7280-4B3D-933C-4B8A1F251979}" srcOrd="6" destOrd="0" parTransId="{8616B360-2506-4B82-B7B5-10147255785A}" sibTransId="{BC646075-A82E-47B9-84A9-5C60EB7F0823}"/>
    <dgm:cxn modelId="{79AA0420-CB0D-486B-97AF-39754C706027}" srcId="{93C93EF4-F2A1-4BED-A5D7-F1593C5CA59D}" destId="{06BDCDD2-8047-4183-B909-D2BFFB5D5BDE}" srcOrd="0" destOrd="0" parTransId="{5204F579-79EF-44AB-9C54-F343D195D3EE}" sibTransId="{0943850F-4803-4D9C-ADCC-DF15E8DE7C4B}"/>
    <dgm:cxn modelId="{58633A3F-68DD-4BBF-9F1A-BAD1F2B4034D}" type="presOf" srcId="{B0407461-7280-4B3D-933C-4B8A1F251979}" destId="{B8FC6336-F11F-44EF-965D-74C522D3AD48}" srcOrd="0" destOrd="0" presId="urn:microsoft.com/office/officeart/2008/layout/VerticalCurvedList"/>
    <dgm:cxn modelId="{3B0DD74A-EA9C-4204-A50C-9C77A09ACECC}" type="presOf" srcId="{31D1251D-991D-42BB-8995-9EEEEAC3F1CB}" destId="{AD2D5D5D-B955-4DE8-A5A5-12F9BB3E8A21}" srcOrd="0" destOrd="0" presId="urn:microsoft.com/office/officeart/2008/layout/VerticalCurvedList"/>
    <dgm:cxn modelId="{AFF34D4B-6C82-4D5D-A828-FE5DA9485199}" type="presOf" srcId="{0943850F-4803-4D9C-ADCC-DF15E8DE7C4B}" destId="{D3B8F980-3E6D-4C6C-996B-05C848A01D29}" srcOrd="0" destOrd="0" presId="urn:microsoft.com/office/officeart/2008/layout/VerticalCurvedList"/>
    <dgm:cxn modelId="{1126D16E-0967-46C6-9E0D-5C81A180BC9E}" srcId="{93C93EF4-F2A1-4BED-A5D7-F1593C5CA59D}" destId="{D1DAD53C-0544-45C6-A7F0-F3F3962A3CB7}" srcOrd="3" destOrd="0" parTransId="{6C92721A-A7FF-40E3-9A2F-E99A66E8F3A2}" sibTransId="{F566B00F-1C5B-40D5-AEBA-6EE33ED78AA1}"/>
    <dgm:cxn modelId="{17513080-FA0C-41CB-BABA-D37623D76A85}" type="presOf" srcId="{D1DAD53C-0544-45C6-A7F0-F3F3962A3CB7}" destId="{7C448BE9-0AD1-4293-977E-D88C14A5F378}" srcOrd="0" destOrd="0" presId="urn:microsoft.com/office/officeart/2008/layout/VerticalCurvedList"/>
    <dgm:cxn modelId="{E81EE181-2BD5-4E0E-B626-71D4BA70F951}" type="presOf" srcId="{908A768D-E426-4738-9257-B3F5164AA3F7}" destId="{74C6028B-D58C-4CBF-A878-5D2B60012F8D}" srcOrd="0" destOrd="0" presId="urn:microsoft.com/office/officeart/2008/layout/VerticalCurvedList"/>
    <dgm:cxn modelId="{408EB288-863E-49B9-91E2-934418B00911}" type="presOf" srcId="{93C93EF4-F2A1-4BED-A5D7-F1593C5CA59D}" destId="{2BCF7414-6F20-47EF-9071-AAE972F8529D}" srcOrd="0" destOrd="0" presId="urn:microsoft.com/office/officeart/2008/layout/VerticalCurvedList"/>
    <dgm:cxn modelId="{5CED7599-BF7F-4CE3-97CD-58C9BCF88E9C}" srcId="{93C93EF4-F2A1-4BED-A5D7-F1593C5CA59D}" destId="{43923C45-80B5-4E30-B2ED-BDCBDF5ED8F3}" srcOrd="5" destOrd="0" parTransId="{B88CAAEE-24AB-4CEE-B4BC-30BB8134F5CF}" sibTransId="{2A3B67B4-3B58-4CF6-8EAA-F02306ED67D7}"/>
    <dgm:cxn modelId="{7BAB0A9F-81EC-4487-B5B3-28DA120727D2}" type="presOf" srcId="{06BDCDD2-8047-4183-B909-D2BFFB5D5BDE}" destId="{795F2017-E9E9-4FC8-A1AD-B92E46B059AC}" srcOrd="0" destOrd="0" presId="urn:microsoft.com/office/officeart/2008/layout/VerticalCurvedList"/>
    <dgm:cxn modelId="{D010AFA5-41D0-4A99-8E64-BFFD44C5374B}" srcId="{93C93EF4-F2A1-4BED-A5D7-F1593C5CA59D}" destId="{31D1251D-991D-42BB-8995-9EEEEAC3F1CB}" srcOrd="1" destOrd="0" parTransId="{E279EA0A-D6EA-4185-B57E-ABA2AFA4E907}" sibTransId="{4386FD79-6F4B-43B1-ADF1-04DDE76D7F7B}"/>
    <dgm:cxn modelId="{E9144BBF-5413-418D-84F0-F9B4D50D693A}" srcId="{93C93EF4-F2A1-4BED-A5D7-F1593C5CA59D}" destId="{908A768D-E426-4738-9257-B3F5164AA3F7}" srcOrd="2" destOrd="0" parTransId="{BE5F6D67-FCEB-4164-9DB1-49AB4B11AE7B}" sibTransId="{EBAD08F6-F011-420A-9760-CF9DB23A9C24}"/>
    <dgm:cxn modelId="{3F9F13E6-CCAE-4458-B0A8-37A9CBE4EDD7}" type="presOf" srcId="{D4DAF46C-3BF1-49E5-81C8-D3814A113A8C}" destId="{587B344F-3B7D-4765-8575-AAFD31F01895}" srcOrd="0" destOrd="0" presId="urn:microsoft.com/office/officeart/2008/layout/VerticalCurvedList"/>
    <dgm:cxn modelId="{0DF848F7-6C3A-4617-9582-3D41F479A6F1}" srcId="{93C93EF4-F2A1-4BED-A5D7-F1593C5CA59D}" destId="{D4DAF46C-3BF1-49E5-81C8-D3814A113A8C}" srcOrd="4" destOrd="0" parTransId="{17E02A96-871D-47D4-AE6A-61729A4F3E0F}" sibTransId="{321D0F53-D8F4-469F-A52B-567251EFE0CF}"/>
    <dgm:cxn modelId="{2E9547FE-A9CD-4357-BA84-5AFDE9CECE6A}" type="presOf" srcId="{43923C45-80B5-4E30-B2ED-BDCBDF5ED8F3}" destId="{A564F4AA-EEFB-4C3D-8C1F-04C51CFC5B8A}" srcOrd="0" destOrd="0" presId="urn:microsoft.com/office/officeart/2008/layout/VerticalCurvedList"/>
    <dgm:cxn modelId="{E6BC9C1A-6535-4AEC-A565-1695E908DEF6}" type="presParOf" srcId="{2BCF7414-6F20-47EF-9071-AAE972F8529D}" destId="{0CBDEB6D-618B-40E9-B35B-AFE1B795A8E6}" srcOrd="0" destOrd="0" presId="urn:microsoft.com/office/officeart/2008/layout/VerticalCurvedList"/>
    <dgm:cxn modelId="{1F2F5B5C-270E-4AFB-8DC6-80287C3637EA}" type="presParOf" srcId="{0CBDEB6D-618B-40E9-B35B-AFE1B795A8E6}" destId="{6C9D8194-63F1-41CA-8BCE-9E2649EF124B}" srcOrd="0" destOrd="0" presId="urn:microsoft.com/office/officeart/2008/layout/VerticalCurvedList"/>
    <dgm:cxn modelId="{AA7E1C66-9A75-4340-91B4-5B19098E822D}" type="presParOf" srcId="{6C9D8194-63F1-41CA-8BCE-9E2649EF124B}" destId="{F41A529D-12D3-465F-9A4B-4097A6B55636}" srcOrd="0" destOrd="0" presId="urn:microsoft.com/office/officeart/2008/layout/VerticalCurvedList"/>
    <dgm:cxn modelId="{93F7699E-A4F1-4AA5-A24E-3631832F4090}" type="presParOf" srcId="{6C9D8194-63F1-41CA-8BCE-9E2649EF124B}" destId="{D3B8F980-3E6D-4C6C-996B-05C848A01D29}" srcOrd="1" destOrd="0" presId="urn:microsoft.com/office/officeart/2008/layout/VerticalCurvedList"/>
    <dgm:cxn modelId="{A2D48C7E-4F5A-40D7-AFAB-272D5864B9E0}" type="presParOf" srcId="{6C9D8194-63F1-41CA-8BCE-9E2649EF124B}" destId="{D2E96208-C992-4756-BF76-F9CD5CBB67A8}" srcOrd="2" destOrd="0" presId="urn:microsoft.com/office/officeart/2008/layout/VerticalCurvedList"/>
    <dgm:cxn modelId="{7961FF03-6A0F-4718-8433-DDEA806CD5DE}" type="presParOf" srcId="{6C9D8194-63F1-41CA-8BCE-9E2649EF124B}" destId="{AAAAE8BC-1C20-4D5E-A646-8BCAB3BCE663}" srcOrd="3" destOrd="0" presId="urn:microsoft.com/office/officeart/2008/layout/VerticalCurvedList"/>
    <dgm:cxn modelId="{939E4C57-713B-4E05-BB0F-0C97E1A4A4E3}" type="presParOf" srcId="{0CBDEB6D-618B-40E9-B35B-AFE1B795A8E6}" destId="{795F2017-E9E9-4FC8-A1AD-B92E46B059AC}" srcOrd="1" destOrd="0" presId="urn:microsoft.com/office/officeart/2008/layout/VerticalCurvedList"/>
    <dgm:cxn modelId="{5B505B87-22D3-49BC-A8FA-972C5813B3EF}" type="presParOf" srcId="{0CBDEB6D-618B-40E9-B35B-AFE1B795A8E6}" destId="{3A8DE3ED-9D6C-48B2-944C-56393BE8EA23}" srcOrd="2" destOrd="0" presId="urn:microsoft.com/office/officeart/2008/layout/VerticalCurvedList"/>
    <dgm:cxn modelId="{41C435F3-47E3-42B8-A132-C5BE94E55227}" type="presParOf" srcId="{3A8DE3ED-9D6C-48B2-944C-56393BE8EA23}" destId="{4459F9C3-ADCD-4D95-85E4-E8CFD5FE4E32}" srcOrd="0" destOrd="0" presId="urn:microsoft.com/office/officeart/2008/layout/VerticalCurvedList"/>
    <dgm:cxn modelId="{93A2C9B4-C5CE-4DA3-8692-E71FDDB2F45D}" type="presParOf" srcId="{0CBDEB6D-618B-40E9-B35B-AFE1B795A8E6}" destId="{AD2D5D5D-B955-4DE8-A5A5-12F9BB3E8A21}" srcOrd="3" destOrd="0" presId="urn:microsoft.com/office/officeart/2008/layout/VerticalCurvedList"/>
    <dgm:cxn modelId="{46F21BC0-166B-41D1-B416-2CB909462063}" type="presParOf" srcId="{0CBDEB6D-618B-40E9-B35B-AFE1B795A8E6}" destId="{3C7C9341-29FE-49A7-A312-C083E7611A2B}" srcOrd="4" destOrd="0" presId="urn:microsoft.com/office/officeart/2008/layout/VerticalCurvedList"/>
    <dgm:cxn modelId="{7033FE23-469E-4052-BD1E-91F1F252AF3C}" type="presParOf" srcId="{3C7C9341-29FE-49A7-A312-C083E7611A2B}" destId="{44CFED35-9C5A-45D1-8C1A-2EDEB8A1F1C8}" srcOrd="0" destOrd="0" presId="urn:microsoft.com/office/officeart/2008/layout/VerticalCurvedList"/>
    <dgm:cxn modelId="{E7ABD51B-ED4D-4034-B94E-CC7EE2883C4B}" type="presParOf" srcId="{0CBDEB6D-618B-40E9-B35B-AFE1B795A8E6}" destId="{74C6028B-D58C-4CBF-A878-5D2B60012F8D}" srcOrd="5" destOrd="0" presId="urn:microsoft.com/office/officeart/2008/layout/VerticalCurvedList"/>
    <dgm:cxn modelId="{1F94466F-AE77-4E16-A1E8-9F75B91AB21A}" type="presParOf" srcId="{0CBDEB6D-618B-40E9-B35B-AFE1B795A8E6}" destId="{8E6ED078-9D97-47B4-A1B1-1A49FF74F215}" srcOrd="6" destOrd="0" presId="urn:microsoft.com/office/officeart/2008/layout/VerticalCurvedList"/>
    <dgm:cxn modelId="{A02B1514-3590-46A2-8C04-FF0938868EB7}" type="presParOf" srcId="{8E6ED078-9D97-47B4-A1B1-1A49FF74F215}" destId="{3DC04288-E40F-430D-86D6-0158856E44AE}" srcOrd="0" destOrd="0" presId="urn:microsoft.com/office/officeart/2008/layout/VerticalCurvedList"/>
    <dgm:cxn modelId="{E1409BB4-82A9-4492-917E-CBDE112A7544}" type="presParOf" srcId="{0CBDEB6D-618B-40E9-B35B-AFE1B795A8E6}" destId="{7C448BE9-0AD1-4293-977E-D88C14A5F378}" srcOrd="7" destOrd="0" presId="urn:microsoft.com/office/officeart/2008/layout/VerticalCurvedList"/>
    <dgm:cxn modelId="{73888314-84D7-4056-9596-F1494A4F62D8}" type="presParOf" srcId="{0CBDEB6D-618B-40E9-B35B-AFE1B795A8E6}" destId="{185B2DFA-8975-442D-9AB3-F11BD708A4B5}" srcOrd="8" destOrd="0" presId="urn:microsoft.com/office/officeart/2008/layout/VerticalCurvedList"/>
    <dgm:cxn modelId="{2D1D8739-B93A-40B1-928C-AC48BDACCE1C}" type="presParOf" srcId="{185B2DFA-8975-442D-9AB3-F11BD708A4B5}" destId="{217D39D3-8586-4F43-9451-CA1F81304BE1}" srcOrd="0" destOrd="0" presId="urn:microsoft.com/office/officeart/2008/layout/VerticalCurvedList"/>
    <dgm:cxn modelId="{1F3F625B-067B-439E-8E13-6CCE6BFD38C5}" type="presParOf" srcId="{0CBDEB6D-618B-40E9-B35B-AFE1B795A8E6}" destId="{587B344F-3B7D-4765-8575-AAFD31F01895}" srcOrd="9" destOrd="0" presId="urn:microsoft.com/office/officeart/2008/layout/VerticalCurvedList"/>
    <dgm:cxn modelId="{D3D27F56-0644-4F73-86DD-2B4133AAE4E7}" type="presParOf" srcId="{0CBDEB6D-618B-40E9-B35B-AFE1B795A8E6}" destId="{8E50B6E1-6BBC-4530-842D-82F24451534A}" srcOrd="10" destOrd="0" presId="urn:microsoft.com/office/officeart/2008/layout/VerticalCurvedList"/>
    <dgm:cxn modelId="{FEB0E1FB-6764-46BC-B07A-602C1E525477}" type="presParOf" srcId="{8E50B6E1-6BBC-4530-842D-82F24451534A}" destId="{C8E50334-1600-44E1-89A8-CC550B0C1377}" srcOrd="0" destOrd="0" presId="urn:microsoft.com/office/officeart/2008/layout/VerticalCurvedList"/>
    <dgm:cxn modelId="{0060F4B8-EF5B-4AC2-9A2B-6497829F4E51}" type="presParOf" srcId="{0CBDEB6D-618B-40E9-B35B-AFE1B795A8E6}" destId="{A564F4AA-EEFB-4C3D-8C1F-04C51CFC5B8A}" srcOrd="11" destOrd="0" presId="urn:microsoft.com/office/officeart/2008/layout/VerticalCurvedList"/>
    <dgm:cxn modelId="{B3DAD2FB-A07C-496A-B9DA-B98881D12618}" type="presParOf" srcId="{0CBDEB6D-618B-40E9-B35B-AFE1B795A8E6}" destId="{A996AF51-9DFB-4BEB-A720-43BA24C43BE0}" srcOrd="12" destOrd="0" presId="urn:microsoft.com/office/officeart/2008/layout/VerticalCurvedList"/>
    <dgm:cxn modelId="{79C2ACBA-AE78-4CC3-AC87-98127152B32B}" type="presParOf" srcId="{A996AF51-9DFB-4BEB-A720-43BA24C43BE0}" destId="{9C2AB20B-D111-4FB9-889A-0BFBFF95B8D1}" srcOrd="0" destOrd="0" presId="urn:microsoft.com/office/officeart/2008/layout/VerticalCurvedList"/>
    <dgm:cxn modelId="{B2BE745F-E272-4519-96EB-B7175A45C37D}" type="presParOf" srcId="{0CBDEB6D-618B-40E9-B35B-AFE1B795A8E6}" destId="{B8FC6336-F11F-44EF-965D-74C522D3AD48}" srcOrd="13" destOrd="0" presId="urn:microsoft.com/office/officeart/2008/layout/VerticalCurvedList"/>
    <dgm:cxn modelId="{8AF21B99-C6F4-4A2B-8774-7ED9C769BE09}" type="presParOf" srcId="{0CBDEB6D-618B-40E9-B35B-AFE1B795A8E6}" destId="{B50BFFED-955C-46F4-A256-91929E622B0A}" srcOrd="14" destOrd="0" presId="urn:microsoft.com/office/officeart/2008/layout/VerticalCurvedList"/>
    <dgm:cxn modelId="{1B9CD8DE-E55D-464E-9D57-C1D731AA5905}" type="presParOf" srcId="{B50BFFED-955C-46F4-A256-91929E622B0A}" destId="{EFED1FD1-D5C7-4F00-884A-7B137D1FFC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25F02-AD42-4640-91D2-82E2DBCBC698}">
      <dsp:nvSpPr>
        <dsp:cNvPr id="0" name=""/>
        <dsp:cNvSpPr/>
      </dsp:nvSpPr>
      <dsp:spPr>
        <a:xfrm>
          <a:off x="0" y="287851"/>
          <a:ext cx="666074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2C7C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6AE21-684A-4994-BB2D-DE61F838D54A}">
      <dsp:nvSpPr>
        <dsp:cNvPr id="0" name=""/>
        <dsp:cNvSpPr/>
      </dsp:nvSpPr>
      <dsp:spPr>
        <a:xfrm>
          <a:off x="333037" y="36931"/>
          <a:ext cx="6065796" cy="501840"/>
        </a:xfrm>
        <a:prstGeom prst="roundRect">
          <a:avLst/>
        </a:prstGeom>
        <a:solidFill>
          <a:srgbClr val="9F29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232" tIns="0" rIns="176232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Контейнеризация приложений</a:t>
          </a:r>
        </a:p>
      </dsp:txBody>
      <dsp:txXfrm>
        <a:off x="357535" y="61429"/>
        <a:ext cx="6016800" cy="452844"/>
      </dsp:txXfrm>
    </dsp:sp>
    <dsp:sp modelId="{5C9AAC66-1F16-42D5-9E5D-CB1263B5B273}">
      <dsp:nvSpPr>
        <dsp:cNvPr id="0" name=""/>
        <dsp:cNvSpPr/>
      </dsp:nvSpPr>
      <dsp:spPr>
        <a:xfrm>
          <a:off x="0" y="1058972"/>
          <a:ext cx="666074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2C7C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1683C-E977-4338-860B-385BA692FA88}">
      <dsp:nvSpPr>
        <dsp:cNvPr id="0" name=""/>
        <dsp:cNvSpPr/>
      </dsp:nvSpPr>
      <dsp:spPr>
        <a:xfrm>
          <a:off x="333037" y="808052"/>
          <a:ext cx="6065796" cy="501840"/>
        </a:xfrm>
        <a:prstGeom prst="roundRect">
          <a:avLst/>
        </a:prstGeom>
        <a:solidFill>
          <a:srgbClr val="9F29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232" tIns="0" rIns="176232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Контейнер или виртуальная машина</a:t>
          </a:r>
        </a:p>
      </dsp:txBody>
      <dsp:txXfrm>
        <a:off x="357535" y="832550"/>
        <a:ext cx="6016800" cy="452844"/>
      </dsp:txXfrm>
    </dsp:sp>
    <dsp:sp modelId="{E90FD74B-3029-405E-B547-1879EB74888B}">
      <dsp:nvSpPr>
        <dsp:cNvPr id="0" name=""/>
        <dsp:cNvSpPr/>
      </dsp:nvSpPr>
      <dsp:spPr>
        <a:xfrm>
          <a:off x="0" y="1830092"/>
          <a:ext cx="666074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2C7C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922AE-294C-4783-819C-2E2A2111EACA}">
      <dsp:nvSpPr>
        <dsp:cNvPr id="0" name=""/>
        <dsp:cNvSpPr/>
      </dsp:nvSpPr>
      <dsp:spPr>
        <a:xfrm>
          <a:off x="333037" y="1579171"/>
          <a:ext cx="6065796" cy="501840"/>
        </a:xfrm>
        <a:prstGeom prst="roundRect">
          <a:avLst/>
        </a:prstGeom>
        <a:solidFill>
          <a:srgbClr val="9F29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232" tIns="0" rIns="176232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Kubernetes</a:t>
          </a:r>
          <a:r>
            <a:rPr lang="ru-RU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– ПО для оркестровки приложений</a:t>
          </a:r>
        </a:p>
      </dsp:txBody>
      <dsp:txXfrm>
        <a:off x="357535" y="1603669"/>
        <a:ext cx="6016800" cy="452844"/>
      </dsp:txXfrm>
    </dsp:sp>
    <dsp:sp modelId="{2086D794-75F1-498C-B140-2BAEAE6D6FDF}">
      <dsp:nvSpPr>
        <dsp:cNvPr id="0" name=""/>
        <dsp:cNvSpPr/>
      </dsp:nvSpPr>
      <dsp:spPr>
        <a:xfrm>
          <a:off x="0" y="2601212"/>
          <a:ext cx="666074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2C7C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DD435-0E64-486B-87D1-30C34B8CC0AE}">
      <dsp:nvSpPr>
        <dsp:cNvPr id="0" name=""/>
        <dsp:cNvSpPr/>
      </dsp:nvSpPr>
      <dsp:spPr>
        <a:xfrm>
          <a:off x="333037" y="2350292"/>
          <a:ext cx="6065796" cy="501840"/>
        </a:xfrm>
        <a:prstGeom prst="roundRect">
          <a:avLst/>
        </a:prstGeom>
        <a:solidFill>
          <a:srgbClr val="9F29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232" tIns="0" rIns="176232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Технология </a:t>
          </a:r>
          <a:r>
            <a:rPr lang="en-US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Docker</a:t>
          </a:r>
          <a:endParaRPr lang="ru-RU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57535" y="2374790"/>
        <a:ext cx="6016800" cy="452844"/>
      </dsp:txXfrm>
    </dsp:sp>
    <dsp:sp modelId="{A66A085B-2F98-4D84-AB72-44E087538DBC}">
      <dsp:nvSpPr>
        <dsp:cNvPr id="0" name=""/>
        <dsp:cNvSpPr/>
      </dsp:nvSpPr>
      <dsp:spPr>
        <a:xfrm>
          <a:off x="0" y="3372332"/>
          <a:ext cx="666074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2C7C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FDE60-C696-4C90-84C5-351B96BD550D}">
      <dsp:nvSpPr>
        <dsp:cNvPr id="0" name=""/>
        <dsp:cNvSpPr/>
      </dsp:nvSpPr>
      <dsp:spPr>
        <a:xfrm>
          <a:off x="333037" y="3121412"/>
          <a:ext cx="6065796" cy="501840"/>
        </a:xfrm>
        <a:prstGeom prst="roundRect">
          <a:avLst/>
        </a:prstGeom>
        <a:solidFill>
          <a:srgbClr val="9F29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232" tIns="0" rIns="176232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Grafana</a:t>
          </a:r>
          <a:r>
            <a:rPr lang="ru-RU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– визуализация метрик</a:t>
          </a:r>
        </a:p>
      </dsp:txBody>
      <dsp:txXfrm>
        <a:off x="357535" y="3145910"/>
        <a:ext cx="6016800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8F980-3E6D-4C6C-996B-05C848A01D29}">
      <dsp:nvSpPr>
        <dsp:cNvPr id="0" name=""/>
        <dsp:cNvSpPr/>
      </dsp:nvSpPr>
      <dsp:spPr>
        <a:xfrm>
          <a:off x="-3520951" y="-544380"/>
          <a:ext cx="4180860" cy="4222366"/>
        </a:xfrm>
        <a:prstGeom prst="blockArc">
          <a:avLst>
            <a:gd name="adj1" fmla="val 18900000"/>
            <a:gd name="adj2" fmla="val 2700000"/>
            <a:gd name="adj3" fmla="val 512"/>
          </a:avLst>
        </a:prstGeom>
        <a:noFill/>
        <a:ln w="25400" cap="flat" cmpd="sng" algn="ctr">
          <a:solidFill>
            <a:srgbClr val="5E707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F2017-E9E9-4FC8-A1AD-B92E46B059AC}">
      <dsp:nvSpPr>
        <dsp:cNvPr id="0" name=""/>
        <dsp:cNvSpPr/>
      </dsp:nvSpPr>
      <dsp:spPr>
        <a:xfrm>
          <a:off x="221164" y="142453"/>
          <a:ext cx="5522647" cy="284782"/>
        </a:xfrm>
        <a:prstGeom prst="rect">
          <a:avLst/>
        </a:prstGeom>
        <a:solidFill>
          <a:srgbClr val="9F29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04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Постановка задачи</a:t>
          </a:r>
        </a:p>
      </dsp:txBody>
      <dsp:txXfrm>
        <a:off x="221164" y="142453"/>
        <a:ext cx="5522647" cy="284782"/>
      </dsp:txXfrm>
    </dsp:sp>
    <dsp:sp modelId="{4459F9C3-ADCD-4D95-85E4-E8CFD5FE4E32}">
      <dsp:nvSpPr>
        <dsp:cNvPr id="0" name=""/>
        <dsp:cNvSpPr/>
      </dsp:nvSpPr>
      <dsp:spPr>
        <a:xfrm>
          <a:off x="43175" y="106855"/>
          <a:ext cx="355977" cy="355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5E707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D5D5D-B955-4DE8-A5A5-12F9BB3E8A21}">
      <dsp:nvSpPr>
        <dsp:cNvPr id="0" name=""/>
        <dsp:cNvSpPr/>
      </dsp:nvSpPr>
      <dsp:spPr>
        <a:xfrm>
          <a:off x="479059" y="569877"/>
          <a:ext cx="5264752" cy="284782"/>
        </a:xfrm>
        <a:prstGeom prst="rect">
          <a:avLst/>
        </a:prstGeom>
        <a:solidFill>
          <a:srgbClr val="9F29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04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Контейнеризация приложений</a:t>
          </a:r>
        </a:p>
      </dsp:txBody>
      <dsp:txXfrm>
        <a:off x="479059" y="569877"/>
        <a:ext cx="5264752" cy="284782"/>
      </dsp:txXfrm>
    </dsp:sp>
    <dsp:sp modelId="{44CFED35-9C5A-45D1-8C1A-2EDEB8A1F1C8}">
      <dsp:nvSpPr>
        <dsp:cNvPr id="0" name=""/>
        <dsp:cNvSpPr/>
      </dsp:nvSpPr>
      <dsp:spPr>
        <a:xfrm>
          <a:off x="301071" y="534279"/>
          <a:ext cx="355977" cy="355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5E707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6028B-D58C-4CBF-A878-5D2B60012F8D}">
      <dsp:nvSpPr>
        <dsp:cNvPr id="0" name=""/>
        <dsp:cNvSpPr/>
      </dsp:nvSpPr>
      <dsp:spPr>
        <a:xfrm>
          <a:off x="620385" y="996988"/>
          <a:ext cx="5123426" cy="284782"/>
        </a:xfrm>
        <a:prstGeom prst="rect">
          <a:avLst/>
        </a:prstGeom>
        <a:solidFill>
          <a:srgbClr val="9F29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04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Контейнер или виртуальная машина</a:t>
          </a:r>
        </a:p>
      </dsp:txBody>
      <dsp:txXfrm>
        <a:off x="620385" y="996988"/>
        <a:ext cx="5123426" cy="284782"/>
      </dsp:txXfrm>
    </dsp:sp>
    <dsp:sp modelId="{3DC04288-E40F-430D-86D6-0158856E44AE}">
      <dsp:nvSpPr>
        <dsp:cNvPr id="0" name=""/>
        <dsp:cNvSpPr/>
      </dsp:nvSpPr>
      <dsp:spPr>
        <a:xfrm>
          <a:off x="442396" y="961390"/>
          <a:ext cx="355977" cy="355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5E707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48BE9-0AD1-4293-977E-D88C14A5F378}">
      <dsp:nvSpPr>
        <dsp:cNvPr id="0" name=""/>
        <dsp:cNvSpPr/>
      </dsp:nvSpPr>
      <dsp:spPr>
        <a:xfrm>
          <a:off x="665509" y="1424411"/>
          <a:ext cx="5078302" cy="284782"/>
        </a:xfrm>
        <a:prstGeom prst="rect">
          <a:avLst/>
        </a:prstGeom>
        <a:solidFill>
          <a:srgbClr val="9F29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04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Kubernetes – </a:t>
          </a:r>
          <a:r>
            <a:rPr lang="ru-RU" sz="1400" kern="1200"/>
            <a:t>ПО для оркестровки приложений</a:t>
          </a:r>
          <a:endParaRPr lang="ru-RU" sz="1400" kern="1200" dirty="0"/>
        </a:p>
      </dsp:txBody>
      <dsp:txXfrm>
        <a:off x="665509" y="1424411"/>
        <a:ext cx="5078302" cy="284782"/>
      </dsp:txXfrm>
    </dsp:sp>
    <dsp:sp modelId="{217D39D3-8586-4F43-9451-CA1F81304BE1}">
      <dsp:nvSpPr>
        <dsp:cNvPr id="0" name=""/>
        <dsp:cNvSpPr/>
      </dsp:nvSpPr>
      <dsp:spPr>
        <a:xfrm>
          <a:off x="487520" y="1388814"/>
          <a:ext cx="355977" cy="355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5E707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B344F-3B7D-4765-8575-AAFD31F01895}">
      <dsp:nvSpPr>
        <dsp:cNvPr id="0" name=""/>
        <dsp:cNvSpPr/>
      </dsp:nvSpPr>
      <dsp:spPr>
        <a:xfrm>
          <a:off x="620385" y="1851835"/>
          <a:ext cx="5123426" cy="284782"/>
        </a:xfrm>
        <a:prstGeom prst="rect">
          <a:avLst/>
        </a:prstGeom>
        <a:solidFill>
          <a:srgbClr val="9F29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04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Технология </a:t>
          </a:r>
          <a:r>
            <a:rPr lang="en-US" sz="1400" kern="1200"/>
            <a:t>Docker</a:t>
          </a:r>
          <a:endParaRPr lang="ru-RU" sz="1400" kern="1200" dirty="0"/>
        </a:p>
      </dsp:txBody>
      <dsp:txXfrm>
        <a:off x="620385" y="1851835"/>
        <a:ext cx="5123426" cy="284782"/>
      </dsp:txXfrm>
    </dsp:sp>
    <dsp:sp modelId="{C8E50334-1600-44E1-89A8-CC550B0C1377}">
      <dsp:nvSpPr>
        <dsp:cNvPr id="0" name=""/>
        <dsp:cNvSpPr/>
      </dsp:nvSpPr>
      <dsp:spPr>
        <a:xfrm>
          <a:off x="442396" y="1816238"/>
          <a:ext cx="355977" cy="355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5E707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4F4AA-EEFB-4C3D-8C1F-04C51CFC5B8A}">
      <dsp:nvSpPr>
        <dsp:cNvPr id="0" name=""/>
        <dsp:cNvSpPr/>
      </dsp:nvSpPr>
      <dsp:spPr>
        <a:xfrm>
          <a:off x="479059" y="2278946"/>
          <a:ext cx="5264752" cy="284782"/>
        </a:xfrm>
        <a:prstGeom prst="rect">
          <a:avLst/>
        </a:prstGeom>
        <a:solidFill>
          <a:srgbClr val="9F29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04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Grafana – </a:t>
          </a:r>
          <a:r>
            <a:rPr lang="ru-RU" sz="1400" kern="1200" dirty="0"/>
            <a:t>визуализация метрик </a:t>
          </a:r>
        </a:p>
      </dsp:txBody>
      <dsp:txXfrm>
        <a:off x="479059" y="2278946"/>
        <a:ext cx="5264752" cy="284782"/>
      </dsp:txXfrm>
    </dsp:sp>
    <dsp:sp modelId="{9C2AB20B-D111-4FB9-889A-0BFBFF95B8D1}">
      <dsp:nvSpPr>
        <dsp:cNvPr id="0" name=""/>
        <dsp:cNvSpPr/>
      </dsp:nvSpPr>
      <dsp:spPr>
        <a:xfrm>
          <a:off x="301071" y="2243348"/>
          <a:ext cx="355977" cy="355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5E707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C6336-F11F-44EF-965D-74C522D3AD48}">
      <dsp:nvSpPr>
        <dsp:cNvPr id="0" name=""/>
        <dsp:cNvSpPr/>
      </dsp:nvSpPr>
      <dsp:spPr>
        <a:xfrm>
          <a:off x="221164" y="2706370"/>
          <a:ext cx="5522647" cy="284782"/>
        </a:xfrm>
        <a:prstGeom prst="rect">
          <a:avLst/>
        </a:prstGeom>
        <a:solidFill>
          <a:srgbClr val="9F29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04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Ресурсы РЦ ВЦ СПбГУ</a:t>
          </a:r>
        </a:p>
      </dsp:txBody>
      <dsp:txXfrm>
        <a:off x="221164" y="2706370"/>
        <a:ext cx="5522647" cy="284782"/>
      </dsp:txXfrm>
    </dsp:sp>
    <dsp:sp modelId="{EFED1FD1-D5C7-4F00-884A-7B137D1FFC6D}">
      <dsp:nvSpPr>
        <dsp:cNvPr id="0" name=""/>
        <dsp:cNvSpPr/>
      </dsp:nvSpPr>
      <dsp:spPr>
        <a:xfrm>
          <a:off x="43175" y="2670772"/>
          <a:ext cx="355977" cy="355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5E707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E57AF-17F8-4074-B199-13EDC5C91164}" type="datetimeFigureOut">
              <a:rPr lang="ru-RU" smtClean="0"/>
              <a:pPr/>
              <a:t>30.12.2021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D7599-D370-4ABF-BD0A-1BED5BC5FDB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D7599-D370-4ABF-BD0A-1BED5BC5FDB1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75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rgbClr val="5E7076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403648" y="2859782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5E70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7" name="Подзаголовок 2"/>
          <p:cNvSpPr txBox="1">
            <a:spLocks/>
          </p:cNvSpPr>
          <p:nvPr userDrawn="1"/>
        </p:nvSpPr>
        <p:spPr>
          <a:xfrm>
            <a:off x="380057" y="4587974"/>
            <a:ext cx="107189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aseline="0" dirty="0">
                <a:solidFill>
                  <a:schemeClr val="bg1"/>
                </a:solidFill>
              </a:rPr>
              <a:t>spbu.ru</a:t>
            </a:r>
            <a:endParaRPr lang="ru-RU" sz="18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1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абочий слайд с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23528" y="267494"/>
            <a:ext cx="3610744" cy="421555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95536" y="4659982"/>
            <a:ext cx="1512168" cy="216024"/>
          </a:xfrm>
        </p:spPr>
        <p:txBody>
          <a:bodyPr/>
          <a:lstStyle>
            <a:lvl1pPr algn="l">
              <a:defRPr/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 userDrawn="1"/>
        </p:nvSpPr>
        <p:spPr>
          <a:xfrm>
            <a:off x="7956376" y="4587974"/>
            <a:ext cx="107189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aseline="0" dirty="0">
                <a:solidFill>
                  <a:schemeClr val="bg1"/>
                </a:solidFill>
              </a:rPr>
              <a:t>spbu.ru</a:t>
            </a:r>
            <a:endParaRPr lang="ru-RU" sz="1800" baseline="0" dirty="0">
              <a:solidFill>
                <a:schemeClr val="bg1"/>
              </a:solidFill>
            </a:endParaRPr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23527" y="1419622"/>
            <a:ext cx="8704741" cy="302433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5E70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Текст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323247" y="833064"/>
            <a:ext cx="8705021" cy="586557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E707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42363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ий слайд с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23528" y="267494"/>
            <a:ext cx="3610744" cy="421555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95536" y="4659982"/>
            <a:ext cx="1512168" cy="216024"/>
          </a:xfrm>
        </p:spPr>
        <p:txBody>
          <a:bodyPr/>
          <a:lstStyle>
            <a:lvl1pPr algn="l">
              <a:defRPr/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 userDrawn="1"/>
        </p:nvSpPr>
        <p:spPr>
          <a:xfrm>
            <a:off x="7956376" y="4587974"/>
            <a:ext cx="107189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aseline="0" dirty="0">
                <a:solidFill>
                  <a:schemeClr val="bg1"/>
                </a:solidFill>
              </a:rPr>
              <a:t>spbu.ru</a:t>
            </a:r>
            <a:endParaRPr lang="ru-RU" sz="1800" baseline="0" dirty="0">
              <a:solidFill>
                <a:schemeClr val="bg1"/>
              </a:solidFill>
            </a:endParaRPr>
          </a:p>
        </p:txBody>
      </p:sp>
      <p:sp>
        <p:nvSpPr>
          <p:cNvPr id="10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323528" y="1059582"/>
            <a:ext cx="4038600" cy="331236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3" hasCustomPrompt="1"/>
          </p:nvPr>
        </p:nvSpPr>
        <p:spPr>
          <a:xfrm>
            <a:off x="4572000" y="1059582"/>
            <a:ext cx="4320480" cy="338437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5E70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53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большой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0" y="1059582"/>
            <a:ext cx="9144000" cy="4083918"/>
          </a:xfrm>
          <a:solidFill>
            <a:schemeClr val="bg1">
              <a:lumMod val="75000"/>
            </a:schemeClr>
          </a:solidFill>
          <a:ln>
            <a:solidFill>
              <a:srgbClr val="000000">
                <a:alpha val="21176"/>
              </a:srgb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23528" y="267494"/>
            <a:ext cx="3610744" cy="421555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323528" y="4299942"/>
            <a:ext cx="8820472" cy="504056"/>
          </a:xfrm>
          <a:prstGeom prst="rect">
            <a:avLst/>
          </a:prstGeom>
          <a:solidFill>
            <a:srgbClr val="FFFFFF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3" hasCustomPrompt="1"/>
          </p:nvPr>
        </p:nvSpPr>
        <p:spPr>
          <a:xfrm>
            <a:off x="323528" y="4316113"/>
            <a:ext cx="8640960" cy="50405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rgbClr val="5E70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sz="1600" baseline="0" dirty="0">
                <a:solidFill>
                  <a:schemeClr val="bg1"/>
                </a:solidFill>
              </a:rPr>
              <a:t>Санкт-Петербургский государственный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402579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 userDrawn="1"/>
        </p:nvSpPr>
        <p:spPr>
          <a:xfrm>
            <a:off x="380057" y="4587974"/>
            <a:ext cx="107189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aseline="0" dirty="0">
                <a:solidFill>
                  <a:schemeClr val="bg1"/>
                </a:solidFill>
              </a:rPr>
              <a:t>spbu.ru</a:t>
            </a:r>
            <a:endParaRPr lang="ru-RU" sz="1800" baseline="0" dirty="0">
              <a:solidFill>
                <a:schemeClr val="bg1"/>
              </a:solidFill>
            </a:endParaRPr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23528" y="1131590"/>
            <a:ext cx="8568952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5E70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Текст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23528" y="267494"/>
            <a:ext cx="3610744" cy="421555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40391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406C7-4D28-40E2-A2CB-00F1FE68E05F}" type="datetime1">
              <a:rPr lang="ru-RU" smtClean="0"/>
              <a:pPr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19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1" r:id="rId4"/>
    <p:sldLayoutId id="2147483654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1542DD2-9EAB-4E40-9792-3A8217AF7062}"/>
              </a:ext>
            </a:extLst>
          </p:cNvPr>
          <p:cNvSpPr txBox="1">
            <a:spLocks/>
          </p:cNvSpPr>
          <p:nvPr/>
        </p:nvSpPr>
        <p:spPr>
          <a:xfrm>
            <a:off x="755576" y="1923678"/>
            <a:ext cx="777463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7076"/>
                </a:solidFill>
              </a:rPr>
              <a:t>«Разработка и реализация прототипа </a:t>
            </a:r>
            <a:r>
              <a:rPr lang="en-US" sz="3200" dirty="0">
                <a:solidFill>
                  <a:srgbClr val="5E7076"/>
                </a:solidFill>
              </a:rPr>
              <a:t>Kubernetes-</a:t>
            </a:r>
            <a:r>
              <a:rPr lang="ru-RU" sz="3200" dirty="0">
                <a:solidFill>
                  <a:srgbClr val="5E7076"/>
                </a:solidFill>
              </a:rPr>
              <a:t>кластера для РЦ ВЦ СПбГУ»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B53C916-8CD4-4611-9843-3CB7F6EAAC21}"/>
              </a:ext>
            </a:extLst>
          </p:cNvPr>
          <p:cNvGrpSpPr/>
          <p:nvPr/>
        </p:nvGrpSpPr>
        <p:grpSpPr>
          <a:xfrm>
            <a:off x="802381" y="3955330"/>
            <a:ext cx="7683253" cy="461666"/>
            <a:chOff x="47117" y="3831889"/>
            <a:chExt cx="7683253" cy="46166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80FA00-D754-4378-A5B4-22986955D871}"/>
                </a:ext>
              </a:extLst>
            </p:cNvPr>
            <p:cNvSpPr txBox="1"/>
            <p:nvPr/>
          </p:nvSpPr>
          <p:spPr>
            <a:xfrm>
              <a:off x="4860032" y="3831889"/>
              <a:ext cx="2870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dirty="0">
                  <a:solidFill>
                    <a:srgbClr val="5E7076"/>
                  </a:solidFill>
                </a:rPr>
                <a:t>Научный руководитель: Степанова М. М.</a:t>
              </a:r>
            </a:p>
            <a:p>
              <a:pPr algn="r"/>
              <a:r>
                <a:rPr lang="ru-RU" sz="1200" dirty="0">
                  <a:solidFill>
                    <a:srgbClr val="5E7076"/>
                  </a:solidFill>
                </a:rPr>
                <a:t>доцент кафедры ВФ, к. ф-м. н.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4526F1-E8B9-4E3D-93D9-9219351577B9}"/>
                </a:ext>
              </a:extLst>
            </p:cNvPr>
            <p:cNvSpPr txBox="1"/>
            <p:nvPr/>
          </p:nvSpPr>
          <p:spPr>
            <a:xfrm>
              <a:off x="47117" y="3831890"/>
              <a:ext cx="23042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200" dirty="0">
                  <a:solidFill>
                    <a:srgbClr val="5E7076"/>
                  </a:solidFill>
                </a:rPr>
                <a:t>Студент: Ким А. А.</a:t>
              </a:r>
            </a:p>
            <a:p>
              <a:r>
                <a:rPr lang="ru-RU" sz="1200" dirty="0">
                  <a:solidFill>
                    <a:srgbClr val="5E7076"/>
                  </a:solidFill>
                </a:rPr>
                <a:t>Группа: 21.М07-мм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8D81DD-E6F9-4146-BE5D-E77D025908F7}"/>
              </a:ext>
            </a:extLst>
          </p:cNvPr>
          <p:cNvSpPr txBox="1"/>
          <p:nvPr/>
        </p:nvSpPr>
        <p:spPr>
          <a:xfrm>
            <a:off x="2356892" y="98931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A02A1D"/>
                </a:solidFill>
              </a:rPr>
              <a:t>ОТЧЕТ</a:t>
            </a:r>
            <a:br>
              <a:rPr lang="ru-RU" sz="1800" dirty="0">
                <a:solidFill>
                  <a:srgbClr val="A02A1D"/>
                </a:solidFill>
              </a:rPr>
            </a:br>
            <a:r>
              <a:rPr lang="ru-RU" sz="1800" dirty="0">
                <a:solidFill>
                  <a:srgbClr val="A02A1D"/>
                </a:solidFill>
              </a:rPr>
              <a:t>по учебной (ознакомительной) практике</a:t>
            </a:r>
            <a:endParaRPr lang="ru-RU" dirty="0">
              <a:solidFill>
                <a:srgbClr val="A02A1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FFEEF-3C63-457E-AFC9-D2EA6C40C6B4}"/>
              </a:ext>
            </a:extLst>
          </p:cNvPr>
          <p:cNvSpPr txBox="1"/>
          <p:nvPr/>
        </p:nvSpPr>
        <p:spPr>
          <a:xfrm>
            <a:off x="6732240" y="4611026"/>
            <a:ext cx="2411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30.12.2021г. Санкт-Петербург</a:t>
            </a:r>
          </a:p>
        </p:txBody>
      </p:sp>
    </p:spTree>
    <p:extLst>
      <p:ext uri="{BB962C8B-B14F-4D97-AF65-F5344CB8AC3E}">
        <p14:creationId xmlns:p14="http://schemas.microsoft.com/office/powerpoint/2010/main" val="35028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2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ru-RU" b="1" dirty="0">
                <a:solidFill>
                  <a:schemeClr val="bg1"/>
                </a:solidFill>
              </a:rPr>
              <a:t>9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C554EF8-71EC-4410-9795-7FE81369E1B3}"/>
              </a:ext>
            </a:extLst>
          </p:cNvPr>
          <p:cNvGrpSpPr/>
          <p:nvPr/>
        </p:nvGrpSpPr>
        <p:grpSpPr>
          <a:xfrm>
            <a:off x="350283" y="123478"/>
            <a:ext cx="8491777" cy="470868"/>
            <a:chOff x="394608" y="156666"/>
            <a:chExt cx="8491777" cy="470868"/>
          </a:xfrm>
        </p:grpSpPr>
        <p:pic>
          <p:nvPicPr>
            <p:cNvPr id="10" name="Логотип">
              <a:extLst>
                <a:ext uri="{FF2B5EF4-FFF2-40B4-BE49-F238E27FC236}">
                  <a16:creationId xmlns:a16="http://schemas.microsoft.com/office/drawing/2014/main" id="{D5283548-41D7-48D4-877D-DFC102C1A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08" y="156666"/>
              <a:ext cx="1726518" cy="470868"/>
            </a:xfrm>
            <a:prstGeom prst="rect">
              <a:avLst/>
            </a:prstGeom>
          </p:spPr>
        </p:pic>
        <p:sp>
          <p:nvSpPr>
            <p:cNvPr id="12" name="Заголовок">
              <a:extLst>
                <a:ext uri="{FF2B5EF4-FFF2-40B4-BE49-F238E27FC236}">
                  <a16:creationId xmlns:a16="http://schemas.microsoft.com/office/drawing/2014/main" id="{6DC6F7A8-09D7-4B78-8A4D-B88ECA908A04}"/>
                </a:ext>
              </a:extLst>
            </p:cNvPr>
            <p:cNvSpPr txBox="1"/>
            <p:nvPr/>
          </p:nvSpPr>
          <p:spPr>
            <a:xfrm>
              <a:off x="2960141" y="207434"/>
              <a:ext cx="59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>
                  <a:solidFill>
                    <a:srgbClr val="9E29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Постановка задачи</a:t>
              </a:r>
            </a:p>
          </p:txBody>
        </p:sp>
      </p:grp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F26A6536-7DD3-4133-BE26-2C7CB9266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902561"/>
              </p:ext>
            </p:extLst>
          </p:nvPr>
        </p:nvGraphicFramePr>
        <p:xfrm>
          <a:off x="1241630" y="771550"/>
          <a:ext cx="6660740" cy="383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393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7FC953D-A11A-458F-912B-70361CAD4EC6}"/>
              </a:ext>
            </a:extLst>
          </p:cNvPr>
          <p:cNvGrpSpPr/>
          <p:nvPr/>
        </p:nvGrpSpPr>
        <p:grpSpPr>
          <a:xfrm>
            <a:off x="350283" y="123478"/>
            <a:ext cx="8491777" cy="470868"/>
            <a:chOff x="394608" y="156666"/>
            <a:chExt cx="8491777" cy="470868"/>
          </a:xfrm>
        </p:grpSpPr>
        <p:pic>
          <p:nvPicPr>
            <p:cNvPr id="11" name="Логотип">
              <a:extLst>
                <a:ext uri="{FF2B5EF4-FFF2-40B4-BE49-F238E27FC236}">
                  <a16:creationId xmlns:a16="http://schemas.microsoft.com/office/drawing/2014/main" id="{8C25E8A3-F537-4CA0-982B-05C02F3A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08" y="156666"/>
              <a:ext cx="1726518" cy="470868"/>
            </a:xfrm>
            <a:prstGeom prst="rect">
              <a:avLst/>
            </a:prstGeom>
          </p:spPr>
        </p:pic>
        <p:sp>
          <p:nvSpPr>
            <p:cNvPr id="13" name="Заголовок">
              <a:extLst>
                <a:ext uri="{FF2B5EF4-FFF2-40B4-BE49-F238E27FC236}">
                  <a16:creationId xmlns:a16="http://schemas.microsoft.com/office/drawing/2014/main" id="{CA903316-3711-4401-91E9-5BC02543862A}"/>
                </a:ext>
              </a:extLst>
            </p:cNvPr>
            <p:cNvSpPr txBox="1"/>
            <p:nvPr/>
          </p:nvSpPr>
          <p:spPr>
            <a:xfrm>
              <a:off x="2960141" y="207434"/>
              <a:ext cx="59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>
                  <a:solidFill>
                    <a:srgbClr val="9E29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Контейнеризация приложений</a:t>
              </a:r>
            </a:p>
          </p:txBody>
        </p:sp>
      </p:grpSp>
      <p:sp>
        <p:nvSpPr>
          <p:cNvPr id="17" name="Номер слайда">
            <a:extLst>
              <a:ext uri="{FF2B5EF4-FFF2-40B4-BE49-F238E27FC236}">
                <a16:creationId xmlns:a16="http://schemas.microsoft.com/office/drawing/2014/main" id="{A7DF5305-F262-46B2-9AF7-7E97AC45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536" y="2561600"/>
            <a:ext cx="1512168" cy="21602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1/1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9CFDF90-0834-4504-8925-FDC366E7346E}"/>
              </a:ext>
            </a:extLst>
          </p:cNvPr>
          <p:cNvSpPr/>
          <p:nvPr/>
        </p:nvSpPr>
        <p:spPr>
          <a:xfrm>
            <a:off x="755576" y="1049432"/>
            <a:ext cx="720080" cy="3240360"/>
          </a:xfrm>
          <a:prstGeom prst="roundRect">
            <a:avLst/>
          </a:prstGeom>
          <a:solidFill>
            <a:srgbClr val="9F291D"/>
          </a:solidFill>
          <a:ln>
            <a:solidFill>
              <a:srgbClr val="C2C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/>
              <a:t>Аппаратное обеспечение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9F6B706-ECFD-43E1-AF7D-8C95FAD08DC3}"/>
              </a:ext>
            </a:extLst>
          </p:cNvPr>
          <p:cNvSpPr/>
          <p:nvPr/>
        </p:nvSpPr>
        <p:spPr>
          <a:xfrm>
            <a:off x="2328662" y="1049432"/>
            <a:ext cx="720080" cy="3240360"/>
          </a:xfrm>
          <a:prstGeom prst="roundRect">
            <a:avLst/>
          </a:prstGeom>
          <a:solidFill>
            <a:srgbClr val="9F291D"/>
          </a:solidFill>
          <a:ln>
            <a:solidFill>
              <a:srgbClr val="C2C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/>
              <a:t>Ядро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28EA2AEF-898E-44F9-93C4-C92A3137CA90}"/>
              </a:ext>
            </a:extLst>
          </p:cNvPr>
          <p:cNvSpPr/>
          <p:nvPr/>
        </p:nvSpPr>
        <p:spPr>
          <a:xfrm>
            <a:off x="3901748" y="1049432"/>
            <a:ext cx="720080" cy="3240360"/>
          </a:xfrm>
          <a:prstGeom prst="roundRect">
            <a:avLst/>
          </a:prstGeom>
          <a:solidFill>
            <a:srgbClr val="9F291D"/>
          </a:solidFill>
          <a:ln>
            <a:solidFill>
              <a:srgbClr val="C2C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/>
              <a:t>Операционная система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F652C7C9-9137-4A24-AE88-0BE50051CE24}"/>
              </a:ext>
            </a:extLst>
          </p:cNvPr>
          <p:cNvCxnSpPr>
            <a:cxnSpLocks/>
          </p:cNvCxnSpPr>
          <p:nvPr/>
        </p:nvCxnSpPr>
        <p:spPr>
          <a:xfrm>
            <a:off x="1475656" y="2669612"/>
            <a:ext cx="853006" cy="0"/>
          </a:xfrm>
          <a:prstGeom prst="line">
            <a:avLst/>
          </a:prstGeom>
          <a:ln w="38100">
            <a:solidFill>
              <a:srgbClr val="5E7076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D9348BBC-4A5E-4752-A04B-D9EAFC2309E1}"/>
              </a:ext>
            </a:extLst>
          </p:cNvPr>
          <p:cNvCxnSpPr>
            <a:cxnSpLocks/>
          </p:cNvCxnSpPr>
          <p:nvPr/>
        </p:nvCxnSpPr>
        <p:spPr>
          <a:xfrm>
            <a:off x="3048742" y="2669612"/>
            <a:ext cx="853006" cy="0"/>
          </a:xfrm>
          <a:prstGeom prst="line">
            <a:avLst/>
          </a:prstGeom>
          <a:ln w="38100">
            <a:solidFill>
              <a:srgbClr val="5E7076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219C0108-5AA5-4BAB-B81D-7BE79ED818F0}"/>
              </a:ext>
            </a:extLst>
          </p:cNvPr>
          <p:cNvCxnSpPr>
            <a:cxnSpLocks/>
            <a:stCxn id="19" idx="3"/>
            <a:endCxn id="66" idx="1"/>
          </p:cNvCxnSpPr>
          <p:nvPr/>
        </p:nvCxnSpPr>
        <p:spPr>
          <a:xfrm>
            <a:off x="4621828" y="2669612"/>
            <a:ext cx="853005" cy="227"/>
          </a:xfrm>
          <a:prstGeom prst="line">
            <a:avLst/>
          </a:prstGeom>
          <a:ln w="38100">
            <a:solidFill>
              <a:srgbClr val="5E7076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33BB8210-73A9-4C44-B3C5-B12BF7FEBD11}"/>
              </a:ext>
            </a:extLst>
          </p:cNvPr>
          <p:cNvGrpSpPr/>
          <p:nvPr/>
        </p:nvGrpSpPr>
        <p:grpSpPr>
          <a:xfrm>
            <a:off x="5474833" y="841311"/>
            <a:ext cx="3443427" cy="3641655"/>
            <a:chOff x="5474833" y="828157"/>
            <a:chExt cx="3443427" cy="3641655"/>
          </a:xfrm>
        </p:grpSpPr>
        <p:cxnSp>
          <p:nvCxnSpPr>
            <p:cNvPr id="42" name="Соединитель: уступ 41">
              <a:extLst>
                <a:ext uri="{FF2B5EF4-FFF2-40B4-BE49-F238E27FC236}">
                  <a16:creationId xmlns:a16="http://schemas.microsoft.com/office/drawing/2014/main" id="{E54E837F-D15A-4FCC-921B-C5DAF0A9C2AD}"/>
                </a:ext>
              </a:extLst>
            </p:cNvPr>
            <p:cNvCxnSpPr>
              <a:cxnSpLocks/>
              <a:stCxn id="57" idx="1"/>
              <a:endCxn id="70" idx="1"/>
            </p:cNvCxnSpPr>
            <p:nvPr/>
          </p:nvCxnSpPr>
          <p:spPr>
            <a:xfrm rot="10800000" flipV="1">
              <a:off x="5474833" y="1419622"/>
              <a:ext cx="12700" cy="2474126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5E707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Группа 63">
              <a:extLst>
                <a:ext uri="{FF2B5EF4-FFF2-40B4-BE49-F238E27FC236}">
                  <a16:creationId xmlns:a16="http://schemas.microsoft.com/office/drawing/2014/main" id="{F1640E18-BBB6-42F0-892F-3BD82CECB0E1}"/>
                </a:ext>
              </a:extLst>
            </p:cNvPr>
            <p:cNvGrpSpPr/>
            <p:nvPr/>
          </p:nvGrpSpPr>
          <p:grpSpPr>
            <a:xfrm>
              <a:off x="5474833" y="828157"/>
              <a:ext cx="3443427" cy="1167529"/>
              <a:chOff x="5398633" y="828157"/>
              <a:chExt cx="3443427" cy="1167529"/>
            </a:xfrm>
          </p:grpSpPr>
          <p:sp>
            <p:nvSpPr>
              <p:cNvPr id="57" name="Прямоугольник: скругленные углы 56">
                <a:extLst>
                  <a:ext uri="{FF2B5EF4-FFF2-40B4-BE49-F238E27FC236}">
                    <a16:creationId xmlns:a16="http://schemas.microsoft.com/office/drawing/2014/main" id="{3B6DAFBC-09B0-4BA4-9F67-D6646D3DA9D0}"/>
                  </a:ext>
                </a:extLst>
              </p:cNvPr>
              <p:cNvSpPr/>
              <p:nvPr/>
            </p:nvSpPr>
            <p:spPr>
              <a:xfrm>
                <a:off x="5398633" y="843558"/>
                <a:ext cx="3443427" cy="1152128"/>
              </a:xfrm>
              <a:prstGeom prst="roundRect">
                <a:avLst/>
              </a:prstGeom>
              <a:solidFill>
                <a:srgbClr val="C2C7C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Прямоугольник: скругленные углы 19">
                <a:extLst>
                  <a:ext uri="{FF2B5EF4-FFF2-40B4-BE49-F238E27FC236}">
                    <a16:creationId xmlns:a16="http://schemas.microsoft.com/office/drawing/2014/main" id="{3B367E33-B756-4051-AE3A-FA56E3686193}"/>
                  </a:ext>
                </a:extLst>
              </p:cNvPr>
              <p:cNvSpPr/>
              <p:nvPr/>
            </p:nvSpPr>
            <p:spPr>
              <a:xfrm rot="5400000">
                <a:off x="6760306" y="-98070"/>
                <a:ext cx="720080" cy="3240360"/>
              </a:xfrm>
              <a:prstGeom prst="roundRect">
                <a:avLst/>
              </a:prstGeom>
              <a:solidFill>
                <a:srgbClr val="9F2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Сервис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CE4B46-3D5E-4A91-9C3A-C006CA665F72}"/>
                  </a:ext>
                </a:extLst>
              </p:cNvPr>
              <p:cNvSpPr txBox="1"/>
              <p:nvPr/>
            </p:nvSpPr>
            <p:spPr>
              <a:xfrm>
                <a:off x="6415119" y="828157"/>
                <a:ext cx="14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solidFill>
                      <a:srgbClr val="5E7076"/>
                    </a:solidFill>
                  </a:rPr>
                  <a:t>Контейнер 1</a:t>
                </a:r>
              </a:p>
            </p:txBody>
          </p:sp>
        </p:grp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EE9B4821-A42B-41E0-88D7-16FB8EFA13FC}"/>
                </a:ext>
              </a:extLst>
            </p:cNvPr>
            <p:cNvGrpSpPr/>
            <p:nvPr/>
          </p:nvGrpSpPr>
          <p:grpSpPr>
            <a:xfrm>
              <a:off x="5474833" y="2055211"/>
              <a:ext cx="3443427" cy="1177538"/>
              <a:chOff x="5398633" y="818148"/>
              <a:chExt cx="3443427" cy="1177538"/>
            </a:xfrm>
          </p:grpSpPr>
          <p:sp>
            <p:nvSpPr>
              <p:cNvPr id="66" name="Прямоугольник: скругленные углы 65">
                <a:extLst>
                  <a:ext uri="{FF2B5EF4-FFF2-40B4-BE49-F238E27FC236}">
                    <a16:creationId xmlns:a16="http://schemas.microsoft.com/office/drawing/2014/main" id="{9083C577-579B-407A-A87C-1B1484C9A044}"/>
                  </a:ext>
                </a:extLst>
              </p:cNvPr>
              <p:cNvSpPr/>
              <p:nvPr/>
            </p:nvSpPr>
            <p:spPr>
              <a:xfrm>
                <a:off x="5398633" y="843558"/>
                <a:ext cx="3443427" cy="1152128"/>
              </a:xfrm>
              <a:prstGeom prst="roundRect">
                <a:avLst/>
              </a:prstGeom>
              <a:solidFill>
                <a:srgbClr val="C2C7C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" name="Прямоугольник: скругленные углы 66">
                <a:extLst>
                  <a:ext uri="{FF2B5EF4-FFF2-40B4-BE49-F238E27FC236}">
                    <a16:creationId xmlns:a16="http://schemas.microsoft.com/office/drawing/2014/main" id="{7A87AC9F-48C2-44B0-883C-B8B69022368C}"/>
                  </a:ext>
                </a:extLst>
              </p:cNvPr>
              <p:cNvSpPr/>
              <p:nvPr/>
            </p:nvSpPr>
            <p:spPr>
              <a:xfrm rot="5400000">
                <a:off x="6760306" y="-98070"/>
                <a:ext cx="720080" cy="3240360"/>
              </a:xfrm>
              <a:prstGeom prst="roundRect">
                <a:avLst/>
              </a:prstGeom>
              <a:solidFill>
                <a:srgbClr val="9F2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Сервис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C35EEEB-25F9-496B-8FF8-576FC5586084}"/>
                  </a:ext>
                </a:extLst>
              </p:cNvPr>
              <p:cNvSpPr txBox="1"/>
              <p:nvPr/>
            </p:nvSpPr>
            <p:spPr>
              <a:xfrm>
                <a:off x="6415119" y="818148"/>
                <a:ext cx="14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solidFill>
                      <a:srgbClr val="5E7076"/>
                    </a:solidFill>
                  </a:rPr>
                  <a:t>Контейнер 2</a:t>
                </a:r>
              </a:p>
            </p:txBody>
          </p:sp>
        </p:grpSp>
        <p:grpSp>
          <p:nvGrpSpPr>
            <p:cNvPr id="69" name="Группа 68">
              <a:extLst>
                <a:ext uri="{FF2B5EF4-FFF2-40B4-BE49-F238E27FC236}">
                  <a16:creationId xmlns:a16="http://schemas.microsoft.com/office/drawing/2014/main" id="{8EDC6278-2CD1-4688-9389-FE8CA157973B}"/>
                </a:ext>
              </a:extLst>
            </p:cNvPr>
            <p:cNvGrpSpPr/>
            <p:nvPr/>
          </p:nvGrpSpPr>
          <p:grpSpPr>
            <a:xfrm>
              <a:off x="5474833" y="3292274"/>
              <a:ext cx="3443427" cy="1177538"/>
              <a:chOff x="5398633" y="818148"/>
              <a:chExt cx="3443427" cy="1177538"/>
            </a:xfrm>
          </p:grpSpPr>
          <p:sp>
            <p:nvSpPr>
              <p:cNvPr id="70" name="Прямоугольник: скругленные углы 69">
                <a:extLst>
                  <a:ext uri="{FF2B5EF4-FFF2-40B4-BE49-F238E27FC236}">
                    <a16:creationId xmlns:a16="http://schemas.microsoft.com/office/drawing/2014/main" id="{D770B54D-83AF-440E-8B84-198D7644D80C}"/>
                  </a:ext>
                </a:extLst>
              </p:cNvPr>
              <p:cNvSpPr/>
              <p:nvPr/>
            </p:nvSpPr>
            <p:spPr>
              <a:xfrm>
                <a:off x="5398633" y="843558"/>
                <a:ext cx="3443427" cy="1152128"/>
              </a:xfrm>
              <a:prstGeom prst="roundRect">
                <a:avLst/>
              </a:prstGeom>
              <a:solidFill>
                <a:srgbClr val="C2C7C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" name="Прямоугольник: скругленные углы 70">
                <a:extLst>
                  <a:ext uri="{FF2B5EF4-FFF2-40B4-BE49-F238E27FC236}">
                    <a16:creationId xmlns:a16="http://schemas.microsoft.com/office/drawing/2014/main" id="{DAAF0202-FBB9-489F-8719-DC0074966ED8}"/>
                  </a:ext>
                </a:extLst>
              </p:cNvPr>
              <p:cNvSpPr/>
              <p:nvPr/>
            </p:nvSpPr>
            <p:spPr>
              <a:xfrm rot="5400000">
                <a:off x="6760306" y="-98070"/>
                <a:ext cx="720080" cy="3240360"/>
              </a:xfrm>
              <a:prstGeom prst="roundRect">
                <a:avLst/>
              </a:prstGeom>
              <a:solidFill>
                <a:srgbClr val="9F2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Сервис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D8F3C07-3807-4E0B-A031-B36565DCA20C}"/>
                  </a:ext>
                </a:extLst>
              </p:cNvPr>
              <p:cNvSpPr txBox="1"/>
              <p:nvPr/>
            </p:nvSpPr>
            <p:spPr>
              <a:xfrm>
                <a:off x="6415120" y="818148"/>
                <a:ext cx="14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solidFill>
                      <a:srgbClr val="5E7076"/>
                    </a:solidFill>
                  </a:rPr>
                  <a:t>Контейнер 3</a:t>
                </a:r>
              </a:p>
            </p:txBody>
          </p:sp>
        </p:grpSp>
      </p:grpSp>
      <p:sp>
        <p:nvSpPr>
          <p:cNvPr id="89" name="Номер слайда">
            <a:extLst>
              <a:ext uri="{FF2B5EF4-FFF2-40B4-BE49-F238E27FC236}">
                <a16:creationId xmlns:a16="http://schemas.microsoft.com/office/drawing/2014/main" id="{75BF322F-BB2F-483E-8E90-62BC6106BE0E}"/>
              </a:ext>
            </a:extLst>
          </p:cNvPr>
          <p:cNvSpPr txBox="1">
            <a:spLocks/>
          </p:cNvSpPr>
          <p:nvPr/>
        </p:nvSpPr>
        <p:spPr>
          <a:xfrm>
            <a:off x="395536" y="4659982"/>
            <a:ext cx="151216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bg1"/>
                </a:solidFill>
              </a:rPr>
              <a:t>3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ru-RU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1680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7FC953D-A11A-458F-912B-70361CAD4EC6}"/>
              </a:ext>
            </a:extLst>
          </p:cNvPr>
          <p:cNvGrpSpPr/>
          <p:nvPr/>
        </p:nvGrpSpPr>
        <p:grpSpPr>
          <a:xfrm>
            <a:off x="350283" y="123478"/>
            <a:ext cx="8491777" cy="470868"/>
            <a:chOff x="394608" y="156666"/>
            <a:chExt cx="8491777" cy="470868"/>
          </a:xfrm>
        </p:grpSpPr>
        <p:pic>
          <p:nvPicPr>
            <p:cNvPr id="11" name="Логотип">
              <a:extLst>
                <a:ext uri="{FF2B5EF4-FFF2-40B4-BE49-F238E27FC236}">
                  <a16:creationId xmlns:a16="http://schemas.microsoft.com/office/drawing/2014/main" id="{8C25E8A3-F537-4CA0-982B-05C02F3A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08" y="156666"/>
              <a:ext cx="1726518" cy="470868"/>
            </a:xfrm>
            <a:prstGeom prst="rect">
              <a:avLst/>
            </a:prstGeom>
          </p:spPr>
        </p:pic>
        <p:sp>
          <p:nvSpPr>
            <p:cNvPr id="13" name="Заголовок">
              <a:extLst>
                <a:ext uri="{FF2B5EF4-FFF2-40B4-BE49-F238E27FC236}">
                  <a16:creationId xmlns:a16="http://schemas.microsoft.com/office/drawing/2014/main" id="{CA903316-3711-4401-91E9-5BC02543862A}"/>
                </a:ext>
              </a:extLst>
            </p:cNvPr>
            <p:cNvSpPr txBox="1"/>
            <p:nvPr/>
          </p:nvSpPr>
          <p:spPr>
            <a:xfrm>
              <a:off x="2960141" y="207434"/>
              <a:ext cx="59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>
                  <a:solidFill>
                    <a:srgbClr val="9E29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Контейнер или виртуальная машина</a:t>
              </a:r>
            </a:p>
          </p:txBody>
        </p:sp>
      </p:grpSp>
      <p:sp>
        <p:nvSpPr>
          <p:cNvPr id="6" name="Номер слайда">
            <a:extLst>
              <a:ext uri="{FF2B5EF4-FFF2-40B4-BE49-F238E27FC236}">
                <a16:creationId xmlns:a16="http://schemas.microsoft.com/office/drawing/2014/main" id="{C02D44C0-EBE7-4E02-9290-BF42252D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536" y="4659982"/>
            <a:ext cx="1512168" cy="216024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4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ru-R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549241-84AC-44AA-A5BE-1E4869DF3A3C}"/>
              </a:ext>
            </a:extLst>
          </p:cNvPr>
          <p:cNvSpPr/>
          <p:nvPr/>
        </p:nvSpPr>
        <p:spPr>
          <a:xfrm>
            <a:off x="755576" y="1049432"/>
            <a:ext cx="720080" cy="3240360"/>
          </a:xfrm>
          <a:prstGeom prst="roundRect">
            <a:avLst/>
          </a:prstGeom>
          <a:solidFill>
            <a:srgbClr val="9F291D"/>
          </a:solidFill>
          <a:ln>
            <a:solidFill>
              <a:srgbClr val="C2C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/>
              <a:t>Аппаратное обеспечение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F692C55-0C18-47E6-9B7C-98B50DD8174C}"/>
              </a:ext>
            </a:extLst>
          </p:cNvPr>
          <p:cNvSpPr/>
          <p:nvPr/>
        </p:nvSpPr>
        <p:spPr>
          <a:xfrm>
            <a:off x="1902184" y="1049432"/>
            <a:ext cx="720080" cy="3240360"/>
          </a:xfrm>
          <a:prstGeom prst="roundRect">
            <a:avLst/>
          </a:prstGeom>
          <a:solidFill>
            <a:srgbClr val="9F291D"/>
          </a:solidFill>
          <a:ln>
            <a:solidFill>
              <a:srgbClr val="C2C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/>
              <a:t>Хост-машина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978D426-922B-4000-A771-90A1B29C2FD2}"/>
              </a:ext>
            </a:extLst>
          </p:cNvPr>
          <p:cNvSpPr/>
          <p:nvPr/>
        </p:nvSpPr>
        <p:spPr>
          <a:xfrm>
            <a:off x="3045026" y="1049432"/>
            <a:ext cx="720080" cy="3240360"/>
          </a:xfrm>
          <a:prstGeom prst="roundRect">
            <a:avLst/>
          </a:prstGeom>
          <a:solidFill>
            <a:srgbClr val="9F291D"/>
          </a:solidFill>
          <a:ln>
            <a:solidFill>
              <a:srgbClr val="C2C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/>
              <a:t>Гипервизор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3C51745-C3FC-497C-B2AD-BCDC85E691F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75656" y="2669612"/>
            <a:ext cx="426528" cy="0"/>
          </a:xfrm>
          <a:prstGeom prst="line">
            <a:avLst/>
          </a:prstGeom>
          <a:ln w="38100">
            <a:solidFill>
              <a:srgbClr val="5E7076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DF28DC2-DA07-4143-BBEB-FB4F2E2E315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622264" y="2669612"/>
            <a:ext cx="422762" cy="0"/>
          </a:xfrm>
          <a:prstGeom prst="line">
            <a:avLst/>
          </a:prstGeom>
          <a:ln w="38100">
            <a:solidFill>
              <a:srgbClr val="5E7076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51404E6-6AC6-4B34-BDED-A60B5046FE82}"/>
              </a:ext>
            </a:extLst>
          </p:cNvPr>
          <p:cNvCxnSpPr>
            <a:cxnSpLocks/>
            <a:stCxn id="10" idx="3"/>
            <a:endCxn id="37" idx="1"/>
          </p:cNvCxnSpPr>
          <p:nvPr/>
        </p:nvCxnSpPr>
        <p:spPr>
          <a:xfrm>
            <a:off x="3765106" y="2669612"/>
            <a:ext cx="563119" cy="3557"/>
          </a:xfrm>
          <a:prstGeom prst="line">
            <a:avLst/>
          </a:prstGeom>
          <a:ln w="38100">
            <a:solidFill>
              <a:srgbClr val="5E7076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C242345E-103E-40A7-903C-AEB4A7718447}"/>
              </a:ext>
            </a:extLst>
          </p:cNvPr>
          <p:cNvCxnSpPr>
            <a:cxnSpLocks/>
            <a:stCxn id="27" idx="1"/>
            <a:endCxn id="42" idx="1"/>
          </p:cNvCxnSpPr>
          <p:nvPr/>
        </p:nvCxnSpPr>
        <p:spPr>
          <a:xfrm rot="10800000" flipV="1">
            <a:off x="4315525" y="1425486"/>
            <a:ext cx="12701" cy="2495366"/>
          </a:xfrm>
          <a:prstGeom prst="bentConnector3">
            <a:avLst>
              <a:gd name="adj1" fmla="val 1899858"/>
            </a:avLst>
          </a:prstGeom>
          <a:ln w="38100">
            <a:solidFill>
              <a:srgbClr val="5E707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9CC43CD-075F-4707-A722-4B68860836CB}"/>
              </a:ext>
            </a:extLst>
          </p:cNvPr>
          <p:cNvGrpSpPr/>
          <p:nvPr/>
        </p:nvGrpSpPr>
        <p:grpSpPr>
          <a:xfrm>
            <a:off x="4328225" y="826976"/>
            <a:ext cx="4590035" cy="1174574"/>
            <a:chOff x="4328225" y="834266"/>
            <a:chExt cx="4590035" cy="1174574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4DD587EC-04CD-4DB5-B336-7F9DEABCFFD0}"/>
                </a:ext>
              </a:extLst>
            </p:cNvPr>
            <p:cNvSpPr/>
            <p:nvPr/>
          </p:nvSpPr>
          <p:spPr>
            <a:xfrm>
              <a:off x="4328225" y="856712"/>
              <a:ext cx="4590035" cy="1152128"/>
            </a:xfrm>
            <a:prstGeom prst="roundRect">
              <a:avLst/>
            </a:prstGeom>
            <a:solidFill>
              <a:srgbClr val="C2C7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77989D68-A231-4ECF-9E52-EEF2F2E13EAC}"/>
                </a:ext>
              </a:extLst>
            </p:cNvPr>
            <p:cNvSpPr/>
            <p:nvPr/>
          </p:nvSpPr>
          <p:spPr>
            <a:xfrm rot="5400000">
              <a:off x="6262315" y="-659107"/>
              <a:ext cx="720080" cy="4388742"/>
            </a:xfrm>
            <a:prstGeom prst="roundRect">
              <a:avLst/>
            </a:prstGeom>
            <a:solidFill>
              <a:srgbClr val="9F2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ru-RU" dirty="0"/>
                <a:t>ВМ*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D0CBEA-6D56-4B3D-9EB5-54411F65C9F9}"/>
                </a:ext>
              </a:extLst>
            </p:cNvPr>
            <p:cNvSpPr txBox="1"/>
            <p:nvPr/>
          </p:nvSpPr>
          <p:spPr>
            <a:xfrm>
              <a:off x="6275275" y="8342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>
                  <a:solidFill>
                    <a:srgbClr val="5E7076"/>
                  </a:solidFill>
                </a:rPr>
                <a:t>Ядро</a:t>
              </a:r>
            </a:p>
          </p:txBody>
        </p:sp>
        <p:sp>
          <p:nvSpPr>
            <p:cNvPr id="34" name="Прямоугольник: скругленные углы 33">
              <a:extLst>
                <a:ext uri="{FF2B5EF4-FFF2-40B4-BE49-F238E27FC236}">
                  <a16:creationId xmlns:a16="http://schemas.microsoft.com/office/drawing/2014/main" id="{37FD8FD7-2393-4562-8886-37D44BF8AA6B}"/>
                </a:ext>
              </a:extLst>
            </p:cNvPr>
            <p:cNvSpPr/>
            <p:nvPr/>
          </p:nvSpPr>
          <p:spPr>
            <a:xfrm>
              <a:off x="5477119" y="1319240"/>
              <a:ext cx="3168352" cy="432048"/>
            </a:xfrm>
            <a:prstGeom prst="roundRect">
              <a:avLst/>
            </a:prstGeom>
            <a:solidFill>
              <a:srgbClr val="5E70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Сервис</a:t>
              </a: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8913616-CD9E-45BD-9624-D6705F7ECE38}"/>
              </a:ext>
            </a:extLst>
          </p:cNvPr>
          <p:cNvGrpSpPr/>
          <p:nvPr/>
        </p:nvGrpSpPr>
        <p:grpSpPr>
          <a:xfrm>
            <a:off x="4328225" y="2074659"/>
            <a:ext cx="4590035" cy="1174574"/>
            <a:chOff x="4328225" y="834266"/>
            <a:chExt cx="4590035" cy="1174574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9AA2B5C1-7710-444E-94B7-D2D63A5D86F8}"/>
                </a:ext>
              </a:extLst>
            </p:cNvPr>
            <p:cNvSpPr/>
            <p:nvPr/>
          </p:nvSpPr>
          <p:spPr>
            <a:xfrm>
              <a:off x="4328225" y="856712"/>
              <a:ext cx="4590035" cy="1152128"/>
            </a:xfrm>
            <a:prstGeom prst="roundRect">
              <a:avLst/>
            </a:prstGeom>
            <a:solidFill>
              <a:srgbClr val="C2C7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FCF6CE40-6B76-42F2-8975-777DAE55AD46}"/>
                </a:ext>
              </a:extLst>
            </p:cNvPr>
            <p:cNvSpPr/>
            <p:nvPr/>
          </p:nvSpPr>
          <p:spPr>
            <a:xfrm rot="5400000">
              <a:off x="6262315" y="-659107"/>
              <a:ext cx="720080" cy="4388742"/>
            </a:xfrm>
            <a:prstGeom prst="roundRect">
              <a:avLst/>
            </a:prstGeom>
            <a:solidFill>
              <a:srgbClr val="9F2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ru-RU" dirty="0"/>
                <a:t>ВМ* 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EDA1D8-EB85-449E-BDAA-C98978E9F2BC}"/>
                </a:ext>
              </a:extLst>
            </p:cNvPr>
            <p:cNvSpPr txBox="1"/>
            <p:nvPr/>
          </p:nvSpPr>
          <p:spPr>
            <a:xfrm>
              <a:off x="6275275" y="8342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>
                  <a:solidFill>
                    <a:srgbClr val="5E7076"/>
                  </a:solidFill>
                </a:rPr>
                <a:t>Ядро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668CF8CF-2C7D-49DD-AD55-8576BCA57FDF}"/>
                </a:ext>
              </a:extLst>
            </p:cNvPr>
            <p:cNvSpPr/>
            <p:nvPr/>
          </p:nvSpPr>
          <p:spPr>
            <a:xfrm>
              <a:off x="5477119" y="1319240"/>
              <a:ext cx="3168352" cy="432048"/>
            </a:xfrm>
            <a:prstGeom prst="roundRect">
              <a:avLst/>
            </a:prstGeom>
            <a:solidFill>
              <a:srgbClr val="5E70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Сервис</a:t>
              </a: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781F43CB-36DD-4FD9-8766-CAC9E108C4BB}"/>
              </a:ext>
            </a:extLst>
          </p:cNvPr>
          <p:cNvGrpSpPr/>
          <p:nvPr/>
        </p:nvGrpSpPr>
        <p:grpSpPr>
          <a:xfrm>
            <a:off x="4315524" y="3322342"/>
            <a:ext cx="4590035" cy="1174574"/>
            <a:chOff x="4328225" y="834266"/>
            <a:chExt cx="4590035" cy="1174574"/>
          </a:xfrm>
        </p:grpSpPr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635EBE50-A2D8-44AF-AB27-A6E83BC51717}"/>
                </a:ext>
              </a:extLst>
            </p:cNvPr>
            <p:cNvSpPr/>
            <p:nvPr/>
          </p:nvSpPr>
          <p:spPr>
            <a:xfrm>
              <a:off x="4328225" y="856712"/>
              <a:ext cx="4590035" cy="1152128"/>
            </a:xfrm>
            <a:prstGeom prst="roundRect">
              <a:avLst/>
            </a:prstGeom>
            <a:solidFill>
              <a:srgbClr val="C2C7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73D5D2BC-777E-4D5A-B0A8-4488B1D6AC40}"/>
                </a:ext>
              </a:extLst>
            </p:cNvPr>
            <p:cNvSpPr/>
            <p:nvPr/>
          </p:nvSpPr>
          <p:spPr>
            <a:xfrm rot="5400000">
              <a:off x="6262315" y="-659107"/>
              <a:ext cx="720080" cy="4388742"/>
            </a:xfrm>
            <a:prstGeom prst="roundRect">
              <a:avLst/>
            </a:prstGeom>
            <a:solidFill>
              <a:srgbClr val="9F2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ru-RU" dirty="0"/>
                <a:t>ВМ*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673AE27-E88D-493B-89F7-C166D1D42CF2}"/>
                </a:ext>
              </a:extLst>
            </p:cNvPr>
            <p:cNvSpPr txBox="1"/>
            <p:nvPr/>
          </p:nvSpPr>
          <p:spPr>
            <a:xfrm>
              <a:off x="6275275" y="8342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>
                  <a:solidFill>
                    <a:srgbClr val="5E7076"/>
                  </a:solidFill>
                </a:rPr>
                <a:t>Ядро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BABCA7B1-7A75-4764-8BFE-9B2C8ABDC886}"/>
                </a:ext>
              </a:extLst>
            </p:cNvPr>
            <p:cNvSpPr/>
            <p:nvPr/>
          </p:nvSpPr>
          <p:spPr>
            <a:xfrm>
              <a:off x="5477119" y="1319240"/>
              <a:ext cx="3168352" cy="432048"/>
            </a:xfrm>
            <a:prstGeom prst="roundRect">
              <a:avLst/>
            </a:prstGeom>
            <a:solidFill>
              <a:srgbClr val="5E70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Сервис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D4DD3AD-5844-43FA-93A6-1B7BB585D83C}"/>
              </a:ext>
            </a:extLst>
          </p:cNvPr>
          <p:cNvSpPr txBox="1"/>
          <p:nvPr/>
        </p:nvSpPr>
        <p:spPr>
          <a:xfrm>
            <a:off x="403813" y="4320998"/>
            <a:ext cx="233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5E707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ВМ – Виртуальная машина</a:t>
            </a:r>
          </a:p>
        </p:txBody>
      </p:sp>
    </p:spTree>
    <p:extLst>
      <p:ext uri="{BB962C8B-B14F-4D97-AF65-F5344CB8AC3E}">
        <p14:creationId xmlns:p14="http://schemas.microsoft.com/office/powerpoint/2010/main" val="99394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7FC953D-A11A-458F-912B-70361CAD4EC6}"/>
              </a:ext>
            </a:extLst>
          </p:cNvPr>
          <p:cNvGrpSpPr/>
          <p:nvPr/>
        </p:nvGrpSpPr>
        <p:grpSpPr>
          <a:xfrm>
            <a:off x="350283" y="123478"/>
            <a:ext cx="8491777" cy="470868"/>
            <a:chOff x="394608" y="156666"/>
            <a:chExt cx="8491777" cy="470868"/>
          </a:xfrm>
        </p:grpSpPr>
        <p:pic>
          <p:nvPicPr>
            <p:cNvPr id="11" name="Логотип">
              <a:extLst>
                <a:ext uri="{FF2B5EF4-FFF2-40B4-BE49-F238E27FC236}">
                  <a16:creationId xmlns:a16="http://schemas.microsoft.com/office/drawing/2014/main" id="{8C25E8A3-F537-4CA0-982B-05C02F3A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08" y="156666"/>
              <a:ext cx="1726518" cy="470868"/>
            </a:xfrm>
            <a:prstGeom prst="rect">
              <a:avLst/>
            </a:prstGeom>
          </p:spPr>
        </p:pic>
        <p:sp>
          <p:nvSpPr>
            <p:cNvPr id="13" name="Заголовок">
              <a:extLst>
                <a:ext uri="{FF2B5EF4-FFF2-40B4-BE49-F238E27FC236}">
                  <a16:creationId xmlns:a16="http://schemas.microsoft.com/office/drawing/2014/main" id="{CA903316-3711-4401-91E9-5BC02543862A}"/>
                </a:ext>
              </a:extLst>
            </p:cNvPr>
            <p:cNvSpPr txBox="1"/>
            <p:nvPr/>
          </p:nvSpPr>
          <p:spPr>
            <a:xfrm>
              <a:off x="2960141" y="207434"/>
              <a:ext cx="59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 err="1">
                  <a:solidFill>
                    <a:srgbClr val="9E29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Kubernetes</a:t>
              </a:r>
              <a:r>
                <a:rPr lang="ru-RU" dirty="0">
                  <a:solidFill>
                    <a:srgbClr val="9E29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ПО для оркестровки приложений</a:t>
              </a:r>
            </a:p>
          </p:txBody>
        </p:sp>
      </p:grpSp>
      <p:sp>
        <p:nvSpPr>
          <p:cNvPr id="6" name="Номер слайда">
            <a:extLst>
              <a:ext uri="{FF2B5EF4-FFF2-40B4-BE49-F238E27FC236}">
                <a16:creationId xmlns:a16="http://schemas.microsoft.com/office/drawing/2014/main" id="{4AAE10C9-B4D1-4170-AE5B-CD6905BC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536" y="4659982"/>
            <a:ext cx="1512168" cy="216024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5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ru-RU" b="1" dirty="0">
                <a:solidFill>
                  <a:schemeClr val="bg1"/>
                </a:solidFill>
              </a:rPr>
              <a:t>9</a:t>
            </a:r>
          </a:p>
        </p:txBody>
      </p: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ADFFF249-03E6-4549-95CF-06624142297D}"/>
              </a:ext>
            </a:extLst>
          </p:cNvPr>
          <p:cNvGrpSpPr/>
          <p:nvPr/>
        </p:nvGrpSpPr>
        <p:grpSpPr>
          <a:xfrm>
            <a:off x="773206" y="1707654"/>
            <a:ext cx="7597587" cy="2849164"/>
            <a:chOff x="732412" y="1544543"/>
            <a:chExt cx="7597587" cy="284916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9FFA9C-E090-4EDE-827A-8E7ACDFC6173}"/>
                </a:ext>
              </a:extLst>
            </p:cNvPr>
            <p:cNvSpPr txBox="1"/>
            <p:nvPr/>
          </p:nvSpPr>
          <p:spPr>
            <a:xfrm>
              <a:off x="3589031" y="2430555"/>
              <a:ext cx="2124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326DE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2. </a:t>
              </a:r>
              <a:r>
                <a:rPr lang="ru-RU" sz="1000" dirty="0">
                  <a:solidFill>
                    <a:srgbClr val="326DE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Развертывание приложения</a:t>
              </a:r>
            </a:p>
          </p:txBody>
        </p: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1F31CF6C-B6B6-4B2F-9344-8515B7D6F089}"/>
                </a:ext>
              </a:extLst>
            </p:cNvPr>
            <p:cNvGrpSpPr/>
            <p:nvPr/>
          </p:nvGrpSpPr>
          <p:grpSpPr>
            <a:xfrm>
              <a:off x="3875921" y="1544543"/>
              <a:ext cx="1550522" cy="886013"/>
              <a:chOff x="3616274" y="1648250"/>
              <a:chExt cx="1550522" cy="886013"/>
            </a:xfrm>
          </p:grpSpPr>
          <p:sp>
            <p:nvSpPr>
              <p:cNvPr id="47" name="Прямоугольник: скругленные углы 46">
                <a:extLst>
                  <a:ext uri="{FF2B5EF4-FFF2-40B4-BE49-F238E27FC236}">
                    <a16:creationId xmlns:a16="http://schemas.microsoft.com/office/drawing/2014/main" id="{6E1D509D-625F-40CD-A421-74C45AF48F25}"/>
                  </a:ext>
                </a:extLst>
              </p:cNvPr>
              <p:cNvSpPr/>
              <p:nvPr/>
            </p:nvSpPr>
            <p:spPr>
              <a:xfrm>
                <a:off x="3616274" y="1648250"/>
                <a:ext cx="1550522" cy="886013"/>
              </a:xfrm>
              <a:prstGeom prst="roundRect">
                <a:avLst/>
              </a:prstGeom>
              <a:noFill/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000"/>
              </a:p>
            </p:txBody>
          </p:sp>
          <p:pic>
            <p:nvPicPr>
              <p:cNvPr id="46" name="Рисунок 45">
                <a:extLst>
                  <a:ext uri="{FF2B5EF4-FFF2-40B4-BE49-F238E27FC236}">
                    <a16:creationId xmlns:a16="http://schemas.microsoft.com/office/drawing/2014/main" id="{FC1C4515-3D75-450F-9819-85DA8CED1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16275" y="1648250"/>
                <a:ext cx="1550520" cy="886012"/>
              </a:xfrm>
              <a:prstGeom prst="rect">
                <a:avLst/>
              </a:prstGeom>
            </p:spPr>
          </p:pic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D1BBD3-529B-4CD4-B735-3E4F849CA6FF}"/>
                </a:ext>
              </a:extLst>
            </p:cNvPr>
            <p:cNvSpPr txBox="1"/>
            <p:nvPr/>
          </p:nvSpPr>
          <p:spPr>
            <a:xfrm>
              <a:off x="6478209" y="2431192"/>
              <a:ext cx="17620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000" dirty="0">
                  <a:solidFill>
                    <a:srgbClr val="326DE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3. Изучение приложения</a:t>
              </a:r>
            </a:p>
          </p:txBody>
        </p:sp>
        <p:grpSp>
          <p:nvGrpSpPr>
            <p:cNvPr id="87" name="Группа 86">
              <a:extLst>
                <a:ext uri="{FF2B5EF4-FFF2-40B4-BE49-F238E27FC236}">
                  <a16:creationId xmlns:a16="http://schemas.microsoft.com/office/drawing/2014/main" id="{6DC3EEBF-C76D-41D8-B80C-F09C99DADC3B}"/>
                </a:ext>
              </a:extLst>
            </p:cNvPr>
            <p:cNvGrpSpPr/>
            <p:nvPr/>
          </p:nvGrpSpPr>
          <p:grpSpPr>
            <a:xfrm>
              <a:off x="6583959" y="1544543"/>
              <a:ext cx="1550522" cy="886013"/>
              <a:chOff x="6373924" y="1648250"/>
              <a:chExt cx="1550522" cy="886013"/>
            </a:xfrm>
          </p:grpSpPr>
          <p:sp>
            <p:nvSpPr>
              <p:cNvPr id="78" name="Прямоугольник: скругленные углы 77">
                <a:extLst>
                  <a:ext uri="{FF2B5EF4-FFF2-40B4-BE49-F238E27FC236}">
                    <a16:creationId xmlns:a16="http://schemas.microsoft.com/office/drawing/2014/main" id="{4D686CC5-933B-467E-B2CC-CDC1C572A201}"/>
                  </a:ext>
                </a:extLst>
              </p:cNvPr>
              <p:cNvSpPr/>
              <p:nvPr/>
            </p:nvSpPr>
            <p:spPr>
              <a:xfrm>
                <a:off x="6373925" y="1648250"/>
                <a:ext cx="1550521" cy="886013"/>
              </a:xfrm>
              <a:prstGeom prst="roundRect">
                <a:avLst/>
              </a:prstGeom>
              <a:noFill/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000"/>
              </a:p>
            </p:txBody>
          </p:sp>
          <p:pic>
            <p:nvPicPr>
              <p:cNvPr id="40" name="Рисунок 39">
                <a:extLst>
                  <a:ext uri="{FF2B5EF4-FFF2-40B4-BE49-F238E27FC236}">
                    <a16:creationId xmlns:a16="http://schemas.microsoft.com/office/drawing/2014/main" id="{9A08DCC6-B3D2-4F48-96D4-AE7783112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73924" y="1648250"/>
                <a:ext cx="1550522" cy="886012"/>
              </a:xfrm>
              <a:prstGeom prst="rect">
                <a:avLst/>
              </a:prstGeom>
            </p:spPr>
          </p:pic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EB08B1-66F8-40F1-BCE1-F28D7910C488}"/>
                </a:ext>
              </a:extLst>
            </p:cNvPr>
            <p:cNvSpPr txBox="1"/>
            <p:nvPr/>
          </p:nvSpPr>
          <p:spPr>
            <a:xfrm>
              <a:off x="3483233" y="4144276"/>
              <a:ext cx="2335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000" dirty="0">
                  <a:solidFill>
                    <a:srgbClr val="326DE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5. Масштабирование приложения</a:t>
              </a:r>
            </a:p>
          </p:txBody>
        </p: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AC4C523E-5844-4512-8872-38B532503A23}"/>
                </a:ext>
              </a:extLst>
            </p:cNvPr>
            <p:cNvGrpSpPr/>
            <p:nvPr/>
          </p:nvGrpSpPr>
          <p:grpSpPr>
            <a:xfrm>
              <a:off x="3876571" y="3261473"/>
              <a:ext cx="1550521" cy="886013"/>
              <a:chOff x="3736901" y="3297752"/>
              <a:chExt cx="1550521" cy="886013"/>
            </a:xfrm>
          </p:grpSpPr>
          <p:sp>
            <p:nvSpPr>
              <p:cNvPr id="54" name="Прямоугольник: скругленные углы 53">
                <a:extLst>
                  <a:ext uri="{FF2B5EF4-FFF2-40B4-BE49-F238E27FC236}">
                    <a16:creationId xmlns:a16="http://schemas.microsoft.com/office/drawing/2014/main" id="{FA071EE5-3320-4054-96B7-402496F4DEC2}"/>
                  </a:ext>
                </a:extLst>
              </p:cNvPr>
              <p:cNvSpPr/>
              <p:nvPr/>
            </p:nvSpPr>
            <p:spPr>
              <a:xfrm>
                <a:off x="3736901" y="3297752"/>
                <a:ext cx="1550521" cy="886013"/>
              </a:xfrm>
              <a:prstGeom prst="roundRect">
                <a:avLst/>
              </a:prstGeom>
              <a:noFill/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000"/>
              </a:p>
            </p:txBody>
          </p:sp>
          <p:pic>
            <p:nvPicPr>
              <p:cNvPr id="44" name="Рисунок 43">
                <a:extLst>
                  <a:ext uri="{FF2B5EF4-FFF2-40B4-BE49-F238E27FC236}">
                    <a16:creationId xmlns:a16="http://schemas.microsoft.com/office/drawing/2014/main" id="{7F8C14FF-8306-4CF1-B334-7E6C658A3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737550" y="3297752"/>
                <a:ext cx="1549222" cy="886012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AF4DA29-F268-45A7-9D26-8C95FC16501B}"/>
                </a:ext>
              </a:extLst>
            </p:cNvPr>
            <p:cNvSpPr txBox="1"/>
            <p:nvPr/>
          </p:nvSpPr>
          <p:spPr>
            <a:xfrm>
              <a:off x="732412" y="4142819"/>
              <a:ext cx="24240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000" dirty="0">
                  <a:solidFill>
                    <a:srgbClr val="326DE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4. Открытие доступа к приложению</a:t>
              </a:r>
            </a:p>
          </p:txBody>
        </p: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E2883BC7-76B5-489E-B5F0-858699941600}"/>
                </a:ext>
              </a:extLst>
            </p:cNvPr>
            <p:cNvGrpSpPr/>
            <p:nvPr/>
          </p:nvGrpSpPr>
          <p:grpSpPr>
            <a:xfrm>
              <a:off x="1169183" y="3261473"/>
              <a:ext cx="1550520" cy="886013"/>
              <a:chOff x="858625" y="3302419"/>
              <a:chExt cx="1550520" cy="886013"/>
            </a:xfrm>
          </p:grpSpPr>
          <p:sp>
            <p:nvSpPr>
              <p:cNvPr id="69" name="Прямоугольник: скругленные углы 68">
                <a:extLst>
                  <a:ext uri="{FF2B5EF4-FFF2-40B4-BE49-F238E27FC236}">
                    <a16:creationId xmlns:a16="http://schemas.microsoft.com/office/drawing/2014/main" id="{51AFB501-67D6-4E05-A162-037EA4C9AF50}"/>
                  </a:ext>
                </a:extLst>
              </p:cNvPr>
              <p:cNvSpPr/>
              <p:nvPr/>
            </p:nvSpPr>
            <p:spPr>
              <a:xfrm>
                <a:off x="858625" y="3302419"/>
                <a:ext cx="1550520" cy="886013"/>
              </a:xfrm>
              <a:prstGeom prst="roundRect">
                <a:avLst/>
              </a:prstGeom>
              <a:noFill/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000"/>
              </a:p>
            </p:txBody>
          </p:sp>
          <p:pic>
            <p:nvPicPr>
              <p:cNvPr id="42" name="Рисунок 41">
                <a:extLst>
                  <a:ext uri="{FF2B5EF4-FFF2-40B4-BE49-F238E27FC236}">
                    <a16:creationId xmlns:a16="http://schemas.microsoft.com/office/drawing/2014/main" id="{2FF9B94F-D412-4DD4-93CD-D9D930725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59927" y="3302419"/>
                <a:ext cx="1547916" cy="886012"/>
              </a:xfrm>
              <a:prstGeom prst="rect">
                <a:avLst/>
              </a:prstGeom>
            </p:spPr>
          </p:pic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62B5E2-8D78-476B-BB6D-D6331926C3FC}"/>
                </a:ext>
              </a:extLst>
            </p:cNvPr>
            <p:cNvSpPr txBox="1"/>
            <p:nvPr/>
          </p:nvSpPr>
          <p:spPr>
            <a:xfrm>
              <a:off x="6388442" y="4147486"/>
              <a:ext cx="19415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000" dirty="0">
                  <a:solidFill>
                    <a:srgbClr val="326DE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6. Обновление приложения</a:t>
              </a:r>
            </a:p>
          </p:txBody>
        </p:sp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F69DE168-B8FC-4CD7-B939-6136B257B6EB}"/>
                </a:ext>
              </a:extLst>
            </p:cNvPr>
            <p:cNvGrpSpPr/>
            <p:nvPr/>
          </p:nvGrpSpPr>
          <p:grpSpPr>
            <a:xfrm>
              <a:off x="6583961" y="3261473"/>
              <a:ext cx="1550521" cy="886013"/>
              <a:chOff x="6373272" y="3297752"/>
              <a:chExt cx="1550521" cy="886013"/>
            </a:xfrm>
          </p:grpSpPr>
          <p:sp>
            <p:nvSpPr>
              <p:cNvPr id="75" name="Прямоугольник: скругленные углы 74">
                <a:extLst>
                  <a:ext uri="{FF2B5EF4-FFF2-40B4-BE49-F238E27FC236}">
                    <a16:creationId xmlns:a16="http://schemas.microsoft.com/office/drawing/2014/main" id="{FEA0635C-371A-445F-A6A2-7E6383E63295}"/>
                  </a:ext>
                </a:extLst>
              </p:cNvPr>
              <p:cNvSpPr/>
              <p:nvPr/>
            </p:nvSpPr>
            <p:spPr>
              <a:xfrm>
                <a:off x="6373272" y="3297752"/>
                <a:ext cx="1550521" cy="886013"/>
              </a:xfrm>
              <a:prstGeom prst="roundRect">
                <a:avLst/>
              </a:prstGeom>
              <a:noFill/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000"/>
              </a:p>
            </p:txBody>
          </p:sp>
          <p:pic>
            <p:nvPicPr>
              <p:cNvPr id="38" name="Рисунок 37">
                <a:extLst>
                  <a:ext uri="{FF2B5EF4-FFF2-40B4-BE49-F238E27FC236}">
                    <a16:creationId xmlns:a16="http://schemas.microsoft.com/office/drawing/2014/main" id="{98E4B429-EAD2-4499-AEED-D087C583A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373272" y="3297752"/>
                <a:ext cx="1550520" cy="886012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ED3EBA5-292D-4D3A-B822-3CED36AB6F49}"/>
                </a:ext>
              </a:extLst>
            </p:cNvPr>
            <p:cNvSpPr txBox="1"/>
            <p:nvPr/>
          </p:nvSpPr>
          <p:spPr>
            <a:xfrm>
              <a:off x="826990" y="2430555"/>
              <a:ext cx="22349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000" dirty="0">
                  <a:solidFill>
                    <a:srgbClr val="326DE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1. Создание кластера </a:t>
              </a:r>
              <a:r>
                <a:rPr lang="en-US" sz="1000" dirty="0">
                  <a:solidFill>
                    <a:srgbClr val="326DE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Kubernetes</a:t>
              </a:r>
              <a:endParaRPr lang="ru-RU" sz="1000" dirty="0">
                <a:solidFill>
                  <a:srgbClr val="326DE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A13F15A6-7A67-4EDF-A99B-009063B7832E}"/>
                </a:ext>
              </a:extLst>
            </p:cNvPr>
            <p:cNvGrpSpPr/>
            <p:nvPr/>
          </p:nvGrpSpPr>
          <p:grpSpPr>
            <a:xfrm>
              <a:off x="1169184" y="1544543"/>
              <a:ext cx="1550521" cy="886013"/>
              <a:chOff x="858625" y="1648250"/>
              <a:chExt cx="1550521" cy="886013"/>
            </a:xfrm>
          </p:grpSpPr>
          <p:sp>
            <p:nvSpPr>
              <p:cNvPr id="72" name="Прямоугольник: скругленные углы 71">
                <a:extLst>
                  <a:ext uri="{FF2B5EF4-FFF2-40B4-BE49-F238E27FC236}">
                    <a16:creationId xmlns:a16="http://schemas.microsoft.com/office/drawing/2014/main" id="{A465B271-948D-43A2-A147-2185B3074BD4}"/>
                  </a:ext>
                </a:extLst>
              </p:cNvPr>
              <p:cNvSpPr/>
              <p:nvPr/>
            </p:nvSpPr>
            <p:spPr>
              <a:xfrm>
                <a:off x="858625" y="1648250"/>
                <a:ext cx="1550521" cy="886013"/>
              </a:xfrm>
              <a:prstGeom prst="roundRect">
                <a:avLst/>
              </a:prstGeom>
              <a:noFill/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000"/>
              </a:p>
            </p:txBody>
          </p:sp>
          <p:pic>
            <p:nvPicPr>
              <p:cNvPr id="36" name="Рисунок 35">
                <a:extLst>
                  <a:ext uri="{FF2B5EF4-FFF2-40B4-BE49-F238E27FC236}">
                    <a16:creationId xmlns:a16="http://schemas.microsoft.com/office/drawing/2014/main" id="{F6FE205F-1977-4AA2-ACE0-05330D35E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59928" y="1648250"/>
                <a:ext cx="1547914" cy="886012"/>
              </a:xfrm>
              <a:prstGeom prst="rect">
                <a:avLst/>
              </a:prstGeom>
            </p:spPr>
          </p:pic>
        </p:grpSp>
      </p:grp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4C29FE9-989B-4BB1-BE80-D99EE4A080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53266" y="795310"/>
            <a:ext cx="4437467" cy="7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7FC953D-A11A-458F-912B-70361CAD4EC6}"/>
              </a:ext>
            </a:extLst>
          </p:cNvPr>
          <p:cNvGrpSpPr/>
          <p:nvPr/>
        </p:nvGrpSpPr>
        <p:grpSpPr>
          <a:xfrm>
            <a:off x="350283" y="123478"/>
            <a:ext cx="8491777" cy="470868"/>
            <a:chOff x="394608" y="156666"/>
            <a:chExt cx="8491777" cy="470868"/>
          </a:xfrm>
        </p:grpSpPr>
        <p:pic>
          <p:nvPicPr>
            <p:cNvPr id="11" name="Логотип">
              <a:extLst>
                <a:ext uri="{FF2B5EF4-FFF2-40B4-BE49-F238E27FC236}">
                  <a16:creationId xmlns:a16="http://schemas.microsoft.com/office/drawing/2014/main" id="{8C25E8A3-F537-4CA0-982B-05C02F3A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08" y="156666"/>
              <a:ext cx="1726518" cy="470868"/>
            </a:xfrm>
            <a:prstGeom prst="rect">
              <a:avLst/>
            </a:prstGeom>
          </p:spPr>
        </p:pic>
        <p:sp>
          <p:nvSpPr>
            <p:cNvPr id="13" name="Заголовок">
              <a:extLst>
                <a:ext uri="{FF2B5EF4-FFF2-40B4-BE49-F238E27FC236}">
                  <a16:creationId xmlns:a16="http://schemas.microsoft.com/office/drawing/2014/main" id="{CA903316-3711-4401-91E9-5BC02543862A}"/>
                </a:ext>
              </a:extLst>
            </p:cNvPr>
            <p:cNvSpPr txBox="1"/>
            <p:nvPr/>
          </p:nvSpPr>
          <p:spPr>
            <a:xfrm>
              <a:off x="2960141" y="207434"/>
              <a:ext cx="59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>
                  <a:solidFill>
                    <a:srgbClr val="9E29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Технология </a:t>
              </a:r>
              <a:r>
                <a:rPr lang="en-US" dirty="0">
                  <a:solidFill>
                    <a:srgbClr val="9E29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Docker</a:t>
              </a:r>
            </a:p>
          </p:txBody>
        </p:sp>
      </p:grpSp>
      <p:sp>
        <p:nvSpPr>
          <p:cNvPr id="6" name="Номер слайда">
            <a:extLst>
              <a:ext uri="{FF2B5EF4-FFF2-40B4-BE49-F238E27FC236}">
                <a16:creationId xmlns:a16="http://schemas.microsoft.com/office/drawing/2014/main" id="{7128D6B0-1BDF-485D-8A19-645F38DF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536" y="4659982"/>
            <a:ext cx="1512168" cy="216024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6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ru-RU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354937-64C6-4407-A320-F27B705402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949932"/>
            <a:ext cx="1872208" cy="481292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C9D307C-16CE-43D0-B529-9DE9E85A1742}"/>
              </a:ext>
            </a:extLst>
          </p:cNvPr>
          <p:cNvSpPr/>
          <p:nvPr/>
        </p:nvSpPr>
        <p:spPr>
          <a:xfrm>
            <a:off x="611560" y="1683438"/>
            <a:ext cx="8064896" cy="2510130"/>
          </a:xfrm>
          <a:prstGeom prst="roundRect">
            <a:avLst/>
          </a:prstGeom>
          <a:solidFill>
            <a:srgbClr val="2496ED"/>
          </a:solidFill>
          <a:ln>
            <a:solidFill>
              <a:srgbClr val="C2C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7B47BD9-8516-44CF-A7A6-27239E68B1BE}"/>
              </a:ext>
            </a:extLst>
          </p:cNvPr>
          <p:cNvGrpSpPr/>
          <p:nvPr/>
        </p:nvGrpSpPr>
        <p:grpSpPr>
          <a:xfrm>
            <a:off x="685375" y="1858383"/>
            <a:ext cx="7917266" cy="2160240"/>
            <a:chOff x="617192" y="1875217"/>
            <a:chExt cx="7917266" cy="21602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4277A09-C269-40C3-AD4A-98F7AF3DABF6}"/>
                </a:ext>
              </a:extLst>
            </p:cNvPr>
            <p:cNvSpPr txBox="1"/>
            <p:nvPr/>
          </p:nvSpPr>
          <p:spPr>
            <a:xfrm rot="16200000">
              <a:off x="-180719" y="2707671"/>
              <a:ext cx="2057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Docker-</a:t>
              </a:r>
              <a:r>
                <a:rPr lang="ru-RU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хост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7846375F-1237-47D1-8C08-FB3DD4035D45}"/>
                </a:ext>
              </a:extLst>
            </p:cNvPr>
            <p:cNvSpPr/>
            <p:nvPr/>
          </p:nvSpPr>
          <p:spPr>
            <a:xfrm rot="16200000">
              <a:off x="574914" y="2613299"/>
              <a:ext cx="2160240" cy="684076"/>
            </a:xfrm>
            <a:prstGeom prst="roundRect">
              <a:avLst/>
            </a:prstGeom>
            <a:solidFill>
              <a:srgbClr val="5E70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Аппаратное обеспечение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4EF10CC5-B66E-4AFC-9E66-59F321B7C57C}"/>
                </a:ext>
              </a:extLst>
            </p:cNvPr>
            <p:cNvSpPr/>
            <p:nvPr/>
          </p:nvSpPr>
          <p:spPr>
            <a:xfrm rot="16200000">
              <a:off x="1631954" y="2613299"/>
              <a:ext cx="2160240" cy="684076"/>
            </a:xfrm>
            <a:prstGeom prst="roundRect">
              <a:avLst/>
            </a:prstGeom>
            <a:solidFill>
              <a:srgbClr val="5E70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Ядро </a:t>
              </a:r>
              <a:r>
                <a:rPr lang="en-US" dirty="0"/>
                <a:t>Linux</a:t>
              </a:r>
              <a:endParaRPr lang="ru-RU" dirty="0"/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C20C9CAC-40D9-479C-A249-887C9601162E}"/>
                </a:ext>
              </a:extLst>
            </p:cNvPr>
            <p:cNvGrpSpPr/>
            <p:nvPr/>
          </p:nvGrpSpPr>
          <p:grpSpPr>
            <a:xfrm>
              <a:off x="3427076" y="1968725"/>
              <a:ext cx="2191327" cy="1973223"/>
              <a:chOff x="3328027" y="2122865"/>
              <a:chExt cx="2191327" cy="1973223"/>
            </a:xfrm>
          </p:grpSpPr>
          <p:sp>
            <p:nvSpPr>
              <p:cNvPr id="17" name="Прямоугольник: скругленные углы 16">
                <a:extLst>
                  <a:ext uri="{FF2B5EF4-FFF2-40B4-BE49-F238E27FC236}">
                    <a16:creationId xmlns:a16="http://schemas.microsoft.com/office/drawing/2014/main" id="{23CC3AFB-1A07-4FA7-B798-12E8A4679E17}"/>
                  </a:ext>
                </a:extLst>
              </p:cNvPr>
              <p:cNvSpPr/>
              <p:nvPr/>
            </p:nvSpPr>
            <p:spPr>
              <a:xfrm>
                <a:off x="3343570" y="2122865"/>
                <a:ext cx="2160240" cy="876266"/>
              </a:xfrm>
              <a:prstGeom prst="roundRect">
                <a:avLst/>
              </a:prstGeom>
              <a:solidFill>
                <a:srgbClr val="5E7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Docker-</a:t>
                </a:r>
                <a:r>
                  <a:rPr lang="ru-RU" dirty="0"/>
                  <a:t>клиент</a:t>
                </a:r>
              </a:p>
            </p:txBody>
          </p:sp>
          <p:sp>
            <p:nvSpPr>
              <p:cNvPr id="21" name="Прямоугольник: скругленные углы 20">
                <a:extLst>
                  <a:ext uri="{FF2B5EF4-FFF2-40B4-BE49-F238E27FC236}">
                    <a16:creationId xmlns:a16="http://schemas.microsoft.com/office/drawing/2014/main" id="{ADE09FE5-D933-479C-87F0-EABC80FAAE9C}"/>
                  </a:ext>
                </a:extLst>
              </p:cNvPr>
              <p:cNvSpPr/>
              <p:nvPr/>
            </p:nvSpPr>
            <p:spPr>
              <a:xfrm>
                <a:off x="3328027" y="3219822"/>
                <a:ext cx="2191327" cy="876266"/>
              </a:xfrm>
              <a:prstGeom prst="roundRect">
                <a:avLst/>
              </a:prstGeom>
              <a:solidFill>
                <a:srgbClr val="5E7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Docker</a:t>
                </a:r>
                <a:r>
                  <a:rPr lang="ru-RU" dirty="0"/>
                  <a:t>-движок</a:t>
                </a:r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F9BE0B99-C366-4165-BDD3-F024DC626181}"/>
                </a:ext>
              </a:extLst>
            </p:cNvPr>
            <p:cNvGrpSpPr/>
            <p:nvPr/>
          </p:nvGrpSpPr>
          <p:grpSpPr>
            <a:xfrm>
              <a:off x="5991366" y="2200612"/>
              <a:ext cx="2543092" cy="1509448"/>
              <a:chOff x="5919358" y="2229431"/>
              <a:chExt cx="2543092" cy="1509448"/>
            </a:xfrm>
          </p:grpSpPr>
          <p:sp>
            <p:nvSpPr>
              <p:cNvPr id="22" name="Прямоугольник: скругленные углы 21">
                <a:extLst>
                  <a:ext uri="{FF2B5EF4-FFF2-40B4-BE49-F238E27FC236}">
                    <a16:creationId xmlns:a16="http://schemas.microsoft.com/office/drawing/2014/main" id="{9C4B309B-6361-468C-B4AB-14DD42246A72}"/>
                  </a:ext>
                </a:extLst>
              </p:cNvPr>
              <p:cNvSpPr/>
              <p:nvPr/>
            </p:nvSpPr>
            <p:spPr>
              <a:xfrm>
                <a:off x="5919358" y="2229431"/>
                <a:ext cx="718011" cy="663134"/>
              </a:xfrm>
              <a:prstGeom prst="roundRect">
                <a:avLst/>
              </a:prstGeom>
              <a:solidFill>
                <a:srgbClr val="5E7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*</a:t>
                </a:r>
                <a:r>
                  <a:rPr lang="en-US" dirty="0"/>
                  <a:t>K1</a:t>
                </a:r>
                <a:endParaRPr lang="ru-RU" dirty="0"/>
              </a:p>
            </p:txBody>
          </p:sp>
          <p:sp>
            <p:nvSpPr>
              <p:cNvPr id="23" name="Прямоугольник: скругленные углы 22">
                <a:extLst>
                  <a:ext uri="{FF2B5EF4-FFF2-40B4-BE49-F238E27FC236}">
                    <a16:creationId xmlns:a16="http://schemas.microsoft.com/office/drawing/2014/main" id="{1B97AA33-D7CF-4015-9C84-2E0AC5F4608D}"/>
                  </a:ext>
                </a:extLst>
              </p:cNvPr>
              <p:cNvSpPr/>
              <p:nvPr/>
            </p:nvSpPr>
            <p:spPr>
              <a:xfrm>
                <a:off x="6831898" y="2229431"/>
                <a:ext cx="718011" cy="663134"/>
              </a:xfrm>
              <a:prstGeom prst="roundRect">
                <a:avLst/>
              </a:prstGeom>
              <a:solidFill>
                <a:srgbClr val="5E7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*</a:t>
                </a:r>
                <a:r>
                  <a:rPr lang="en-US" dirty="0"/>
                  <a:t>K2</a:t>
                </a:r>
                <a:endParaRPr lang="ru-RU" dirty="0"/>
              </a:p>
            </p:txBody>
          </p:sp>
          <p:sp>
            <p:nvSpPr>
              <p:cNvPr id="24" name="Прямоугольник: скругленные углы 23">
                <a:extLst>
                  <a:ext uri="{FF2B5EF4-FFF2-40B4-BE49-F238E27FC236}">
                    <a16:creationId xmlns:a16="http://schemas.microsoft.com/office/drawing/2014/main" id="{DAD16A43-FECF-44BE-A615-48C8D736D6D4}"/>
                  </a:ext>
                </a:extLst>
              </p:cNvPr>
              <p:cNvSpPr/>
              <p:nvPr/>
            </p:nvSpPr>
            <p:spPr>
              <a:xfrm>
                <a:off x="5919358" y="3075745"/>
                <a:ext cx="718011" cy="663134"/>
              </a:xfrm>
              <a:prstGeom prst="roundRect">
                <a:avLst/>
              </a:prstGeom>
              <a:solidFill>
                <a:srgbClr val="5E7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*</a:t>
                </a:r>
                <a:r>
                  <a:rPr lang="en-US" dirty="0"/>
                  <a:t>K4</a:t>
                </a:r>
                <a:endParaRPr lang="ru-RU" dirty="0"/>
              </a:p>
            </p:txBody>
          </p:sp>
          <p:sp>
            <p:nvSpPr>
              <p:cNvPr id="25" name="Прямоугольник: скругленные углы 24">
                <a:extLst>
                  <a:ext uri="{FF2B5EF4-FFF2-40B4-BE49-F238E27FC236}">
                    <a16:creationId xmlns:a16="http://schemas.microsoft.com/office/drawing/2014/main" id="{B111500D-C851-4756-9D03-FF03C45408F4}"/>
                  </a:ext>
                </a:extLst>
              </p:cNvPr>
              <p:cNvSpPr/>
              <p:nvPr/>
            </p:nvSpPr>
            <p:spPr>
              <a:xfrm>
                <a:off x="6831898" y="3075745"/>
                <a:ext cx="718011" cy="663134"/>
              </a:xfrm>
              <a:prstGeom prst="roundRect">
                <a:avLst/>
              </a:prstGeom>
              <a:solidFill>
                <a:srgbClr val="5E7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*</a:t>
                </a:r>
                <a:r>
                  <a:rPr lang="en-US" dirty="0"/>
                  <a:t>K5</a:t>
                </a:r>
                <a:endParaRPr lang="ru-RU" dirty="0"/>
              </a:p>
            </p:txBody>
          </p:sp>
          <p:sp>
            <p:nvSpPr>
              <p:cNvPr id="26" name="Прямоугольник: скругленные углы 25">
                <a:extLst>
                  <a:ext uri="{FF2B5EF4-FFF2-40B4-BE49-F238E27FC236}">
                    <a16:creationId xmlns:a16="http://schemas.microsoft.com/office/drawing/2014/main" id="{A5429AB7-72CD-4DB1-8841-A449065C494E}"/>
                  </a:ext>
                </a:extLst>
              </p:cNvPr>
              <p:cNvSpPr/>
              <p:nvPr/>
            </p:nvSpPr>
            <p:spPr>
              <a:xfrm>
                <a:off x="7744439" y="2229431"/>
                <a:ext cx="718011" cy="663134"/>
              </a:xfrm>
              <a:prstGeom prst="roundRect">
                <a:avLst/>
              </a:prstGeom>
              <a:solidFill>
                <a:srgbClr val="5E7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*</a:t>
                </a:r>
                <a:r>
                  <a:rPr lang="en-US" dirty="0"/>
                  <a:t>K3</a:t>
                </a:r>
                <a:endParaRPr lang="ru-RU" dirty="0"/>
              </a:p>
            </p:txBody>
          </p:sp>
          <p:sp>
            <p:nvSpPr>
              <p:cNvPr id="27" name="Прямоугольник: скругленные углы 26">
                <a:extLst>
                  <a:ext uri="{FF2B5EF4-FFF2-40B4-BE49-F238E27FC236}">
                    <a16:creationId xmlns:a16="http://schemas.microsoft.com/office/drawing/2014/main" id="{3E605411-CFCA-4A13-B1B2-3C1DB415F781}"/>
                  </a:ext>
                </a:extLst>
              </p:cNvPr>
              <p:cNvSpPr/>
              <p:nvPr/>
            </p:nvSpPr>
            <p:spPr>
              <a:xfrm>
                <a:off x="7744439" y="3075745"/>
                <a:ext cx="718011" cy="663134"/>
              </a:xfrm>
              <a:prstGeom prst="roundRect">
                <a:avLst/>
              </a:prstGeom>
              <a:solidFill>
                <a:srgbClr val="5E7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*</a:t>
                </a:r>
                <a:r>
                  <a:rPr lang="en-US" dirty="0"/>
                  <a:t>K6</a:t>
                </a:r>
                <a:endParaRPr lang="ru-RU" dirty="0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29A92B1-494A-4EFD-B32D-E2FB6FE035D5}"/>
              </a:ext>
            </a:extLst>
          </p:cNvPr>
          <p:cNvSpPr txBox="1"/>
          <p:nvPr/>
        </p:nvSpPr>
        <p:spPr>
          <a:xfrm>
            <a:off x="828143" y="4288275"/>
            <a:ext cx="136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5E707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К – контейнер</a:t>
            </a:r>
          </a:p>
        </p:txBody>
      </p:sp>
    </p:spTree>
    <p:extLst>
      <p:ext uri="{BB962C8B-B14F-4D97-AF65-F5344CB8AC3E}">
        <p14:creationId xmlns:p14="http://schemas.microsoft.com/office/powerpoint/2010/main" val="83198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7FC953D-A11A-458F-912B-70361CAD4EC6}"/>
              </a:ext>
            </a:extLst>
          </p:cNvPr>
          <p:cNvGrpSpPr/>
          <p:nvPr/>
        </p:nvGrpSpPr>
        <p:grpSpPr>
          <a:xfrm>
            <a:off x="350283" y="123478"/>
            <a:ext cx="8491777" cy="470868"/>
            <a:chOff x="394608" y="156666"/>
            <a:chExt cx="8491777" cy="470868"/>
          </a:xfrm>
        </p:grpSpPr>
        <p:pic>
          <p:nvPicPr>
            <p:cNvPr id="11" name="Логотип">
              <a:extLst>
                <a:ext uri="{FF2B5EF4-FFF2-40B4-BE49-F238E27FC236}">
                  <a16:creationId xmlns:a16="http://schemas.microsoft.com/office/drawing/2014/main" id="{8C25E8A3-F537-4CA0-982B-05C02F3A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08" y="156666"/>
              <a:ext cx="1726518" cy="470868"/>
            </a:xfrm>
            <a:prstGeom prst="rect">
              <a:avLst/>
            </a:prstGeom>
          </p:spPr>
        </p:pic>
        <p:sp>
          <p:nvSpPr>
            <p:cNvPr id="13" name="Заголовок">
              <a:extLst>
                <a:ext uri="{FF2B5EF4-FFF2-40B4-BE49-F238E27FC236}">
                  <a16:creationId xmlns:a16="http://schemas.microsoft.com/office/drawing/2014/main" id="{CA903316-3711-4401-91E9-5BC02543862A}"/>
                </a:ext>
              </a:extLst>
            </p:cNvPr>
            <p:cNvSpPr txBox="1"/>
            <p:nvPr/>
          </p:nvSpPr>
          <p:spPr>
            <a:xfrm>
              <a:off x="2960141" y="207434"/>
              <a:ext cx="59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9E29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Grafana – </a:t>
              </a:r>
              <a:r>
                <a:rPr lang="ru-RU" dirty="0">
                  <a:solidFill>
                    <a:srgbClr val="9E29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визуализация метрик</a:t>
              </a:r>
            </a:p>
          </p:txBody>
        </p:sp>
      </p:grpSp>
      <p:sp>
        <p:nvSpPr>
          <p:cNvPr id="6" name="Номер слайда">
            <a:extLst>
              <a:ext uri="{FF2B5EF4-FFF2-40B4-BE49-F238E27FC236}">
                <a16:creationId xmlns:a16="http://schemas.microsoft.com/office/drawing/2014/main" id="{75286459-9F2F-4EF4-9B42-0EBAA1EF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536" y="4659982"/>
            <a:ext cx="1512168" cy="216024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7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ru-R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DAAF7-2B85-4112-9EBF-ECDC5B05B0EA}"/>
              </a:ext>
            </a:extLst>
          </p:cNvPr>
          <p:cNvSpPr txBox="1"/>
          <p:nvPr/>
        </p:nvSpPr>
        <p:spPr>
          <a:xfrm>
            <a:off x="2843808" y="4299942"/>
            <a:ext cx="517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solidFill>
                  <a:srgbClr val="5E707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Набор панелей, элементов визуализации выбранных показателей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A7C46A-243B-4904-B7AB-307ABA27C5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40" y="847550"/>
            <a:ext cx="6136202" cy="345239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64CB2BD-3808-43A9-BE67-864F5C7A1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746" y="956381"/>
            <a:ext cx="1135909" cy="1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6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8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ru-RU" b="1" dirty="0">
                <a:solidFill>
                  <a:schemeClr val="bg1"/>
                </a:solidFill>
              </a:rPr>
              <a:t>9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C554EF8-71EC-4410-9795-7FE81369E1B3}"/>
              </a:ext>
            </a:extLst>
          </p:cNvPr>
          <p:cNvGrpSpPr/>
          <p:nvPr/>
        </p:nvGrpSpPr>
        <p:grpSpPr>
          <a:xfrm>
            <a:off x="350283" y="123478"/>
            <a:ext cx="8491777" cy="470868"/>
            <a:chOff x="394608" y="156666"/>
            <a:chExt cx="8491777" cy="470868"/>
          </a:xfrm>
        </p:grpSpPr>
        <p:pic>
          <p:nvPicPr>
            <p:cNvPr id="10" name="Логотип">
              <a:extLst>
                <a:ext uri="{FF2B5EF4-FFF2-40B4-BE49-F238E27FC236}">
                  <a16:creationId xmlns:a16="http://schemas.microsoft.com/office/drawing/2014/main" id="{D5283548-41D7-48D4-877D-DFC102C1A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08" y="156666"/>
              <a:ext cx="1726518" cy="470868"/>
            </a:xfrm>
            <a:prstGeom prst="rect">
              <a:avLst/>
            </a:prstGeom>
          </p:spPr>
        </p:pic>
        <p:sp>
          <p:nvSpPr>
            <p:cNvPr id="12" name="Заголовок">
              <a:extLst>
                <a:ext uri="{FF2B5EF4-FFF2-40B4-BE49-F238E27FC236}">
                  <a16:creationId xmlns:a16="http://schemas.microsoft.com/office/drawing/2014/main" id="{6DC6F7A8-09D7-4B78-8A4D-B88ECA908A04}"/>
                </a:ext>
              </a:extLst>
            </p:cNvPr>
            <p:cNvSpPr txBox="1"/>
            <p:nvPr/>
          </p:nvSpPr>
          <p:spPr>
            <a:xfrm>
              <a:off x="2960141" y="207434"/>
              <a:ext cx="59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>
                  <a:solidFill>
                    <a:srgbClr val="9E29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Ресурсы РЦ ВЦ СПбГУ</a:t>
              </a: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2F91FF-1776-4EFA-8E13-E9ED97830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44256"/>
            <a:ext cx="4221088" cy="3165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98CAC-7E4F-43BD-948C-6782D0C5200B}"/>
              </a:ext>
            </a:extLst>
          </p:cNvPr>
          <p:cNvSpPr txBox="1"/>
          <p:nvPr/>
        </p:nvSpPr>
        <p:spPr>
          <a:xfrm>
            <a:off x="1534181" y="4296527"/>
            <a:ext cx="223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solidFill>
                  <a:srgbClr val="5E707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Задний вид </a:t>
            </a:r>
            <a:r>
              <a:rPr lang="en-US" sz="1200" dirty="0">
                <a:solidFill>
                  <a:srgbClr val="5E707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RACK-</a:t>
            </a:r>
            <a:r>
              <a:rPr lang="ru-RU" sz="1200" dirty="0">
                <a:solidFill>
                  <a:srgbClr val="5E707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серверов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F61310F-27D1-482A-BE08-4A0BB140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48102"/>
              </p:ext>
            </p:extLst>
          </p:nvPr>
        </p:nvGraphicFramePr>
        <p:xfrm>
          <a:off x="4860032" y="807510"/>
          <a:ext cx="4176464" cy="16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34">
                  <a:extLst>
                    <a:ext uri="{9D8B030D-6E8A-4147-A177-3AD203B41FA5}">
                      <a16:colId xmlns:a16="http://schemas.microsoft.com/office/drawing/2014/main" val="3810873830"/>
                    </a:ext>
                  </a:extLst>
                </a:gridCol>
                <a:gridCol w="2562830">
                  <a:extLst>
                    <a:ext uri="{9D8B030D-6E8A-4147-A177-3AD203B41FA5}">
                      <a16:colId xmlns:a16="http://schemas.microsoft.com/office/drawing/2014/main" val="3366831759"/>
                    </a:ext>
                  </a:extLst>
                </a:gridCol>
              </a:tblGrid>
              <a:tr h="324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ВИРТУАЛЬНАЯ МАШИНА – 2 </a:t>
                      </a:r>
                      <a:r>
                        <a:rPr lang="ru-RU" sz="1200" dirty="0" err="1"/>
                        <a:t>шт</a:t>
                      </a:r>
                      <a:endParaRPr lang="ru-RU" sz="1200" dirty="0"/>
                    </a:p>
                  </a:txBody>
                  <a:tcPr anchor="ctr">
                    <a:solidFill>
                      <a:srgbClr val="9F29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977103"/>
                  </a:ext>
                </a:extLst>
              </a:tr>
              <a:tr h="26549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Процессор</a:t>
                      </a:r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Intel(R)Xeon(R)X5670 2.93GHz 4</a:t>
                      </a:r>
                      <a:r>
                        <a:rPr lang="ru-RU" sz="1200" b="0" i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core </a:t>
                      </a:r>
                      <a:endParaRPr lang="ru-RU" sz="1200" dirty="0"/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78036"/>
                  </a:ext>
                </a:extLst>
              </a:tr>
              <a:tr h="26549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ОЗУ</a:t>
                      </a:r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Gb</a:t>
                      </a:r>
                      <a:endParaRPr lang="ru-RU" sz="1200" dirty="0"/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99516"/>
                  </a:ext>
                </a:extLst>
              </a:tr>
              <a:tr h="265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Сетевой интерфейс</a:t>
                      </a:r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Gbps</a:t>
                      </a:r>
                      <a:endParaRPr lang="ru-RU" sz="1200" dirty="0"/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748052"/>
                  </a:ext>
                </a:extLst>
              </a:tr>
              <a:tr h="26549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ОС</a:t>
                      </a:r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CentOS 7</a:t>
                      </a:r>
                      <a:endParaRPr lang="ru-RU" sz="1200" dirty="0"/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60494"/>
                  </a:ext>
                </a:extLst>
              </a:tr>
              <a:tr h="26549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Хранилище</a:t>
                      </a:r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200 </a:t>
                      </a:r>
                      <a:r>
                        <a:rPr lang="en-US" sz="1200" dirty="0"/>
                        <a:t>Gb</a:t>
                      </a:r>
                      <a:endParaRPr lang="ru-RU" sz="1200" dirty="0"/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987739"/>
                  </a:ext>
                </a:extLst>
              </a:tr>
            </a:tbl>
          </a:graphicData>
        </a:graphic>
      </p:graphicFrame>
      <p:graphicFrame>
        <p:nvGraphicFramePr>
          <p:cNvPr id="13" name="Таблица 7">
            <a:extLst>
              <a:ext uri="{FF2B5EF4-FFF2-40B4-BE49-F238E27FC236}">
                <a16:creationId xmlns:a16="http://schemas.microsoft.com/office/drawing/2014/main" id="{E78658A2-A28D-462B-92FA-318E49F79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98182"/>
              </p:ext>
            </p:extLst>
          </p:nvPr>
        </p:nvGraphicFramePr>
        <p:xfrm>
          <a:off x="4860032" y="2579233"/>
          <a:ext cx="4176464" cy="199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34">
                  <a:extLst>
                    <a:ext uri="{9D8B030D-6E8A-4147-A177-3AD203B41FA5}">
                      <a16:colId xmlns:a16="http://schemas.microsoft.com/office/drawing/2014/main" val="3810873830"/>
                    </a:ext>
                  </a:extLst>
                </a:gridCol>
                <a:gridCol w="2562830">
                  <a:extLst>
                    <a:ext uri="{9D8B030D-6E8A-4147-A177-3AD203B41FA5}">
                      <a16:colId xmlns:a16="http://schemas.microsoft.com/office/drawing/2014/main" val="3366831759"/>
                    </a:ext>
                  </a:extLst>
                </a:gridCol>
              </a:tblGrid>
              <a:tr h="360041"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Сервер </a:t>
                      </a:r>
                      <a:r>
                        <a:rPr lang="en-US" sz="1200" dirty="0"/>
                        <a:t>Supermicro X9DRG-HF</a:t>
                      </a:r>
                      <a:r>
                        <a:rPr lang="ru-RU" sz="1200" dirty="0"/>
                        <a:t> – </a:t>
                      </a:r>
                      <a:r>
                        <a:rPr lang="en-US" sz="1200" dirty="0"/>
                        <a:t>4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шт</a:t>
                      </a:r>
                      <a:endParaRPr lang="ru-RU" sz="1200" dirty="0"/>
                    </a:p>
                  </a:txBody>
                  <a:tcPr anchor="ctr">
                    <a:solidFill>
                      <a:srgbClr val="9F29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977103"/>
                  </a:ext>
                </a:extLst>
              </a:tr>
              <a:tr h="29426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Процессор</a:t>
                      </a:r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Intel® Xeon® E5-2680v2 2.8GHz 2x10HT cores </a:t>
                      </a:r>
                      <a:endParaRPr lang="ru-RU" sz="1200" dirty="0"/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78036"/>
                  </a:ext>
                </a:extLst>
              </a:tr>
              <a:tr h="29426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ОЗУ</a:t>
                      </a:r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  <a:endParaRPr lang="ru-RU" sz="1200" dirty="0"/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99516"/>
                  </a:ext>
                </a:extLst>
              </a:tr>
              <a:tr h="29426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Сетевой интерфейс</a:t>
                      </a:r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2x1Gbps + 1x10Gbps</a:t>
                      </a:r>
                      <a:endParaRPr lang="ru-RU" sz="1200" dirty="0"/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748052"/>
                  </a:ext>
                </a:extLst>
              </a:tr>
              <a:tr h="29426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ОС</a:t>
                      </a:r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CentOS 7</a:t>
                      </a:r>
                      <a:endParaRPr lang="ru-RU" sz="1200" dirty="0"/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60494"/>
                  </a:ext>
                </a:extLst>
              </a:tr>
              <a:tr h="29426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Хранилище</a:t>
                      </a:r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  <a:r>
                        <a:rPr lang="en-US" sz="1200" dirty="0"/>
                        <a:t>Tb</a:t>
                      </a:r>
                      <a:endParaRPr lang="ru-RU" sz="1200" dirty="0"/>
                    </a:p>
                  </a:txBody>
                  <a:tcPr anchor="ctr">
                    <a:solidFill>
                      <a:srgbClr val="C2C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583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5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919C6DA-995B-4DC0-9767-A5427900EC0B}"/>
              </a:ext>
            </a:extLst>
          </p:cNvPr>
          <p:cNvGrpSpPr/>
          <p:nvPr/>
        </p:nvGrpSpPr>
        <p:grpSpPr>
          <a:xfrm>
            <a:off x="350283" y="123478"/>
            <a:ext cx="8491777" cy="470868"/>
            <a:chOff x="394608" y="156666"/>
            <a:chExt cx="8491777" cy="470868"/>
          </a:xfrm>
        </p:grpSpPr>
        <p:pic>
          <p:nvPicPr>
            <p:cNvPr id="9" name="Логотип">
              <a:extLst>
                <a:ext uri="{FF2B5EF4-FFF2-40B4-BE49-F238E27FC236}">
                  <a16:creationId xmlns:a16="http://schemas.microsoft.com/office/drawing/2014/main" id="{5FAE67CA-6905-4474-A1ED-3570B682E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08" y="156666"/>
              <a:ext cx="1726518" cy="470868"/>
            </a:xfrm>
            <a:prstGeom prst="rect">
              <a:avLst/>
            </a:prstGeom>
          </p:spPr>
        </p:pic>
        <p:sp>
          <p:nvSpPr>
            <p:cNvPr id="10" name="Заголовок">
              <a:extLst>
                <a:ext uri="{FF2B5EF4-FFF2-40B4-BE49-F238E27FC236}">
                  <a16:creationId xmlns:a16="http://schemas.microsoft.com/office/drawing/2014/main" id="{1B59D1D4-43DA-4D0B-B29C-E018FEFF6635}"/>
                </a:ext>
              </a:extLst>
            </p:cNvPr>
            <p:cNvSpPr txBox="1"/>
            <p:nvPr/>
          </p:nvSpPr>
          <p:spPr>
            <a:xfrm>
              <a:off x="2960141" y="207434"/>
              <a:ext cx="59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>
                  <a:solidFill>
                    <a:srgbClr val="9E291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Вопрос-ответ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BC42F19-3732-48A8-AB24-64873DA5A0E1}"/>
              </a:ext>
            </a:extLst>
          </p:cNvPr>
          <p:cNvSpPr txBox="1"/>
          <p:nvPr/>
        </p:nvSpPr>
        <p:spPr>
          <a:xfrm>
            <a:off x="3868922" y="107256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9F291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Навигация</a:t>
            </a:r>
          </a:p>
        </p:txBody>
      </p:sp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C2A5646B-981A-4AE9-B498-615C18BB2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493166"/>
              </p:ext>
            </p:extLst>
          </p:nvPr>
        </p:nvGraphicFramePr>
        <p:xfrm>
          <a:off x="1679848" y="1470144"/>
          <a:ext cx="5784304" cy="3133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26ACB96-71B7-4EE2-8DF5-3BE457F2AE19}"/>
              </a:ext>
            </a:extLst>
          </p:cNvPr>
          <p:cNvSpPr txBox="1"/>
          <p:nvPr/>
        </p:nvSpPr>
        <p:spPr>
          <a:xfrm>
            <a:off x="1750034" y="1577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5E7076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A8919-AE54-4746-B092-B754A841E60F}"/>
              </a:ext>
            </a:extLst>
          </p:cNvPr>
          <p:cNvSpPr txBox="1"/>
          <p:nvPr/>
        </p:nvSpPr>
        <p:spPr>
          <a:xfrm>
            <a:off x="2013300" y="2003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5E7076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CA1900-DFDD-4BD9-A19F-501FE5E8B4B3}"/>
              </a:ext>
            </a:extLst>
          </p:cNvPr>
          <p:cNvSpPr txBox="1"/>
          <p:nvPr/>
        </p:nvSpPr>
        <p:spPr>
          <a:xfrm>
            <a:off x="2146926" y="2420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5E7076"/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C4F2CB-E467-49EA-8DE4-A0F43DE7FE0A}"/>
              </a:ext>
            </a:extLst>
          </p:cNvPr>
          <p:cNvSpPr txBox="1"/>
          <p:nvPr/>
        </p:nvSpPr>
        <p:spPr>
          <a:xfrm>
            <a:off x="2193030" y="2852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5E7076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D155DC-75E2-4DEE-BC73-18FEDBDA6736}"/>
              </a:ext>
            </a:extLst>
          </p:cNvPr>
          <p:cNvSpPr txBox="1"/>
          <p:nvPr/>
        </p:nvSpPr>
        <p:spPr>
          <a:xfrm>
            <a:off x="2143662" y="327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5E7076"/>
                </a:solidFill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6D79CE-3F16-4E9C-905E-63078A5706CE}"/>
              </a:ext>
            </a:extLst>
          </p:cNvPr>
          <p:cNvSpPr txBox="1"/>
          <p:nvPr/>
        </p:nvSpPr>
        <p:spPr>
          <a:xfrm>
            <a:off x="2008187" y="3706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5E7076"/>
                </a:solidFill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A13D5-B9B7-4641-AB82-417B2E32CB88}"/>
              </a:ext>
            </a:extLst>
          </p:cNvPr>
          <p:cNvSpPr txBox="1"/>
          <p:nvPr/>
        </p:nvSpPr>
        <p:spPr>
          <a:xfrm>
            <a:off x="673971" y="2852281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5E7076"/>
                </a:solidFill>
              </a:rPr>
              <a:t>Слайд №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FA123F-726C-415C-97CB-55D8DEE4959F}"/>
              </a:ext>
            </a:extLst>
          </p:cNvPr>
          <p:cNvSpPr txBox="1"/>
          <p:nvPr/>
        </p:nvSpPr>
        <p:spPr>
          <a:xfrm>
            <a:off x="1750034" y="4132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5E7076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310593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314</Words>
  <Application>Microsoft Office PowerPoint</Application>
  <PresentationFormat>Экран (16:9)</PresentationFormat>
  <Paragraphs>109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Баранова Ольга Владимировна</dc:creator>
  <cp:lastModifiedBy>Ким Анатолий Александрович</cp:lastModifiedBy>
  <cp:revision>63</cp:revision>
  <dcterms:created xsi:type="dcterms:W3CDTF">2015-06-15T09:44:47Z</dcterms:created>
  <dcterms:modified xsi:type="dcterms:W3CDTF">2021-12-29T21:08:13Z</dcterms:modified>
</cp:coreProperties>
</file>