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7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08" d="100"/>
          <a:sy n="108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25.12.2022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>
                <a:solidFill>
                  <a:schemeClr val="bg1"/>
                </a:solidFill>
              </a:rPr>
              <a:t> университет</a:t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t>25.12.2022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симулятора для взаимодействия между роботами в условиях неопределенностей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DAB5D-D4DD-4E19-AD52-D7C2F4E142A5}"/>
              </a:ext>
            </a:extLst>
          </p:cNvPr>
          <p:cNvSpPr txBox="1"/>
          <p:nvPr/>
        </p:nvSpPr>
        <p:spPr>
          <a:xfrm>
            <a:off x="4499992" y="4869160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Лень Юлия Александровна 22М-07мм</a:t>
            </a:r>
          </a:p>
          <a:p>
            <a:r>
              <a:rPr lang="ru-RU" dirty="0"/>
              <a:t>Научный руководитель:</a:t>
            </a:r>
            <a:br>
              <a:rPr lang="ru-RU" dirty="0"/>
            </a:br>
            <a:r>
              <a:rPr lang="ru-RU" dirty="0"/>
              <a:t>д.ф.-м.н., проф., О.Н. </a:t>
            </a:r>
            <a:r>
              <a:rPr lang="ru-RU" dirty="0" err="1"/>
              <a:t>Граничин</a:t>
            </a:r>
            <a:br>
              <a:rPr lang="ru-RU" dirty="0"/>
            </a:br>
            <a:r>
              <a:rPr lang="ru-RU" dirty="0"/>
              <a:t>Санкт-Петербург</a:t>
            </a:r>
            <a:br>
              <a:rPr lang="ru-RU" dirty="0"/>
            </a:br>
            <a:r>
              <a:rPr lang="ru-RU" dirty="0"/>
              <a:t>2022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624736" cy="706090"/>
          </a:xfrm>
        </p:spPr>
        <p:txBody>
          <a:bodyPr/>
          <a:lstStyle/>
          <a:p>
            <a:r>
              <a:rPr lang="ru-RU" dirty="0" err="1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  <p:pic>
        <p:nvPicPr>
          <p:cNvPr id="1026" name="Picture 2" descr="Домашние роботы вошли в быт не так, как мечталось | Science Debate">
            <a:extLst>
              <a:ext uri="{FF2B5EF4-FFF2-40B4-BE49-F238E27FC236}">
                <a16:creationId xmlns:a16="http://schemas.microsoft.com/office/drawing/2014/main" id="{B9B2DA98-219C-457A-A61E-F951DAF01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96" y="1302079"/>
            <a:ext cx="4036093" cy="231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омышленный робот — Википедия">
            <a:extLst>
              <a:ext uri="{FF2B5EF4-FFF2-40B4-BE49-F238E27FC236}">
                <a16:creationId xmlns:a16="http://schemas.microsoft.com/office/drawing/2014/main" id="{21725933-8D2B-45CF-A74B-4C799EFD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27" y="1214112"/>
            <a:ext cx="3410425" cy="243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ие боевые роботы нужны России?">
            <a:extLst>
              <a:ext uri="{FF2B5EF4-FFF2-40B4-BE49-F238E27FC236}">
                <a16:creationId xmlns:a16="http://schemas.microsoft.com/office/drawing/2014/main" id="{E387D189-326C-441F-B384-A645FF772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94" y="3816330"/>
            <a:ext cx="3917095" cy="2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Технологии в медицине: как роботы проводят диагностику рака и становятся  сиделками - Inc. Russia">
            <a:extLst>
              <a:ext uri="{FF2B5EF4-FFF2-40B4-BE49-F238E27FC236}">
                <a16:creationId xmlns:a16="http://schemas.microsoft.com/office/drawing/2014/main" id="{FE19D222-4B7D-48BD-9FCC-6BC20E6B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48" y="3777920"/>
            <a:ext cx="3634802" cy="24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B4E8E57-3FF5-4CE8-A8D1-81DB5DCA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Целью работы является разработка симулятора для взаимодействия между роботами в условиях неопределенностей. </a:t>
            </a:r>
          </a:p>
          <a:p>
            <a:pPr marL="0" indent="0">
              <a:buNone/>
            </a:pPr>
            <a:r>
              <a:rPr lang="ru-RU" dirty="0"/>
              <a:t>Для достижения этой цели необходимо решить следующие задачи: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• выполнить обзор предметной области</a:t>
            </a:r>
            <a:br>
              <a:rPr lang="ru-RU" dirty="0"/>
            </a:br>
            <a:r>
              <a:rPr lang="ru-RU" dirty="0"/>
              <a:t>• разработать правила для симулятора</a:t>
            </a:r>
            <a:br>
              <a:rPr lang="ru-RU" dirty="0"/>
            </a:br>
            <a:r>
              <a:rPr lang="ru-RU" dirty="0"/>
              <a:t>• провести анализ существующих платформ моделирования и выбрать одну для реализации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08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0BF70-B281-42FA-9A5A-ED56BEF7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Симуляторы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0E9A40-D7A2-404E-897E-50A850D4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  <p:pic>
        <p:nvPicPr>
          <p:cNvPr id="2050" name="Picture 2" descr="Microsoft Flight Simulator">
            <a:extLst>
              <a:ext uri="{FF2B5EF4-FFF2-40B4-BE49-F238E27FC236}">
                <a16:creationId xmlns:a16="http://schemas.microsoft.com/office/drawing/2014/main" id="{7CAD3CF4-36A5-4014-99C2-C4D759F6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20" y="1120552"/>
            <a:ext cx="358786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uro Truck Simulator 2">
            <a:extLst>
              <a:ext uri="{FF2B5EF4-FFF2-40B4-BE49-F238E27FC236}">
                <a16:creationId xmlns:a16="http://schemas.microsoft.com/office/drawing/2014/main" id="{7769EC1C-15B2-4479-97B3-3F8D6E16F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20552"/>
            <a:ext cx="358786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Базовая версия The Sims 4 стала бесплатной">
            <a:extLst>
              <a:ext uri="{FF2B5EF4-FFF2-40B4-BE49-F238E27FC236}">
                <a16:creationId xmlns:a16="http://schemas.microsoft.com/office/drawing/2014/main" id="{EFE194AB-3390-405C-9BA1-69C883F75B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https://i.playground.ru/p/kuXceeNdwfMRqCvh1xuPgg.webp?800-auto">
            <a:extLst>
              <a:ext uri="{FF2B5EF4-FFF2-40B4-BE49-F238E27FC236}">
                <a16:creationId xmlns:a16="http://schemas.microsoft.com/office/drawing/2014/main" id="{47978A47-7790-4394-97A9-3A12BD4581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6" descr="https://i.playground.ru/p/kuXceeNdwfMRqCvh1xuPgg.webp?800-auto">
            <a:extLst>
              <a:ext uri="{FF2B5EF4-FFF2-40B4-BE49-F238E27FC236}">
                <a16:creationId xmlns:a16="http://schemas.microsoft.com/office/drawing/2014/main" id="{7A248E45-88CA-43A0-9B9E-CBA3690651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6" name="Picture 18" descr="How The Sims Became the Internet's Most Exciting Place to Eat - The New  York Times">
            <a:extLst>
              <a:ext uri="{FF2B5EF4-FFF2-40B4-BE49-F238E27FC236}">
                <a16:creationId xmlns:a16="http://schemas.microsoft.com/office/drawing/2014/main" id="{D62104E4-06D9-4026-B6FE-E8370FE75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2" y="4077072"/>
            <a:ext cx="3491880" cy="19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39750-DC01-46EA-B5AC-CECA977727FC}"/>
              </a:ext>
            </a:extLst>
          </p:cNvPr>
          <p:cNvSpPr txBox="1"/>
          <p:nvPr/>
        </p:nvSpPr>
        <p:spPr>
          <a:xfrm>
            <a:off x="1115616" y="6098812"/>
            <a:ext cx="2854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Симулятор жизни </a:t>
            </a:r>
            <a:r>
              <a:rPr lang="en-US" sz="1000" dirty="0"/>
              <a:t>the Sims 4</a:t>
            </a:r>
            <a:endParaRPr lang="ru-RU" sz="1000" dirty="0"/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8E7F8A25-8D34-4FF9-9ED2-A5E4887A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156966"/>
            <a:ext cx="168315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MICROSOFT FLIGHT SIMULATOR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5C1595CD-DA16-4ABA-A6AC-9378E1650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3156966"/>
            <a:ext cx="142667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EURO TRUCK SIMULATOR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 2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2B36F74D-4DF6-4AEC-9AD0-24B25F377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97" y="5887366"/>
            <a:ext cx="1157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herit"/>
              </a:rPr>
              <a:t>COOKING SIMULATOR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72" name="Picture 24" descr="Cooking Simulator">
            <a:extLst>
              <a:ext uri="{FF2B5EF4-FFF2-40B4-BE49-F238E27FC236}">
                <a16:creationId xmlns:a16="http://schemas.microsoft.com/office/drawing/2014/main" id="{A8AC51C4-F9B8-489F-AC43-0D55057C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453" y="3989579"/>
            <a:ext cx="3609235" cy="18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5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1D58C-02F3-4925-8B94-9689FD6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для симулятора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2F5F6-63A4-49FF-8154-45BD0310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каждая команда имеет только одного оператора</a:t>
            </a:r>
          </a:p>
          <a:p>
            <a:r>
              <a:rPr lang="ru-RU" dirty="0"/>
              <a:t> у каждой команды есть ограничения на использование оборудования (например, 5 дронов 5 машин, 2 гусеницы или любая комбинация из данного набора)</a:t>
            </a:r>
          </a:p>
          <a:p>
            <a:r>
              <a:rPr lang="ru-RU" dirty="0"/>
              <a:t> при вылете дрона за границу сектора поиска, он считается выбывшим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65B82F-D893-40EC-AB23-A945B23E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37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AC125-6E51-480E-B0E5-4AE4AF23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Unity3d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0CECA-DB98-4130-A316-919A2720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  <p:pic>
        <p:nvPicPr>
          <p:cNvPr id="3076" name="Picture 4" descr="Unity 3d - INSTALUJ.cz - programy ke stažení zdarma">
            <a:extLst>
              <a:ext uri="{FF2B5EF4-FFF2-40B4-BE49-F238E27FC236}">
                <a16:creationId xmlns:a16="http://schemas.microsoft.com/office/drawing/2014/main" id="{9C5E8CD2-EC6C-4CCA-AA2E-62009509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6305247" cy="38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ity3d Game development Solutions | Facebook">
            <a:extLst>
              <a:ext uri="{FF2B5EF4-FFF2-40B4-BE49-F238E27FC236}">
                <a16:creationId xmlns:a16="http://schemas.microsoft.com/office/drawing/2014/main" id="{EE081A8F-3372-4E7A-82FA-6D914C45A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5455" y1="42945" x2="52922" y2="58896"/>
                        <a14:foregroundMark x1="56818" y1="42331" x2="64610" y2="61963"/>
                        <a14:foregroundMark x1="67857" y1="36810" x2="67857" y2="36810"/>
                        <a14:foregroundMark x1="67532" y1="41718" x2="67532" y2="60123"/>
                        <a14:foregroundMark x1="73052" y1="34969" x2="74351" y2="60736"/>
                        <a14:foregroundMark x1="77922" y1="45399" x2="79545" y2="638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951298"/>
            <a:ext cx="29337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24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0804D-CF96-4A83-8E1A-76EC10F7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74638"/>
            <a:ext cx="6624736" cy="706090"/>
          </a:xfrm>
        </p:spPr>
        <p:txBody>
          <a:bodyPr/>
          <a:lstStyle/>
          <a:p>
            <a:r>
              <a:rPr lang="en-US" dirty="0"/>
              <a:t>Unreal Engine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B49CF9-9804-4F4B-A0B6-42155EF0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  <p:pic>
        <p:nvPicPr>
          <p:cNvPr id="4098" name="Picture 2" descr="Unreal Engine — Википедия">
            <a:extLst>
              <a:ext uri="{FF2B5EF4-FFF2-40B4-BE49-F238E27FC236}">
                <a16:creationId xmlns:a16="http://schemas.microsoft.com/office/drawing/2014/main" id="{131EED39-AB1F-4E0B-A73B-0DCC6161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714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evel Editor in Unreal Engine | Unreal Engine 5.0 Documentation">
            <a:extLst>
              <a:ext uri="{FF2B5EF4-FFF2-40B4-BE49-F238E27FC236}">
                <a16:creationId xmlns:a16="http://schemas.microsoft.com/office/drawing/2014/main" id="{E06DFC65-38F9-4B63-84EE-F39DD97F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44" y="2060848"/>
            <a:ext cx="6461592" cy="343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4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BE2C9-5DAB-497A-9BA8-0A5C5581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71550-120E-4A2B-8F62-5732298C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работы выполнены следующие задачи:</a:t>
            </a:r>
            <a:br>
              <a:rPr lang="ru-RU" dirty="0"/>
            </a:br>
            <a:r>
              <a:rPr lang="ru-RU" dirty="0"/>
              <a:t>• выполнен обзор предметной области</a:t>
            </a:r>
            <a:br>
              <a:rPr lang="ru-RU" dirty="0"/>
            </a:br>
            <a:r>
              <a:rPr lang="ru-RU" dirty="0"/>
              <a:t>• разработаны правила для симулятора</a:t>
            </a:r>
            <a:br>
              <a:rPr lang="ru-RU" dirty="0"/>
            </a:br>
            <a:r>
              <a:rPr lang="ru-RU" dirty="0"/>
              <a:t>• проведен анализ существующих движков и выбран для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2FB610-B62A-47E8-94F2-6E41F1A3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4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31</TotalTime>
  <Words>119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inherit</vt:lpstr>
      <vt:lpstr>Тема Office</vt:lpstr>
      <vt:lpstr>Разработка симулятора для взаимодействия между роботами в условиях неопределенностей</vt:lpstr>
      <vt:lpstr>ВВедение</vt:lpstr>
      <vt:lpstr>Постановка задачи</vt:lpstr>
      <vt:lpstr>Симуляторы</vt:lpstr>
      <vt:lpstr>Правила для симулятора</vt:lpstr>
      <vt:lpstr>Unity3d</vt:lpstr>
      <vt:lpstr>Unreal Engine</vt:lpstr>
      <vt:lpstr>Заключение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симулятора для взаимодействия между роботами в условиях неопределенностей</dc:title>
  <dc:creator>Юлия Лень</dc:creator>
  <cp:lastModifiedBy>Юлия Лень</cp:lastModifiedBy>
  <cp:revision>6</cp:revision>
  <dcterms:created xsi:type="dcterms:W3CDTF">2022-12-25T17:01:45Z</dcterms:created>
  <dcterms:modified xsi:type="dcterms:W3CDTF">2022-12-25T20:09:16Z</dcterms:modified>
</cp:coreProperties>
</file>