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5ecb32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5ecb32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5ecb32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5ecb32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5ecb32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5ecb32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Sumo Basics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Anson Law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need: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Sensors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Motors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 Motors (Optional)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>
            <a:stCxn id="67" idx="2"/>
            <a:endCxn id="68" idx="1"/>
          </p:cNvCxnSpPr>
          <p:nvPr/>
        </p:nvCxnSpPr>
        <p:spPr>
          <a:xfrm flipH="1" rot="-5400000">
            <a:off x="1469175" y="3297050"/>
            <a:ext cx="643500" cy="981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5"/>
          <p:cNvCxnSpPr>
            <a:stCxn id="67" idx="2"/>
            <a:endCxn id="70" idx="1"/>
          </p:cNvCxnSpPr>
          <p:nvPr/>
        </p:nvCxnSpPr>
        <p:spPr>
          <a:xfrm rot="-5400000">
            <a:off x="1109175" y="2391050"/>
            <a:ext cx="1266000" cy="600"/>
          </a:xfrm>
          <a:prstGeom prst="bentConnector4">
            <a:avLst>
              <a:gd fmla="val -18809" name="adj1"/>
              <a:gd fmla="val -309787500" name="adj2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5"/>
          <p:cNvSpPr/>
          <p:nvPr/>
        </p:nvSpPr>
        <p:spPr>
          <a:xfrm>
            <a:off x="121275" y="249905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Color Sensor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741875" y="149573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Ultrasonic Sensor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839850" y="34053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Ultrasonic Sensor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300625" y="9704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Touch Sensor 1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300625" y="19976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Touch Sensor 1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300625" y="27623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Touch Sensor 1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300625" y="39306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Touch Sensor 1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5"/>
          <p:cNvCxnSpPr>
            <a:stCxn id="70" idx="3"/>
            <a:endCxn id="71" idx="1"/>
          </p:cNvCxnSpPr>
          <p:nvPr/>
        </p:nvCxnSpPr>
        <p:spPr>
          <a:xfrm flipH="1" rot="10800000">
            <a:off x="3762375" y="1233086"/>
            <a:ext cx="538200" cy="525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5"/>
          <p:cNvCxnSpPr>
            <a:stCxn id="70" idx="3"/>
            <a:endCxn id="72" idx="1"/>
          </p:cNvCxnSpPr>
          <p:nvPr/>
        </p:nvCxnSpPr>
        <p:spPr>
          <a:xfrm>
            <a:off x="3762375" y="1758386"/>
            <a:ext cx="538200" cy="5019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15"/>
          <p:cNvCxnSpPr>
            <a:stCxn id="73" idx="1"/>
            <a:endCxn id="68" idx="3"/>
          </p:cNvCxnSpPr>
          <p:nvPr/>
        </p:nvCxnSpPr>
        <p:spPr>
          <a:xfrm flipH="1">
            <a:off x="3860225" y="3024963"/>
            <a:ext cx="440400" cy="642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5"/>
          <p:cNvCxnSpPr>
            <a:stCxn id="74" idx="1"/>
            <a:endCxn id="68" idx="3"/>
          </p:cNvCxnSpPr>
          <p:nvPr/>
        </p:nvCxnSpPr>
        <p:spPr>
          <a:xfrm rot="10800000">
            <a:off x="3860225" y="3667988"/>
            <a:ext cx="440400" cy="5253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5"/>
          <p:cNvSpPr/>
          <p:nvPr/>
        </p:nvSpPr>
        <p:spPr>
          <a:xfrm>
            <a:off x="6625913" y="790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Touch Sensor 2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625975" y="393065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Touch Sensor 2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300625" y="9704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Touch Sensor 1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625925" y="1999175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Touch Sensor 2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625975" y="45706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Touch Sensor 2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625975" y="32905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Touch Sensor 2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625975" y="7190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Touch Sensor 2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625975" y="1359125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Touch Sensor 2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625925" y="2639225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Touch Sensor 2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5"/>
          <p:cNvCxnSpPr>
            <a:stCxn id="81" idx="3"/>
            <a:endCxn id="79" idx="1"/>
          </p:cNvCxnSpPr>
          <p:nvPr/>
        </p:nvCxnSpPr>
        <p:spPr>
          <a:xfrm flipH="1" rot="10800000">
            <a:off x="6321125" y="341763"/>
            <a:ext cx="304800" cy="891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>
            <a:stCxn id="81" idx="3"/>
            <a:endCxn id="85" idx="1"/>
          </p:cNvCxnSpPr>
          <p:nvPr/>
        </p:nvCxnSpPr>
        <p:spPr>
          <a:xfrm flipH="1" rot="10800000">
            <a:off x="6321125" y="981663"/>
            <a:ext cx="304800" cy="2514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>
            <a:stCxn id="72" idx="3"/>
            <a:endCxn id="86" idx="1"/>
          </p:cNvCxnSpPr>
          <p:nvPr/>
        </p:nvCxnSpPr>
        <p:spPr>
          <a:xfrm flipH="1" rot="10800000">
            <a:off x="6321125" y="1621638"/>
            <a:ext cx="304800" cy="6387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>
            <a:stCxn id="72" idx="3"/>
            <a:endCxn id="82" idx="1"/>
          </p:cNvCxnSpPr>
          <p:nvPr/>
        </p:nvCxnSpPr>
        <p:spPr>
          <a:xfrm>
            <a:off x="6321125" y="2260338"/>
            <a:ext cx="304800" cy="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>
            <a:stCxn id="73" idx="3"/>
            <a:endCxn id="87" idx="1"/>
          </p:cNvCxnSpPr>
          <p:nvPr/>
        </p:nvCxnSpPr>
        <p:spPr>
          <a:xfrm flipH="1" rot="10800000">
            <a:off x="6321125" y="2901963"/>
            <a:ext cx="304800" cy="12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>
            <a:stCxn id="73" idx="3"/>
            <a:endCxn id="84" idx="1"/>
          </p:cNvCxnSpPr>
          <p:nvPr/>
        </p:nvCxnSpPr>
        <p:spPr>
          <a:xfrm>
            <a:off x="6321125" y="3024963"/>
            <a:ext cx="304800" cy="5283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>
            <a:stCxn id="74" idx="3"/>
            <a:endCxn id="80" idx="1"/>
          </p:cNvCxnSpPr>
          <p:nvPr/>
        </p:nvCxnSpPr>
        <p:spPr>
          <a:xfrm>
            <a:off x="6321125" y="4193288"/>
            <a:ext cx="3048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>
            <a:stCxn id="74" idx="3"/>
            <a:endCxn id="83" idx="1"/>
          </p:cNvCxnSpPr>
          <p:nvPr/>
        </p:nvCxnSpPr>
        <p:spPr>
          <a:xfrm>
            <a:off x="6321125" y="4193288"/>
            <a:ext cx="304800" cy="640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 txBox="1"/>
          <p:nvPr/>
        </p:nvSpPr>
        <p:spPr>
          <a:xfrm>
            <a:off x="325100" y="174150"/>
            <a:ext cx="6687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Thinking the program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tips: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Car weight =&lt; 1kg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Size: 20cm x 20cm x 20cm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drop &lt;5 gram gear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Sumo Area: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77cm diameter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2.5cm sideways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50cm circumference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Think About how to make use of these rules!!!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