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1662db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1662db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662dbe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1662dbe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1662db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1662db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1662dbed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1662dbed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1662dbed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1662dbed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1662dbed1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1662dbed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youtu.be/_C4RkIlPWrQ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Lego Robotics Orientation Day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all students interested in joining our Team.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535600"/>
            <a:ext cx="7030500" cy="3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last year: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President:    Bernard Lo (4F)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Vice president:   Anson Law (4B)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Committee members: 	</a:t>
            </a:r>
            <a:r>
              <a:rPr lang="en"/>
              <a:t>Thomas Lai (4A)</a:t>
            </a:r>
            <a:endParaRPr/>
          </a:p>
          <a:p>
            <a:pPr indent="45720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Colin Chow (4B)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Linus Lo (4F)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Ryan Kwok (4F)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 b="13042" l="37662" r="37880" t="17100"/>
          <a:stretch/>
        </p:blipFill>
        <p:spPr>
          <a:xfrm>
            <a:off x="5718175" y="1262350"/>
            <a:ext cx="2236325" cy="359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do?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282575" y="1669500"/>
            <a:ext cx="4935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participate in competitions and inter-school exhibitions.  Also, we build large scale lego projects like the Great Ball Contraption.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List of competitions we participate in the last year: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World Robot Olympiad 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FIRST LEGO League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RIDIY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 rotWithShape="1">
          <a:blip r:embed="rId3">
            <a:alphaModFix/>
          </a:blip>
          <a:srcRect b="19998" l="19646" r="25245" t="30587"/>
          <a:stretch/>
        </p:blipFill>
        <p:spPr>
          <a:xfrm>
            <a:off x="5218175" y="1959775"/>
            <a:ext cx="3888125" cy="196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want to know more?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play Lego only for fun.  However, we still hope to win competitions and attend exhibitions.  We learnt programming and hardware building in the process.  This is a valuable skill in this computer-oriented generation which is becoming increasingly more important. Through joining our team, you can learn these skills in a stress-free environment.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video about our team’s activities 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 back and enjoy!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https://youtu.be/_C4RkIlPWrQ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are most welcome to ask us.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