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3f46e0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3f46e0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3f642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3f642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3f6422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3f6422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 Robotics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lesson: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Usage of different blocks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Port matters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following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Task:Follow the black line on the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Tip: colour sensor can detect the black 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847300" y="972800"/>
            <a:ext cx="248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turn to the right direction when it leaves the line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the program yourself.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971725" y="2010500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8347"/>
            <a:ext cx="4505925" cy="3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