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81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CC"/>
    <a:srgbClr val="33CC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422" autoAdjust="0"/>
    <p:restoredTop sz="99328" autoAdjust="0"/>
  </p:normalViewPr>
  <p:slideViewPr>
    <p:cSldViewPr>
      <p:cViewPr varScale="1">
        <p:scale>
          <a:sx n="73" d="100"/>
          <a:sy n="73" d="100"/>
        </p:scale>
        <p:origin x="17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48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5E9678-C043-4C74-B521-66AE1FA3A2B5}" type="datetimeFigureOut">
              <a:rPr lang="en-US"/>
              <a:pPr>
                <a:defRPr/>
              </a:pPr>
              <a:t>11/22/2016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D177854-4E9D-4B9A-B25A-CB36B9B31F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83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177854-4E9D-4B9A-B25A-CB36B9B31F5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9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0"/>
          <p:cNvSpPr/>
          <p:nvPr/>
        </p:nvSpPr>
        <p:spPr>
          <a:xfrm>
            <a:off x="3505200" y="6553200"/>
            <a:ext cx="2085975" cy="24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© 2009 Infosys Technologies Limited</a:t>
            </a:r>
          </a:p>
        </p:txBody>
      </p:sp>
      <p:cxnSp>
        <p:nvCxnSpPr>
          <p:cNvPr id="7" name="Straight Connector 17"/>
          <p:cNvCxnSpPr/>
          <p:nvPr/>
        </p:nvCxnSpPr>
        <p:spPr>
          <a:xfrm rot="5400000">
            <a:off x="39688" y="419100"/>
            <a:ext cx="836612" cy="15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293688" y="1747838"/>
            <a:ext cx="85566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9" name="Picture 57" descr="Infosys Logo CMYK EMF.emf"/>
          <p:cNvPicPr>
            <a:picLocks noChangeAspect="1"/>
          </p:cNvPicPr>
          <p:nvPr/>
        </p:nvPicPr>
        <p:blipFill>
          <a:blip r:embed="rId3"/>
          <a:srcRect l="12579" r="11937" b="29672"/>
          <a:stretch>
            <a:fillRect/>
          </a:stretch>
        </p:blipFill>
        <p:spPr bwMode="auto">
          <a:xfrm>
            <a:off x="457200" y="6538913"/>
            <a:ext cx="75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7"/>
          <p:cNvSpPr/>
          <p:nvPr userDrawn="1"/>
        </p:nvSpPr>
        <p:spPr>
          <a:xfrm>
            <a:off x="0" y="3048000"/>
            <a:ext cx="9144000" cy="14478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2" name="Picture 9" descr="Infosys Logo CMYK EMF.emf"/>
          <p:cNvPicPr>
            <a:picLocks noChangeAspect="1"/>
          </p:cNvPicPr>
          <p:nvPr userDrawn="1"/>
        </p:nvPicPr>
        <p:blipFill>
          <a:blip r:embed="rId3"/>
          <a:srcRect l="12579" r="11937" b="29672"/>
          <a:stretch>
            <a:fillRect/>
          </a:stretch>
        </p:blipFill>
        <p:spPr bwMode="auto">
          <a:xfrm>
            <a:off x="1168400" y="1325563"/>
            <a:ext cx="10842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7"/>
          <p:cNvSpPr/>
          <p:nvPr userDrawn="1"/>
        </p:nvSpPr>
        <p:spPr>
          <a:xfrm>
            <a:off x="1143000" y="6451600"/>
            <a:ext cx="2085975" cy="24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© 2009 Infosys Technologies Limited</a:t>
            </a:r>
          </a:p>
        </p:txBody>
      </p:sp>
      <p:pic>
        <p:nvPicPr>
          <p:cNvPr id="14" name="Picture 11" descr="New_blue_Front.png"/>
          <p:cNvPicPr>
            <a:picLocks noChangeAspect="1"/>
          </p:cNvPicPr>
          <p:nvPr userDrawn="1"/>
        </p:nvPicPr>
        <p:blipFill>
          <a:blip r:embed="rId4"/>
          <a:srcRect b="1550"/>
          <a:stretch>
            <a:fillRect/>
          </a:stretch>
        </p:blipFill>
        <p:spPr bwMode="auto">
          <a:xfrm>
            <a:off x="0" y="1047750"/>
            <a:ext cx="91440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0" descr="Final MSSB Logo_Black_2"/>
          <p:cNvPicPr preferRelativeResize="0">
            <a:picLocks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497138" y="1295400"/>
            <a:ext cx="1693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24200"/>
            <a:ext cx="7391400" cy="838200"/>
          </a:xfrm>
        </p:spPr>
        <p:txBody>
          <a:bodyPr>
            <a:normAutofit/>
          </a:bodyPr>
          <a:lstStyle>
            <a:lvl1pPr algn="l">
              <a:defRPr sz="2800" b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038600"/>
            <a:ext cx="4572000" cy="38100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5715000"/>
            <a:ext cx="1981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0"/>
          <p:cNvSpPr/>
          <p:nvPr/>
        </p:nvSpPr>
        <p:spPr>
          <a:xfrm>
            <a:off x="3505200" y="6553200"/>
            <a:ext cx="2085975" cy="244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© 2009 Infosys Technologies Limited</a:t>
            </a:r>
          </a:p>
        </p:txBody>
      </p:sp>
      <p:cxnSp>
        <p:nvCxnSpPr>
          <p:cNvPr id="7" name="Straight Connector 17"/>
          <p:cNvCxnSpPr/>
          <p:nvPr/>
        </p:nvCxnSpPr>
        <p:spPr>
          <a:xfrm rot="5400000">
            <a:off x="39688" y="419100"/>
            <a:ext cx="836612" cy="15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293688" y="1747838"/>
            <a:ext cx="85566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9" name="Picture 57" descr="Infosys Logo CMYK EMF.emf"/>
          <p:cNvPicPr>
            <a:picLocks noChangeAspect="1"/>
          </p:cNvPicPr>
          <p:nvPr/>
        </p:nvPicPr>
        <p:blipFill>
          <a:blip r:embed="rId3"/>
          <a:srcRect l="12579" r="11937" b="29672"/>
          <a:stretch>
            <a:fillRect/>
          </a:stretch>
        </p:blipFill>
        <p:spPr bwMode="auto">
          <a:xfrm>
            <a:off x="457200" y="6538913"/>
            <a:ext cx="75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68275" indent="-168275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2000"/>
            </a:lvl1pPr>
            <a:lvl2pPr marL="401638" indent="-169863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2000"/>
            </a:lvl2pPr>
            <a:lvl3pPr marL="625475" indent="-168275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1800"/>
            </a:lvl3pPr>
            <a:lvl4pPr marL="858838" indent="-169863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1600"/>
            </a:lvl4pPr>
            <a:lvl5pPr marL="1082675" indent="-112713">
              <a:spcBef>
                <a:spcPts val="300"/>
              </a:spcBef>
              <a:buClr>
                <a:schemeClr val="tx2"/>
              </a:buClr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636C5A-F166-4286-BA8E-CFAF9DB96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>
            <a:normAutofit/>
          </a:bodyPr>
          <a:lstStyle>
            <a:lvl1pPr>
              <a:spcBef>
                <a:spcPts val="300"/>
              </a:spcBef>
              <a:defRPr sz="2000"/>
            </a:lvl1pPr>
            <a:lvl2pPr>
              <a:spcBef>
                <a:spcPts val="300"/>
              </a:spcBef>
              <a:defRPr sz="18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>
            <a:normAutofit/>
          </a:bodyPr>
          <a:lstStyle>
            <a:lvl1pPr>
              <a:spcBef>
                <a:spcPts val="300"/>
              </a:spcBef>
              <a:defRPr sz="2000"/>
            </a:lvl1pPr>
            <a:lvl2pPr>
              <a:spcBef>
                <a:spcPts val="300"/>
              </a:spcBef>
              <a:defRPr sz="18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C6E115E-93A7-437D-8526-54B76EB7F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381000"/>
          </a:xfrm>
          <a:solidFill>
            <a:srgbClr val="99CCFF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495800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defRPr sz="1800"/>
            </a:lvl1pPr>
            <a:lvl2pPr>
              <a:spcBef>
                <a:spcPts val="2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381000"/>
          </a:xfrm>
          <a:solidFill>
            <a:srgbClr val="99CCFF"/>
          </a:solidFill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495800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defRPr sz="1800"/>
            </a:lvl1pPr>
            <a:lvl2pPr>
              <a:spcBef>
                <a:spcPts val="2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6F9306-F212-49A2-ADED-358517479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6A2015-6626-4561-83D4-FB87A7700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E5EBD9D-FD18-4545-AEBF-92C791CDE5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76213"/>
            <a:ext cx="82296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9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16688"/>
            <a:ext cx="38100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505200" y="6553200"/>
            <a:ext cx="14542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© </a:t>
            </a:r>
            <a:r>
              <a:rPr lang="en-US" sz="1050" dirty="0" smtClean="0">
                <a:latin typeface="+mn-lt"/>
              </a:rPr>
              <a:t>2013 Infosys</a:t>
            </a:r>
            <a:r>
              <a:rPr lang="en-US" sz="1050" baseline="0" dirty="0" smtClean="0">
                <a:latin typeface="+mn-lt"/>
              </a:rPr>
              <a:t> </a:t>
            </a:r>
            <a:r>
              <a:rPr lang="en-US" sz="1050" dirty="0" smtClean="0">
                <a:latin typeface="+mn-lt"/>
              </a:rPr>
              <a:t>Limited</a:t>
            </a:r>
            <a:endParaRPr lang="en-US" sz="1050" dirty="0">
              <a:latin typeface="+mn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9688" y="419100"/>
            <a:ext cx="836612" cy="158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293688" y="1747838"/>
            <a:ext cx="85566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17418" name="Picture 57" descr="Infosys Logo CMYK EMF.emf"/>
          <p:cNvPicPr>
            <a:picLocks noChangeAspect="1"/>
          </p:cNvPicPr>
          <p:nvPr/>
        </p:nvPicPr>
        <p:blipFill>
          <a:blip r:embed="rId9"/>
          <a:srcRect l="12579" r="11937" b="29672"/>
          <a:stretch>
            <a:fillRect/>
          </a:stretch>
        </p:blipFill>
        <p:spPr bwMode="auto">
          <a:xfrm>
            <a:off x="457200" y="6538913"/>
            <a:ext cx="75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itchFamily="34" charset="0"/>
        </a:defRPr>
      </a:lvl9pPr>
    </p:titleStyle>
    <p:bodyStyle>
      <a:lvl1pPr marL="168275" indent="-1682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1698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25475" indent="-1682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58838" indent="-1698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675" indent="-1682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75" y="23109"/>
            <a:ext cx="8229600" cy="660400"/>
          </a:xfrm>
        </p:spPr>
        <p:txBody>
          <a:bodyPr/>
          <a:lstStyle/>
          <a:p>
            <a:pPr algn="ctr"/>
            <a:r>
              <a:rPr lang="en-US" altLang="ja-JP" b="1" dirty="0" err="1" smtClean="0">
                <a:latin typeface="Book Antiqua" pitchFamily="18" charset="0"/>
                <a:ea typeface="MS PGothic" pitchFamily="34" charset="-128"/>
              </a:rPr>
              <a:t>Surendra</a:t>
            </a:r>
            <a:r>
              <a:rPr lang="en-US" altLang="ja-JP" b="1" dirty="0" smtClean="0">
                <a:latin typeface="Book Antiqua" pitchFamily="18" charset="0"/>
                <a:ea typeface="MS PGothic" pitchFamily="34" charset="-128"/>
              </a:rPr>
              <a:t> </a:t>
            </a:r>
            <a:r>
              <a:rPr lang="en-US" altLang="ja-JP" b="1" dirty="0" err="1" smtClean="0">
                <a:latin typeface="Book Antiqua" pitchFamily="18" charset="0"/>
                <a:ea typeface="MS PGothic" pitchFamily="34" charset="-128"/>
              </a:rPr>
              <a:t>Pratap</a:t>
            </a:r>
            <a:r>
              <a:rPr lang="en-US" altLang="ja-JP" b="1" dirty="0" smtClean="0">
                <a:latin typeface="Book Antiqua" pitchFamily="18" charset="0"/>
                <a:ea typeface="MS PGothic" pitchFamily="34" charset="-128"/>
              </a:rPr>
              <a:t> Singh Chauhan</a:t>
            </a:r>
            <a:endParaRPr lang="en-US" b="1" dirty="0">
              <a:latin typeface="Book Antiqua" pitchFamily="18" charset="0"/>
              <a:ea typeface="MS PGothic" pitchFamily="34" charset="-128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56920" y="609600"/>
            <a:ext cx="3601963" cy="1295400"/>
          </a:xfrm>
          <a:prstGeom prst="rect">
            <a:avLst/>
          </a:prstGeom>
          <a:solidFill>
            <a:srgbClr val="FFFFFF"/>
          </a:solidFill>
          <a:ln w="31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81520" y="584843"/>
            <a:ext cx="4727155" cy="2508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tIns="36000" rIns="0" bIns="36000"/>
          <a:lstStyle/>
          <a:p>
            <a:pPr marL="195263" indent="-19526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srgbClr val="FFFFFF"/>
                </a:solidFill>
              </a:rPr>
              <a:t>Main Focus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56920" y="708119"/>
            <a:ext cx="3579326" cy="104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3025" tIns="36512" rIns="73025" bIns="36512">
            <a:spAutoFit/>
          </a:bodyPr>
          <a:lstStyle/>
          <a:p>
            <a:pPr defTabSz="585788" eaLnBrk="0" hangingPunct="0"/>
            <a:r>
              <a:rPr lang="en-US" sz="1050" dirty="0" err="1" smtClean="0">
                <a:solidFill>
                  <a:srgbClr val="000000"/>
                </a:solidFill>
                <a:latin typeface="+mn-lt"/>
              </a:rPr>
              <a:t>Surendra</a:t>
            </a:r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050" dirty="0" err="1" smtClean="0">
                <a:solidFill>
                  <a:srgbClr val="000000"/>
                </a:solidFill>
                <a:latin typeface="+mn-lt"/>
              </a:rPr>
              <a:t>Pratap</a:t>
            </a:r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 Singh Chauhan</a:t>
            </a:r>
          </a:p>
          <a:p>
            <a:pPr defTabSz="585788" eaLnBrk="0" hangingPunct="0"/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Sr. Systems Engineer</a:t>
            </a:r>
          </a:p>
          <a:p>
            <a:pPr defTabSz="585788" eaLnBrk="0" hangingPunct="0"/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Infosys  Limited</a:t>
            </a:r>
          </a:p>
          <a:p>
            <a:pPr defTabSz="585788" eaLnBrk="0" hangingPunct="0"/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Hyderabad SEZ</a:t>
            </a:r>
          </a:p>
          <a:p>
            <a:pPr defTabSz="585788" eaLnBrk="0" hangingPunct="0"/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Mobile: +91 7798252902</a:t>
            </a:r>
          </a:p>
          <a:p>
            <a:pPr defTabSz="585788" eaLnBrk="0" hangingPunct="0"/>
            <a:r>
              <a:rPr lang="en-US" sz="1050" dirty="0" smtClean="0">
                <a:solidFill>
                  <a:srgbClr val="000000"/>
                </a:solidFill>
                <a:latin typeface="+mn-lt"/>
              </a:rPr>
              <a:t>Surendra_chauhan01@infosys.com</a:t>
            </a:r>
            <a:endParaRPr lang="en-US" sz="105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6875" y="844131"/>
            <a:ext cx="1907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+mn-lt"/>
              </a:rPr>
              <a:t>Industrial Domain worked for:</a:t>
            </a:r>
          </a:p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1050" kern="0" dirty="0" smtClean="0">
                <a:solidFill>
                  <a:sysClr val="windowText" lastClr="000000"/>
                </a:solidFill>
                <a:latin typeface="+mn-lt"/>
              </a:rPr>
              <a:t>E-Commerce</a:t>
            </a:r>
          </a:p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1050" kern="0" dirty="0" smtClean="0">
                <a:solidFill>
                  <a:sysClr val="windowText" lastClr="000000"/>
                </a:solidFill>
              </a:rPr>
              <a:t>Logistics</a:t>
            </a:r>
          </a:p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1050" kern="0" dirty="0" smtClean="0">
                <a:solidFill>
                  <a:sysClr val="windowText" lastClr="000000"/>
                </a:solidFill>
                <a:latin typeface="+mn-lt"/>
              </a:rPr>
              <a:t>Retails</a:t>
            </a:r>
            <a:endParaRPr lang="en-US" sz="1050" kern="0" dirty="0" smtClea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078532" y="894636"/>
            <a:ext cx="2181472" cy="10103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marL="195263" indent="-195263" eaLnBrk="0" fontAlgn="auto" hangingPunct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mes New Roman" pitchFamily="16" charset="0"/>
              <a:buNone/>
              <a:defRPr/>
            </a:pPr>
            <a:r>
              <a:rPr lang="en-US" sz="1050" b="1" kern="0" dirty="0" smtClean="0">
                <a:solidFill>
                  <a:srgbClr val="000000"/>
                </a:solidFill>
                <a:latin typeface="+mn-lt"/>
              </a:rPr>
              <a:t>Technologies Used</a:t>
            </a:r>
            <a:endParaRPr lang="en-US" sz="1050" kern="0" dirty="0">
              <a:solidFill>
                <a:sysClr val="windowText" lastClr="000000"/>
              </a:solidFill>
              <a:latin typeface="+mn-lt"/>
            </a:endParaRPr>
          </a:p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latin typeface="+mn-lt"/>
              </a:rPr>
              <a:t>Java (J2SE, J2EE), Scala</a:t>
            </a:r>
          </a:p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latin typeface="+mn-lt"/>
              </a:rPr>
              <a:t>Oracle 11g, SQL Server 05/08</a:t>
            </a:r>
          </a:p>
          <a:p>
            <a:pPr marL="195263" indent="-19526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/>
            </a:pPr>
            <a:r>
              <a:rPr lang="en-US" sz="1000" kern="0" dirty="0">
                <a:solidFill>
                  <a:sysClr val="windowText" lastClr="000000"/>
                </a:solidFill>
              </a:rPr>
              <a:t>Spring 4.0, Struts2, </a:t>
            </a:r>
            <a:r>
              <a:rPr lang="en-US" sz="1000" kern="0" dirty="0" smtClean="0">
                <a:solidFill>
                  <a:sysClr val="windowText" lastClr="000000"/>
                </a:solidFill>
              </a:rPr>
              <a:t>JSP-Servlets</a:t>
            </a:r>
            <a:endParaRPr lang="en-US" sz="1000" kern="0" dirty="0" smtClean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6920" y="1982213"/>
            <a:ext cx="3551582" cy="2458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tIns="36000" rIns="0" bIns="36000"/>
          <a:lstStyle/>
          <a:p>
            <a:pPr marL="195263" indent="-19526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</a:rPr>
              <a:t>Profile Summary</a:t>
            </a:r>
            <a:endParaRPr lang="en-US" sz="1400" b="1" kern="0" dirty="0">
              <a:solidFill>
                <a:srgbClr val="FFFFFF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019083" y="1982212"/>
            <a:ext cx="4727155" cy="2508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0" tIns="36000" rIns="0" bIns="36000"/>
          <a:lstStyle/>
          <a:p>
            <a:pPr marL="195263" indent="-195263"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 smtClean="0">
                <a:solidFill>
                  <a:srgbClr val="FFFFFF"/>
                </a:solidFill>
              </a:rPr>
              <a:t>Experience Summary</a:t>
            </a:r>
            <a:endParaRPr lang="en-US" sz="1400" b="1" kern="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471" y="2344713"/>
            <a:ext cx="3661412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More than 3 years of industrial experience with good knowledge in Application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Good exposure to SDLC with expertise on agile methodologies and test driven development </a:t>
            </a:r>
          </a:p>
          <a:p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Expert in architecture building of the application with hands on skill in Spring MVC and Security architectures.</a:t>
            </a:r>
          </a:p>
          <a:p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Ability to analyze business requirements and formulate test strategy and test plan documentation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Good knowledge of data warehouse management and Logistics and E-Commerce domain </a:t>
            </a:r>
          </a:p>
          <a:p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Exposure to ORM Tools like Hibernate 4.1, JPA.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Work Experience of GIT HUB and repositories and HPQC, JIRA workflow management tools.</a:t>
            </a:r>
          </a:p>
          <a:p>
            <a:endParaRPr lang="en-US" sz="105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Exposed to defect management using tools such as QC</a:t>
            </a:r>
          </a:p>
          <a:p>
            <a:endParaRPr lang="en-US" sz="1000" dirty="0"/>
          </a:p>
          <a:p>
            <a:pPr lvl="0"/>
            <a:endParaRPr lang="en-US" sz="1000" dirty="0"/>
          </a:p>
          <a:p>
            <a:pPr lvl="0"/>
            <a:endParaRPr lang="en-US" sz="1000" dirty="0"/>
          </a:p>
          <a:p>
            <a:pPr lvl="0"/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9083" y="2233037"/>
            <a:ext cx="4963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Project: </a:t>
            </a:r>
            <a:r>
              <a:rPr lang="en-US" sz="1050" b="1" dirty="0" smtClean="0"/>
              <a:t>Adidas CMDB-SPM Integration</a:t>
            </a:r>
            <a:endParaRPr lang="en-US" sz="1050" b="1" dirty="0"/>
          </a:p>
          <a:p>
            <a:r>
              <a:rPr lang="en-US" sz="1050" b="1" dirty="0"/>
              <a:t>       Role : Sr. Software Developer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Refinement of the existing REST Services, with additional functionality.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Preparing rules and policies for </a:t>
            </a:r>
            <a:r>
              <a:rPr lang="en-US" sz="1050" dirty="0" err="1" smtClean="0"/>
              <a:t>Axiomatics</a:t>
            </a:r>
            <a:r>
              <a:rPr lang="en-US" sz="1050" dirty="0" smtClean="0"/>
              <a:t> Policy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Writing test cases under </a:t>
            </a:r>
            <a:r>
              <a:rPr lang="en-US" sz="1050" dirty="0" err="1" smtClean="0"/>
              <a:t>Junit</a:t>
            </a:r>
            <a:r>
              <a:rPr lang="en-US" sz="1050" dirty="0" smtClean="0"/>
              <a:t>.</a:t>
            </a:r>
          </a:p>
          <a:p>
            <a:endParaRPr lang="en-US" sz="1050" dirty="0" smtClean="0"/>
          </a:p>
          <a:p>
            <a:r>
              <a:rPr lang="en-US" sz="1050" b="1" dirty="0" smtClean="0"/>
              <a:t>Project:</a:t>
            </a:r>
            <a:r>
              <a:rPr lang="en-US" sz="1050" b="1" dirty="0"/>
              <a:t> </a:t>
            </a:r>
            <a:r>
              <a:rPr lang="en-US" sz="1050" b="1" dirty="0" smtClean="0"/>
              <a:t>Under Armor Online Web Application</a:t>
            </a:r>
            <a:endParaRPr lang="en-US" sz="1050" b="1" dirty="0"/>
          </a:p>
          <a:p>
            <a:r>
              <a:rPr lang="en-US" sz="1050" b="1" dirty="0" smtClean="0"/>
              <a:t>       Role : Sr. Software Developer</a:t>
            </a:r>
            <a:endParaRPr lang="en-US" sz="105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Implementing Spring MVC and Spring Security Architectures for secure and centralized controlled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Prepared Automation scripts for REST full Services by using Spray lib with some groovy scripting in AKKA </a:t>
            </a:r>
            <a:r>
              <a:rPr lang="en-US" sz="1050" dirty="0" smtClean="0"/>
              <a:t>framework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Interacting with Onsite coordinator </a:t>
            </a:r>
            <a:r>
              <a:rPr lang="en-US" sz="1050" dirty="0" smtClean="0"/>
              <a:t>for Business Architecture and requirement gathering.</a:t>
            </a:r>
          </a:p>
          <a:p>
            <a:endParaRPr lang="en-US" sz="1050" dirty="0"/>
          </a:p>
          <a:p>
            <a:r>
              <a:rPr lang="en-US" sz="1050" b="1" dirty="0" smtClean="0"/>
              <a:t>Project</a:t>
            </a:r>
            <a:r>
              <a:rPr lang="en-US" sz="1050" b="1" dirty="0"/>
              <a:t>: </a:t>
            </a:r>
            <a:r>
              <a:rPr lang="en-US" sz="1050" b="1" dirty="0" smtClean="0"/>
              <a:t>E-Logistics(OTIS Elevators)</a:t>
            </a:r>
            <a:endParaRPr lang="en-US" sz="1050" b="1" dirty="0"/>
          </a:p>
          <a:p>
            <a:r>
              <a:rPr lang="en-US" sz="1050" b="1" dirty="0"/>
              <a:t>      Role: </a:t>
            </a:r>
            <a:r>
              <a:rPr lang="en-US" sz="1050" b="1" dirty="0" smtClean="0"/>
              <a:t>Software Programmer</a:t>
            </a:r>
            <a:endParaRPr lang="en-US" sz="105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Prepared UI scripts </a:t>
            </a:r>
            <a:r>
              <a:rPr lang="en-US" sz="1050" dirty="0"/>
              <a:t>for </a:t>
            </a:r>
            <a:r>
              <a:rPr lang="en-US" sz="1050" dirty="0" smtClean="0"/>
              <a:t>data flow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Preparing </a:t>
            </a:r>
            <a:r>
              <a:rPr lang="en-US" sz="1050" dirty="0"/>
              <a:t>the test data for the scenarios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Anchored demos for client stake holders for automation scripts developed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Interacting with Onsite coordinator as offshore </a:t>
            </a:r>
            <a:r>
              <a:rPr lang="en-US" sz="1050" dirty="0" smtClean="0"/>
              <a:t>team member regarding </a:t>
            </a:r>
            <a:r>
              <a:rPr lang="en-US" sz="1050" dirty="0"/>
              <a:t>deliverables and scripts.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kern="0" dirty="0">
                <a:solidFill>
                  <a:sysClr val="windowText" lastClr="000000"/>
                </a:solidFill>
              </a:rPr>
              <a:t>Preparation and communication of status reports to </a:t>
            </a:r>
            <a:r>
              <a:rPr lang="en-US" sz="1050" kern="0" dirty="0" smtClean="0">
                <a:solidFill>
                  <a:sysClr val="windowText" lastClr="000000"/>
                </a:solidFill>
              </a:rPr>
              <a:t>project manager</a:t>
            </a:r>
            <a:endParaRPr lang="en-US" sz="1050" kern="0" dirty="0">
              <a:solidFill>
                <a:sysClr val="windowText" lastClr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4115022" y="1564571"/>
            <a:ext cx="2144982" cy="54305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marL="195263" indent="-195263" eaLnBrk="0" fontAlgn="auto" hangingPunct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Times New Roman" pitchFamily="16" charset="0"/>
              <a:buNone/>
              <a:defRPr/>
            </a:pPr>
            <a:endParaRPr lang="en-US" sz="1050" kern="0" dirty="0">
              <a:solidFill>
                <a:sysClr val="windowText" lastClr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2985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8603</TotalTime>
  <Words>310</Words>
  <Application>Microsoft Office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Book Antiqua</vt:lpstr>
      <vt:lpstr>Calibri</vt:lpstr>
      <vt:lpstr>Times New Roman</vt:lpstr>
      <vt:lpstr>Wingdings</vt:lpstr>
      <vt:lpstr>Office Theme</vt:lpstr>
      <vt:lpstr>Surendra Pratap Singh Chauhan</vt:lpstr>
    </vt:vector>
  </TitlesOfParts>
  <Company>Infosys Technologies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 Solution Approach for MSSB Testing Program</dc:title>
  <dc:creator>John George</dc:creator>
  <cp:lastModifiedBy>Surendrapratapsingh Chauhan</cp:lastModifiedBy>
  <cp:revision>894</cp:revision>
  <dcterms:created xsi:type="dcterms:W3CDTF">2008-12-01T08:15:14Z</dcterms:created>
  <dcterms:modified xsi:type="dcterms:W3CDTF">2016-11-22T05:22:29Z</dcterms:modified>
</cp:coreProperties>
</file>