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8D3E57-7F4C-4820-9586-9DE79A266C9F}" v="46" dt="2025-02-12T14:14:34.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reethi" userId="3428a5324a0298aa" providerId="LiveId" clId="{FF8D3E57-7F4C-4820-9586-9DE79A266C9F}"/>
    <pc:docChg chg="undo custSel addSld delSld modSld">
      <pc:chgData name="sai preethi" userId="3428a5324a0298aa" providerId="LiveId" clId="{FF8D3E57-7F4C-4820-9586-9DE79A266C9F}" dt="2025-02-12T14:26:26.183" v="390" actId="207"/>
      <pc:docMkLst>
        <pc:docMk/>
      </pc:docMkLst>
      <pc:sldChg chg="modSp mod">
        <pc:chgData name="sai preethi" userId="3428a5324a0298aa" providerId="LiveId" clId="{FF8D3E57-7F4C-4820-9586-9DE79A266C9F}" dt="2025-02-12T13:37:51.683" v="117" actId="115"/>
        <pc:sldMkLst>
          <pc:docMk/>
          <pc:sldMk cId="953325580" sldId="256"/>
        </pc:sldMkLst>
        <pc:spChg chg="mod">
          <ac:chgData name="sai preethi" userId="3428a5324a0298aa" providerId="LiveId" clId="{FF8D3E57-7F4C-4820-9586-9DE79A266C9F}" dt="2025-02-12T13:35:47.211" v="61" actId="207"/>
          <ac:spMkLst>
            <pc:docMk/>
            <pc:sldMk cId="953325580" sldId="256"/>
            <ac:spMk id="2" creationId="{A8A11E26-4C38-41A6-9857-11032CEECD80}"/>
          </ac:spMkLst>
        </pc:spChg>
        <pc:spChg chg="mod">
          <ac:chgData name="sai preethi" userId="3428a5324a0298aa" providerId="LiveId" clId="{FF8D3E57-7F4C-4820-9586-9DE79A266C9F}" dt="2025-02-12T13:32:56.904" v="0" actId="1076"/>
          <ac:spMkLst>
            <pc:docMk/>
            <pc:sldMk cId="953325580" sldId="256"/>
            <ac:spMk id="3" creationId="{00000000-0000-0000-0000-000000000000}"/>
          </ac:spMkLst>
        </pc:spChg>
        <pc:spChg chg="mod">
          <ac:chgData name="sai preethi" userId="3428a5324a0298aa" providerId="LiveId" clId="{FF8D3E57-7F4C-4820-9586-9DE79A266C9F}" dt="2025-02-12T13:37:51.683" v="117" actId="115"/>
          <ac:spMkLst>
            <pc:docMk/>
            <pc:sldMk cId="953325580" sldId="256"/>
            <ac:spMk id="4" creationId="{00000000-0000-0000-0000-000000000000}"/>
          </ac:spMkLst>
        </pc:spChg>
      </pc:sldChg>
      <pc:sldChg chg="addSp delSp modSp mod setBg modClrScheme chgLayout">
        <pc:chgData name="sai preethi" userId="3428a5324a0298aa" providerId="LiveId" clId="{FF8D3E57-7F4C-4820-9586-9DE79A266C9F}" dt="2025-02-12T14:09:40.534" v="326" actId="2710"/>
        <pc:sldMkLst>
          <pc:docMk/>
          <pc:sldMk cId="3210358481" sldId="263"/>
        </pc:sldMkLst>
        <pc:spChg chg="del mod">
          <ac:chgData name="sai preethi" userId="3428a5324a0298aa" providerId="LiveId" clId="{FF8D3E57-7F4C-4820-9586-9DE79A266C9F}" dt="2025-02-12T13:39:12.102" v="119"/>
          <ac:spMkLst>
            <pc:docMk/>
            <pc:sldMk cId="3210358481" sldId="263"/>
            <ac:spMk id="2" creationId="{E041FD9D-DF07-9C37-1E61-1D920E0EF1D4}"/>
          </ac:spMkLst>
        </pc:spChg>
        <pc:spChg chg="add del mod">
          <ac:chgData name="sai preethi" userId="3428a5324a0298aa" providerId="LiveId" clId="{FF8D3E57-7F4C-4820-9586-9DE79A266C9F}" dt="2025-02-12T13:39:39.019" v="122" actId="478"/>
          <ac:spMkLst>
            <pc:docMk/>
            <pc:sldMk cId="3210358481" sldId="263"/>
            <ac:spMk id="3" creationId="{9785510F-B15D-465A-B72B-639D35B23ACB}"/>
          </ac:spMkLst>
        </pc:spChg>
        <pc:spChg chg="add del mod">
          <ac:chgData name="sai preethi" userId="3428a5324a0298aa" providerId="LiveId" clId="{FF8D3E57-7F4C-4820-9586-9DE79A266C9F}" dt="2025-02-12T13:40:04.445" v="124" actId="700"/>
          <ac:spMkLst>
            <pc:docMk/>
            <pc:sldMk cId="3210358481" sldId="263"/>
            <ac:spMk id="4" creationId="{692AD650-612F-E013-5E7C-494C08333CEB}"/>
          </ac:spMkLst>
        </pc:spChg>
        <pc:spChg chg="mod ord">
          <ac:chgData name="sai preethi" userId="3428a5324a0298aa" providerId="LiveId" clId="{FF8D3E57-7F4C-4820-9586-9DE79A266C9F}" dt="2025-02-12T13:49:03.706" v="238" actId="27636"/>
          <ac:spMkLst>
            <pc:docMk/>
            <pc:sldMk cId="3210358481" sldId="263"/>
            <ac:spMk id="5" creationId="{8FBA75B4-2DD5-42EB-9397-F36BFB8BA723}"/>
          </ac:spMkLst>
        </pc:spChg>
        <pc:spChg chg="add del mod ord">
          <ac:chgData name="sai preethi" userId="3428a5324a0298aa" providerId="LiveId" clId="{FF8D3E57-7F4C-4820-9586-9DE79A266C9F}" dt="2025-02-12T13:40:38.673" v="140"/>
          <ac:spMkLst>
            <pc:docMk/>
            <pc:sldMk cId="3210358481" sldId="263"/>
            <ac:spMk id="6" creationId="{95BDFA08-E771-2D57-8506-0B4AFBD162F7}"/>
          </ac:spMkLst>
        </pc:spChg>
        <pc:spChg chg="add mod ord">
          <ac:chgData name="sai preethi" userId="3428a5324a0298aa" providerId="LiveId" clId="{FF8D3E57-7F4C-4820-9586-9DE79A266C9F}" dt="2025-02-12T14:09:40.534" v="326" actId="2710"/>
          <ac:spMkLst>
            <pc:docMk/>
            <pc:sldMk cId="3210358481" sldId="263"/>
            <ac:spMk id="7" creationId="{79A437FB-6237-725A-923F-EDAFEC3DFFFC}"/>
          </ac:spMkLst>
        </pc:spChg>
        <pc:spChg chg="add">
          <ac:chgData name="sai preethi" userId="3428a5324a0298aa" providerId="LiveId" clId="{FF8D3E57-7F4C-4820-9586-9DE79A266C9F}" dt="2025-02-12T13:42:17.153" v="155"/>
          <ac:spMkLst>
            <pc:docMk/>
            <pc:sldMk cId="3210358481" sldId="263"/>
            <ac:spMk id="8" creationId="{7A19BCA5-8518-89A2-7C8D-7AC85AA4CE20}"/>
          </ac:spMkLst>
        </pc:spChg>
        <pc:spChg chg="add">
          <ac:chgData name="sai preethi" userId="3428a5324a0298aa" providerId="LiveId" clId="{FF8D3E57-7F4C-4820-9586-9DE79A266C9F}" dt="2025-02-12T13:44:26.341" v="197"/>
          <ac:spMkLst>
            <pc:docMk/>
            <pc:sldMk cId="3210358481" sldId="263"/>
            <ac:spMk id="9" creationId="{EB08E6B1-FD4F-8B8E-E826-0E9E24516763}"/>
          </ac:spMkLst>
        </pc:spChg>
        <pc:spChg chg="add">
          <ac:chgData name="sai preethi" userId="3428a5324a0298aa" providerId="LiveId" clId="{FF8D3E57-7F4C-4820-9586-9DE79A266C9F}" dt="2025-02-12T13:44:43.509" v="201"/>
          <ac:spMkLst>
            <pc:docMk/>
            <pc:sldMk cId="3210358481" sldId="263"/>
            <ac:spMk id="10" creationId="{87B7CEDD-4E8D-C19D-C3F0-EC9EA5291431}"/>
          </ac:spMkLst>
        </pc:spChg>
        <pc:spChg chg="add del mod ord">
          <ac:chgData name="sai preethi" userId="3428a5324a0298aa" providerId="LiveId" clId="{FF8D3E57-7F4C-4820-9586-9DE79A266C9F}" dt="2025-02-12T13:45:09.707" v="204"/>
          <ac:spMkLst>
            <pc:docMk/>
            <pc:sldMk cId="3210358481" sldId="263"/>
            <ac:spMk id="11" creationId="{9C8EACBE-C2BC-856E-FF69-E65B73E68A94}"/>
          </ac:spMkLst>
        </pc:spChg>
        <pc:spChg chg="add del mod ord">
          <ac:chgData name="sai preethi" userId="3428a5324a0298aa" providerId="LiveId" clId="{FF8D3E57-7F4C-4820-9586-9DE79A266C9F}" dt="2025-02-12T13:46:55.426" v="215" actId="21"/>
          <ac:spMkLst>
            <pc:docMk/>
            <pc:sldMk cId="3210358481" sldId="263"/>
            <ac:spMk id="12" creationId="{3E6034E9-6B35-E690-8063-20B14D279035}"/>
          </ac:spMkLst>
        </pc:spChg>
        <pc:spChg chg="add">
          <ac:chgData name="sai preethi" userId="3428a5324a0298aa" providerId="LiveId" clId="{FF8D3E57-7F4C-4820-9586-9DE79A266C9F}" dt="2025-02-12T13:46:31.504" v="211"/>
          <ac:spMkLst>
            <pc:docMk/>
            <pc:sldMk cId="3210358481" sldId="263"/>
            <ac:spMk id="13" creationId="{EA9A40D2-DE50-A510-BC59-690881242D85}"/>
          </ac:spMkLst>
        </pc:spChg>
        <pc:spChg chg="add del mod">
          <ac:chgData name="sai preethi" userId="3428a5324a0298aa" providerId="LiveId" clId="{FF8D3E57-7F4C-4820-9586-9DE79A266C9F}" dt="2025-02-12T13:48:11.511" v="231" actId="21"/>
          <ac:spMkLst>
            <pc:docMk/>
            <pc:sldMk cId="3210358481" sldId="263"/>
            <ac:spMk id="14" creationId="{3E6034E9-6B35-E690-8063-20B14D279035}"/>
          </ac:spMkLst>
        </pc:spChg>
        <pc:spChg chg="add del">
          <ac:chgData name="sai preethi" userId="3428a5324a0298aa" providerId="LiveId" clId="{FF8D3E57-7F4C-4820-9586-9DE79A266C9F}" dt="2025-02-12T13:47:29.155" v="222" actId="26606"/>
          <ac:spMkLst>
            <pc:docMk/>
            <pc:sldMk cId="3210358481" sldId="263"/>
            <ac:spMk id="15" creationId="{F367CCF1-BB1E-41CF-8499-94A870C33EFA}"/>
          </ac:spMkLst>
        </pc:spChg>
        <pc:spChg chg="add del">
          <ac:chgData name="sai preethi" userId="3428a5324a0298aa" providerId="LiveId" clId="{FF8D3E57-7F4C-4820-9586-9DE79A266C9F}" dt="2025-02-12T13:47:29.155" v="222" actId="26606"/>
          <ac:spMkLst>
            <pc:docMk/>
            <pc:sldMk cId="3210358481" sldId="263"/>
            <ac:spMk id="16" creationId="{504BED40-EAF7-4E55-AFF7-2CD840EBD3AA}"/>
          </ac:spMkLst>
        </pc:spChg>
        <pc:spChg chg="add del">
          <ac:chgData name="sai preethi" userId="3428a5324a0298aa" providerId="LiveId" clId="{FF8D3E57-7F4C-4820-9586-9DE79A266C9F}" dt="2025-02-12T13:48:02.610" v="227" actId="26606"/>
          <ac:spMkLst>
            <pc:docMk/>
            <pc:sldMk cId="3210358481" sldId="263"/>
            <ac:spMk id="18" creationId="{98DDD5E5-0097-4C6C-B266-5732EDA96CC4}"/>
          </ac:spMkLst>
        </pc:spChg>
        <pc:spChg chg="add del">
          <ac:chgData name="sai preethi" userId="3428a5324a0298aa" providerId="LiveId" clId="{FF8D3E57-7F4C-4820-9586-9DE79A266C9F}" dt="2025-02-12T13:48:02.610" v="227" actId="26606"/>
          <ac:spMkLst>
            <pc:docMk/>
            <pc:sldMk cId="3210358481" sldId="263"/>
            <ac:spMk id="19" creationId="{F858DF7D-C2D0-4B03-A7A0-2F06B789EE35}"/>
          </ac:spMkLst>
        </pc:spChg>
        <pc:spChg chg="add del">
          <ac:chgData name="sai preethi" userId="3428a5324a0298aa" providerId="LiveId" clId="{FF8D3E57-7F4C-4820-9586-9DE79A266C9F}" dt="2025-02-12T13:48:02.610" v="227" actId="26606"/>
          <ac:spMkLst>
            <pc:docMk/>
            <pc:sldMk cId="3210358481" sldId="263"/>
            <ac:spMk id="20" creationId="{8952EF87-C74F-4D3F-9CAD-EEA1733C9BD0}"/>
          </ac:spMkLst>
        </pc:spChg>
        <pc:spChg chg="add del">
          <ac:chgData name="sai preethi" userId="3428a5324a0298aa" providerId="LiveId" clId="{FF8D3E57-7F4C-4820-9586-9DE79A266C9F}" dt="2025-02-12T13:48:02.610" v="227" actId="26606"/>
          <ac:spMkLst>
            <pc:docMk/>
            <pc:sldMk cId="3210358481" sldId="263"/>
            <ac:spMk id="21" creationId="{1B26B711-3121-40B0-8377-A64F3DC00C7A}"/>
          </ac:spMkLst>
        </pc:spChg>
        <pc:spChg chg="add del">
          <ac:chgData name="sai preethi" userId="3428a5324a0298aa" providerId="LiveId" clId="{FF8D3E57-7F4C-4820-9586-9DE79A266C9F}" dt="2025-02-12T13:48:02.610" v="227" actId="26606"/>
          <ac:spMkLst>
            <pc:docMk/>
            <pc:sldMk cId="3210358481" sldId="263"/>
            <ac:spMk id="22" creationId="{645C4D3D-ABBA-4B4E-93E5-01E343719849}"/>
          </ac:spMkLst>
        </pc:spChg>
        <pc:spChg chg="add mod">
          <ac:chgData name="sai preethi" userId="3428a5324a0298aa" providerId="LiveId" clId="{FF8D3E57-7F4C-4820-9586-9DE79A266C9F}" dt="2025-02-12T13:47:57.590" v="226" actId="20577"/>
          <ac:spMkLst>
            <pc:docMk/>
            <pc:sldMk cId="3210358481" sldId="263"/>
            <ac:spMk id="23" creationId="{E6676B89-AC51-35C2-139B-ECEE4CF0FC0A}"/>
          </ac:spMkLst>
        </pc:spChg>
        <pc:spChg chg="add del mod">
          <ac:chgData name="sai preethi" userId="3428a5324a0298aa" providerId="LiveId" clId="{FF8D3E57-7F4C-4820-9586-9DE79A266C9F}" dt="2025-02-12T13:48:29.650" v="234" actId="21"/>
          <ac:spMkLst>
            <pc:docMk/>
            <pc:sldMk cId="3210358481" sldId="263"/>
            <ac:spMk id="24" creationId="{E37F5D66-F173-B748-77A0-636AD06AEA4B}"/>
          </ac:spMkLst>
        </pc:spChg>
        <pc:spChg chg="add del mod ord">
          <ac:chgData name="sai preethi" userId="3428a5324a0298aa" providerId="LiveId" clId="{FF8D3E57-7F4C-4820-9586-9DE79A266C9F}" dt="2025-02-12T13:49:03.699" v="237" actId="700"/>
          <ac:spMkLst>
            <pc:docMk/>
            <pc:sldMk cId="3210358481" sldId="263"/>
            <ac:spMk id="25" creationId="{181E0650-55CE-2FD6-28BB-CFE99B836D7E}"/>
          </ac:spMkLst>
        </pc:spChg>
        <pc:spChg chg="add del mod ord">
          <ac:chgData name="sai preethi" userId="3428a5324a0298aa" providerId="LiveId" clId="{FF8D3E57-7F4C-4820-9586-9DE79A266C9F}" dt="2025-02-12T13:49:03.699" v="237" actId="700"/>
          <ac:spMkLst>
            <pc:docMk/>
            <pc:sldMk cId="3210358481" sldId="263"/>
            <ac:spMk id="26" creationId="{E2900CA2-8C51-7197-95BA-840B5E17BB48}"/>
          </ac:spMkLst>
        </pc:spChg>
        <pc:spChg chg="add del mod ord">
          <ac:chgData name="sai preethi" userId="3428a5324a0298aa" providerId="LiveId" clId="{FF8D3E57-7F4C-4820-9586-9DE79A266C9F}" dt="2025-02-12T13:49:03.699" v="237" actId="700"/>
          <ac:spMkLst>
            <pc:docMk/>
            <pc:sldMk cId="3210358481" sldId="263"/>
            <ac:spMk id="27" creationId="{E88F1ED4-635F-A3AC-46B6-52F86F64261E}"/>
          </ac:spMkLst>
        </pc:spChg>
        <pc:spChg chg="add del mod">
          <ac:chgData name="sai preethi" userId="3428a5324a0298aa" providerId="LiveId" clId="{FF8D3E57-7F4C-4820-9586-9DE79A266C9F}" dt="2025-02-12T13:52:55.666" v="245" actId="21"/>
          <ac:spMkLst>
            <pc:docMk/>
            <pc:sldMk cId="3210358481" sldId="263"/>
            <ac:spMk id="28" creationId="{474749AD-0B49-5F56-B896-94C8ED25274B}"/>
          </ac:spMkLst>
        </pc:spChg>
        <pc:picChg chg="add del">
          <ac:chgData name="sai preethi" userId="3428a5324a0298aa" providerId="LiveId" clId="{FF8D3E57-7F4C-4820-9586-9DE79A266C9F}" dt="2025-02-12T13:47:29.155" v="222" actId="26606"/>
          <ac:picMkLst>
            <pc:docMk/>
            <pc:sldMk cId="3210358481" sldId="263"/>
            <ac:picMk id="17" creationId="{25967499-91CA-0F56-8DCE-3584572F9B0C}"/>
          </ac:picMkLst>
        </pc:picChg>
      </pc:sldChg>
      <pc:sldChg chg="addSp delSp modSp mod">
        <pc:chgData name="sai preethi" userId="3428a5324a0298aa" providerId="LiveId" clId="{FF8D3E57-7F4C-4820-9586-9DE79A266C9F}" dt="2025-02-12T14:09:29.162" v="324" actId="2710"/>
        <pc:sldMkLst>
          <pc:docMk/>
          <pc:sldMk cId="3202024527" sldId="265"/>
        </pc:sldMkLst>
        <pc:spChg chg="del mod">
          <ac:chgData name="sai preethi" userId="3428a5324a0298aa" providerId="LiveId" clId="{FF8D3E57-7F4C-4820-9586-9DE79A266C9F}" dt="2025-02-12T14:08:26.227" v="317"/>
          <ac:spMkLst>
            <pc:docMk/>
            <pc:sldMk cId="3202024527" sldId="265"/>
            <ac:spMk id="2" creationId="{C4FFAF3C-BA60-9181-132C-C36C403AAEA7}"/>
          </ac:spMkLst>
        </pc:spChg>
        <pc:spChg chg="add mod">
          <ac:chgData name="sai preethi" userId="3428a5324a0298aa" providerId="LiveId" clId="{FF8D3E57-7F4C-4820-9586-9DE79A266C9F}" dt="2025-02-12T14:09:29.162" v="324" actId="2710"/>
          <ac:spMkLst>
            <pc:docMk/>
            <pc:sldMk cId="3202024527" sldId="265"/>
            <ac:spMk id="3" creationId="{7A83132C-4B34-3092-813F-9909869F5D97}"/>
          </ac:spMkLst>
        </pc:spChg>
      </pc:sldChg>
      <pc:sldChg chg="modSp mod">
        <pc:chgData name="sai preethi" userId="3428a5324a0298aa" providerId="LiveId" clId="{FF8D3E57-7F4C-4820-9586-9DE79A266C9F}" dt="2025-02-12T14:19:53.118" v="372" actId="27636"/>
        <pc:sldMkLst>
          <pc:docMk/>
          <pc:sldMk cId="614882681" sldId="2146847055"/>
        </pc:sldMkLst>
        <pc:spChg chg="mod">
          <ac:chgData name="sai preethi" userId="3428a5324a0298aa" providerId="LiveId" clId="{FF8D3E57-7F4C-4820-9586-9DE79A266C9F}" dt="2025-02-12T14:19:53.118" v="372" actId="27636"/>
          <ac:spMkLst>
            <pc:docMk/>
            <pc:sldMk cId="614882681" sldId="2146847055"/>
            <ac:spMk id="3" creationId="{A6638FD1-D00E-E75B-705C-564F06D93D7B}"/>
          </ac:spMkLst>
        </pc:spChg>
      </pc:sldChg>
      <pc:sldChg chg="modSp mod">
        <pc:chgData name="sai preethi" userId="3428a5324a0298aa" providerId="LiveId" clId="{FF8D3E57-7F4C-4820-9586-9DE79A266C9F}" dt="2025-02-12T14:20:40.983" v="382" actId="20577"/>
        <pc:sldMkLst>
          <pc:docMk/>
          <pc:sldMk cId="3819043843" sldId="2146847057"/>
        </pc:sldMkLst>
        <pc:spChg chg="mod">
          <ac:chgData name="sai preethi" userId="3428a5324a0298aa" providerId="LiveId" clId="{FF8D3E57-7F4C-4820-9586-9DE79A266C9F}" dt="2025-02-12T14:20:40.983" v="382" actId="20577"/>
          <ac:spMkLst>
            <pc:docMk/>
            <pc:sldMk cId="3819043843" sldId="2146847057"/>
            <ac:spMk id="3" creationId="{AB679E23-F86A-AFA9-FE9C-7F5A518E8198}"/>
          </ac:spMkLst>
        </pc:spChg>
      </pc:sldChg>
      <pc:sldChg chg="addSp delSp modSp mod">
        <pc:chgData name="sai preethi" userId="3428a5324a0298aa" providerId="LiveId" clId="{FF8D3E57-7F4C-4820-9586-9DE79A266C9F}" dt="2025-02-12T14:14:44.809" v="365" actId="14100"/>
        <pc:sldMkLst>
          <pc:docMk/>
          <pc:sldMk cId="2083715239" sldId="2146847060"/>
        </pc:sldMkLst>
        <pc:spChg chg="del mod">
          <ac:chgData name="sai preethi" userId="3428a5324a0298aa" providerId="LiveId" clId="{FF8D3E57-7F4C-4820-9586-9DE79A266C9F}" dt="2025-02-12T14:14:34.325" v="360" actId="931"/>
          <ac:spMkLst>
            <pc:docMk/>
            <pc:sldMk cId="2083715239" sldId="2146847060"/>
            <ac:spMk id="3" creationId="{805D7125-AC62-752D-6E68-9EB88BCC631C}"/>
          </ac:spMkLst>
        </pc:spChg>
        <pc:picChg chg="add mod">
          <ac:chgData name="sai preethi" userId="3428a5324a0298aa" providerId="LiveId" clId="{FF8D3E57-7F4C-4820-9586-9DE79A266C9F}" dt="2025-02-12T14:14:44.809" v="365" actId="14100"/>
          <ac:picMkLst>
            <pc:docMk/>
            <pc:sldMk cId="2083715239" sldId="2146847060"/>
            <ac:picMk id="5" creationId="{4D8A3D16-8064-BEB6-B8DF-E59926BCACAF}"/>
          </ac:picMkLst>
        </pc:picChg>
      </pc:sldChg>
      <pc:sldChg chg="modSp mod">
        <pc:chgData name="sai preethi" userId="3428a5324a0298aa" providerId="LiveId" clId="{FF8D3E57-7F4C-4820-9586-9DE79A266C9F}" dt="2025-02-12T14:26:26.183" v="390" actId="207"/>
        <pc:sldMkLst>
          <pc:docMk/>
          <pc:sldMk cId="2230664768" sldId="2146847061"/>
        </pc:sldMkLst>
        <pc:spChg chg="mod">
          <ac:chgData name="sai preethi" userId="3428a5324a0298aa" providerId="LiveId" clId="{FF8D3E57-7F4C-4820-9586-9DE79A266C9F}" dt="2025-02-12T14:26:26.183" v="390" actId="207"/>
          <ac:spMkLst>
            <pc:docMk/>
            <pc:sldMk cId="2230664768" sldId="2146847061"/>
            <ac:spMk id="3" creationId="{51A299DD-46FA-7866-41D8-C1BFCC2F69DD}"/>
          </ac:spMkLst>
        </pc:spChg>
      </pc:sldChg>
      <pc:sldChg chg="modSp mod">
        <pc:chgData name="sai preethi" userId="3428a5324a0298aa" providerId="LiveId" clId="{FF8D3E57-7F4C-4820-9586-9DE79A266C9F}" dt="2025-02-12T14:16:07.829" v="368"/>
        <pc:sldMkLst>
          <pc:docMk/>
          <pc:sldMk cId="4233882376" sldId="2146847062"/>
        </pc:sldMkLst>
        <pc:spChg chg="mod">
          <ac:chgData name="sai preethi" userId="3428a5324a0298aa" providerId="LiveId" clId="{FF8D3E57-7F4C-4820-9586-9DE79A266C9F}" dt="2025-02-12T14:16:07.829" v="368"/>
          <ac:spMkLst>
            <pc:docMk/>
            <pc:sldMk cId="4233882376" sldId="2146847062"/>
            <ac:spMk id="3" creationId="{D4974547-DF1B-77BB-E545-9344EDB9AD3F}"/>
          </ac:spMkLst>
        </pc:spChg>
      </pc:sldChg>
      <pc:sldChg chg="addSp delSp modSp new del mod">
        <pc:chgData name="sai preethi" userId="3428a5324a0298aa" providerId="LiveId" clId="{FF8D3E57-7F4C-4820-9586-9DE79A266C9F}" dt="2025-02-12T14:06:26.797" v="315" actId="47"/>
        <pc:sldMkLst>
          <pc:docMk/>
          <pc:sldMk cId="2610222627" sldId="2146847063"/>
        </pc:sldMkLst>
        <pc:spChg chg="add del mod">
          <ac:chgData name="sai preethi" userId="3428a5324a0298aa" providerId="LiveId" clId="{FF8D3E57-7F4C-4820-9586-9DE79A266C9F}" dt="2025-02-12T13:56:27.576" v="277"/>
          <ac:spMkLst>
            <pc:docMk/>
            <pc:sldMk cId="2610222627" sldId="2146847063"/>
            <ac:spMk id="28" creationId="{474749AD-0B49-5F56-B896-94C8ED2527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search.yahoo.com/_ylt=Awr9.9fho6xnlkUDp2UM34lQ;_ylu=Y29sbwNncTEEcG9zAzEEdnRpZAMEc2VjA3Ny/RV=2/RE=1740576993/RO=10/RU=http%3a%2f%2fwww.gpcet.ac.in%2f/RK=2/RS=NZvdZt0JAh1xjnaXUZkGmnRBe0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49400" y="1608667"/>
            <a:ext cx="7687733" cy="1066800"/>
          </a:xfrm>
        </p:spPr>
        <p:txBody>
          <a:bodyPr>
            <a:normAutofit fontScale="90000"/>
          </a:bodyPr>
          <a:lstStyle/>
          <a:p>
            <a:pPr algn="ctr"/>
            <a:r>
              <a:rPr lang="en-US" b="1" i="1" u="sng" dirty="0">
                <a:solidFill>
                  <a:srgbClr val="0070C0"/>
                </a:solidFill>
                <a:latin typeface="Arial" panose="020B0604020202020204" pitchFamily="34" charset="0"/>
                <a:cs typeface="Arial" panose="020B0604020202020204" pitchFamily="34" charset="0"/>
              </a:rPr>
              <a:t>Secure data hiding images using steganography</a:t>
            </a:r>
          </a:p>
        </p:txBody>
      </p:sp>
      <p:sp>
        <p:nvSpPr>
          <p:cNvPr id="3" name="TextBox 2"/>
          <p:cNvSpPr txBox="1"/>
          <p:nvPr/>
        </p:nvSpPr>
        <p:spPr>
          <a:xfrm>
            <a:off x="-820849" y="94819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By:saipreethi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saipreethi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GB" sz="2000" b="0" i="0" u="none" strike="noStrike" dirty="0">
                <a:solidFill>
                  <a:srgbClr val="1A0DAB"/>
                </a:solidFill>
                <a:effectLst/>
                <a:latin typeface="Roboto" panose="020F0502020204030204" pitchFamily="2" charset="0"/>
                <a:hlinkClick r:id="rId2"/>
              </a:rPr>
              <a:t>PULLAIAH COLLEGE OF ENGINEERING &amp; TECHNOLOGY</a:t>
            </a:r>
            <a:r>
              <a:rPr lang="en-GB" sz="2000" b="0" i="0" u="none" strike="noStrike" dirty="0">
                <a:solidFill>
                  <a:srgbClr val="1A0DAB"/>
                </a:solidFill>
                <a:effectLst/>
                <a:latin typeface="Roboto" panose="020F0502020204030204" pitchFamily="2" charset="0"/>
              </a:rPr>
              <a:t>- </a:t>
            </a:r>
            <a:r>
              <a:rPr lang="en-GB" sz="2000" b="0" i="0" u="sng" strike="noStrike" dirty="0">
                <a:solidFill>
                  <a:srgbClr val="00B050"/>
                </a:solidFill>
                <a:effectLst/>
                <a:latin typeface="Roboto" panose="020F0502020204030204" pitchFamily="2" charset="0"/>
              </a:rPr>
              <a:t>-ECE</a:t>
            </a:r>
            <a:br>
              <a:rPr lang="en-GB" sz="2000" b="0" i="0" dirty="0">
                <a:solidFill>
                  <a:srgbClr val="101518"/>
                </a:solidFill>
                <a:effectLst/>
                <a:latin typeface="Roboto" panose="020F0502020204030204" pitchFamily="2" charset="0"/>
              </a:rPr>
            </a:b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GB" sz="1500" dirty="0"/>
              <a:t>While the current project demonstrates basic image encryption and decryption with a password, there is significant potential to extend and enhance it. Here are several areas where the project could evolve:</a:t>
            </a:r>
          </a:p>
          <a:p>
            <a:r>
              <a:rPr lang="en-GB" sz="1500" b="1" dirty="0"/>
              <a:t>1. Advanced Encryption Algorithms:</a:t>
            </a:r>
          </a:p>
          <a:p>
            <a:pPr>
              <a:buFont typeface="Arial" panose="020B0604020202020204" pitchFamily="34" charset="0"/>
              <a:buChar char="•"/>
            </a:pPr>
            <a:r>
              <a:rPr lang="en-GB" sz="1500" b="1" dirty="0"/>
              <a:t>Implementation of Stronger Encryption</a:t>
            </a:r>
            <a:r>
              <a:rPr lang="en-GB" sz="1500" dirty="0"/>
              <a:t>: Currently, the project relies on modifying pixel values, which is a form of basic encoding rather than robust encryption. Implementing advanced encryption algorithms like </a:t>
            </a:r>
            <a:r>
              <a:rPr lang="en-GB" sz="1500" b="1" dirty="0"/>
              <a:t>AES (Advanced Encryption Standard)</a:t>
            </a:r>
            <a:r>
              <a:rPr lang="en-GB" sz="1500" dirty="0"/>
              <a:t> or </a:t>
            </a:r>
            <a:r>
              <a:rPr lang="en-GB" sz="1500" b="1" dirty="0"/>
              <a:t>RSA</a:t>
            </a:r>
            <a:r>
              <a:rPr lang="en-GB" sz="1500" dirty="0"/>
              <a:t> would strengthen the security of the system, ensuring that even if an attacker intercepts the image, it would be nearly impossible to extract the message without the correct password or encryption key.</a:t>
            </a:r>
          </a:p>
          <a:p>
            <a:pPr>
              <a:buFont typeface="Arial" panose="020B0604020202020204" pitchFamily="34" charset="0"/>
              <a:buChar char="•"/>
            </a:pPr>
            <a:r>
              <a:rPr lang="en-GB" sz="1500" b="1" dirty="0"/>
              <a:t>Hybrid Encryption</a:t>
            </a:r>
            <a:r>
              <a:rPr lang="en-GB" sz="1500" dirty="0"/>
              <a:t>: Combining image-based encryption with classical encryption methods could provide a layered security model, making the system more resistant to attacks.</a:t>
            </a:r>
          </a:p>
          <a:p>
            <a:r>
              <a:rPr lang="en-GB" sz="1500" b="1" dirty="0"/>
              <a:t>2. Error Handling and Validation:</a:t>
            </a:r>
          </a:p>
          <a:p>
            <a:pPr>
              <a:buFont typeface="Arial" panose="020B0604020202020204" pitchFamily="34" charset="0"/>
              <a:buChar char="•"/>
            </a:pPr>
            <a:r>
              <a:rPr lang="en-GB" sz="1500" b="1" dirty="0"/>
              <a:t>Image Size Limitation</a:t>
            </a:r>
            <a:r>
              <a:rPr lang="en-GB" sz="1500" dirty="0"/>
              <a:t>: Implement validation to ensure that the image has enough space to accommodate the entire secret message. This would prevent errors when the image is smaller than the message to be embedded.</a:t>
            </a:r>
          </a:p>
          <a:p>
            <a:pPr>
              <a:buFont typeface="Arial" panose="020B0604020202020204" pitchFamily="34" charset="0"/>
              <a:buChar char="•"/>
            </a:pPr>
            <a:r>
              <a:rPr lang="en-GB" sz="1500" b="1" dirty="0"/>
              <a:t>User-friendly Error Handling</a:t>
            </a:r>
            <a:r>
              <a:rPr lang="en-GB" sz="1500" dirty="0"/>
              <a:t>: Improve the user experience by adding proper error handling for cases where the image file is corrupted, the password is incorrect, or the message cannot be fully embedded.</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GB" b="1" dirty="0"/>
              <a:t>Explanation of the process:</a:t>
            </a:r>
          </a:p>
          <a:p>
            <a:pPr>
              <a:buFont typeface="+mj-lt"/>
              <a:buAutoNum type="arabicPeriod"/>
            </a:pPr>
            <a:r>
              <a:rPr lang="en-GB" b="1" dirty="0"/>
              <a:t>Encryption (Step-by-Step):</a:t>
            </a:r>
            <a:endParaRPr lang="en-GB" dirty="0"/>
          </a:p>
          <a:p>
            <a:pPr marL="742950" lvl="1" indent="-285750">
              <a:buFont typeface="+mj-lt"/>
              <a:buAutoNum type="arabicPeriod"/>
            </a:pPr>
            <a:r>
              <a:rPr lang="en-GB" dirty="0"/>
              <a:t>The message is embedded pixel by pixel into the image using the RGB values.</a:t>
            </a:r>
          </a:p>
          <a:p>
            <a:pPr marL="742950" lvl="1" indent="-285750">
              <a:buFont typeface="+mj-lt"/>
              <a:buAutoNum type="arabicPeriod"/>
            </a:pPr>
            <a:r>
              <a:rPr lang="en-GB" dirty="0"/>
              <a:t>Each character in the message is converted to its corresponding integer value and stored in the image.</a:t>
            </a:r>
          </a:p>
          <a:p>
            <a:pPr marL="742950" lvl="1" indent="-285750">
              <a:buFont typeface="+mj-lt"/>
              <a:buAutoNum type="arabicPeriod"/>
            </a:pPr>
            <a:r>
              <a:rPr lang="en-GB" dirty="0"/>
              <a:t>The image is saved and can be opened with a default image viewer.</a:t>
            </a:r>
          </a:p>
          <a:p>
            <a:r>
              <a:rPr lang="en-GB" b="1" dirty="0"/>
              <a:t>Decryption (Step-by-Step):</a:t>
            </a:r>
            <a:endParaRPr lang="en-GB" dirty="0"/>
          </a:p>
          <a:p>
            <a:pPr>
              <a:buFont typeface="Arial" panose="020B0604020202020204" pitchFamily="34" charset="0"/>
              <a:buChar char="•"/>
            </a:pPr>
            <a:r>
              <a:rPr lang="en-GB" dirty="0"/>
              <a:t>The encrypted image is read.</a:t>
            </a:r>
          </a:p>
          <a:p>
            <a:pPr>
              <a:buFont typeface="Arial" panose="020B0604020202020204" pitchFamily="34" charset="0"/>
              <a:buChar char="•"/>
            </a:pPr>
            <a:r>
              <a:rPr lang="en-GB" dirty="0"/>
              <a:t>The function checks if the entered password matches the original passcode.</a:t>
            </a:r>
          </a:p>
          <a:p>
            <a:pPr>
              <a:buFont typeface="Arial" panose="020B0604020202020204" pitchFamily="34" charset="0"/>
              <a:buChar char="•"/>
            </a:pPr>
            <a:r>
              <a:rPr lang="en-GB" dirty="0"/>
              <a:t>If it matches, it extracts the hidden message from the image by reversing the pixel-to-character mapping.</a:t>
            </a:r>
          </a:p>
          <a:p>
            <a:pPr marL="457200" lvl="1" indent="0">
              <a:buNone/>
            </a:pPr>
            <a:endParaRPr lang="en-GB"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              Technology  used</a:t>
            </a:r>
            <a:endParaRPr lang="en-US" sz="4400" dirty="0"/>
          </a:p>
        </p:txBody>
      </p:sp>
      <p:sp>
        <p:nvSpPr>
          <p:cNvPr id="7" name="Rectangle 2">
            <a:extLst>
              <a:ext uri="{FF2B5EF4-FFF2-40B4-BE49-F238E27FC236}">
                <a16:creationId xmlns:a16="http://schemas.microsoft.com/office/drawing/2014/main" id="{79A437FB-6237-725A-923F-EDAFEC3DFFFC}"/>
              </a:ext>
            </a:extLst>
          </p:cNvPr>
          <p:cNvSpPr>
            <a:spLocks noGrp="1" noChangeArrowheads="1"/>
          </p:cNvSpPr>
          <p:nvPr>
            <p:ph sz="half" idx="4294967295"/>
          </p:nvPr>
        </p:nvSpPr>
        <p:spPr bwMode="auto">
          <a:xfrm>
            <a:off x="586490" y="-304756"/>
            <a:ext cx="11605510" cy="877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u="sng" dirty="0">
              <a:solidFill>
                <a:schemeClr val="tx1"/>
              </a:solidFill>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cs typeface="Times New Roman" panose="02020603050405020304" pitchFamily="18" charset="0"/>
              </a:rPr>
              <a:t>In the project you mentioned (image encryption and decryption), the primary library used is </a:t>
            </a:r>
            <a:r>
              <a:rPr kumimoji="0" lang="en-US" altLang="en-US" sz="1200" b="1" i="0" u="none" strike="noStrike" cap="none" normalizeH="0" baseline="0" dirty="0">
                <a:ln>
                  <a:noFill/>
                </a:ln>
                <a:solidFill>
                  <a:schemeClr val="tx1"/>
                </a:solidFill>
                <a:effectLst/>
                <a:cs typeface="Times New Roman" panose="02020603050405020304" pitchFamily="18" charset="0"/>
              </a:rPr>
              <a:t>OpenCV</a:t>
            </a:r>
            <a:r>
              <a:rPr kumimoji="0" lang="en-US" altLang="en-US" sz="1200" b="0" i="0" u="none" strike="noStrike" cap="none" normalizeH="0" baseline="0" dirty="0">
                <a:ln>
                  <a:noFill/>
                </a:ln>
                <a:solidFill>
                  <a:schemeClr val="tx1"/>
                </a:solidFill>
                <a:effectLst/>
                <a:cs typeface="Times New Roman" panose="02020603050405020304" pitchFamily="18" charset="0"/>
              </a:rPr>
              <a:t>. Here’s a list of the libraries used in the code:</a:t>
            </a:r>
            <a:endParaRPr kumimoji="0" lang="en-US" altLang="en-US" sz="1200" b="1" i="0" u="none" strike="noStrike" cap="none" normalizeH="0" baseline="0" dirty="0">
              <a:ln>
                <a:noFill/>
              </a:ln>
              <a:solidFill>
                <a:schemeClr val="tx1"/>
              </a:solidFill>
              <a:effectLst/>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1. OpenCV (cv2):</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Purpose</a:t>
            </a:r>
            <a:r>
              <a:rPr kumimoji="0" lang="en-US" altLang="en-US" sz="1200" b="0" i="0" u="none" strike="noStrike" cap="none" normalizeH="0" baseline="0" dirty="0">
                <a:ln>
                  <a:noFill/>
                </a:ln>
                <a:solidFill>
                  <a:schemeClr val="tx1"/>
                </a:solidFill>
                <a:effectLst/>
                <a:cs typeface="Times New Roman" panose="02020603050405020304" pitchFamily="18" charset="0"/>
              </a:rPr>
              <a:t>: OpenCV is used to read, manipulate, and save the image.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Functions used</a:t>
            </a:r>
            <a:r>
              <a:rPr kumimoji="0" lang="en-US" altLang="en-US" sz="1200" b="0" i="0" u="none" strike="noStrike" cap="none" normalizeH="0" baseline="0" dirty="0">
                <a:ln>
                  <a:noFill/>
                </a:ln>
                <a:solidFill>
                  <a:schemeClr val="tx1"/>
                </a:solidFill>
                <a:effectLst/>
                <a:cs typeface="Times New Roman" panose="02020603050405020304" pitchFamily="18" charset="0"/>
              </a:rPr>
              <a:t>:</a:t>
            </a: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cs typeface="Times New Roman" panose="02020603050405020304" pitchFamily="18" charset="0"/>
              </a:rPr>
              <a:t>cv2.imread() — Reads an image from a file.</a:t>
            </a: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cs typeface="Times New Roman" panose="02020603050405020304" pitchFamily="18" charset="0"/>
              </a:rPr>
              <a:t>cv2.imwrite() — Saves an image to a file.</a:t>
            </a: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cs typeface="Times New Roman" panose="02020603050405020304" pitchFamily="18" charset="0"/>
              </a:rPr>
              <a:t>cv2.imread() — Loads an image.</a:t>
            </a: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err="1">
                <a:ln>
                  <a:noFill/>
                </a:ln>
                <a:solidFill>
                  <a:schemeClr val="tx1"/>
                </a:solidFill>
                <a:effectLst/>
                <a:cs typeface="Times New Roman" panose="02020603050405020304" pitchFamily="18" charset="0"/>
              </a:rPr>
              <a:t>os.system</a:t>
            </a:r>
            <a:r>
              <a:rPr kumimoji="0" lang="en-US" altLang="en-US" sz="1200" b="0" i="0" u="none" strike="noStrike" cap="none" normalizeH="0" baseline="0" dirty="0">
                <a:ln>
                  <a:noFill/>
                </a:ln>
                <a:solidFill>
                  <a:schemeClr val="tx1"/>
                </a:solidFill>
                <a:effectLst/>
                <a:cs typeface="Times New Roman" panose="02020603050405020304" pitchFamily="18" charset="0"/>
              </a:rPr>
              <a:t>() — This is used to open the encrypted image using the default viewer (on Windows).</a:t>
            </a: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endParaRPr lang="en-US" altLang="en-US" sz="1200" dirty="0">
              <a:solidFill>
                <a:schemeClr val="tx1"/>
              </a:solidFill>
              <a:cs typeface="Times New Roman" panose="02020603050405020304" pitchFamily="18" charset="0"/>
            </a:endParaRP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a:ln>
                <a:noFill/>
              </a:ln>
              <a:solidFill>
                <a:schemeClr val="tx1"/>
              </a:solidFill>
              <a:effectLst/>
              <a:cs typeface="Times New Roman" panose="02020603050405020304" pitchFamily="18" charset="0"/>
            </a:endParaRP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r>
              <a:rPr lang="en-GB" sz="1200" b="1" dirty="0">
                <a:cs typeface="Times New Roman" panose="02020603050405020304" pitchFamily="18" charset="0"/>
              </a:rPr>
              <a:t>Installation</a:t>
            </a:r>
            <a:r>
              <a:rPr lang="en-GB" sz="1200" dirty="0">
                <a:cs typeface="Times New Roman" panose="02020603050405020304" pitchFamily="18" charset="0"/>
              </a:rPr>
              <a:t>: You can install OpenCV using</a:t>
            </a:r>
            <a:endParaRPr lang="en-US" sz="1200" dirty="0">
              <a:solidFill>
                <a:schemeClr val="tx1"/>
              </a:solidFill>
              <a:cs typeface="Times New Roman" panose="02020603050405020304" pitchFamily="18" charset="0"/>
            </a:endParaRP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cs typeface="Times New Roman" panose="02020603050405020304" pitchFamily="18" charset="0"/>
              </a:rPr>
              <a:t>pip install </a:t>
            </a:r>
            <a:r>
              <a:rPr kumimoji="0" lang="en-US" altLang="en-US" sz="1200" b="0" i="0" u="none" strike="noStrike" cap="none" normalizeH="0" baseline="0" dirty="0" err="1">
                <a:ln>
                  <a:noFill/>
                </a:ln>
                <a:solidFill>
                  <a:schemeClr val="tx1"/>
                </a:solidFill>
                <a:effectLst/>
                <a:cs typeface="Times New Roman" panose="02020603050405020304" pitchFamily="18" charset="0"/>
              </a:rPr>
              <a:t>opencv</a:t>
            </a:r>
            <a:r>
              <a:rPr kumimoji="0" lang="en-US" altLang="en-US" sz="1200" b="0" i="0" u="none" strike="noStrike" cap="none" normalizeH="0" baseline="0" dirty="0">
                <a:ln>
                  <a:noFill/>
                </a:ln>
                <a:solidFill>
                  <a:schemeClr val="tx1"/>
                </a:solidFill>
                <a:effectLst/>
                <a:cs typeface="Times New Roman" panose="02020603050405020304" pitchFamily="18" charset="0"/>
              </a:rPr>
              <a:t>-python</a:t>
            </a: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endParaRPr lang="en-US" altLang="en-US" sz="1200" dirty="0">
              <a:solidFill>
                <a:schemeClr val="tx1"/>
              </a:solidFill>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2. </a:t>
            </a:r>
            <a:r>
              <a:rPr kumimoji="0" lang="en-US" altLang="en-US" sz="1200" b="1" i="0" u="none" strike="noStrike" cap="none" normalizeH="0" baseline="0" dirty="0" err="1">
                <a:ln>
                  <a:noFill/>
                </a:ln>
                <a:solidFill>
                  <a:schemeClr val="tx1"/>
                </a:solidFill>
                <a:effectLst/>
                <a:cs typeface="Times New Roman" panose="02020603050405020304" pitchFamily="18" charset="0"/>
              </a:rPr>
              <a:t>os</a:t>
            </a:r>
            <a:r>
              <a:rPr kumimoji="0" lang="en-US" altLang="en-US" sz="1200" b="1" i="0" u="none" strike="noStrike" cap="none" normalizeH="0" baseline="0" dirty="0">
                <a:ln>
                  <a:noFill/>
                </a:ln>
                <a:solidFill>
                  <a:schemeClr val="tx1"/>
                </a:solidFill>
                <a:effectLst/>
                <a:cs typeface="Times New Roman" panose="02020603050405020304" pitchFamily="18" charset="0"/>
              </a:rPr>
              <a: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Purpose</a:t>
            </a:r>
            <a:r>
              <a:rPr kumimoji="0" lang="en-US" altLang="en-US" sz="1200" b="0" i="0" u="none" strike="noStrike" cap="none" normalizeH="0" baseline="0" dirty="0">
                <a:ln>
                  <a:noFill/>
                </a:ln>
                <a:solidFill>
                  <a:schemeClr val="tx1"/>
                </a:solidFill>
                <a:effectLst/>
                <a:cs typeface="Times New Roman" panose="02020603050405020304" pitchFamily="18" charset="0"/>
              </a:rPr>
              <a:t>: This library is used to interact with the operating system. In your code, it’s used to open the encrypted image on Windows by running the command </a:t>
            </a:r>
            <a:r>
              <a:rPr kumimoji="0" lang="en-US" altLang="en-US" sz="1200" b="0" i="0" u="none" strike="noStrike" cap="none" normalizeH="0" baseline="0" dirty="0" err="1">
                <a:ln>
                  <a:noFill/>
                </a:ln>
                <a:solidFill>
                  <a:schemeClr val="tx1"/>
                </a:solidFill>
                <a:effectLst/>
                <a:cs typeface="Times New Roman" panose="02020603050405020304" pitchFamily="18" charset="0"/>
              </a:rPr>
              <a:t>os.system</a:t>
            </a:r>
            <a:r>
              <a:rPr kumimoji="0" lang="en-US" altLang="en-US" sz="1200" b="0" i="0" u="none" strike="noStrike" cap="none" normalizeH="0" baseline="0" dirty="0">
                <a:ln>
                  <a:noFill/>
                </a:ln>
                <a:solidFill>
                  <a:schemeClr val="tx1"/>
                </a:solidFill>
                <a:effectLst/>
                <a:cs typeface="Times New Roman" panose="02020603050405020304" pitchFamily="18" charset="0"/>
              </a:rPr>
              <a:t>("start encryptedImage.jpg").</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Functions used</a:t>
            </a:r>
            <a:r>
              <a:rPr kumimoji="0" lang="en-US" altLang="en-US" sz="1200" b="0" i="0" u="none" strike="noStrike" cap="none" normalizeH="0" baseline="0" dirty="0">
                <a:ln>
                  <a:noFill/>
                </a:ln>
                <a:solidFill>
                  <a:schemeClr val="tx1"/>
                </a:solidFill>
                <a:effectLst/>
                <a:cs typeface="Times New Roman" panose="02020603050405020304" pitchFamily="18" charset="0"/>
              </a:rPr>
              <a:t>:</a:t>
            </a:r>
          </a:p>
          <a:p>
            <a:pPr marL="628650" marR="0" lvl="1" indent="-171450"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err="1">
                <a:ln>
                  <a:noFill/>
                </a:ln>
                <a:solidFill>
                  <a:schemeClr val="tx1"/>
                </a:solidFill>
                <a:effectLst/>
                <a:cs typeface="Times New Roman" panose="02020603050405020304" pitchFamily="18" charset="0"/>
              </a:rPr>
              <a:t>os.system</a:t>
            </a:r>
            <a:r>
              <a:rPr kumimoji="0" lang="en-US" altLang="en-US" sz="1200" b="0" i="0" u="none" strike="noStrike" cap="none" normalizeH="0" baseline="0" dirty="0">
                <a:ln>
                  <a:noFill/>
                </a:ln>
                <a:solidFill>
                  <a:schemeClr val="tx1"/>
                </a:solidFill>
                <a:effectLst/>
                <a:cs typeface="Times New Roman" panose="02020603050405020304" pitchFamily="18" charset="0"/>
              </a:rPr>
              <a:t>() — Executes system commands like opening files or programs.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Installation</a:t>
            </a:r>
            <a:r>
              <a:rPr kumimoji="0" lang="en-US" altLang="en-US" sz="1200" b="0" i="0" u="none" strike="noStrike" cap="none" normalizeH="0" baseline="0" dirty="0">
                <a:ln>
                  <a:noFill/>
                </a:ln>
                <a:solidFill>
                  <a:schemeClr val="tx1"/>
                </a:solidFill>
                <a:effectLst/>
                <a:cs typeface="Times New Roman" panose="02020603050405020304" pitchFamily="18" charset="0"/>
              </a:rPr>
              <a:t>: </a:t>
            </a:r>
            <a:r>
              <a:rPr kumimoji="0" lang="en-US" altLang="en-US" sz="1200" b="0" i="0" u="none" strike="noStrike" cap="none" normalizeH="0" baseline="0" dirty="0" err="1">
                <a:ln>
                  <a:noFill/>
                </a:ln>
                <a:solidFill>
                  <a:schemeClr val="tx1"/>
                </a:solidFill>
                <a:effectLst/>
                <a:cs typeface="Times New Roman" panose="02020603050405020304" pitchFamily="18" charset="0"/>
              </a:rPr>
              <a:t>os</a:t>
            </a:r>
            <a:r>
              <a:rPr kumimoji="0" lang="en-US" altLang="en-US" sz="1200" b="0" i="0" u="none" strike="noStrike" cap="none" normalizeH="0" baseline="0" dirty="0">
                <a:ln>
                  <a:noFill/>
                </a:ln>
                <a:solidFill>
                  <a:schemeClr val="tx1"/>
                </a:solidFill>
                <a:effectLst/>
                <a:cs typeface="Times New Roman" panose="02020603050405020304" pitchFamily="18" charset="0"/>
              </a:rPr>
              <a:t> is part of the Python Standard Library, so you don’t need to install it separately.</a:t>
            </a:r>
            <a:endParaRPr kumimoji="0" lang="en-US" altLang="en-US" sz="1200" b="1" i="0" u="none" strike="noStrike" cap="none" normalizeH="0" baseline="0" dirty="0">
              <a:ln>
                <a:noFill/>
              </a:ln>
              <a:solidFill>
                <a:schemeClr val="tx1"/>
              </a:solidFill>
              <a:effectLst/>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3. string (implicitly used in the original code but not directly referenced in the encryption-decryption logic):</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Purpose</a:t>
            </a:r>
            <a:r>
              <a:rPr kumimoji="0" lang="en-US" altLang="en-US" sz="1200" b="0" i="0" u="none" strike="noStrike" cap="none" normalizeH="0" baseline="0" dirty="0">
                <a:ln>
                  <a:noFill/>
                </a:ln>
                <a:solidFill>
                  <a:schemeClr val="tx1"/>
                </a:solidFill>
                <a:effectLst/>
                <a:cs typeface="Times New Roman" panose="02020603050405020304" pitchFamily="18" charset="0"/>
              </a:rPr>
              <a:t>: In your original encryption script, string was used to potentially handle a character set. However, it’s not directly referenced in the final encryption and decryption logic.</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cs typeface="Times New Roman" panose="02020603050405020304" pitchFamily="18" charset="0"/>
              </a:rPr>
              <a:t>It could be useful if you were to map characters to indices or process the message further.</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Installation</a:t>
            </a:r>
            <a:r>
              <a:rPr kumimoji="0" lang="en-US" altLang="en-US" sz="1200" b="0" i="0" u="none" strike="noStrike" cap="none" normalizeH="0" baseline="0" dirty="0">
                <a:ln>
                  <a:noFill/>
                </a:ln>
                <a:solidFill>
                  <a:schemeClr val="tx1"/>
                </a:solidFill>
                <a:effectLst/>
                <a:cs typeface="Times New Roman" panose="02020603050405020304" pitchFamily="18" charset="0"/>
              </a:rPr>
              <a:t>: string is also part of the Python Standard Library, so no installation is needed.</a:t>
            </a:r>
            <a:endParaRPr kumimoji="0" lang="en-US" altLang="en-US" sz="1200" b="1" i="0" u="none" strike="noStrike" cap="none" normalizeH="0" baseline="0" dirty="0">
              <a:ln>
                <a:noFill/>
              </a:ln>
              <a:solidFill>
                <a:schemeClr val="tx1"/>
              </a:solidFill>
              <a:effectLst/>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Summary of Libraries: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cs typeface="Times New Roman" panose="02020603050405020304" pitchFamily="18" charset="0"/>
              </a:rPr>
              <a:t>OpenCV (cv2)</a:t>
            </a:r>
            <a:r>
              <a:rPr kumimoji="0" lang="en-US" altLang="en-US" sz="1200" b="0" i="0" u="none" strike="noStrike" cap="none" normalizeH="0" baseline="0" dirty="0">
                <a:ln>
                  <a:noFill/>
                </a:ln>
                <a:solidFill>
                  <a:schemeClr val="tx1"/>
                </a:solidFill>
                <a:effectLst/>
                <a:cs typeface="Times New Roman" panose="02020603050405020304" pitchFamily="18" charset="0"/>
              </a:rPr>
              <a:t>: For image processing (reading, saving, manipulating the image).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err="1">
                <a:ln>
                  <a:noFill/>
                </a:ln>
                <a:solidFill>
                  <a:schemeClr val="tx1"/>
                </a:solidFill>
                <a:effectLst/>
                <a:cs typeface="Times New Roman" panose="02020603050405020304" pitchFamily="18" charset="0"/>
              </a:rPr>
              <a:t>os</a:t>
            </a:r>
            <a:r>
              <a:rPr kumimoji="0" lang="en-US" altLang="en-US" sz="1200" b="0" i="0" u="none" strike="noStrike" cap="none" normalizeH="0" baseline="0" dirty="0">
                <a:ln>
                  <a:noFill/>
                </a:ln>
                <a:solidFill>
                  <a:schemeClr val="tx1"/>
                </a:solidFill>
                <a:effectLst/>
                <a:cs typeface="Times New Roman" panose="02020603050405020304" pitchFamily="18" charset="0"/>
              </a:rPr>
              <a:t>: For system-level operations (opening images in the default viewer).</a:t>
            </a:r>
          </a:p>
          <a:p>
            <a:pPr marL="457200" marR="0" lvl="1" indent="0"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7A83132C-4B34-3092-813F-9909869F5D97}"/>
              </a:ext>
            </a:extLst>
          </p:cNvPr>
          <p:cNvSpPr>
            <a:spLocks noGrp="1" noChangeArrowheads="1"/>
          </p:cNvSpPr>
          <p:nvPr>
            <p:ph idx="1"/>
          </p:nvPr>
        </p:nvSpPr>
        <p:spPr bwMode="auto">
          <a:xfrm>
            <a:off x="581192" y="1422696"/>
            <a:ext cx="1117966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rPr>
              <a:t>Key Unique Features:</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rPr>
              <a:t>Steganography with RGB Channels</a:t>
            </a:r>
            <a:r>
              <a:rPr kumimoji="0" lang="en-US" altLang="en-US" sz="1100" b="0" i="0" u="none" strike="noStrike" cap="none" normalizeH="0" baseline="0" dirty="0">
                <a:ln>
                  <a:noFill/>
                </a:ln>
                <a:solidFill>
                  <a:schemeClr val="tx1"/>
                </a:solidFill>
                <a:effectLs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The message is embedded directly into the image pixels by converting each character of the message into its corresponding RGB value using a dictionary (d and c).</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The message is hidden by modifying the RGB values of the image in a way that does not noticeably distort the image visually, making it a form of steganography.</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chemeClr val="tx1"/>
                </a:solidFill>
                <a:effectLst/>
              </a:rPr>
              <a:t>Encryption with Password</a:t>
            </a:r>
            <a:r>
              <a:rPr kumimoji="0" lang="en-US" altLang="en-US" sz="1100" b="0" i="0" u="none" strike="noStrike" cap="none" normalizeH="0" baseline="0" dirty="0">
                <a:ln>
                  <a:noFill/>
                </a:ln>
                <a:solidFill>
                  <a:schemeClr val="tx1"/>
                </a:solidFill>
                <a:effectLs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Before embedding the message, a password is required for encryption. The message can only be decrypted with the correct password, which adds a layer of security.</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The use of a password ensures that only those who know the passcode can retrieve the hidden message, enhancing the privacy of the embedded data.</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rPr>
              <a:t>Image-based Encryption</a:t>
            </a:r>
            <a:r>
              <a:rPr kumimoji="0" lang="en-US" altLang="en-US" sz="1100" b="0" i="0" u="none" strike="noStrike" cap="none" normalizeH="0" baseline="0" dirty="0">
                <a:ln>
                  <a:noFill/>
                </a:ln>
                <a:solidFill>
                  <a:schemeClr val="tx1"/>
                </a:solidFill>
                <a:effectLs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This project uses the actual image as a medium for encryption. Rather than creating an entirely new encrypted file, the image itself becomes the carrier of the hidden message.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The message is embedded pixel by pixel (in RGB channels), making the encrypted message part of the image's data.</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chemeClr val="tx1"/>
                </a:solidFill>
                <a:effectLst/>
              </a:rPr>
              <a:t>Cross-platform Displaying</a:t>
            </a:r>
            <a:r>
              <a:rPr kumimoji="0" lang="en-US" altLang="en-US" sz="1100" b="0" i="0" u="none" strike="noStrike" cap="none" normalizeH="0" baseline="0" dirty="0">
                <a:ln>
                  <a:noFill/>
                </a:ln>
                <a:solidFill>
                  <a:schemeClr val="tx1"/>
                </a:solidFill>
                <a:effectLs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The code includes a command to automatically open the encrypted image (</a:t>
            </a:r>
            <a:r>
              <a:rPr kumimoji="0" lang="en-US" altLang="en-US" sz="1100" b="0" i="0" u="none" strike="noStrike" cap="none" normalizeH="0" baseline="0" dirty="0" err="1">
                <a:ln>
                  <a:noFill/>
                </a:ln>
                <a:solidFill>
                  <a:schemeClr val="tx1"/>
                </a:solidFill>
                <a:effectLst/>
              </a:rPr>
              <a:t>os.system</a:t>
            </a:r>
            <a:r>
              <a:rPr kumimoji="0" lang="en-US" altLang="en-US" sz="1100" b="0" i="0" u="none" strike="noStrike" cap="none" normalizeH="0" baseline="0" dirty="0">
                <a:ln>
                  <a:noFill/>
                </a:ln>
                <a:solidFill>
                  <a:schemeClr val="tx1"/>
                </a:solidFill>
                <a:effectLst/>
              </a:rPr>
              <a:t>("start encryptedImage.jpg")), which works on Windows.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This makes it easier for the user to visualize the encrypted image and see how the message is hidden without needing any additional viewer.</a:t>
            </a: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1100" b="1" i="0" u="none" strike="noStrike" cap="none" normalizeH="0" baseline="0" dirty="0">
                <a:ln>
                  <a:noFill/>
                </a:ln>
                <a:solidFill>
                  <a:schemeClr val="tx1"/>
                </a:solidFill>
                <a:effectLst/>
              </a:rPr>
              <a:t>Manual Decryption</a:t>
            </a:r>
            <a:r>
              <a:rPr kumimoji="0" lang="en-US" altLang="en-US" sz="1100" b="0" i="0" u="none" strike="noStrike" cap="none" normalizeH="0" baseline="0" dirty="0">
                <a:ln>
                  <a:noFill/>
                </a:ln>
                <a:solidFill>
                  <a:schemeClr val="tx1"/>
                </a:solidFill>
                <a:effectLs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The decryption process requires input from the user, specifically the correct password to decode the hidden message.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This manual intervention allows for added security, as it prevents unauthorized access to the original message without the correct password.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nSpc>
                <a:spcPct val="150000"/>
              </a:lnSpc>
            </a:pPr>
            <a:r>
              <a:rPr lang="en-GB" sz="1400" b="1" dirty="0"/>
              <a:t>Corporate and Business Teams (for Internal Use):</a:t>
            </a:r>
          </a:p>
          <a:p>
            <a:pPr>
              <a:lnSpc>
                <a:spcPct val="150000"/>
              </a:lnSpc>
              <a:buFont typeface="Arial" panose="020B0604020202020204" pitchFamily="34" charset="0"/>
              <a:buChar char="•"/>
            </a:pPr>
            <a:r>
              <a:rPr lang="en-GB" sz="1400" dirty="0"/>
              <a:t>Businesses that need to exchange sensitive information internally might use this tool for added protection, ensuring that internal communications remain confidential.</a:t>
            </a:r>
          </a:p>
          <a:p>
            <a:pPr>
              <a:lnSpc>
                <a:spcPct val="150000"/>
              </a:lnSpc>
              <a:buFont typeface="Arial" panose="020B0604020202020204" pitchFamily="34" charset="0"/>
              <a:buChar char="•"/>
            </a:pPr>
            <a:r>
              <a:rPr lang="en-GB" sz="1400" dirty="0"/>
              <a:t>They could encrypt documents or messages into images and send them securely over less secure channels.</a:t>
            </a:r>
          </a:p>
          <a:p>
            <a:pPr>
              <a:lnSpc>
                <a:spcPct val="150000"/>
              </a:lnSpc>
            </a:pPr>
            <a:r>
              <a:rPr lang="en-GB" sz="1400" b="1" dirty="0"/>
              <a:t>Government or Law Enforcement Agencies:</a:t>
            </a:r>
          </a:p>
          <a:p>
            <a:pPr>
              <a:lnSpc>
                <a:spcPct val="150000"/>
              </a:lnSpc>
              <a:buFont typeface="Arial" panose="020B0604020202020204" pitchFamily="34" charset="0"/>
              <a:buChar char="•"/>
            </a:pPr>
            <a:r>
              <a:rPr lang="en-GB" sz="1400" dirty="0"/>
              <a:t> Agencies needing to communicate sensitive or classified information may find this method of encryption useful for secure internal communication.</a:t>
            </a:r>
          </a:p>
          <a:p>
            <a:pPr>
              <a:lnSpc>
                <a:spcPct val="150000"/>
              </a:lnSpc>
              <a:buFont typeface="Arial" panose="020B0604020202020204" pitchFamily="34" charset="0"/>
              <a:buChar char="•"/>
            </a:pPr>
            <a:r>
              <a:rPr lang="en-GB" sz="1400" dirty="0"/>
              <a:t> They could use the tool to hide critical data in innocuous-looking images.</a:t>
            </a:r>
          </a:p>
          <a:p>
            <a:pPr>
              <a:buFont typeface="Arial" panose="020B0604020202020204" pitchFamily="34" charset="0"/>
              <a:buChar char="•"/>
            </a:pPr>
            <a:endParaRPr lang="en-GB"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person in a pink dress&#10;&#10;Description automatically generated">
            <a:extLst>
              <a:ext uri="{FF2B5EF4-FFF2-40B4-BE49-F238E27FC236}">
                <a16:creationId xmlns:a16="http://schemas.microsoft.com/office/drawing/2014/main" id="{4D8A3D16-8064-BEB6-B8DF-E59926BCACAF}"/>
              </a:ext>
            </a:extLst>
          </p:cNvPr>
          <p:cNvPicPr>
            <a:picLocks noGrp="1" noChangeAspect="1"/>
          </p:cNvPicPr>
          <p:nvPr>
            <p:ph idx="1"/>
          </p:nvPr>
        </p:nvPicPr>
        <p:blipFill>
          <a:blip r:embed="rId2"/>
          <a:stretch>
            <a:fillRect/>
          </a:stretch>
        </p:blipFill>
        <p:spPr>
          <a:xfrm>
            <a:off x="834253" y="1420283"/>
            <a:ext cx="9772787"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GB" dirty="0"/>
              <a:t>This project demonstrates a basic yet effective approach to </a:t>
            </a:r>
            <a:r>
              <a:rPr lang="en-GB" b="1" dirty="0"/>
              <a:t>image-based encryption and steganography</a:t>
            </a:r>
            <a:r>
              <a:rPr lang="en-GB" dirty="0"/>
              <a:t>, where a secret message is embedded into the pixel values of an image using RGB channels. The inclusion of a password-based decryption system adds an extra layer of security, ensuring that only those with the correct password can access the hidden message.</a:t>
            </a:r>
          </a:p>
          <a:p>
            <a:r>
              <a:rPr lang="en-GB" dirty="0"/>
              <a:t>Key takeaways:</a:t>
            </a:r>
          </a:p>
          <a:p>
            <a:pPr>
              <a:buFont typeface="Arial" panose="020B0604020202020204" pitchFamily="34" charset="0"/>
              <a:buChar char="•"/>
            </a:pPr>
            <a:r>
              <a:rPr lang="en-GB" b="1" dirty="0"/>
              <a:t>Steganography</a:t>
            </a:r>
            <a:r>
              <a:rPr lang="en-GB" dirty="0"/>
              <a:t> is a powerful technique for hiding sensitive information in digital files, and this project provides a simple, user-friendly implementation.</a:t>
            </a:r>
          </a:p>
          <a:p>
            <a:pPr>
              <a:buFont typeface="Arial" panose="020B0604020202020204" pitchFamily="34" charset="0"/>
              <a:buChar char="•"/>
            </a:pPr>
            <a:r>
              <a:rPr lang="en-GB" dirty="0"/>
              <a:t>The </a:t>
            </a:r>
            <a:r>
              <a:rPr lang="en-GB" b="1" dirty="0"/>
              <a:t>use of images</a:t>
            </a:r>
            <a:r>
              <a:rPr lang="en-GB" dirty="0"/>
              <a:t> as a medium for embedding messages allows for visually undetectable encryption, making it ideal for privacy-conscious users.</a:t>
            </a:r>
          </a:p>
          <a:p>
            <a:pPr>
              <a:buFont typeface="Arial" panose="020B0604020202020204" pitchFamily="34" charset="0"/>
              <a:buChar char="•"/>
            </a:pPr>
            <a:r>
              <a:rPr lang="en-GB" dirty="0"/>
              <a:t>The </a:t>
            </a:r>
            <a:r>
              <a:rPr lang="en-GB" b="1" dirty="0"/>
              <a:t>password-based protection</a:t>
            </a:r>
            <a:r>
              <a:rPr lang="en-GB" dirty="0"/>
              <a:t> ensures that the message remains secure even if the encrypted image is intercepted.</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u="sng" dirty="0">
                <a:solidFill>
                  <a:schemeClr val="tx1"/>
                </a:solidFill>
              </a:rPr>
              <a:t>https://github.com/spcode-cyber/aicet-project-cybersecurity.git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1209</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Franklin Gothic Book</vt:lpstr>
      <vt:lpstr>Franklin Gothic Demi</vt:lpstr>
      <vt:lpstr>Roboto</vt:lpstr>
      <vt:lpstr>Times New Roman</vt:lpstr>
      <vt:lpstr>Wingdings</vt:lpstr>
      <vt:lpstr>Wingdings 2</vt:lpstr>
      <vt:lpstr>DividendVTI</vt:lpstr>
      <vt:lpstr>Secure data hiding images using steganography</vt:lpstr>
      <vt:lpstr>OUTLINE</vt:lpstr>
      <vt:lpstr>Problem Statement</vt:lpstr>
      <vt:lpstr>              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preethi</cp:lastModifiedBy>
  <cp:revision>26</cp:revision>
  <dcterms:created xsi:type="dcterms:W3CDTF">2021-05-26T16:50:10Z</dcterms:created>
  <dcterms:modified xsi:type="dcterms:W3CDTF">2025-02-12T14:26:26Z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