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54BF5-B52E-418E-AD8F-05912E1A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01FD9-C12C-4073-971C-67947C229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3812-76F2-477D-8D06-AA1EABE9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E63A9-A596-4915-B3CB-E4152AA2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4B4DE-A7A5-480D-A060-FA0E7197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F79F8-A175-4C4A-9B80-6F085B6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C3939-D932-43F0-BA54-6B086E011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9278-E676-4DC4-808C-C610D4F2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01566-F96F-4A6B-B908-BBB33B45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1F3D2-FF89-4CB6-96D5-90C0604F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F545A-FAE6-4DA8-84B8-E9AF10152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13C3C-B328-4C48-BABD-B68AC3C7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161B3-4614-4065-8067-AC7F7BFF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EB54C-435A-4214-A92B-24EA03C7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21222-CB2E-4508-9ECC-2309AF71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1938-E988-41A9-9958-F8E4366E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84F11-F73E-4E25-8698-92E50F72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DA02D-B989-4FBF-B50B-E7150544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2DDE-97BA-4245-BE8F-DCECB474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4DE02-C570-4600-9E32-C033707C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B145-1062-4CEF-AB8B-8D71200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86598-8295-4B17-B449-F60FD93A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FFD5-E431-4AC7-A04E-6F854CCA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DE3-C558-4066-91D0-47888616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49303-FA9D-40FD-85ED-8A1FFDC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597C-240C-4242-9359-CDA613C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582A-C5E4-446F-8BC9-27D894F7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736A1-4E71-47D4-A037-096919A3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8AC91-590F-48ED-B515-04054519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483A3-4618-4DA8-BA89-76FD25D4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BF331-B7CF-4B64-98C4-627B1ED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6A231-08E4-4BF5-83B3-4713AF3A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524E-6497-4D29-8051-F8842FD0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2426B-76CB-4BA3-9670-BCBAEB85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BA5DDA-5A4D-4100-B435-93368350B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0CB0E-CBAA-4324-B18E-1007945B7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514CC-2D05-436E-A4BA-F447495A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BDBA5F-833A-418C-ABE5-ADE4490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31B819-5149-4924-989E-A7B59BFD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9BEE1-F949-46C3-810E-777B8528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09A1C-57FE-4FF2-A166-197DE88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705F0-C537-4128-BCC6-33F63F8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BDD2A-48DD-400B-B5C9-39F5E2E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090F62-E10C-4EA4-8246-ACF5D3DE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DE395B-0E38-4D77-B65D-2985DE64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B9A56-F65B-4108-BC65-4C0A311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92F4-67E3-4346-95F1-45C7A3D2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43D84-BC59-49F6-8C90-2167D9A2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DF163-A1DB-46C6-83F6-B10226A0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1E01B-57DD-4CF4-BD4E-4B98D6D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1D0A0-D5C7-4894-B887-C80257B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B61FA-658F-4EE8-86E8-8512F491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452DD-52DF-4950-AE6C-C6D929E7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D71076-2377-4DE2-AFEF-7725673A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EC7C8-336A-45B6-9D5E-584FB48B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25DBC-1AEC-4083-A55B-6C2EBA5B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4D46D-596F-4742-9251-AF7B61D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DC29A-05F2-4CBC-86E6-FF0B62A5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F289A-98DF-4707-BBF1-0719CFDA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0A839-51DA-4AEA-B0DE-B1521B08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1A606-C399-4D68-A5C1-1409FB4B1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BEED-6FDB-40DC-95C9-8DB04B47B8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0D81A-E5C0-40F0-B557-BCA551284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98942-2D79-4162-A722-02C9EDCC8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F543-CDAF-4C02-814A-5B996CF8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1B8705-B1D1-4DEE-B458-18D9A6AFCE83}"/>
              </a:ext>
            </a:extLst>
          </p:cNvPr>
          <p:cNvSpPr txBox="1"/>
          <p:nvPr/>
        </p:nvSpPr>
        <p:spPr>
          <a:xfrm>
            <a:off x="6216162" y="5002538"/>
            <a:ext cx="5499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l-GR" dirty="0"/>
              <a:t>Φ</a:t>
            </a:r>
            <a:r>
              <a:rPr lang="en-US" dirty="0"/>
              <a:t>3 µm hemisphere in 60 x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 </a:t>
            </a:r>
            <a:r>
              <a:rPr lang="en-US" altLang="ko-KR" dirty="0"/>
              <a:t>square pattern (interval: 150</a:t>
            </a:r>
            <a:r>
              <a:rPr lang="en-US" dirty="0"/>
              <a:t> µm)</a:t>
            </a:r>
          </a:p>
          <a:p>
            <a:pPr marL="342900" indent="-342900">
              <a:buAutoNum type="arabicPeriod"/>
            </a:pPr>
            <a:r>
              <a:rPr lang="en-US" dirty="0"/>
              <a:t>Pattern on the center of Cover glass</a:t>
            </a:r>
          </a:p>
          <a:p>
            <a:pPr marL="342900" indent="-342900">
              <a:buAutoNum type="arabicPeriod"/>
            </a:pPr>
            <a:r>
              <a:rPr lang="nb-NO" dirty="0"/>
              <a:t>Cover glass size: 26 x 76 x 0.17 mm (or comparable like </a:t>
            </a:r>
            <a:r>
              <a:rPr lang="en-US" dirty="0"/>
              <a:t>Cat. No. 0107242 from </a:t>
            </a:r>
            <a:r>
              <a:rPr lang="en-US" dirty="0" err="1"/>
              <a:t>Marienfeld</a:t>
            </a:r>
            <a:r>
              <a:rPr lang="nb-NO" dirty="0"/>
              <a:t>)</a:t>
            </a:r>
          </a:p>
          <a:p>
            <a:pPr marL="342900" indent="-342900">
              <a:buAutoNum type="arabicPeriod"/>
            </a:pPr>
            <a:r>
              <a:rPr lang="nb-NO" dirty="0"/>
              <a:t>Usage : 3 well chamber combinable on the center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29E808-BD8B-497C-BE2D-25075C7C6D5F}"/>
              </a:ext>
            </a:extLst>
          </p:cNvPr>
          <p:cNvGrpSpPr/>
          <p:nvPr/>
        </p:nvGrpSpPr>
        <p:grpSpPr>
          <a:xfrm>
            <a:off x="0" y="255292"/>
            <a:ext cx="12192000" cy="4747246"/>
            <a:chOff x="0" y="532240"/>
            <a:chExt cx="12192000" cy="47472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651819-9473-4B15-B7B0-98B393984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32240"/>
              <a:ext cx="12192000" cy="47472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9B1182-201E-4A74-8F16-A57C627CDF2D}"/>
                </a:ext>
              </a:extLst>
            </p:cNvPr>
            <p:cNvSpPr txBox="1"/>
            <p:nvPr/>
          </p:nvSpPr>
          <p:spPr>
            <a:xfrm>
              <a:off x="5477608" y="3569683"/>
              <a:ext cx="167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 hemispheres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0069212-1171-4C29-8624-2CBDFE7095EC}"/>
                </a:ext>
              </a:extLst>
            </p:cNvPr>
            <p:cNvCxnSpPr/>
            <p:nvPr/>
          </p:nvCxnSpPr>
          <p:spPr>
            <a:xfrm>
              <a:off x="5613889" y="3481759"/>
              <a:ext cx="1323243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27FC170-AC1A-4D70-BD68-4344F1A91B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15987" y="2693382"/>
              <a:ext cx="1323243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64C8FD-ADA9-4E00-861E-3375442821B4}"/>
                </a:ext>
              </a:extLst>
            </p:cNvPr>
            <p:cNvSpPr txBox="1"/>
            <p:nvPr/>
          </p:nvSpPr>
          <p:spPr>
            <a:xfrm rot="16200000">
              <a:off x="4376181" y="2508716"/>
              <a:ext cx="167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 hemispheres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D138EA3-ED52-4591-B1DE-D70CAAEC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40" y="4813893"/>
            <a:ext cx="1806818" cy="15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Jongho</dc:creator>
  <cp:lastModifiedBy>Baek Jongho</cp:lastModifiedBy>
  <cp:revision>6</cp:revision>
  <dcterms:created xsi:type="dcterms:W3CDTF">2020-09-20T15:30:12Z</dcterms:created>
  <dcterms:modified xsi:type="dcterms:W3CDTF">2020-09-20T16:14:16Z</dcterms:modified>
</cp:coreProperties>
</file>