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2" r:id="rId6"/>
    <p:sldId id="263" r:id="rId7"/>
    <p:sldId id="25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5" autoAdjust="0"/>
  </p:normalViewPr>
  <p:slideViewPr>
    <p:cSldViewPr snapToGrid="0">
      <p:cViewPr>
        <p:scale>
          <a:sx n="82" d="100"/>
          <a:sy n="82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8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1DA1-CF19-4FDC-9379-E76C266B82B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09E4-FEE1-4D19-B10A-9CD4EDCA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Pauw, 2023</a:t>
            </a:r>
          </a:p>
        </p:txBody>
      </p:sp>
    </p:spTree>
    <p:extLst>
      <p:ext uri="{BB962C8B-B14F-4D97-AF65-F5344CB8AC3E}">
        <p14:creationId xmlns:p14="http://schemas.microsoft.com/office/powerpoint/2010/main" val="105086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5860-B86E-473B-A5E7-32686570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Beoordeling</a:t>
            </a:r>
            <a:r>
              <a:rPr lang="en-US" dirty="0"/>
              <a:t> </a:t>
            </a:r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59B0-FCD3-48BF-B12D-6A812903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Dagdeadline</a:t>
            </a:r>
            <a:r>
              <a:rPr lang="en-US" dirty="0"/>
              <a:t>: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checkpy</a:t>
            </a:r>
            <a:endParaRPr lang="en-US" dirty="0"/>
          </a:p>
          <a:p>
            <a:r>
              <a:rPr lang="en-US" dirty="0" err="1"/>
              <a:t>Laatste</a:t>
            </a:r>
            <a:r>
              <a:rPr lang="en-US" dirty="0"/>
              <a:t> deadline </a:t>
            </a:r>
            <a:r>
              <a:rPr lang="en-US" dirty="0" err="1"/>
              <a:t>modulde</a:t>
            </a:r>
            <a:r>
              <a:rPr lang="en-US" dirty="0"/>
              <a:t>: </a:t>
            </a:r>
            <a:r>
              <a:rPr lang="en-US" dirty="0" err="1"/>
              <a:t>cijfer</a:t>
            </a:r>
            <a:r>
              <a:rPr lang="en-US" dirty="0"/>
              <a:t> </a:t>
            </a:r>
          </a:p>
          <a:p>
            <a:r>
              <a:rPr lang="en-US" dirty="0" err="1"/>
              <a:t>Laatste</a:t>
            </a:r>
            <a:r>
              <a:rPr lang="en-US" dirty="0"/>
              <a:t> submit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onderdelen</a:t>
            </a:r>
            <a:r>
              <a:rPr lang="en-US" dirty="0"/>
              <a:t> die je al </a:t>
            </a:r>
            <a:r>
              <a:rPr lang="en-US" dirty="0" err="1"/>
              <a:t>ingeleverd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Bijvoorbeeld</a:t>
            </a:r>
            <a:r>
              <a:rPr lang="en-US" dirty="0"/>
              <a:t>, module 1, </a:t>
            </a:r>
            <a:r>
              <a:rPr lang="en-US" dirty="0" err="1"/>
              <a:t>laatste</a:t>
            </a:r>
            <a:r>
              <a:rPr lang="en-US" dirty="0"/>
              <a:t> submit:</a:t>
            </a:r>
            <a:br>
              <a:rPr lang="en-US" dirty="0"/>
            </a:br>
            <a:r>
              <a:rPr lang="en-US" dirty="0" err="1"/>
              <a:t>listprimes</a:t>
            </a:r>
            <a:r>
              <a:rPr lang="en-US" dirty="0"/>
              <a:t>, plot, Goldbach</a:t>
            </a:r>
          </a:p>
          <a:p>
            <a:pPr lvl="1"/>
            <a:r>
              <a:rPr lang="en-US" dirty="0"/>
              <a:t>Je mag </a:t>
            </a:r>
            <a:r>
              <a:rPr lang="en-US" dirty="0" err="1"/>
              <a:t>verbeteren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onderdelen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scope (1 – 5), correctness (1 – 5), design (1 – 5) </a:t>
            </a:r>
          </a:p>
          <a:p>
            <a:pPr lvl="1"/>
            <a:r>
              <a:rPr lang="en-US" dirty="0"/>
              <a:t>scope * (correctness * 3 + design * 2)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design is </a:t>
            </a:r>
            <a:r>
              <a:rPr lang="en-US" dirty="0" err="1"/>
              <a:t>hoog</a:t>
            </a:r>
            <a:r>
              <a:rPr lang="en-US" dirty="0"/>
              <a:t> (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met </a:t>
            </a:r>
            <a:r>
              <a:rPr lang="en-US" dirty="0" err="1"/>
              <a:t>ongeveer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40000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13F-04C9-4314-9834-82F8D1F4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Hulp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46C8-62CA-4A34-811D-DCEAA502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Dinsdag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Donderdag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Datanose</a:t>
            </a:r>
            <a:r>
              <a:rPr lang="en-US" dirty="0"/>
              <a:t>)</a:t>
            </a:r>
          </a:p>
          <a:p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/>
              <a:t>ruimte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hulp</a:t>
            </a:r>
            <a:r>
              <a:rPr lang="en-US" dirty="0"/>
              <a:t> met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opdrachten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2509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61C2-B1F2-405C-9EF2-2299788A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Tijdsbesteding</a:t>
            </a:r>
            <a:r>
              <a:rPr lang="en-US" dirty="0"/>
              <a:t> </a:t>
            </a:r>
            <a:r>
              <a:rPr lang="en-US" dirty="0" err="1"/>
              <a:t>vak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AEE2-C9D3-401A-A6AB-45CDA087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</a:t>
            </a:r>
            <a:r>
              <a:rPr lang="en-US" dirty="0" err="1"/>
              <a:t>uur</a:t>
            </a:r>
            <a:r>
              <a:rPr lang="en-US" dirty="0"/>
              <a:t> per week</a:t>
            </a:r>
          </a:p>
          <a:p>
            <a:r>
              <a:rPr lang="en-US" dirty="0"/>
              <a:t>16 contact </a:t>
            </a:r>
            <a:r>
              <a:rPr lang="en-US" dirty="0" err="1"/>
              <a:t>uren</a:t>
            </a:r>
            <a:endParaRPr lang="en-US" dirty="0"/>
          </a:p>
          <a:p>
            <a:r>
              <a:rPr lang="en-US" dirty="0"/>
              <a:t>+/- 5 </a:t>
            </a:r>
            <a:r>
              <a:rPr lang="en-US" dirty="0" err="1"/>
              <a:t>uren</a:t>
            </a:r>
            <a:r>
              <a:rPr lang="en-US" dirty="0"/>
              <a:t> </a:t>
            </a:r>
            <a:r>
              <a:rPr lang="en-US" dirty="0" err="1"/>
              <a:t>thuis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143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05F-06F6-44B1-B1E1-3605A05E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Werkcolleges</a:t>
            </a:r>
            <a:r>
              <a:rPr lang="en-US" dirty="0"/>
              <a:t> </a:t>
            </a:r>
            <a:r>
              <a:rPr lang="en-US" dirty="0" err="1"/>
              <a:t>doel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F6E1-CDF7-4A41-916C-44BA8E7D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Ondersteuning</a:t>
            </a:r>
            <a:r>
              <a:rPr lang="en-US" dirty="0"/>
              <a:t> </a:t>
            </a:r>
            <a:r>
              <a:rPr lang="en-US" dirty="0" err="1"/>
              <a:t>theorie</a:t>
            </a:r>
            <a:endParaRPr lang="en-US" dirty="0"/>
          </a:p>
          <a:p>
            <a:r>
              <a:rPr lang="en-US" dirty="0" err="1"/>
              <a:t>Misconcepties</a:t>
            </a:r>
            <a:r>
              <a:rPr lang="en-US" dirty="0"/>
              <a:t> </a:t>
            </a:r>
            <a:r>
              <a:rPr lang="en-US" dirty="0" err="1"/>
              <a:t>rechtzetten</a:t>
            </a:r>
            <a:endParaRPr lang="en-US" dirty="0"/>
          </a:p>
          <a:p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niveau’s</a:t>
            </a:r>
            <a:r>
              <a:rPr lang="en-US" dirty="0"/>
              <a:t> </a:t>
            </a:r>
            <a:r>
              <a:rPr lang="en-US" dirty="0" err="1"/>
              <a:t>bedienen</a:t>
            </a:r>
            <a:r>
              <a:rPr lang="en-US" dirty="0"/>
              <a:t>.</a:t>
            </a:r>
          </a:p>
          <a:p>
            <a:pPr lvl="1"/>
            <a:r>
              <a:rPr lang="en-US" strike="sngStrike" dirty="0" err="1"/>
              <a:t>Eerste</a:t>
            </a:r>
            <a:r>
              <a:rPr lang="en-US" strike="sngStrike" dirty="0"/>
              <a:t> </a:t>
            </a:r>
            <a:r>
              <a:rPr lang="en-US" strike="sngStrike" dirty="0" err="1"/>
              <a:t>deel</a:t>
            </a:r>
            <a:r>
              <a:rPr lang="en-US" strike="sngStrike" dirty="0"/>
              <a:t> (45 </a:t>
            </a:r>
            <a:r>
              <a:rPr lang="en-US" strike="sngStrike" dirty="0" err="1"/>
              <a:t>minuten</a:t>
            </a:r>
            <a:r>
              <a:rPr lang="en-US" strike="sngStrike" dirty="0"/>
              <a:t>) </a:t>
            </a:r>
            <a:r>
              <a:rPr lang="en-US" strike="sngStrike" dirty="0" err="1"/>
              <a:t>voor</a:t>
            </a:r>
            <a:r>
              <a:rPr lang="en-US" strike="sngStrike" dirty="0"/>
              <a:t> </a:t>
            </a:r>
            <a:r>
              <a:rPr lang="en-US" strike="sngStrike" dirty="0" err="1"/>
              <a:t>iedereen</a:t>
            </a:r>
            <a:r>
              <a:rPr lang="en-US" strike="sngStrike" dirty="0"/>
              <a:t>.</a:t>
            </a:r>
          </a:p>
          <a:p>
            <a:pPr lvl="1"/>
            <a:r>
              <a:rPr lang="en-US" strike="sngStrike" dirty="0" err="1"/>
              <a:t>Tweede</a:t>
            </a:r>
            <a:r>
              <a:rPr lang="en-US" strike="sngStrike" dirty="0"/>
              <a:t> </a:t>
            </a:r>
            <a:r>
              <a:rPr lang="en-US" strike="sngStrike" dirty="0" err="1"/>
              <a:t>deel</a:t>
            </a:r>
            <a:r>
              <a:rPr lang="en-US" strike="sngStrike" dirty="0"/>
              <a:t> (45 </a:t>
            </a:r>
            <a:r>
              <a:rPr lang="en-US" strike="sngStrike" dirty="0" err="1"/>
              <a:t>minuten</a:t>
            </a:r>
            <a:r>
              <a:rPr lang="en-US" strike="sngStrike" dirty="0"/>
              <a:t>) </a:t>
            </a:r>
            <a:r>
              <a:rPr lang="en-US" strike="sngStrike" dirty="0" err="1"/>
              <a:t>voor</a:t>
            </a:r>
            <a:r>
              <a:rPr lang="en-US" strike="sngStrike" dirty="0"/>
              <a:t> </a:t>
            </a:r>
            <a:r>
              <a:rPr lang="en-US" strike="sngStrike" dirty="0" err="1"/>
              <a:t>iedereen</a:t>
            </a:r>
            <a:r>
              <a:rPr lang="en-US" strike="sngStrike" dirty="0"/>
              <a:t> die </a:t>
            </a:r>
            <a:r>
              <a:rPr lang="en-US" strike="sngStrike" dirty="0" err="1"/>
              <a:t>graag</a:t>
            </a:r>
            <a:r>
              <a:rPr lang="en-US" strike="sngStrike" dirty="0"/>
              <a:t> </a:t>
            </a:r>
            <a:r>
              <a:rPr lang="en-US" strike="sngStrike" dirty="0" err="1"/>
              <a:t>nog</a:t>
            </a:r>
            <a:r>
              <a:rPr lang="en-US" strike="sngStrike" dirty="0"/>
              <a:t> wat extra </a:t>
            </a:r>
            <a:r>
              <a:rPr lang="en-US" strike="sngStrike" dirty="0" err="1"/>
              <a:t>oefent</a:t>
            </a:r>
            <a:r>
              <a:rPr lang="en-US" strike="sngStrike" dirty="0"/>
              <a:t>.</a:t>
            </a:r>
            <a:endParaRPr lang="en-NL" strike="sngStrike" dirty="0"/>
          </a:p>
        </p:txBody>
      </p:sp>
    </p:spTree>
    <p:extLst>
      <p:ext uri="{BB962C8B-B14F-4D97-AF65-F5344CB8AC3E}">
        <p14:creationId xmlns:p14="http://schemas.microsoft.com/office/powerpoint/2010/main" val="7695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0EEA-8EEC-405D-B2A7-450B9152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Volgende</a:t>
            </a:r>
            <a:r>
              <a:rPr lang="en-US" dirty="0"/>
              <a:t> week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C75F-F13B-4F45-AD28-34DD8290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Maandag</a:t>
            </a:r>
            <a:r>
              <a:rPr lang="en-US" dirty="0"/>
              <a:t> 16 </a:t>
            </a:r>
            <a:r>
              <a:rPr lang="en-US" dirty="0" err="1"/>
              <a:t>jan</a:t>
            </a:r>
            <a:endParaRPr lang="en-US" dirty="0"/>
          </a:p>
          <a:p>
            <a:pPr lvl="1"/>
            <a:r>
              <a:rPr lang="en-US" dirty="0" err="1"/>
              <a:t>Deel</a:t>
            </a:r>
            <a:r>
              <a:rPr lang="en-US" dirty="0"/>
              <a:t> 1</a:t>
            </a:r>
          </a:p>
          <a:p>
            <a:pPr lvl="2"/>
            <a:r>
              <a:rPr lang="en-US" dirty="0"/>
              <a:t>Code design</a:t>
            </a:r>
          </a:p>
          <a:p>
            <a:pPr lvl="2"/>
            <a:r>
              <a:rPr lang="en-US" dirty="0" err="1"/>
              <a:t>Slimmere</a:t>
            </a:r>
            <a:r>
              <a:rPr lang="en-US" dirty="0"/>
              <a:t> </a:t>
            </a:r>
            <a:r>
              <a:rPr lang="en-US" dirty="0" err="1"/>
              <a:t>algoritme’s</a:t>
            </a:r>
            <a:r>
              <a:rPr lang="en-US" dirty="0"/>
              <a:t> (Goldbach)</a:t>
            </a:r>
          </a:p>
          <a:p>
            <a:pPr lvl="1"/>
            <a:r>
              <a:rPr lang="en-US" dirty="0" err="1"/>
              <a:t>Deel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Oefenen</a:t>
            </a:r>
            <a:r>
              <a:rPr lang="en-US" dirty="0"/>
              <a:t> met </a:t>
            </a:r>
            <a:r>
              <a:rPr lang="en-US" dirty="0" err="1"/>
              <a:t>lijsten</a:t>
            </a:r>
            <a:endParaRPr lang="en-US" dirty="0"/>
          </a:p>
          <a:p>
            <a:r>
              <a:rPr lang="en-US" dirty="0" err="1"/>
              <a:t>Woensdag</a:t>
            </a:r>
            <a:r>
              <a:rPr lang="en-US" dirty="0"/>
              <a:t> 18 </a:t>
            </a:r>
            <a:r>
              <a:rPr lang="en-US" dirty="0" err="1"/>
              <a:t>jan</a:t>
            </a:r>
            <a:endParaRPr lang="en-US" dirty="0"/>
          </a:p>
          <a:p>
            <a:pPr lvl="1"/>
            <a:r>
              <a:rPr lang="en-US" dirty="0" err="1"/>
              <a:t>Deel</a:t>
            </a:r>
            <a:r>
              <a:rPr lang="en-US" dirty="0"/>
              <a:t> 1</a:t>
            </a:r>
          </a:p>
          <a:p>
            <a:pPr lvl="2"/>
            <a:r>
              <a:rPr lang="en-US" dirty="0" err="1"/>
              <a:t>Functies</a:t>
            </a:r>
            <a:endParaRPr lang="en-US" dirty="0"/>
          </a:p>
          <a:p>
            <a:pPr lvl="1"/>
            <a:r>
              <a:rPr lang="en-US" dirty="0" err="1"/>
              <a:t>Deel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Debuggen</a:t>
            </a:r>
            <a:r>
              <a:rPr lang="en-US" dirty="0"/>
              <a:t>/</a:t>
            </a:r>
            <a:r>
              <a:rPr lang="en-US" dirty="0" err="1"/>
              <a:t>testen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165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4506-06AD-465E-AA10-C7E8325C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Werkcolleges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322F-A38E-49F6-AB81-A07984D4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concepten</a:t>
            </a:r>
            <a:endParaRPr lang="en-US" dirty="0"/>
          </a:p>
          <a:p>
            <a:r>
              <a:rPr lang="en-US" dirty="0" err="1"/>
              <a:t>Testen</a:t>
            </a:r>
            <a:r>
              <a:rPr lang="en-US" dirty="0"/>
              <a:t> begrip (peer instructions)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190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0E65-D730-A0F4-72BD-3B27D0B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96B6-1297-DA08-FC9F-79A68A8E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Testvragen</a:t>
            </a:r>
            <a:r>
              <a:rPr lang="en-US" dirty="0"/>
              <a:t> (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loops)</a:t>
            </a:r>
          </a:p>
          <a:p>
            <a:pPr lvl="1"/>
            <a:r>
              <a:rPr lang="en-US" dirty="0" err="1"/>
              <a:t>Lijsten</a:t>
            </a:r>
            <a:endParaRPr lang="en-US" dirty="0"/>
          </a:p>
          <a:p>
            <a:r>
              <a:rPr lang="en-US" dirty="0" err="1"/>
              <a:t>Deel</a:t>
            </a:r>
            <a:r>
              <a:rPr lang="en-US" dirty="0"/>
              <a:t> 2 (</a:t>
            </a:r>
            <a:r>
              <a:rPr lang="en-US" dirty="0" err="1"/>
              <a:t>optioneel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testvragen</a:t>
            </a:r>
            <a:r>
              <a:rPr lang="en-US" dirty="0"/>
              <a:t> (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loops)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Inleiding Programmeren</vt:lpstr>
      <vt:lpstr>Beoordeling opdrachten</vt:lpstr>
      <vt:lpstr>Extra Hulp</vt:lpstr>
      <vt:lpstr>Tijdsbesteding vak</vt:lpstr>
      <vt:lpstr>Werkcolleges doel</vt:lpstr>
      <vt:lpstr>Volgende week</vt:lpstr>
      <vt:lpstr>Werkcolleges</vt:lpstr>
      <vt:lpstr>Vandaag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Programmeren</dc:title>
  <dc:creator>Simon Pauw</dc:creator>
  <cp:lastModifiedBy>Simon Pauw</cp:lastModifiedBy>
  <cp:revision>54</cp:revision>
  <dcterms:created xsi:type="dcterms:W3CDTF">2018-01-03T14:35:44Z</dcterms:created>
  <dcterms:modified xsi:type="dcterms:W3CDTF">2023-01-10T13:18:13Z</dcterms:modified>
</cp:coreProperties>
</file>