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Transforming Seven Corners Customer Experience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Phased Approach to 24/7 Intelligent Service</a:t>
            </a:r>
          </a:p>
          <a:p/>
          <a:p>
            <a:r>
              <a:t>[Your Company Name]</a:t>
            </a:r>
          </a:p>
          <a:p>
            <a:r>
              <a:t>[Presenter Names]</a:t>
            </a:r>
          </a:p>
          <a:p>
            <a:r>
              <a:t>October 13,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18-Month Investment: $450,000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1 - FOUNDATION (4 months): $150,000</a:t>
            </a:r>
          </a:p>
          <a:p>
            <a:pPr lvl="1"/>
            <a:r>
              <a:t>MVP virtual assistant, top 10 inquiries, analytics dashboard</a:t>
            </a:r>
          </a:p>
          <a:p>
            <a:pPr lvl="1"/>
            <a:r>
              <a:t>Payment: 50% upfront, 50% at MVP launch</a:t>
            </a:r>
          </a:p>
          <a:p/>
          <a:p>
            <a:pPr/>
            <a:r>
              <a:t>Phase 2 - EXPANSION (5 months): $175,000</a:t>
            </a:r>
          </a:p>
          <a:p>
            <a:pPr lvl="1"/>
            <a:r>
              <a:t>Multi-channel deployment, top 30 inquiries, CRM integration</a:t>
            </a:r>
          </a:p>
          <a:p/>
          <a:p>
            <a:pPr/>
            <a:r>
              <a:t>Phase 3 - ADVANCED AI (9 months): $125,000</a:t>
            </a:r>
          </a:p>
          <a:p>
            <a:pPr lvl="1"/>
            <a:r>
              <a:t>Voice channel, custom AI models, personalization engine</a:t>
            </a:r>
          </a:p>
          <a:p/>
          <a:p>
            <a:pPr>
              <a:defRPr b="1"/>
            </a:pPr>
            <a:r>
              <a:t>Risk Mitigation:</a:t>
            </a:r>
          </a:p>
          <a:p>
            <a:pPr lvl="1"/>
            <a:r>
              <a:t>✓ Phase 1 is your pilot - $150K to prove the concept</a:t>
            </a:r>
          </a:p>
          <a:p>
            <a:pPr lvl="1"/>
            <a:r>
              <a:t>✓ Phases 2-3 contingent on Phase 1 success</a:t>
            </a:r>
          </a:p>
          <a:p>
            <a:pPr lvl="1"/>
            <a:r>
              <a:t>✓ Go/no-go decision points between each phase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Projected 3-Year ROI: 356%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Year 1 Benefits: $400,000</a:t>
            </a:r>
          </a:p>
          <a:p>
            <a:pPr lvl="1"/>
            <a:r>
              <a:t>Call volume reduction (30% of routine inquiries automated)</a:t>
            </a:r>
          </a:p>
          <a:p>
            <a:pPr lvl="1"/>
            <a:r>
              <a:t>Agent productivity improvement (20%)</a:t>
            </a:r>
          </a:p>
          <a:p/>
          <a:p>
            <a:pPr>
              <a:defRPr b="1"/>
            </a:pPr>
            <a:r>
              <a:t>Year 2 Benefits: $850,000</a:t>
            </a:r>
          </a:p>
          <a:p>
            <a:pPr lvl="1"/>
            <a:r>
              <a:t>Expanded containment (40% automated resolution)</a:t>
            </a:r>
          </a:p>
          <a:p>
            <a:pPr lvl="1"/>
            <a:r>
              <a:t>Customer retention improvement (2% churn reduction)</a:t>
            </a:r>
          </a:p>
          <a:p/>
          <a:p>
            <a:pPr>
              <a:defRPr b="1"/>
            </a:pPr>
            <a:r>
              <a:t>Year 3 Benefits: $800,000</a:t>
            </a:r>
          </a:p>
          <a:p>
            <a:pPr lvl="1"/>
            <a:r>
              <a:t>Full optimization (50% containment rate)</a:t>
            </a:r>
          </a:p>
          <a:p>
            <a:pPr lvl="1"/>
            <a:r>
              <a:t>Voice channel automation, 30% agent productivity gain</a:t>
            </a:r>
          </a:p>
          <a:p/>
          <a:p>
            <a:pPr>
              <a:defRPr b="1"/>
            </a:pPr>
            <a:r>
              <a:t>3-Year Total: $2.05M benefits - $450K investment = $1.6M net</a:t>
            </a:r>
          </a:p>
          <a:p>
            <a:pPr>
              <a:defRPr b="1"/>
            </a:pPr>
            <a:r>
              <a:t>Payback Period: ~9 months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We'll Measure Success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Customer Experience:</a:t>
            </a:r>
          </a:p>
          <a:p>
            <a:pPr lvl="1"/>
            <a:r>
              <a:t>📈 CSAT Score: Baseline → +25% improvement</a:t>
            </a:r>
          </a:p>
          <a:p>
            <a:pPr lvl="1"/>
            <a:r>
              <a:t>⚡ Average Response Time: 50% reduction</a:t>
            </a:r>
          </a:p>
          <a:p>
            <a:pPr lvl="1"/>
            <a:r>
              <a:t>🎯 First Contact Resolution: 60%+ automated</a:t>
            </a:r>
          </a:p>
          <a:p/>
          <a:p>
            <a:pPr>
              <a:defRPr b="1"/>
            </a:pPr>
            <a:r>
              <a:t>Operational Efficiency:</a:t>
            </a:r>
          </a:p>
          <a:p>
            <a:pPr lvl="1"/>
            <a:r>
              <a:t>🤖 Containment Rate: 40%</a:t>
            </a:r>
          </a:p>
          <a:p>
            <a:pPr lvl="1"/>
            <a:r>
              <a:t>⏱️ Agent Handle Time: 30% reduction</a:t>
            </a:r>
          </a:p>
          <a:p>
            <a:pPr lvl="1"/>
            <a:r>
              <a:t>🌐 24/7 Availability: &lt;2 second response time</a:t>
            </a:r>
          </a:p>
          <a:p/>
          <a:p>
            <a:pPr>
              <a:defRPr b="1"/>
            </a:pPr>
            <a:r>
              <a:t>Business Impact:</a:t>
            </a:r>
          </a:p>
          <a:p>
            <a:pPr lvl="1"/>
            <a:r>
              <a:t>💰 Cost per Interaction: 35% reduction</a:t>
            </a:r>
          </a:p>
          <a:p>
            <a:pPr lvl="1"/>
            <a:r>
              <a:t>📞 Call Volume: 30-40% reduction (routine inquiries)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Window Is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2024-2025: Early Adopter Advantage ← YOU ARE HERE</a:t>
            </a:r>
          </a:p>
          <a:p>
            <a:pPr lvl="1"/>
            <a:r>
              <a:t>Technology mature, 18-24 month head start possible</a:t>
            </a:r>
          </a:p>
          <a:p/>
          <a:p>
            <a:pPr/>
            <a:r>
              <a:t>2026: Mainstream Adoption</a:t>
            </a:r>
          </a:p>
          <a:p>
            <a:pPr lvl="1"/>
            <a:r>
              <a:t>Industry standard, no longer differentiator</a:t>
            </a:r>
          </a:p>
          <a:p/>
          <a:p>
            <a:pPr/>
            <a:r>
              <a:t>2027+: Table Stakes</a:t>
            </a:r>
          </a:p>
          <a:p>
            <a:pPr lvl="1"/>
            <a:r>
              <a:t>Required to compete, playing catch-up vs. leading</a:t>
            </a:r>
          </a:p>
          <a:p/>
          <a:p>
            <a:pPr>
              <a:defRPr b="1"/>
            </a:pPr>
            <a:r>
              <a:t>Four Forces Creating Urgency:</a:t>
            </a:r>
          </a:p>
          <a:p>
            <a:pPr lvl="1"/>
            <a:r>
              <a:t>🏃 Competitive Pressure - Digital-first insurers already deploying AI</a:t>
            </a:r>
          </a:p>
          <a:p>
            <a:pPr lvl="1"/>
            <a:r>
              <a:t>📱 Customer Expectations - 2025 travelers expect instant service</a:t>
            </a:r>
          </a:p>
          <a:p>
            <a:pPr lvl="1"/>
            <a:r>
              <a:t>💡 Technology Maturity - Production-ready Microsoft stack NOW</a:t>
            </a:r>
          </a:p>
          <a:p>
            <a:pPr lvl="1"/>
            <a:r>
              <a:t>💵 Cost Efficiency - Early adopters gain learning curve advantage</a:t>
            </a:r>
          </a:p>
          <a:p/>
          <a:p>
            <a:pPr>
              <a:defRPr i="1"/>
            </a:pPr>
            <a:r>
              <a:t>"In 24 months, AI-powered service won't be a differentiator - it will be table stakes. The question is whether Seven Corners leads or follows."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Validate This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STEP 1: Discovery Engagement (2 weeks)</a:t>
            </a:r>
          </a:p>
          <a:p>
            <a:pPr lvl="1"/>
            <a:r>
              <a:t>What: Review your data, interview your team, analyze systems</a:t>
            </a:r>
          </a:p>
          <a:p>
            <a:pPr lvl="1"/>
            <a:r>
              <a:t>Deliverable: Custom implementation blueprint FOR Seven Corners</a:t>
            </a:r>
          </a:p>
          <a:p>
            <a:pPr lvl="1"/>
            <a:r>
              <a:t>Investment: $15,000 (credited toward Phase 1 if you proceed)</a:t>
            </a:r>
          </a:p>
          <a:p/>
          <a:p>
            <a:pPr>
              <a:defRPr b="1"/>
            </a:pPr>
            <a:r>
              <a:t>STEP 2: Decision Point (1 week)</a:t>
            </a:r>
          </a:p>
          <a:p>
            <a:pPr lvl="1"/>
            <a:r>
              <a:t>You review the actual plan based on YOUR data</a:t>
            </a:r>
          </a:p>
          <a:p>
            <a:pPr lvl="1"/>
            <a:r>
              <a:t>You decide: Does this align with our strategy?</a:t>
            </a:r>
          </a:p>
          <a:p>
            <a:pPr lvl="1"/>
            <a:r>
              <a:t>No pressure, no obligation</a:t>
            </a:r>
          </a:p>
          <a:p/>
          <a:p>
            <a:pPr>
              <a:defRPr b="1"/>
            </a:pPr>
            <a:r>
              <a:t>STEP 3: Phase 1 Kickoff (if aligned)</a:t>
            </a:r>
          </a:p>
          <a:p>
            <a:pPr lvl="1"/>
            <a:r>
              <a:t>4-month MVP implementation</a:t>
            </a:r>
          </a:p>
          <a:p>
            <a:pPr lvl="1"/>
            <a:r>
              <a:t>Defined success metrics, go/no-go before Phase 2</a:t>
            </a:r>
          </a:p>
          <a:p/>
          <a:p>
            <a:pPr>
              <a:defRPr b="1"/>
            </a:pPr>
            <a:r>
              <a:t>CALL TO ACTION:</a:t>
            </a:r>
          </a:p>
          <a:p>
            <a:pPr lvl="1"/>
            <a:r>
              <a:t>📞 Let's schedule the discovery engagement</a:t>
            </a:r>
          </a:p>
          <a:p>
            <a:pPr lvl="1"/>
            <a:r>
              <a:t>[Your name, email, phone]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Customers Need You When It Matters Most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insurance isn't a commodity - it's protection during vulnerable moments</a:t>
            </a:r>
          </a:p>
          <a:p>
            <a:pPr lvl="1"/>
            <a:r>
              <a:t>Your customers span 12+ time zones, speak 50+ languages</a:t>
            </a:r>
          </a:p>
          <a:p>
            <a:pPr lvl="1"/>
            <a:r>
              <a:t>Questions range from simple ("What's covered?") to complex ("I'm hospitalized in Thailand - what now?")</a:t>
            </a:r>
          </a:p>
          <a:p/>
          <a:p>
            <a:pPr>
              <a:defRPr i="1"/>
            </a:pPr>
            <a:r>
              <a:t>[Visual: Split screen showing stressed traveler at 2 AM + confused family reviewing policy]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Three Forces Reshaping Customer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Customer Expectations</a:t>
            </a:r>
          </a:p>
          <a:p>
            <a:pPr lvl="1"/>
            <a:r>
              <a:t>"Instant answers, any channel, any time"</a:t>
            </a:r>
          </a:p>
          <a:p/>
          <a:p>
            <a:pPr/>
            <a:r>
              <a:t>2. Operational Costs</a:t>
            </a:r>
          </a:p>
          <a:p>
            <a:pPr lvl="1"/>
            <a:r>
              <a:t>Agent costs rising, volumes increasing</a:t>
            </a:r>
          </a:p>
          <a:p>
            <a:pPr lvl="1"/>
            <a:r>
              <a:t>Average cost per contact: $12 and climbing</a:t>
            </a:r>
          </a:p>
          <a:p/>
          <a:p>
            <a:pPr/>
            <a:r>
              <a:t>3. Competitive Pressure</a:t>
            </a:r>
          </a:p>
          <a:p>
            <a:pPr lvl="1"/>
            <a:r>
              <a:t>Digital-first insurers setting new standards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Reimagining the Customer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(Current State):</a:t>
            </a:r>
          </a:p>
          <a:p>
            <a:pPr lvl="1"/>
            <a:r>
              <a:t>Customer searches website FAQ → Can't find answer (5 min)</a:t>
            </a:r>
          </a:p>
          <a:p>
            <a:pPr lvl="1"/>
            <a:r>
              <a:t>Waits on hold (15 min average)</a:t>
            </a:r>
          </a:p>
          <a:p>
            <a:pPr lvl="1"/>
            <a:r>
              <a:t>Explains situation to agent (5 min)</a:t>
            </a:r>
          </a:p>
          <a:p>
            <a:pPr lvl="1"/>
            <a:r>
              <a:t>Gets transferred, explains AGAIN (10 min)</a:t>
            </a:r>
          </a:p>
          <a:p>
            <a:pPr lvl="1">
              <a:defRPr b="1"/>
            </a:pPr>
            <a:r>
              <a:t>TOTAL TIME: 45+ minutes | Customer Feeling: Frustrated</a:t>
            </a:r>
          </a:p>
          <a:p/>
          <a:p>
            <a:pPr/>
            <a:r>
              <a:t>AFTER (AI-Powered):</a:t>
            </a:r>
          </a:p>
          <a:p>
            <a:pPr lvl="1"/>
            <a:r>
              <a:t>Opens chat → Authenticated automatically → AI answers with context</a:t>
            </a:r>
          </a:p>
          <a:p>
            <a:pPr lvl="1">
              <a:defRPr b="1"/>
            </a:pPr>
            <a:r>
              <a:t>TOTAL TIME: 30 seconds | Customer Feeling: Impressed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AI Stack for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(Web, Mobile, Phone, WhatsApp)</a:t>
            </a:r>
          </a:p>
          <a:p>
            <a:pPr/>
            <a:r>
              <a:t>↓</a:t>
            </a:r>
          </a:p>
          <a:p>
            <a:pPr>
              <a:defRPr b="1"/>
            </a:pPr>
            <a:r>
              <a:t>COPILOT STUDIO - Conversational UI Layer</a:t>
            </a:r>
          </a:p>
          <a:p>
            <a:pPr/>
            <a:r>
              <a:t>↓</a:t>
            </a:r>
          </a:p>
          <a:p>
            <a:pPr>
              <a:defRPr b="1"/>
            </a:pPr>
            <a:r>
              <a:t>AZURE AI SEARCH - Knowledge Base (Policies, FAQs, Coverage Docs)</a:t>
            </a:r>
          </a:p>
          <a:p>
            <a:pPr/>
            <a:r>
              <a:t>↓</a:t>
            </a:r>
          </a:p>
          <a:p>
            <a:pPr>
              <a:defRPr b="1"/>
            </a:pPr>
            <a:r>
              <a:t>AZURE AI FOUNDRY - Custom AI Models (Phase 3)</a:t>
            </a:r>
          </a:p>
          <a:p>
            <a:pPr/>
            <a:r>
              <a:t>↓</a:t>
            </a:r>
          </a:p>
          <a:p>
            <a:pPr>
              <a:defRPr b="1"/>
            </a:pPr>
            <a:r>
              <a:t>YOUR BACKEND SYSTEMS (Policy Admin, CRM, Claims)</a:t>
            </a:r>
          </a:p>
          <a:p/>
          <a:p>
            <a:pPr/>
            <a:r>
              <a:t>Why Microsoft?</a:t>
            </a:r>
          </a:p>
          <a:p>
            <a:pPr lvl="1"/>
            <a:r>
              <a:t>✓ Enterprise security &amp; compliance (HIPAA, GDPR, SOC2)</a:t>
            </a:r>
          </a:p>
          <a:p>
            <a:pPr lvl="1"/>
            <a:r>
              <a:t>✓ 1,000+ pre-built connectors</a:t>
            </a:r>
          </a:p>
          <a:p>
            <a:pPr lvl="1"/>
            <a:r>
              <a:t>✓ Low-code + Custom AI capabilities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That Understands Insurance Conversations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CUSTOMER: "I'm supposed to fly to Paris tomorrow but I tested positive for COVID. Am I covered?"</a:t>
            </a:r>
          </a:p>
          <a:p/>
          <a:p>
            <a:pPr>
              <a:defRPr b="1"/>
            </a:pPr>
            <a:r>
              <a:t>AI RESPONSE:</a:t>
            </a:r>
          </a:p>
          <a:p>
            <a:pPr lvl="1"/>
            <a:r>
              <a:t>"I'm sorry to hear you're not feeling well. Let me help you with that."</a:t>
            </a:r>
          </a:p>
          <a:p/>
          <a:p>
            <a:pPr lvl="1"/>
            <a:r>
              <a:t>I've pulled up your Trip Protection Plus policy. Yes, you're covered for trip cancellation due to illness, including COVID-19.</a:t>
            </a:r>
          </a:p>
          <a:p/>
          <a:p>
            <a:pPr lvl="1"/>
            <a:r>
              <a:t>Here's what happens next:</a:t>
            </a:r>
          </a:p>
          <a:p>
            <a:pPr lvl="2"/>
            <a:r>
              <a:t>1. You'll need a doctor's note</a:t>
            </a:r>
          </a:p>
          <a:p>
            <a:pPr lvl="2"/>
            <a:r>
              <a:t>2. File a claim within 30 days</a:t>
            </a:r>
          </a:p>
          <a:p>
            <a:pPr lvl="2"/>
            <a:r>
              <a:t>3. Keep all receipts for non-refundable expenses</a:t>
            </a:r>
          </a:p>
          <a:p/>
          <a:p>
            <a:pPr>
              <a:defRPr b="1"/>
            </a:pPr>
            <a:r>
              <a:t>Why this works: Empathy + Accuracy + Action + Choice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Phased Methodology: Fast Value, Controlled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PHASE 1: FOUNDATION (Months 1-4)</a:t>
            </a:r>
          </a:p>
          <a:p>
            <a:pPr lvl="1"/>
            <a:r>
              <a:t>🎯 Goal: Quick wins, prove value</a:t>
            </a:r>
          </a:p>
          <a:p>
            <a:pPr lvl="1"/>
            <a:r>
              <a:t>📦 Deliverable: Website chat handling top 10 inquiries</a:t>
            </a:r>
          </a:p>
          <a:p>
            <a:pPr lvl="1"/>
            <a:r>
              <a:t>📊 Target: 30% containment rate, 20% CSAT improvement</a:t>
            </a:r>
          </a:p>
          <a:p>
            <a:pPr lvl="1"/>
            <a:r>
              <a:t>💰 Investment: $150,000</a:t>
            </a:r>
          </a:p>
          <a:p/>
          <a:p>
            <a:pPr>
              <a:defRPr b="1"/>
            </a:pPr>
            <a:r>
              <a:t>PHASE 2: EXPANSION (Months 5-9)</a:t>
            </a:r>
          </a:p>
          <a:p>
            <a:pPr lvl="1"/>
            <a:r>
              <a:t>🎯 Goal: Scale across channels</a:t>
            </a:r>
          </a:p>
          <a:p>
            <a:pPr lvl="1"/>
            <a:r>
              <a:t>📦 Deliverable: Mobile, WhatsApp, Teams + top 30 inquiries</a:t>
            </a:r>
          </a:p>
          <a:p>
            <a:pPr lvl="1"/>
            <a:r>
              <a:t>💰 Investment: $175,000</a:t>
            </a:r>
          </a:p>
          <a:p/>
          <a:p>
            <a:pPr>
              <a:defRPr b="1"/>
            </a:pPr>
            <a:r>
              <a:t>PHASE 3: ADVANCED AI (Months 10-18)</a:t>
            </a:r>
          </a:p>
          <a:p>
            <a:pPr lvl="1"/>
            <a:r>
              <a:t>🎯 Goal: Custom intelligence, voice channel</a:t>
            </a:r>
          </a:p>
          <a:p>
            <a:pPr lvl="1"/>
            <a:r>
              <a:t>📦 Deliverable: Voice capability, custom models, recommendations</a:t>
            </a:r>
          </a:p>
          <a:p>
            <a:pPr lvl="1"/>
            <a:r>
              <a:t>💰 Investment: $125,000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 Start By Learning Your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MONTH 1: DISCOVERY (4 Weeks)</a:t>
            </a:r>
          </a:p>
          <a:p/>
          <a:p>
            <a:pPr>
              <a:defRPr b="1"/>
            </a:pPr>
            <a:r>
              <a:t>Week 1-2: Data Analysis</a:t>
            </a:r>
          </a:p>
          <a:p>
            <a:pPr lvl="1"/>
            <a:r>
              <a:t>✓ Review contact center data (3-6 months)</a:t>
            </a:r>
          </a:p>
          <a:p>
            <a:pPr lvl="1"/>
            <a:r>
              <a:t>✓ Identify top inquiry categories and volumes</a:t>
            </a:r>
          </a:p>
          <a:p>
            <a:pPr lvl="1"/>
            <a:r>
              <a:t>✓ Analyze conversation patterns</a:t>
            </a:r>
          </a:p>
          <a:p/>
          <a:p>
            <a:pPr>
              <a:defRPr b="1"/>
            </a:pPr>
            <a:r>
              <a:t>Week 3: Collaborative Workshop</a:t>
            </a:r>
          </a:p>
          <a:p>
            <a:pPr lvl="1"/>
            <a:r>
              <a:t>✓ Full-day session with your team</a:t>
            </a:r>
          </a:p>
          <a:p>
            <a:pPr lvl="1"/>
            <a:r>
              <a:t>✓ Validate assumptions and priorities</a:t>
            </a:r>
          </a:p>
          <a:p>
            <a:pPr lvl="1"/>
            <a:r>
              <a:t>✓ Define success metrics together</a:t>
            </a:r>
          </a:p>
          <a:p/>
          <a:p>
            <a:pPr>
              <a:defRPr b="1"/>
            </a:pPr>
            <a:r>
              <a:t>Week 4: Blueprint Delivery</a:t>
            </a:r>
          </a:p>
          <a:p>
            <a:pPr lvl="1"/>
            <a:r>
              <a:t>✓ Conversation design for top 10 scenarios</a:t>
            </a:r>
          </a:p>
          <a:p>
            <a:pPr lvl="1"/>
            <a:r>
              <a:t>✓ Integration architecture (specific to YOUR systems)</a:t>
            </a:r>
          </a:p>
          <a:p>
            <a:pPr lvl="1"/>
            <a:r>
              <a:t>✓ Phase 1 detailed plan + Go/no-go decision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Intersection of Three Expertises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i="1"/>
            </a:pPr>
            <a:r>
              <a:t>[Visual: Venn diagram - Microsoft AI ∩ Insurance ∩ Contact Center = US]</a:t>
            </a:r>
          </a:p>
          <a:p/>
          <a:p>
            <a:pPr>
              <a:defRPr b="1"/>
            </a:pPr>
            <a:r>
              <a:t>1. Microsoft AI Platform Expertise</a:t>
            </a:r>
          </a:p>
          <a:p>
            <a:pPr lvl="1"/>
            <a:r>
              <a:t>Certified partners, 50+ Azure AI implementations</a:t>
            </a:r>
          </a:p>
          <a:p/>
          <a:p>
            <a:pPr>
              <a:defRPr b="1"/>
            </a:pPr>
            <a:r>
              <a:t>2. Insurance Domain Knowledge</a:t>
            </a:r>
          </a:p>
          <a:p>
            <a:pPr lvl="1"/>
            <a:r>
              <a:t>Policy language, claims processes, compliance requirements</a:t>
            </a:r>
          </a:p>
          <a:p/>
          <a:p>
            <a:pPr>
              <a:defRPr b="1"/>
            </a:pPr>
            <a:r>
              <a:t>3. Contact Center Transformation</a:t>
            </a:r>
          </a:p>
          <a:p>
            <a:pPr lvl="1"/>
            <a:r>
              <a:t>Agent training, KPIs, hybrid human-AI operating models</a:t>
            </a:r>
          </a:p>
          <a:p/>
          <a:p>
            <a:pPr>
              <a:defRPr b="1" i="1"/>
            </a:pPr>
            <a:r>
              <a:t>"Others can build you a chatbot. We build you a contact center transformation that happens to use AI."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