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56" r:id="rId5"/>
    <p:sldId id="257" r:id="rId6"/>
    <p:sldId id="258" r:id="rId7"/>
    <p:sldId id="259" r:id="rId8"/>
    <p:sldId id="260" r:id="rId9"/>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6" userDrawn="1">
          <p15:clr>
            <a:srgbClr val="A4A3A4"/>
          </p15:clr>
        </p15:guide>
        <p15:guide id="2" orient="horz" pos="553" userDrawn="1">
          <p15:clr>
            <a:srgbClr val="A4A3A4"/>
          </p15:clr>
        </p15:guide>
        <p15:guide id="3" orient="horz" pos="1800" userDrawn="1">
          <p15:clr>
            <a:srgbClr val="A4A3A4"/>
          </p15:clr>
        </p15:guide>
        <p15:guide id="4" orient="horz" pos="2934" userDrawn="1">
          <p15:clr>
            <a:srgbClr val="A4A3A4"/>
          </p15:clr>
        </p15:guide>
        <p15:guide id="5" pos="2940" userDrawn="1">
          <p15:clr>
            <a:srgbClr val="A4A3A4"/>
          </p15:clr>
        </p15:guide>
        <p15:guide id="6" pos="2832" userDrawn="1">
          <p15:clr>
            <a:srgbClr val="A4A3A4"/>
          </p15:clr>
        </p15:guide>
        <p15:guide id="7" pos="5538" userDrawn="1">
          <p15:clr>
            <a:srgbClr val="A4A3A4"/>
          </p15:clr>
        </p15:guide>
        <p15:guide id="8" pos="23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BE7"/>
    <a:srgbClr val="BFEAF9"/>
    <a:srgbClr val="7FD5F3"/>
    <a:srgbClr val="1179BF"/>
    <a:srgbClr val="81BCDF"/>
    <a:srgbClr val="004D7A"/>
    <a:srgbClr val="7FA5BC"/>
    <a:srgbClr val="DD0C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napToObjects="1">
      <p:cViewPr varScale="1">
        <p:scale>
          <a:sx n="83" d="100"/>
          <a:sy n="83" d="100"/>
        </p:scale>
        <p:origin x="824" y="52"/>
      </p:cViewPr>
      <p:guideLst>
        <p:guide orient="horz" pos="1686"/>
        <p:guide orient="horz" pos="553"/>
        <p:guide orient="horz" pos="1800"/>
        <p:guide orient="horz" pos="2934"/>
        <p:guide pos="2940"/>
        <p:guide pos="2832"/>
        <p:guide pos="5538"/>
        <p:guide pos="234"/>
      </p:guideLst>
    </p:cSldViewPr>
  </p:slideViewPr>
  <p:notesTextViewPr>
    <p:cViewPr>
      <p:scale>
        <a:sx n="1" d="1"/>
        <a:sy n="1" d="1"/>
      </p:scale>
      <p:origin x="0" y="0"/>
    </p:cViewPr>
  </p:notesTextViewPr>
  <p:notesViewPr>
    <p:cSldViewPr snapToGrid="0" snapToObjects="1">
      <p:cViewPr varScale="1">
        <p:scale>
          <a:sx n="85" d="100"/>
          <a:sy n="85" d="100"/>
        </p:scale>
        <p:origin x="-383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s Shrikrishna PUN FIXY5" userId="177e270e-9036-489b-9bf8-38de6c8cd0ff" providerId="ADAL" clId="{68038D6A-87FF-47F7-AA6A-42AA98A6AC8A}"/>
    <pc:docChg chg="undo custSel addSld modSld sldOrd">
      <pc:chgData name="Das Shrikrishna PUN FIXY5" userId="177e270e-9036-489b-9bf8-38de6c8cd0ff" providerId="ADAL" clId="{68038D6A-87FF-47F7-AA6A-42AA98A6AC8A}" dt="2023-07-04T10:30:09.310" v="1542" actId="20577"/>
      <pc:docMkLst>
        <pc:docMk/>
      </pc:docMkLst>
      <pc:sldChg chg="modSp mod">
        <pc:chgData name="Das Shrikrishna PUN FIXY5" userId="177e270e-9036-489b-9bf8-38de6c8cd0ff" providerId="ADAL" clId="{68038D6A-87FF-47F7-AA6A-42AA98A6AC8A}" dt="2023-07-04T05:18:43.944" v="37" actId="20577"/>
        <pc:sldMkLst>
          <pc:docMk/>
          <pc:sldMk cId="1156813987" sldId="256"/>
        </pc:sldMkLst>
        <pc:spChg chg="mod">
          <ac:chgData name="Das Shrikrishna PUN FIXY5" userId="177e270e-9036-489b-9bf8-38de6c8cd0ff" providerId="ADAL" clId="{68038D6A-87FF-47F7-AA6A-42AA98A6AC8A}" dt="2023-07-04T05:18:43.944" v="37" actId="20577"/>
          <ac:spMkLst>
            <pc:docMk/>
            <pc:sldMk cId="1156813987" sldId="256"/>
            <ac:spMk id="6" creationId="{00000000-0000-0000-0000-000000000000}"/>
          </ac:spMkLst>
        </pc:spChg>
        <pc:spChg chg="mod">
          <ac:chgData name="Das Shrikrishna PUN FIXY5" userId="177e270e-9036-489b-9bf8-38de6c8cd0ff" providerId="ADAL" clId="{68038D6A-87FF-47F7-AA6A-42AA98A6AC8A}" dt="2023-07-04T05:18:14.863" v="16" actId="20577"/>
          <ac:spMkLst>
            <pc:docMk/>
            <pc:sldMk cId="1156813987" sldId="256"/>
            <ac:spMk id="13" creationId="{3670E780-576D-448A-BB6A-FBA9734E16F9}"/>
          </ac:spMkLst>
        </pc:spChg>
      </pc:sldChg>
      <pc:sldChg chg="addSp delSp modSp new mod modClrScheme chgLayout">
        <pc:chgData name="Das Shrikrishna PUN FIXY5" userId="177e270e-9036-489b-9bf8-38de6c8cd0ff" providerId="ADAL" clId="{68038D6A-87FF-47F7-AA6A-42AA98A6AC8A}" dt="2023-07-04T09:27:28.438" v="1137" actId="20577"/>
        <pc:sldMkLst>
          <pc:docMk/>
          <pc:sldMk cId="1907158476" sldId="257"/>
        </pc:sldMkLst>
        <pc:spChg chg="del mod ord">
          <ac:chgData name="Das Shrikrishna PUN FIXY5" userId="177e270e-9036-489b-9bf8-38de6c8cd0ff" providerId="ADAL" clId="{68038D6A-87FF-47F7-AA6A-42AA98A6AC8A}" dt="2023-07-04T05:08:45.114" v="1" actId="700"/>
          <ac:spMkLst>
            <pc:docMk/>
            <pc:sldMk cId="1907158476" sldId="257"/>
            <ac:spMk id="2" creationId="{96D7A43D-8678-0C26-AECD-100DBD6F98EB}"/>
          </ac:spMkLst>
        </pc:spChg>
        <pc:spChg chg="del">
          <ac:chgData name="Das Shrikrishna PUN FIXY5" userId="177e270e-9036-489b-9bf8-38de6c8cd0ff" providerId="ADAL" clId="{68038D6A-87FF-47F7-AA6A-42AA98A6AC8A}" dt="2023-07-04T05:08:45.114" v="1" actId="700"/>
          <ac:spMkLst>
            <pc:docMk/>
            <pc:sldMk cId="1907158476" sldId="257"/>
            <ac:spMk id="3" creationId="{1E8396A3-856F-AB42-C448-589B76DCE392}"/>
          </ac:spMkLst>
        </pc:spChg>
        <pc:spChg chg="mod ord">
          <ac:chgData name="Das Shrikrishna PUN FIXY5" userId="177e270e-9036-489b-9bf8-38de6c8cd0ff" providerId="ADAL" clId="{68038D6A-87FF-47F7-AA6A-42AA98A6AC8A}" dt="2023-07-04T05:08:45.114" v="1" actId="700"/>
          <ac:spMkLst>
            <pc:docMk/>
            <pc:sldMk cId="1907158476" sldId="257"/>
            <ac:spMk id="4" creationId="{8FA60647-A301-CF53-F5C3-17E9544EBBB4}"/>
          </ac:spMkLst>
        </pc:spChg>
        <pc:spChg chg="mod ord">
          <ac:chgData name="Das Shrikrishna PUN FIXY5" userId="177e270e-9036-489b-9bf8-38de6c8cd0ff" providerId="ADAL" clId="{68038D6A-87FF-47F7-AA6A-42AA98A6AC8A}" dt="2023-07-04T05:08:45.114" v="1" actId="700"/>
          <ac:spMkLst>
            <pc:docMk/>
            <pc:sldMk cId="1907158476" sldId="257"/>
            <ac:spMk id="5" creationId="{F1AA49C7-15A5-24A5-CD73-77E820DE168B}"/>
          </ac:spMkLst>
        </pc:spChg>
        <pc:spChg chg="add mod ord">
          <ac:chgData name="Das Shrikrishna PUN FIXY5" userId="177e270e-9036-489b-9bf8-38de6c8cd0ff" providerId="ADAL" clId="{68038D6A-87FF-47F7-AA6A-42AA98A6AC8A}" dt="2023-07-04T09:27:28.438" v="1137" actId="20577"/>
          <ac:spMkLst>
            <pc:docMk/>
            <pc:sldMk cId="1907158476" sldId="257"/>
            <ac:spMk id="6" creationId="{D26F29A3-EF60-B644-13AA-FB1572D49959}"/>
          </ac:spMkLst>
        </pc:spChg>
        <pc:spChg chg="add mod">
          <ac:chgData name="Das Shrikrishna PUN FIXY5" userId="177e270e-9036-489b-9bf8-38de6c8cd0ff" providerId="ADAL" clId="{68038D6A-87FF-47F7-AA6A-42AA98A6AC8A}" dt="2023-07-04T09:09:08.686" v="1046" actId="20577"/>
          <ac:spMkLst>
            <pc:docMk/>
            <pc:sldMk cId="1907158476" sldId="257"/>
            <ac:spMk id="7" creationId="{ADF1E3A7-8891-4AA6-6698-00B7872C741C}"/>
          </ac:spMkLst>
        </pc:spChg>
      </pc:sldChg>
      <pc:sldChg chg="addSp delSp modSp add mod modClrScheme chgLayout">
        <pc:chgData name="Das Shrikrishna PUN FIXY5" userId="177e270e-9036-489b-9bf8-38de6c8cd0ff" providerId="ADAL" clId="{68038D6A-87FF-47F7-AA6A-42AA98A6AC8A}" dt="2023-07-04T10:30:09.310" v="1542" actId="20577"/>
        <pc:sldMkLst>
          <pc:docMk/>
          <pc:sldMk cId="3753771146" sldId="258"/>
        </pc:sldMkLst>
        <pc:spChg chg="add del">
          <ac:chgData name="Das Shrikrishna PUN FIXY5" userId="177e270e-9036-489b-9bf8-38de6c8cd0ff" providerId="ADAL" clId="{68038D6A-87FF-47F7-AA6A-42AA98A6AC8A}" dt="2023-07-04T09:11:04.047" v="1073" actId="26606"/>
          <ac:spMkLst>
            <pc:docMk/>
            <pc:sldMk cId="3753771146" sldId="258"/>
            <ac:spMk id="4" creationId="{8FA60647-A301-CF53-F5C3-17E9544EBBB4}"/>
          </ac:spMkLst>
        </pc:spChg>
        <pc:spChg chg="mod ord">
          <ac:chgData name="Das Shrikrishna PUN FIXY5" userId="177e270e-9036-489b-9bf8-38de6c8cd0ff" providerId="ADAL" clId="{68038D6A-87FF-47F7-AA6A-42AA98A6AC8A}" dt="2023-07-04T09:11:04.047" v="1073" actId="26606"/>
          <ac:spMkLst>
            <pc:docMk/>
            <pc:sldMk cId="3753771146" sldId="258"/>
            <ac:spMk id="5" creationId="{F1AA49C7-15A5-24A5-CD73-77E820DE168B}"/>
          </ac:spMkLst>
        </pc:spChg>
        <pc:spChg chg="mod">
          <ac:chgData name="Das Shrikrishna PUN FIXY5" userId="177e270e-9036-489b-9bf8-38de6c8cd0ff" providerId="ADAL" clId="{68038D6A-87FF-47F7-AA6A-42AA98A6AC8A}" dt="2023-07-04T10:30:09.310" v="1542" actId="20577"/>
          <ac:spMkLst>
            <pc:docMk/>
            <pc:sldMk cId="3753771146" sldId="258"/>
            <ac:spMk id="6" creationId="{D26F29A3-EF60-B644-13AA-FB1572D49959}"/>
          </ac:spMkLst>
        </pc:spChg>
        <pc:spChg chg="del">
          <ac:chgData name="Das Shrikrishna PUN FIXY5" userId="177e270e-9036-489b-9bf8-38de6c8cd0ff" providerId="ADAL" clId="{68038D6A-87FF-47F7-AA6A-42AA98A6AC8A}" dt="2023-07-04T09:09:32.205" v="1048" actId="478"/>
          <ac:spMkLst>
            <pc:docMk/>
            <pc:sldMk cId="3753771146" sldId="258"/>
            <ac:spMk id="7" creationId="{ADF1E3A7-8891-4AA6-6698-00B7872C741C}"/>
          </ac:spMkLst>
        </pc:spChg>
        <pc:spChg chg="add del mod">
          <ac:chgData name="Das Shrikrishna PUN FIXY5" userId="177e270e-9036-489b-9bf8-38de6c8cd0ff" providerId="ADAL" clId="{68038D6A-87FF-47F7-AA6A-42AA98A6AC8A}" dt="2023-07-04T09:10:31.900" v="1056" actId="26606"/>
          <ac:spMkLst>
            <pc:docMk/>
            <pc:sldMk cId="3753771146" sldId="258"/>
            <ac:spMk id="11" creationId="{F0256CF4-C4E9-15E1-26BC-BA48747EDA79}"/>
          </ac:spMkLst>
        </pc:spChg>
        <pc:spChg chg="add del mod">
          <ac:chgData name="Das Shrikrishna PUN FIXY5" userId="177e270e-9036-489b-9bf8-38de6c8cd0ff" providerId="ADAL" clId="{68038D6A-87FF-47F7-AA6A-42AA98A6AC8A}" dt="2023-07-04T09:10:31.900" v="1056" actId="26606"/>
          <ac:spMkLst>
            <pc:docMk/>
            <pc:sldMk cId="3753771146" sldId="258"/>
            <ac:spMk id="13" creationId="{C5727074-290D-A393-09DE-1B2813D05C80}"/>
          </ac:spMkLst>
        </pc:spChg>
        <pc:spChg chg="add del mod">
          <ac:chgData name="Das Shrikrishna PUN FIXY5" userId="177e270e-9036-489b-9bf8-38de6c8cd0ff" providerId="ADAL" clId="{68038D6A-87FF-47F7-AA6A-42AA98A6AC8A}" dt="2023-07-04T09:10:38.378" v="1058" actId="26606"/>
          <ac:spMkLst>
            <pc:docMk/>
            <pc:sldMk cId="3753771146" sldId="258"/>
            <ac:spMk id="15" creationId="{3C78C883-ECD2-5854-A379-440C3262691B}"/>
          </ac:spMkLst>
        </pc:spChg>
        <pc:spChg chg="add del mod">
          <ac:chgData name="Das Shrikrishna PUN FIXY5" userId="177e270e-9036-489b-9bf8-38de6c8cd0ff" providerId="ADAL" clId="{68038D6A-87FF-47F7-AA6A-42AA98A6AC8A}" dt="2023-07-04T09:10:38.378" v="1058" actId="26606"/>
          <ac:spMkLst>
            <pc:docMk/>
            <pc:sldMk cId="3753771146" sldId="258"/>
            <ac:spMk id="16" creationId="{50907E02-D051-98AE-A51F-4E4E334AAC9B}"/>
          </ac:spMkLst>
        </pc:spChg>
        <pc:spChg chg="add del mod">
          <ac:chgData name="Das Shrikrishna PUN FIXY5" userId="177e270e-9036-489b-9bf8-38de6c8cd0ff" providerId="ADAL" clId="{68038D6A-87FF-47F7-AA6A-42AA98A6AC8A}" dt="2023-07-04T09:10:38.378" v="1058" actId="26606"/>
          <ac:spMkLst>
            <pc:docMk/>
            <pc:sldMk cId="3753771146" sldId="258"/>
            <ac:spMk id="17" creationId="{88EF00B4-D675-E481-865D-C6921E535B0B}"/>
          </ac:spMkLst>
        </pc:spChg>
        <pc:spChg chg="add del mod">
          <ac:chgData name="Das Shrikrishna PUN FIXY5" userId="177e270e-9036-489b-9bf8-38de6c8cd0ff" providerId="ADAL" clId="{68038D6A-87FF-47F7-AA6A-42AA98A6AC8A}" dt="2023-07-04T09:10:38.378" v="1058" actId="26606"/>
          <ac:spMkLst>
            <pc:docMk/>
            <pc:sldMk cId="3753771146" sldId="258"/>
            <ac:spMk id="18" creationId="{0D2B2663-6649-DD8E-E257-F4AE963409C4}"/>
          </ac:spMkLst>
        </pc:spChg>
        <pc:spChg chg="add del mod">
          <ac:chgData name="Das Shrikrishna PUN FIXY5" userId="177e270e-9036-489b-9bf8-38de6c8cd0ff" providerId="ADAL" clId="{68038D6A-87FF-47F7-AA6A-42AA98A6AC8A}" dt="2023-07-04T09:10:38.378" v="1058" actId="26606"/>
          <ac:spMkLst>
            <pc:docMk/>
            <pc:sldMk cId="3753771146" sldId="258"/>
            <ac:spMk id="19" creationId="{7FD37509-ADC9-F9EE-9BDE-7EAEA24517FE}"/>
          </ac:spMkLst>
        </pc:spChg>
        <pc:spChg chg="add del mod">
          <ac:chgData name="Das Shrikrishna PUN FIXY5" userId="177e270e-9036-489b-9bf8-38de6c8cd0ff" providerId="ADAL" clId="{68038D6A-87FF-47F7-AA6A-42AA98A6AC8A}" dt="2023-07-04T09:10:38.378" v="1058" actId="26606"/>
          <ac:spMkLst>
            <pc:docMk/>
            <pc:sldMk cId="3753771146" sldId="258"/>
            <ac:spMk id="21" creationId="{C69941D7-7FC6-F36A-1851-C6DC1B9652B0}"/>
          </ac:spMkLst>
        </pc:spChg>
        <pc:spChg chg="add del mod">
          <ac:chgData name="Das Shrikrishna PUN FIXY5" userId="177e270e-9036-489b-9bf8-38de6c8cd0ff" providerId="ADAL" clId="{68038D6A-87FF-47F7-AA6A-42AA98A6AC8A}" dt="2023-07-04T09:10:38.378" v="1058" actId="26606"/>
          <ac:spMkLst>
            <pc:docMk/>
            <pc:sldMk cId="3753771146" sldId="258"/>
            <ac:spMk id="23" creationId="{710FE6EC-9B13-CFB0-E6C5-7BBBD062131C}"/>
          </ac:spMkLst>
        </pc:spChg>
        <pc:spChg chg="add del mod">
          <ac:chgData name="Das Shrikrishna PUN FIXY5" userId="177e270e-9036-489b-9bf8-38de6c8cd0ff" providerId="ADAL" clId="{68038D6A-87FF-47F7-AA6A-42AA98A6AC8A}" dt="2023-07-04T09:10:40.095" v="1060" actId="26606"/>
          <ac:spMkLst>
            <pc:docMk/>
            <pc:sldMk cId="3753771146" sldId="258"/>
            <ac:spMk id="25" creationId="{F0256CF4-C4E9-15E1-26BC-BA48747EDA79}"/>
          </ac:spMkLst>
        </pc:spChg>
        <pc:spChg chg="add del mod">
          <ac:chgData name="Das Shrikrishna PUN FIXY5" userId="177e270e-9036-489b-9bf8-38de6c8cd0ff" providerId="ADAL" clId="{68038D6A-87FF-47F7-AA6A-42AA98A6AC8A}" dt="2023-07-04T09:10:40.095" v="1060" actId="26606"/>
          <ac:spMkLst>
            <pc:docMk/>
            <pc:sldMk cId="3753771146" sldId="258"/>
            <ac:spMk id="26" creationId="{C5727074-290D-A393-09DE-1B2813D05C80}"/>
          </ac:spMkLst>
        </pc:spChg>
        <pc:spChg chg="add del mod">
          <ac:chgData name="Das Shrikrishna PUN FIXY5" userId="177e270e-9036-489b-9bf8-38de6c8cd0ff" providerId="ADAL" clId="{68038D6A-87FF-47F7-AA6A-42AA98A6AC8A}" dt="2023-07-04T09:10:42.992" v="1062" actId="26606"/>
          <ac:spMkLst>
            <pc:docMk/>
            <pc:sldMk cId="3753771146" sldId="258"/>
            <ac:spMk id="28" creationId="{4324A9A5-E49D-D11F-5FF4-A0B1417CA969}"/>
          </ac:spMkLst>
        </pc:spChg>
        <pc:spChg chg="add del mod">
          <ac:chgData name="Das Shrikrishna PUN FIXY5" userId="177e270e-9036-489b-9bf8-38de6c8cd0ff" providerId="ADAL" clId="{68038D6A-87FF-47F7-AA6A-42AA98A6AC8A}" dt="2023-07-04T09:10:42.992" v="1062" actId="26606"/>
          <ac:spMkLst>
            <pc:docMk/>
            <pc:sldMk cId="3753771146" sldId="258"/>
            <ac:spMk id="29" creationId="{41D9F2AB-B27E-2220-CF8C-22BADCBA792D}"/>
          </ac:spMkLst>
        </pc:spChg>
        <pc:spChg chg="add del mod">
          <ac:chgData name="Das Shrikrishna PUN FIXY5" userId="177e270e-9036-489b-9bf8-38de6c8cd0ff" providerId="ADAL" clId="{68038D6A-87FF-47F7-AA6A-42AA98A6AC8A}" dt="2023-07-04T09:10:52.989" v="1064" actId="26606"/>
          <ac:spMkLst>
            <pc:docMk/>
            <pc:sldMk cId="3753771146" sldId="258"/>
            <ac:spMk id="31" creationId="{1064AE4A-D978-4561-C2A7-325D6F871050}"/>
          </ac:spMkLst>
        </pc:spChg>
        <pc:spChg chg="add del mod">
          <ac:chgData name="Das Shrikrishna PUN FIXY5" userId="177e270e-9036-489b-9bf8-38de6c8cd0ff" providerId="ADAL" clId="{68038D6A-87FF-47F7-AA6A-42AA98A6AC8A}" dt="2023-07-04T09:10:52.989" v="1064" actId="26606"/>
          <ac:spMkLst>
            <pc:docMk/>
            <pc:sldMk cId="3753771146" sldId="258"/>
            <ac:spMk id="32" creationId="{F337B8E0-D74A-2913-2879-E9A489892ECE}"/>
          </ac:spMkLst>
        </pc:spChg>
        <pc:spChg chg="add del mod">
          <ac:chgData name="Das Shrikrishna PUN FIXY5" userId="177e270e-9036-489b-9bf8-38de6c8cd0ff" providerId="ADAL" clId="{68038D6A-87FF-47F7-AA6A-42AA98A6AC8A}" dt="2023-07-04T09:10:54.551" v="1066" actId="26606"/>
          <ac:spMkLst>
            <pc:docMk/>
            <pc:sldMk cId="3753771146" sldId="258"/>
            <ac:spMk id="34" creationId="{824A507F-BE46-A3BE-5EDF-CEA9EA48DE44}"/>
          </ac:spMkLst>
        </pc:spChg>
        <pc:spChg chg="add del mod">
          <ac:chgData name="Das Shrikrishna PUN FIXY5" userId="177e270e-9036-489b-9bf8-38de6c8cd0ff" providerId="ADAL" clId="{68038D6A-87FF-47F7-AA6A-42AA98A6AC8A}" dt="2023-07-04T09:10:56.742" v="1068" actId="26606"/>
          <ac:spMkLst>
            <pc:docMk/>
            <pc:sldMk cId="3753771146" sldId="258"/>
            <ac:spMk id="36" creationId="{8B050AAC-C57E-5EC8-C0E3-37D89A2F18B5}"/>
          </ac:spMkLst>
        </pc:spChg>
        <pc:spChg chg="add del mod">
          <ac:chgData name="Das Shrikrishna PUN FIXY5" userId="177e270e-9036-489b-9bf8-38de6c8cd0ff" providerId="ADAL" clId="{68038D6A-87FF-47F7-AA6A-42AA98A6AC8A}" dt="2023-07-04T09:10:58.850" v="1070" actId="26606"/>
          <ac:spMkLst>
            <pc:docMk/>
            <pc:sldMk cId="3753771146" sldId="258"/>
            <ac:spMk id="38" creationId="{84F93E98-DFE1-7163-CB5D-683BBF956436}"/>
          </ac:spMkLst>
        </pc:spChg>
        <pc:spChg chg="add del mod">
          <ac:chgData name="Das Shrikrishna PUN FIXY5" userId="177e270e-9036-489b-9bf8-38de6c8cd0ff" providerId="ADAL" clId="{68038D6A-87FF-47F7-AA6A-42AA98A6AC8A}" dt="2023-07-04T09:10:58.850" v="1070" actId="26606"/>
          <ac:spMkLst>
            <pc:docMk/>
            <pc:sldMk cId="3753771146" sldId="258"/>
            <ac:spMk id="39" creationId="{E03AED2A-B2D8-F99C-10D7-527170ABAAC5}"/>
          </ac:spMkLst>
        </pc:spChg>
        <pc:spChg chg="add del mod">
          <ac:chgData name="Das Shrikrishna PUN FIXY5" userId="177e270e-9036-489b-9bf8-38de6c8cd0ff" providerId="ADAL" clId="{68038D6A-87FF-47F7-AA6A-42AA98A6AC8A}" dt="2023-07-04T09:11:04.043" v="1072" actId="26606"/>
          <ac:spMkLst>
            <pc:docMk/>
            <pc:sldMk cId="3753771146" sldId="258"/>
            <ac:spMk id="41" creationId="{824A507F-BE46-A3BE-5EDF-CEA9EA48DE44}"/>
          </ac:spMkLst>
        </pc:spChg>
        <pc:spChg chg="add del mod">
          <ac:chgData name="Das Shrikrishna PUN FIXY5" userId="177e270e-9036-489b-9bf8-38de6c8cd0ff" providerId="ADAL" clId="{68038D6A-87FF-47F7-AA6A-42AA98A6AC8A}" dt="2023-07-04T09:23:59.851" v="1079" actId="478"/>
          <ac:spMkLst>
            <pc:docMk/>
            <pc:sldMk cId="3753771146" sldId="258"/>
            <ac:spMk id="43" creationId="{F0256CF4-C4E9-15E1-26BC-BA48747EDA79}"/>
          </ac:spMkLst>
        </pc:spChg>
        <pc:spChg chg="add mod">
          <ac:chgData name="Das Shrikrishna PUN FIXY5" userId="177e270e-9036-489b-9bf8-38de6c8cd0ff" providerId="ADAL" clId="{68038D6A-87FF-47F7-AA6A-42AA98A6AC8A}" dt="2023-07-04T09:11:04.047" v="1073" actId="26606"/>
          <ac:spMkLst>
            <pc:docMk/>
            <pc:sldMk cId="3753771146" sldId="258"/>
            <ac:spMk id="44" creationId="{C5727074-290D-A393-09DE-1B2813D05C80}"/>
          </ac:spMkLst>
        </pc:spChg>
        <pc:picChg chg="add mod">
          <ac:chgData name="Das Shrikrishna PUN FIXY5" userId="177e270e-9036-489b-9bf8-38de6c8cd0ff" providerId="ADAL" clId="{68038D6A-87FF-47F7-AA6A-42AA98A6AC8A}" dt="2023-07-04T09:23:59.391" v="1078" actId="14100"/>
          <ac:picMkLst>
            <pc:docMk/>
            <pc:sldMk cId="3753771146" sldId="258"/>
            <ac:picMk id="3" creationId="{87E24A68-579C-E2A6-96F4-DB314ABB2E87}"/>
          </ac:picMkLst>
        </pc:picChg>
      </pc:sldChg>
      <pc:sldChg chg="modSp add mod ord">
        <pc:chgData name="Das Shrikrishna PUN FIXY5" userId="177e270e-9036-489b-9bf8-38de6c8cd0ff" providerId="ADAL" clId="{68038D6A-87FF-47F7-AA6A-42AA98A6AC8A}" dt="2023-07-04T09:26:29.745" v="1110" actId="20577"/>
        <pc:sldMkLst>
          <pc:docMk/>
          <pc:sldMk cId="1817618060" sldId="259"/>
        </pc:sldMkLst>
        <pc:spChg chg="mod">
          <ac:chgData name="Das Shrikrishna PUN FIXY5" userId="177e270e-9036-489b-9bf8-38de6c8cd0ff" providerId="ADAL" clId="{68038D6A-87FF-47F7-AA6A-42AA98A6AC8A}" dt="2023-07-04T09:26:29.745" v="1110" actId="20577"/>
          <ac:spMkLst>
            <pc:docMk/>
            <pc:sldMk cId="1817618060" sldId="259"/>
            <ac:spMk id="13" creationId="{3670E780-576D-448A-BB6A-FBA9734E16F9}"/>
          </ac:spMkLst>
        </pc:spChg>
      </pc:sldChg>
      <pc:sldChg chg="addSp delSp modSp add mod ord">
        <pc:chgData name="Das Shrikrishna PUN FIXY5" userId="177e270e-9036-489b-9bf8-38de6c8cd0ff" providerId="ADAL" clId="{68038D6A-87FF-47F7-AA6A-42AA98A6AC8A}" dt="2023-07-04T10:29:29.849" v="1506" actId="20577"/>
        <pc:sldMkLst>
          <pc:docMk/>
          <pc:sldMk cId="287680825" sldId="260"/>
        </pc:sldMkLst>
        <pc:spChg chg="add del">
          <ac:chgData name="Das Shrikrishna PUN FIXY5" userId="177e270e-9036-489b-9bf8-38de6c8cd0ff" providerId="ADAL" clId="{68038D6A-87FF-47F7-AA6A-42AA98A6AC8A}" dt="2023-07-04T10:25:55.126" v="1413"/>
          <ac:spMkLst>
            <pc:docMk/>
            <pc:sldMk cId="287680825" sldId="260"/>
            <ac:spMk id="2" creationId="{358B0E30-D235-AAEE-ABCA-81535D7C8502}"/>
          </ac:spMkLst>
        </pc:spChg>
        <pc:spChg chg="add del mod">
          <ac:chgData name="Das Shrikrishna PUN FIXY5" userId="177e270e-9036-489b-9bf8-38de6c8cd0ff" providerId="ADAL" clId="{68038D6A-87FF-47F7-AA6A-42AA98A6AC8A}" dt="2023-07-04T10:26:23.207" v="1428" actId="478"/>
          <ac:spMkLst>
            <pc:docMk/>
            <pc:sldMk cId="287680825" sldId="260"/>
            <ac:spMk id="3" creationId="{5FC59FC2-F4B1-C7F0-3F1F-7FA3BB44124E}"/>
          </ac:spMkLst>
        </pc:spChg>
        <pc:spChg chg="mod">
          <ac:chgData name="Das Shrikrishna PUN FIXY5" userId="177e270e-9036-489b-9bf8-38de6c8cd0ff" providerId="ADAL" clId="{68038D6A-87FF-47F7-AA6A-42AA98A6AC8A}" dt="2023-07-04T09:34:07.668" v="1190" actId="20577"/>
          <ac:spMkLst>
            <pc:docMk/>
            <pc:sldMk cId="287680825" sldId="260"/>
            <ac:spMk id="6" creationId="{D26F29A3-EF60-B644-13AA-FB1572D49959}"/>
          </ac:spMkLst>
        </pc:spChg>
        <pc:spChg chg="mod">
          <ac:chgData name="Das Shrikrishna PUN FIXY5" userId="177e270e-9036-489b-9bf8-38de6c8cd0ff" providerId="ADAL" clId="{68038D6A-87FF-47F7-AA6A-42AA98A6AC8A}" dt="2023-07-04T10:29:29.849" v="1506" actId="20577"/>
          <ac:spMkLst>
            <pc:docMk/>
            <pc:sldMk cId="287680825" sldId="260"/>
            <ac:spMk id="7" creationId="{ADF1E3A7-8891-4AA6-6698-00B7872C741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sz="1000"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581487-DED7-4908-9A01-0A45EDCB1D6C}" type="datetimeFigureOut">
              <a:rPr lang="de-DE" sz="1000" smtClean="0"/>
              <a:t>04.07.2023</a:t>
            </a:fld>
            <a:endParaRPr lang="de-DE" sz="100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sz="100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42A22D-1E89-46D3-A8B1-76349A9A3E3A}" type="slidenum">
              <a:rPr lang="de-DE" sz="1000" smtClean="0"/>
              <a:t>‹#›</a:t>
            </a:fld>
            <a:endParaRPr lang="de-DE" sz="1000"/>
          </a:p>
        </p:txBody>
      </p:sp>
    </p:spTree>
    <p:extLst>
      <p:ext uri="{BB962C8B-B14F-4D97-AF65-F5344CB8AC3E}">
        <p14:creationId xmlns:p14="http://schemas.microsoft.com/office/powerpoint/2010/main" val="52766228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360363" y="360363"/>
            <a:ext cx="6119812" cy="3443287"/>
          </a:xfrm>
          <a:prstGeom prst="rect">
            <a:avLst/>
          </a:prstGeom>
          <a:noFill/>
          <a:ln w="12700">
            <a:solidFill>
              <a:schemeClr val="tx1"/>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360000" y="3960000"/>
            <a:ext cx="6120000" cy="4860000"/>
          </a:xfrm>
          <a:prstGeom prst="rect">
            <a:avLst/>
          </a:prstGeom>
        </p:spPr>
        <p:txBody>
          <a:bodyPr vert="horz" lIns="0" tIns="0" rIns="0" bIns="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5"/>
          </p:nvPr>
        </p:nvSpPr>
        <p:spPr>
          <a:xfrm>
            <a:off x="3884613" y="8887522"/>
            <a:ext cx="2971800" cy="252000"/>
          </a:xfrm>
          <a:prstGeom prst="rect">
            <a:avLst/>
          </a:prstGeom>
        </p:spPr>
        <p:txBody>
          <a:bodyPr vert="horz" lIns="91440" tIns="45720" rIns="91440" bIns="45720" rtlCol="0" anchor="b"/>
          <a:lstStyle>
            <a:lvl1pPr algn="r">
              <a:defRPr sz="1000"/>
            </a:lvl1pPr>
          </a:lstStyle>
          <a:p>
            <a:fld id="{D61B4C21-2AF8-4513-9A88-12DEBB551087}" type="slidenum">
              <a:rPr lang="de-DE" smtClean="0"/>
              <a:pPr/>
              <a:t>‹#›</a:t>
            </a:fld>
            <a:endParaRPr lang="de-DE" dirty="0"/>
          </a:p>
        </p:txBody>
      </p:sp>
    </p:spTree>
    <p:extLst>
      <p:ext uri="{BB962C8B-B14F-4D97-AF65-F5344CB8AC3E}">
        <p14:creationId xmlns:p14="http://schemas.microsoft.com/office/powerpoint/2010/main" val="4022622575"/>
      </p:ext>
    </p:extLst>
  </p:cSld>
  <p:clrMap bg1="lt1" tx1="dk1" bg2="lt2" tx2="dk2" accent1="accent1" accent2="accent2" accent3="accent3" accent4="accent4" accent5="accent5" accent6="accent6" hlink="hlink" folHlink="folHlink"/>
  <p:hf/>
  <p:notesStyle>
    <a:lvl1pPr marL="0" algn="l" defTabSz="914400" rtl="0" eaLnBrk="1" latinLnBrk="0" hangingPunct="1">
      <a:defRPr sz="1000" kern="1200">
        <a:solidFill>
          <a:schemeClr val="tx1"/>
        </a:solidFill>
        <a:latin typeface="+mn-lt"/>
        <a:ea typeface="+mn-ea"/>
        <a:cs typeface="+mn-cs"/>
      </a:defRPr>
    </a:lvl1pPr>
    <a:lvl2pPr marL="216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2pPr>
    <a:lvl3pPr marL="432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3pPr>
    <a:lvl4pPr marL="648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4pPr>
    <a:lvl5pPr marL="864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fld id="{D61B4C21-2AF8-4513-9A88-12DEBB551087}" type="slidenum">
              <a:rPr lang="de-DE" smtClean="0"/>
              <a:t>1</a:t>
            </a:fld>
            <a:endParaRPr lang="de-DE"/>
          </a:p>
        </p:txBody>
      </p:sp>
      <p:sp>
        <p:nvSpPr>
          <p:cNvPr id="10" name="Folienbildplatzhalter 9"/>
          <p:cNvSpPr>
            <a:spLocks noGrp="1" noRot="1" noChangeAspect="1"/>
          </p:cNvSpPr>
          <p:nvPr>
            <p:ph type="sldImg"/>
          </p:nvPr>
        </p:nvSpPr>
        <p:spPr>
          <a:xfrm>
            <a:off x="360363" y="360363"/>
            <a:ext cx="6119812" cy="3443287"/>
          </a:xfrm>
        </p:spPr>
      </p:sp>
      <p:sp>
        <p:nvSpPr>
          <p:cNvPr id="11" name="Notizenplatzhalter 10"/>
          <p:cNvSpPr>
            <a:spLocks noGrp="1"/>
          </p:cNvSpPr>
          <p:nvPr>
            <p:ph type="body" idx="1"/>
          </p:nvPr>
        </p:nvSpPr>
        <p:spPr/>
        <p:txBody>
          <a:bodyPr/>
          <a:lstStyle/>
          <a:p>
            <a:endParaRPr lang="de-DE"/>
          </a:p>
        </p:txBody>
      </p:sp>
    </p:spTree>
    <p:extLst>
      <p:ext uri="{BB962C8B-B14F-4D97-AF65-F5344CB8AC3E}">
        <p14:creationId xmlns:p14="http://schemas.microsoft.com/office/powerpoint/2010/main" val="347186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fld id="{D61B4C21-2AF8-4513-9A88-12DEBB551087}" type="slidenum">
              <a:rPr lang="de-DE" smtClean="0"/>
              <a:t>4</a:t>
            </a:fld>
            <a:endParaRPr lang="de-DE"/>
          </a:p>
        </p:txBody>
      </p:sp>
      <p:sp>
        <p:nvSpPr>
          <p:cNvPr id="10" name="Folienbildplatzhalter 9"/>
          <p:cNvSpPr>
            <a:spLocks noGrp="1" noRot="1" noChangeAspect="1"/>
          </p:cNvSpPr>
          <p:nvPr>
            <p:ph type="sldImg"/>
          </p:nvPr>
        </p:nvSpPr>
        <p:spPr>
          <a:xfrm>
            <a:off x="360363" y="360363"/>
            <a:ext cx="6119812" cy="3443287"/>
          </a:xfrm>
        </p:spPr>
      </p:sp>
      <p:sp>
        <p:nvSpPr>
          <p:cNvPr id="11" name="Notizenplatzhalter 10"/>
          <p:cNvSpPr>
            <a:spLocks noGrp="1"/>
          </p:cNvSpPr>
          <p:nvPr>
            <p:ph type="body" idx="1"/>
          </p:nvPr>
        </p:nvSpPr>
        <p:spPr/>
        <p:txBody>
          <a:bodyPr/>
          <a:lstStyle/>
          <a:p>
            <a:endParaRPr lang="de-DE"/>
          </a:p>
        </p:txBody>
      </p:sp>
    </p:spTree>
    <p:extLst>
      <p:ext uri="{BB962C8B-B14F-4D97-AF65-F5344CB8AC3E}">
        <p14:creationId xmlns:p14="http://schemas.microsoft.com/office/powerpoint/2010/main" val="38047085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hteck 6"/>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2" name="Titel 1"/>
          <p:cNvSpPr>
            <a:spLocks noGrp="1"/>
          </p:cNvSpPr>
          <p:nvPr>
            <p:ph type="ctrTitle"/>
          </p:nvPr>
        </p:nvSpPr>
        <p:spPr>
          <a:xfrm>
            <a:off x="359999" y="1484884"/>
            <a:ext cx="8424000" cy="1057982"/>
          </a:xfrm>
        </p:spPr>
        <p:txBody>
          <a:bodyPr/>
          <a:lstStyle>
            <a:lvl1pPr>
              <a:defRPr sz="3600">
                <a:solidFill>
                  <a:schemeClr val="bg1"/>
                </a:solidFill>
              </a:defRPr>
            </a:lvl1pPr>
          </a:lstStyle>
          <a:p>
            <a:r>
              <a:rPr lang="en-US"/>
              <a:t>Click to edit Master title style</a:t>
            </a:r>
            <a:endParaRPr lang="de-DE" dirty="0"/>
          </a:p>
        </p:txBody>
      </p:sp>
      <p:sp>
        <p:nvSpPr>
          <p:cNvPr id="3" name="Untertitel 2"/>
          <p:cNvSpPr>
            <a:spLocks noGrp="1"/>
          </p:cNvSpPr>
          <p:nvPr>
            <p:ph type="subTitle" idx="1"/>
          </p:nvPr>
        </p:nvSpPr>
        <p:spPr>
          <a:xfrm>
            <a:off x="0" y="0"/>
            <a:ext cx="3600" cy="3599"/>
          </a:xfrm>
        </p:spPr>
        <p:txBody>
          <a:bodyPr/>
          <a:lstStyle>
            <a:lvl1pPr marL="0" indent="0" algn="ctr">
              <a:buNone/>
              <a:defRPr sz="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e-DE" dirty="0"/>
          </a:p>
        </p:txBody>
      </p:sp>
      <p:sp>
        <p:nvSpPr>
          <p:cNvPr id="5" name="Fußzeilenplatzhalter 4"/>
          <p:cNvSpPr>
            <a:spLocks noGrp="1"/>
          </p:cNvSpPr>
          <p:nvPr>
            <p:ph type="ftr" sz="quarter" idx="11"/>
          </p:nvPr>
        </p:nvSpPr>
        <p:spPr>
          <a:xfrm>
            <a:off x="359999" y="2729931"/>
            <a:ext cx="8424000" cy="252000"/>
          </a:xfrm>
        </p:spPr>
        <p:txBody>
          <a:bodyPr/>
          <a:lstStyle>
            <a:lvl1pPr>
              <a:defRPr sz="1200">
                <a:solidFill>
                  <a:schemeClr val="bg1"/>
                </a:solidFill>
              </a:defRPr>
            </a:lvl1pPr>
          </a:lstStyle>
          <a:p>
            <a:endParaRPr lang="de-DE" dirty="0"/>
          </a:p>
        </p:txBody>
      </p:sp>
      <p:pic>
        <p:nvPicPr>
          <p:cNvPr id="8" name="Grafik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998" y="438150"/>
            <a:ext cx="864000" cy="864000"/>
          </a:xfrm>
          <a:prstGeom prst="rect">
            <a:avLst/>
          </a:prstGeom>
        </p:spPr>
      </p:pic>
    </p:spTree>
    <p:extLst>
      <p:ext uri="{BB962C8B-B14F-4D97-AF65-F5344CB8AC3E}">
        <p14:creationId xmlns:p14="http://schemas.microsoft.com/office/powerpoint/2010/main" val="42185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Slid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lang="de-DE">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pPr>
                <a:lnSpc>
                  <a:spcPts val="800"/>
                </a:lnSpc>
              </a:pPr>
              <a:t>‹#›</a:t>
            </a:fld>
            <a:endParaRPr lang="de-DE"/>
          </a:p>
        </p:txBody>
      </p:sp>
      <p:sp>
        <p:nvSpPr>
          <p:cNvPr id="8" name="Bildplatzhalter 7"/>
          <p:cNvSpPr>
            <a:spLocks noGrp="1"/>
          </p:cNvSpPr>
          <p:nvPr>
            <p:ph type="pic" sz="quarter" idx="12"/>
          </p:nvPr>
        </p:nvSpPr>
        <p:spPr>
          <a:xfrm>
            <a:off x="0" y="864002"/>
            <a:ext cx="9144000" cy="3780000"/>
          </a:xfrm>
          <a:solidFill>
            <a:schemeClr val="bg2"/>
          </a:solidFill>
        </p:spPr>
        <p:txBody>
          <a:bodyPr vert="horz" lIns="0" tIns="0" rIns="0" bIns="0" rtlCol="0">
            <a:noAutofit/>
          </a:bodyPr>
          <a:lstStyle>
            <a:lvl1pPr>
              <a:defRPr lang="de-DE"/>
            </a:lvl1pPr>
          </a:lstStyle>
          <a:p>
            <a:pPr lvl="0"/>
            <a:r>
              <a:rPr lang="en-US"/>
              <a:t>Click icon to add picture</a:t>
            </a:r>
            <a:endParaRPr lang="de-DE"/>
          </a:p>
        </p:txBody>
      </p:sp>
    </p:spTree>
    <p:extLst>
      <p:ext uri="{BB962C8B-B14F-4D97-AF65-F5344CB8AC3E}">
        <p14:creationId xmlns:p14="http://schemas.microsoft.com/office/powerpoint/2010/main" val="1004532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578430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292781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Picture 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5" y="864003"/>
            <a:ext cx="4122737" cy="378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650013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two Pictures 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4" y="863999"/>
            <a:ext cx="4122737" cy="180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360004" y="2844000"/>
            <a:ext cx="4122737" cy="180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2021875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with Pictur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3" name="Inhaltsplatzhalter 2"/>
          <p:cNvSpPr>
            <a:spLocks noGrp="1"/>
          </p:cNvSpPr>
          <p:nvPr>
            <p:ph idx="1"/>
          </p:nvPr>
        </p:nvSpPr>
        <p:spPr>
          <a:xfrm>
            <a:off x="360003" y="2844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1">
            <a:extLst>
              <a:ext uri="{FF2B5EF4-FFF2-40B4-BE49-F238E27FC236}">
                <a16:creationId xmlns:a16="http://schemas.microsoft.com/office/drawing/2014/main" id="{4244940D-BCF9-4854-A262-67E8EFBBB0CA}"/>
              </a:ext>
            </a:extLst>
          </p:cNvPr>
          <p:cNvSpPr>
            <a:spLocks noGrp="1"/>
          </p:cNvSpPr>
          <p:nvPr>
            <p:ph type="pic" sz="quarter" idx="14"/>
          </p:nvPr>
        </p:nvSpPr>
        <p:spPr>
          <a:xfrm>
            <a:off x="360004" y="863999"/>
            <a:ext cx="4122737" cy="180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868856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two Pictures I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4000"/>
            <a:ext cx="1980000" cy="378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002"/>
            <a:ext cx="1980000" cy="378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3634657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four Pictures">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3999"/>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001"/>
            <a:ext cx="1980000" cy="1799444"/>
          </a:xfrm>
          <a:solidFill>
            <a:schemeClr val="bg2"/>
          </a:solidFill>
        </p:spPr>
        <p:txBody>
          <a:bodyPr/>
          <a:lstStyle/>
          <a:p>
            <a:r>
              <a:rPr lang="en-US"/>
              <a:t>Click icon to add picture</a:t>
            </a:r>
            <a:endParaRPr lang="de-DE" dirty="0"/>
          </a:p>
        </p:txBody>
      </p:sp>
      <p:sp>
        <p:nvSpPr>
          <p:cNvPr id="14" name="Bildplatzhalter 3">
            <a:extLst>
              <a:ext uri="{FF2B5EF4-FFF2-40B4-BE49-F238E27FC236}">
                <a16:creationId xmlns:a16="http://schemas.microsoft.com/office/drawing/2014/main" id="{76A22173-963E-47DA-BA5E-830D62C65C4A}"/>
              </a:ext>
            </a:extLst>
          </p:cNvPr>
          <p:cNvSpPr>
            <a:spLocks noGrp="1"/>
          </p:cNvSpPr>
          <p:nvPr>
            <p:ph type="pic" sz="quarter" idx="16"/>
          </p:nvPr>
        </p:nvSpPr>
        <p:spPr>
          <a:xfrm>
            <a:off x="360004" y="2844557"/>
            <a:ext cx="1980000" cy="1799444"/>
          </a:xfrm>
          <a:solidFill>
            <a:schemeClr val="bg2"/>
          </a:solidFill>
        </p:spPr>
        <p:txBody>
          <a:bodyPr/>
          <a:lstStyle/>
          <a:p>
            <a:r>
              <a:rPr lang="en-US"/>
              <a:t>Click icon to add picture</a:t>
            </a:r>
            <a:endParaRPr lang="de-DE"/>
          </a:p>
        </p:txBody>
      </p:sp>
      <p:sp>
        <p:nvSpPr>
          <p:cNvPr id="15" name="Bildplatzhalter 4">
            <a:extLst>
              <a:ext uri="{FF2B5EF4-FFF2-40B4-BE49-F238E27FC236}">
                <a16:creationId xmlns:a16="http://schemas.microsoft.com/office/drawing/2014/main" id="{B6940BFB-5824-458B-B1F2-E9406433E6BB}"/>
              </a:ext>
            </a:extLst>
          </p:cNvPr>
          <p:cNvSpPr>
            <a:spLocks noGrp="1"/>
          </p:cNvSpPr>
          <p:nvPr>
            <p:ph type="pic" sz="quarter" idx="17"/>
          </p:nvPr>
        </p:nvSpPr>
        <p:spPr>
          <a:xfrm>
            <a:off x="2502741" y="2844557"/>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2321166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with two Pictures">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4" name="Inhaltsplatzhalter 2">
            <a:extLst>
              <a:ext uri="{FF2B5EF4-FFF2-40B4-BE49-F238E27FC236}">
                <a16:creationId xmlns:a16="http://schemas.microsoft.com/office/drawing/2014/main" id="{A8E6E9FE-CE6E-4809-89BC-5C2FBA8FD11E}"/>
              </a:ext>
            </a:extLst>
          </p:cNvPr>
          <p:cNvSpPr>
            <a:spLocks noGrp="1"/>
          </p:cNvSpPr>
          <p:nvPr>
            <p:ph sz="quarter" idx="16"/>
          </p:nvPr>
        </p:nvSpPr>
        <p:spPr>
          <a:xfrm>
            <a:off x="360004" y="2843999"/>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3999"/>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001"/>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658445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Key Messag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7" name="Inhaltsplatzhalter 3"/>
          <p:cNvSpPr>
            <a:spLocks noGrp="1"/>
          </p:cNvSpPr>
          <p:nvPr>
            <p:ph idx="13" hasCustomPrompt="1"/>
          </p:nvPr>
        </p:nvSpPr>
        <p:spPr>
          <a:xfrm>
            <a:off x="360002" y="4104168"/>
            <a:ext cx="8424000" cy="539833"/>
          </a:xfrm>
        </p:spPr>
        <p:txBody>
          <a:bodyPr/>
          <a:lstStyle>
            <a:lvl2pPr marL="0" indent="0">
              <a:buNone/>
              <a:defRPr/>
            </a:lvl2pPr>
          </a:lstStyle>
          <a:p>
            <a:pPr lvl="0"/>
            <a:r>
              <a:rPr lang="de-DE" dirty="0"/>
              <a:t>Textmasterformat bearbeiten</a:t>
            </a:r>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2" y="864001"/>
            <a:ext cx="8424000" cy="2879111"/>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2014357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1482357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duct OnePager">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4122737" cy="988702"/>
          </a:xfrm>
        </p:spPr>
        <p:txBody>
          <a:bodyPr/>
          <a:lstStyle>
            <a:lvl1pPr>
              <a:defRPr>
                <a:solidFill>
                  <a:schemeClr val="accent4"/>
                </a:solidFill>
              </a:defRPr>
            </a:lvl1pPr>
          </a:lstStyle>
          <a:p>
            <a:r>
              <a:rPr lang="en-US"/>
              <a:t>Click to edit Master title style</a:t>
            </a:r>
            <a:endParaRPr lang="de-DE" dirty="0"/>
          </a:p>
        </p:txBody>
      </p:sp>
      <p:sp>
        <p:nvSpPr>
          <p:cNvPr id="5" name="Fußzeilenplatzhalter 4"/>
          <p:cNvSpPr>
            <a:spLocks noGrp="1"/>
          </p:cNvSpPr>
          <p:nvPr>
            <p:ph type="ftr" sz="quarter" idx="11"/>
          </p:nvPr>
        </p:nvSpPr>
        <p:spPr/>
        <p:txBody>
          <a:bodyPr/>
          <a:lstStyle>
            <a:lvl1pPr>
              <a:defRPr>
                <a:solidFill>
                  <a:schemeClr val="tx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accent4"/>
                </a:solidFill>
              </a:defRPr>
            </a:lvl1pPr>
          </a:lstStyle>
          <a:p>
            <a:fld id="{AE839375-43AA-4A5D-B991-4343C4570BCB}" type="slidenum">
              <a:rPr lang="de-DE" smtClean="0"/>
              <a:pPr/>
              <a:t>‹#›</a:t>
            </a:fld>
            <a:endParaRPr lang="de-DE"/>
          </a:p>
        </p:txBody>
      </p:sp>
      <p:sp>
        <p:nvSpPr>
          <p:cNvPr id="16" name="Rectangle 6">
            <a:extLst>
              <a:ext uri="{FF2B5EF4-FFF2-40B4-BE49-F238E27FC236}">
                <a16:creationId xmlns:a16="http://schemas.microsoft.com/office/drawing/2014/main" id="{3B23CF99-FA45-4D2B-9C4A-45F0852BC6AC}"/>
              </a:ext>
            </a:extLst>
          </p:cNvPr>
          <p:cNvSpPr/>
          <p:nvPr userDrawn="1"/>
        </p:nvSpPr>
        <p:spPr>
          <a:xfrm>
            <a:off x="366150" y="1584945"/>
            <a:ext cx="4122737" cy="3059056"/>
          </a:xfrm>
          <a:prstGeom prst="rect">
            <a:avLst/>
          </a:prstGeom>
          <a:solidFill>
            <a:schemeClr val="bg1"/>
          </a:solidFill>
          <a:ln w="12700" cap="flat" cmpd="sng" algn="ctr">
            <a:noFill/>
            <a:prstDash val="solid"/>
          </a:ln>
          <a:effectLst>
            <a:outerShdw blurRad="127000" algn="ctr" rotWithShape="0">
              <a:prstClr val="black">
                <a:alpha val="20000"/>
              </a:prstClr>
            </a:outerShdw>
          </a:effectLst>
        </p:spPr>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marL="0" marR="0" indent="0" algn="ctr" defTabSz="914400" eaLnBrk="1" fontAlgn="base" latinLnBrk="0" hangingPunct="1">
              <a:lnSpc>
                <a:spcPct val="100000"/>
              </a:lnSpc>
              <a:spcBef>
                <a:spcPts val="0"/>
              </a:spcBef>
              <a:spcAft>
                <a:spcPct val="0"/>
              </a:spcAft>
              <a:buClrTx/>
              <a:buSzTx/>
              <a:buFontTx/>
              <a:buNone/>
              <a:tabLst/>
            </a:pPr>
            <a:endParaRPr kumimoji="0" lang="en-US" sz="1200" b="0" i="0" u="none" strike="noStrike" kern="0" cap="none" spc="0" normalizeH="0" baseline="0" noProof="0" err="1">
              <a:ln>
                <a:noFill/>
              </a:ln>
              <a:solidFill>
                <a:srgbClr val="000000"/>
              </a:solidFill>
              <a:effectLst/>
              <a:uLnTx/>
              <a:uFillTx/>
              <a:latin typeface="Tahoma"/>
              <a:ea typeface="+mn-ea"/>
              <a:cs typeface="Tahoma" pitchFamily="34" charset="0"/>
            </a:endParaRPr>
          </a:p>
        </p:txBody>
      </p:sp>
      <p:grpSp>
        <p:nvGrpSpPr>
          <p:cNvPr id="3" name="Gruppieren 2">
            <a:extLst>
              <a:ext uri="{FF2B5EF4-FFF2-40B4-BE49-F238E27FC236}">
                <a16:creationId xmlns:a16="http://schemas.microsoft.com/office/drawing/2014/main" id="{01BC1947-F90E-4108-BDBE-CB4CEDB4EE14}"/>
              </a:ext>
            </a:extLst>
          </p:cNvPr>
          <p:cNvGrpSpPr/>
          <p:nvPr userDrawn="1"/>
        </p:nvGrpSpPr>
        <p:grpSpPr>
          <a:xfrm>
            <a:off x="360005" y="1334741"/>
            <a:ext cx="4122737" cy="309862"/>
            <a:chOff x="360004" y="1268893"/>
            <a:chExt cx="4122737" cy="309958"/>
          </a:xfrm>
        </p:grpSpPr>
        <p:sp>
          <p:nvSpPr>
            <p:cNvPr id="17" name="TextBox 4">
              <a:extLst>
                <a:ext uri="{FF2B5EF4-FFF2-40B4-BE49-F238E27FC236}">
                  <a16:creationId xmlns:a16="http://schemas.microsoft.com/office/drawing/2014/main" id="{AC4EEC6B-33B4-4AFA-AB2D-9019D9F42416}"/>
                </a:ext>
              </a:extLst>
            </p:cNvPr>
            <p:cNvSpPr txBox="1"/>
            <p:nvPr userDrawn="1"/>
          </p:nvSpPr>
          <p:spPr>
            <a:xfrm>
              <a:off x="360004" y="1268893"/>
              <a:ext cx="985039" cy="309958"/>
            </a:xfrm>
            <a:prstGeom prst="rect">
              <a:avLst/>
            </a:prstGeom>
            <a:noFill/>
          </p:spPr>
          <p:txBody>
            <a:bodyPr wrap="square" lIns="0" tIns="46800" rIns="90000" bIns="46800" rtlCol="0">
              <a:spAutoFit/>
            </a:bodyPr>
            <a:lstStyle/>
            <a:p>
              <a:pPr marL="0" marR="0" indent="0" algn="l" defTabSz="914400" eaLnBrk="1" fontAlgn="base" latinLnBrk="0" hangingPunct="1">
                <a:lnSpc>
                  <a:spcPct val="100000"/>
                </a:lnSpc>
                <a:spcBef>
                  <a:spcPts val="0"/>
                </a:spcBef>
                <a:spcAft>
                  <a:spcPts val="1200"/>
                </a:spcAft>
                <a:buClr>
                  <a:schemeClr val="tx2"/>
                </a:buClr>
                <a:buSzTx/>
                <a:buFont typeface="Tahoma" panose="020B0604030504040204" pitchFamily="34" charset="0"/>
                <a:buNone/>
                <a:tabLst/>
              </a:pPr>
              <a:r>
                <a:rPr kumimoji="0" lang="en-US" sz="1400" b="0" i="0" u="none" strike="noStrike" kern="0" cap="none" spc="0" normalizeH="0" baseline="0" noProof="0" dirty="0">
                  <a:ln>
                    <a:noFill/>
                  </a:ln>
                  <a:solidFill>
                    <a:schemeClr val="tx2"/>
                  </a:solidFill>
                  <a:effectLst/>
                  <a:uLnTx/>
                  <a:uFillTx/>
                </a:rPr>
                <a:t>KEY FACTS</a:t>
              </a:r>
            </a:p>
          </p:txBody>
        </p:sp>
        <p:cxnSp>
          <p:nvCxnSpPr>
            <p:cNvPr id="18" name="Straight Connector 8">
              <a:extLst>
                <a:ext uri="{FF2B5EF4-FFF2-40B4-BE49-F238E27FC236}">
                  <a16:creationId xmlns:a16="http://schemas.microsoft.com/office/drawing/2014/main" id="{EEC636F3-CF5B-4F9E-A7A2-6CE23B22CEEA}"/>
                </a:ext>
              </a:extLst>
            </p:cNvPr>
            <p:cNvCxnSpPr>
              <a:cxnSpLocks/>
            </p:cNvCxnSpPr>
            <p:nvPr userDrawn="1"/>
          </p:nvCxnSpPr>
          <p:spPr>
            <a:xfrm>
              <a:off x="1350741" y="1505965"/>
              <a:ext cx="3132000" cy="0"/>
            </a:xfrm>
            <a:prstGeom prst="line">
              <a:avLst/>
            </a:prstGeom>
            <a:noFill/>
            <a:ln w="6350" cap="rnd" cmpd="sng" algn="ctr">
              <a:solidFill>
                <a:srgbClr val="00ABE7"/>
              </a:solidFill>
              <a:prstDash val="solid"/>
              <a:round/>
            </a:ln>
            <a:effectLst/>
          </p:spPr>
        </p:cxnSp>
      </p:grpSp>
      <p:sp>
        <p:nvSpPr>
          <p:cNvPr id="19" name="Textplatzhalter 1">
            <a:extLst>
              <a:ext uri="{FF2B5EF4-FFF2-40B4-BE49-F238E27FC236}">
                <a16:creationId xmlns:a16="http://schemas.microsoft.com/office/drawing/2014/main" id="{E34BF2C1-6858-4258-9D7A-6932A422D05C}"/>
              </a:ext>
            </a:extLst>
          </p:cNvPr>
          <p:cNvSpPr>
            <a:spLocks noGrp="1"/>
          </p:cNvSpPr>
          <p:nvPr>
            <p:ph type="body" sz="quarter" idx="14" hasCustomPrompt="1"/>
          </p:nvPr>
        </p:nvSpPr>
        <p:spPr>
          <a:xfrm>
            <a:off x="360005" y="1853628"/>
            <a:ext cx="4122737" cy="323900"/>
          </a:xfrm>
        </p:spPr>
        <p:txBody>
          <a:bodyPr lIns="72000" rIns="72000" anchor="b" anchorCtr="0"/>
          <a:lstStyle>
            <a:lvl1pPr>
              <a:defRPr sz="1400" b="1">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2" name="Textplatzhalter 2">
            <a:extLst>
              <a:ext uri="{FF2B5EF4-FFF2-40B4-BE49-F238E27FC236}">
                <a16:creationId xmlns:a16="http://schemas.microsoft.com/office/drawing/2014/main" id="{6B0EAC18-56A4-4F9D-B791-1276F33D43DB}"/>
              </a:ext>
            </a:extLst>
          </p:cNvPr>
          <p:cNvSpPr>
            <a:spLocks noGrp="1"/>
          </p:cNvSpPr>
          <p:nvPr>
            <p:ph type="body" sz="quarter" idx="17" hasCustomPrompt="1"/>
          </p:nvPr>
        </p:nvSpPr>
        <p:spPr>
          <a:xfrm>
            <a:off x="360005" y="2243620"/>
            <a:ext cx="4122737" cy="431867"/>
          </a:xfrm>
        </p:spPr>
        <p:txBody>
          <a:bodyPr lIns="72000" rIns="72000"/>
          <a:lstStyle>
            <a:lvl1pPr>
              <a:defRPr>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
        <p:nvSpPr>
          <p:cNvPr id="23" name="Textplatzhalter 3">
            <a:extLst>
              <a:ext uri="{FF2B5EF4-FFF2-40B4-BE49-F238E27FC236}">
                <a16:creationId xmlns:a16="http://schemas.microsoft.com/office/drawing/2014/main" id="{F2E5AA21-A336-4144-AC1B-55B16A0EDFA5}"/>
              </a:ext>
            </a:extLst>
          </p:cNvPr>
          <p:cNvSpPr>
            <a:spLocks noGrp="1"/>
          </p:cNvSpPr>
          <p:nvPr>
            <p:ph type="body" sz="quarter" idx="18" hasCustomPrompt="1"/>
          </p:nvPr>
        </p:nvSpPr>
        <p:spPr>
          <a:xfrm>
            <a:off x="360005" y="2804160"/>
            <a:ext cx="4122737" cy="323900"/>
          </a:xfrm>
        </p:spPr>
        <p:txBody>
          <a:bodyPr lIns="72000" rIns="72000" anchor="b" anchorCtr="0"/>
          <a:lstStyle>
            <a:lvl1pPr>
              <a:defRPr sz="1400" b="1">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0" name="Textplatzhalter 4">
            <a:extLst>
              <a:ext uri="{FF2B5EF4-FFF2-40B4-BE49-F238E27FC236}">
                <a16:creationId xmlns:a16="http://schemas.microsoft.com/office/drawing/2014/main" id="{D680C08A-C4D9-4C2D-BBA2-205BA49B9DE7}"/>
              </a:ext>
            </a:extLst>
          </p:cNvPr>
          <p:cNvSpPr>
            <a:spLocks noGrp="1"/>
          </p:cNvSpPr>
          <p:nvPr>
            <p:ph type="body" sz="quarter" idx="15" hasCustomPrompt="1"/>
          </p:nvPr>
        </p:nvSpPr>
        <p:spPr>
          <a:xfrm>
            <a:off x="360005" y="3194153"/>
            <a:ext cx="4122737" cy="431867"/>
          </a:xfrm>
        </p:spPr>
        <p:txBody>
          <a:bodyPr lIns="72000" rIns="72000"/>
          <a:lstStyle>
            <a:lvl1pPr>
              <a:defRPr>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
        <p:nvSpPr>
          <p:cNvPr id="21" name="Textplatzhalter 5">
            <a:extLst>
              <a:ext uri="{FF2B5EF4-FFF2-40B4-BE49-F238E27FC236}">
                <a16:creationId xmlns:a16="http://schemas.microsoft.com/office/drawing/2014/main" id="{D25774EB-F94F-4196-AA22-F826674E86BF}"/>
              </a:ext>
            </a:extLst>
          </p:cNvPr>
          <p:cNvSpPr>
            <a:spLocks noGrp="1"/>
          </p:cNvSpPr>
          <p:nvPr>
            <p:ph type="body" sz="quarter" idx="16" hasCustomPrompt="1"/>
          </p:nvPr>
        </p:nvSpPr>
        <p:spPr>
          <a:xfrm>
            <a:off x="360005" y="3775158"/>
            <a:ext cx="4122737" cy="323900"/>
          </a:xfrm>
        </p:spPr>
        <p:txBody>
          <a:bodyPr lIns="72000" rIns="72000" anchor="b" anchorCtr="0"/>
          <a:lstStyle>
            <a:lvl1pPr>
              <a:defRPr sz="1400" b="1">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4" name="Textplatzhalter 6">
            <a:extLst>
              <a:ext uri="{FF2B5EF4-FFF2-40B4-BE49-F238E27FC236}">
                <a16:creationId xmlns:a16="http://schemas.microsoft.com/office/drawing/2014/main" id="{38C27363-3949-4BEF-A58D-7A9F9BB72FBA}"/>
              </a:ext>
            </a:extLst>
          </p:cNvPr>
          <p:cNvSpPr>
            <a:spLocks noGrp="1"/>
          </p:cNvSpPr>
          <p:nvPr>
            <p:ph type="body" sz="quarter" idx="19" hasCustomPrompt="1"/>
          </p:nvPr>
        </p:nvSpPr>
        <p:spPr>
          <a:xfrm>
            <a:off x="360005" y="4144687"/>
            <a:ext cx="4122737" cy="431867"/>
          </a:xfrm>
        </p:spPr>
        <p:txBody>
          <a:bodyPr lIns="72000" rIns="72000"/>
          <a:lstStyle>
            <a:lvl1pPr>
              <a:defRPr>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
        <p:nvSpPr>
          <p:cNvPr id="27" name="Inhaltsplatzhalter 3">
            <a:extLst>
              <a:ext uri="{FF2B5EF4-FFF2-40B4-BE49-F238E27FC236}">
                <a16:creationId xmlns:a16="http://schemas.microsoft.com/office/drawing/2014/main" id="{DB9CCFB0-B14E-4462-8275-F6BA2DFA2D3E}"/>
              </a:ext>
            </a:extLst>
          </p:cNvPr>
          <p:cNvSpPr>
            <a:spLocks noGrp="1"/>
          </p:cNvSpPr>
          <p:nvPr>
            <p:ph idx="13"/>
          </p:nvPr>
        </p:nvSpPr>
        <p:spPr>
          <a:xfrm>
            <a:off x="4661096" y="143956"/>
            <a:ext cx="4122000" cy="45000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41132103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hapter slide">
    <p:bg>
      <p:bgPr>
        <a:solidFill>
          <a:schemeClr val="bg1"/>
        </a:solidFill>
        <a:effectLst/>
      </p:bgPr>
    </p:bg>
    <p:spTree>
      <p:nvGrpSpPr>
        <p:cNvPr id="1" name=""/>
        <p:cNvGrpSpPr/>
        <p:nvPr/>
      </p:nvGrpSpPr>
      <p:grpSpPr>
        <a:xfrm>
          <a:off x="0" y="0"/>
          <a:ext cx="0" cy="0"/>
          <a:chOff x="0" y="0"/>
          <a:chExt cx="0" cy="0"/>
        </a:xfrm>
      </p:grpSpPr>
      <p:sp>
        <p:nvSpPr>
          <p:cNvPr id="16" name="Rechteck 15"/>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2" name="Gruppieren 1"/>
          <p:cNvGrpSpPr/>
          <p:nvPr/>
        </p:nvGrpSpPr>
        <p:grpSpPr>
          <a:xfrm>
            <a:off x="360002" y="4722301"/>
            <a:ext cx="8424000" cy="366353"/>
            <a:chOff x="360001" y="4722299"/>
            <a:chExt cx="8424000" cy="366353"/>
          </a:xfrm>
        </p:grpSpPr>
        <p:sp>
          <p:nvSpPr>
            <p:cNvPr id="14" name="Text Box 10"/>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5" name="Gerade Verbindung 14"/>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2" name="Fußzeilenplatzhalter 2"/>
          <p:cNvSpPr>
            <a:spLocks noGrp="1"/>
          </p:cNvSpPr>
          <p:nvPr>
            <p:ph type="ftr" sz="quarter" idx="10"/>
          </p:nvPr>
        </p:nvSpPr>
        <p:spPr>
          <a:xfrm>
            <a:off x="929391" y="4890652"/>
            <a:ext cx="5220000" cy="108000"/>
          </a:xfrm>
        </p:spPr>
        <p:txBody>
          <a:bodyPr/>
          <a:lstStyle>
            <a:lvl1pPr>
              <a:defRPr>
                <a:solidFill>
                  <a:schemeClr val="bg1"/>
                </a:solidFill>
              </a:defRPr>
            </a:lvl1pPr>
          </a:lstStyle>
          <a:p>
            <a:pPr>
              <a:lnSpc>
                <a:spcPts val="800"/>
              </a:lnSpc>
            </a:pPr>
            <a:endParaRPr lang="de-DE" dirty="0">
              <a:solidFill>
                <a:srgbClr val="FFFFFF"/>
              </a:solidFill>
            </a:endParaRPr>
          </a:p>
        </p:txBody>
      </p:sp>
      <p:sp>
        <p:nvSpPr>
          <p:cNvPr id="23" name="Foliennummernplatzhalter 3"/>
          <p:cNvSpPr>
            <a:spLocks noGrp="1"/>
          </p:cNvSpPr>
          <p:nvPr>
            <p:ph type="sldNum" sz="quarter" idx="11"/>
          </p:nvPr>
        </p:nvSpPr>
        <p:spPr>
          <a:xfrm>
            <a:off x="8604001" y="4890652"/>
            <a:ext cx="180000" cy="108000"/>
          </a:xfrm>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sp>
        <p:nvSpPr>
          <p:cNvPr id="24" name="Textplatzhalter 13"/>
          <p:cNvSpPr>
            <a:spLocks noGrp="1"/>
          </p:cNvSpPr>
          <p:nvPr>
            <p:ph type="body" sz="quarter" idx="12"/>
          </p:nvPr>
        </p:nvSpPr>
        <p:spPr>
          <a:xfrm>
            <a:off x="360002" y="324642"/>
            <a:ext cx="1279615" cy="1057982"/>
          </a:xfrm>
        </p:spPr>
        <p:txBody>
          <a:bodyPr wrap="none" lIns="0" tIns="0" rIns="0" bIns="0">
            <a:noAutofit/>
          </a:bodyPr>
          <a:lstStyle>
            <a:lvl1pPr>
              <a:defRPr lang="de-DE" sz="7200" b="1" kern="0" dirty="0">
                <a:solidFill>
                  <a:schemeClr val="tx2"/>
                </a:solidFill>
              </a:defRPr>
            </a:lvl1pPr>
          </a:lstStyle>
          <a:p>
            <a:pPr lvl="0"/>
            <a:r>
              <a:rPr lang="en-US"/>
              <a:t>Click to edit Master text styles</a:t>
            </a:r>
          </a:p>
        </p:txBody>
      </p:sp>
      <p:sp>
        <p:nvSpPr>
          <p:cNvPr id="25" name="Textplatzhalter 12"/>
          <p:cNvSpPr>
            <a:spLocks noGrp="1"/>
          </p:cNvSpPr>
          <p:nvPr>
            <p:ph type="body" sz="quarter" idx="13"/>
          </p:nvPr>
        </p:nvSpPr>
        <p:spPr>
          <a:xfrm>
            <a:off x="359999" y="1338593"/>
            <a:ext cx="8424000" cy="461665"/>
          </a:xfrm>
          <a:noFill/>
        </p:spPr>
        <p:txBody>
          <a:bodyPr wrap="square" lIns="0" tIns="0" rIns="0" bIns="0" rtlCol="0">
            <a:noAutofit/>
          </a:bodyPr>
          <a:lstStyle>
            <a:lvl1pPr>
              <a:defRPr lang="de-DE" sz="3000" b="1" kern="1200" dirty="0">
                <a:solidFill>
                  <a:schemeClr val="bg1"/>
                </a:solidFill>
                <a:latin typeface="Tahoma" charset="0"/>
                <a:ea typeface="Tahoma" charset="0"/>
                <a:cs typeface="Tahoma" charset="0"/>
              </a:defRPr>
            </a:lvl1pPr>
          </a:lstStyle>
          <a:p>
            <a:pPr lvl="0">
              <a:spcBef>
                <a:spcPct val="0"/>
              </a:spcBef>
            </a:pPr>
            <a:r>
              <a:rPr lang="en-US"/>
              <a:t>Click to edit Master text styles</a:t>
            </a:r>
          </a:p>
        </p:txBody>
      </p:sp>
      <p:sp>
        <p:nvSpPr>
          <p:cNvPr id="13" name="Textfeld 12"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spTree>
    <p:extLst>
      <p:ext uri="{BB962C8B-B14F-4D97-AF65-F5344CB8AC3E}">
        <p14:creationId xmlns:p14="http://schemas.microsoft.com/office/powerpoint/2010/main" val="3496463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and Closing slide">
    <p:bg>
      <p:bgPr>
        <a:solidFill>
          <a:schemeClr val="bg1"/>
        </a:solidFill>
        <a:effectLst/>
      </p:bgPr>
    </p:bg>
    <p:spTree>
      <p:nvGrpSpPr>
        <p:cNvPr id="1" name=""/>
        <p:cNvGrpSpPr/>
        <p:nvPr/>
      </p:nvGrpSpPr>
      <p:grpSpPr>
        <a:xfrm>
          <a:off x="0" y="0"/>
          <a:ext cx="0" cy="0"/>
          <a:chOff x="0" y="0"/>
          <a:chExt cx="0" cy="0"/>
        </a:xfrm>
      </p:grpSpPr>
      <p:sp>
        <p:nvSpPr>
          <p:cNvPr id="9" name="Rechteck 8"/>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18" name="Textplatzhalter 12"/>
          <p:cNvSpPr>
            <a:spLocks noGrp="1"/>
          </p:cNvSpPr>
          <p:nvPr>
            <p:ph type="body" sz="quarter" idx="12"/>
          </p:nvPr>
        </p:nvSpPr>
        <p:spPr>
          <a:xfrm>
            <a:off x="360001" y="438150"/>
            <a:ext cx="6706589" cy="1057982"/>
          </a:xfrm>
        </p:spPr>
        <p:txBody>
          <a:bodyPr/>
          <a:lstStyle>
            <a:lvl1pPr marL="0" indent="0">
              <a:lnSpc>
                <a:spcPct val="100000"/>
              </a:lnSpc>
              <a:spcBef>
                <a:spcPts val="0"/>
              </a:spcBef>
              <a:buFontTx/>
              <a:buNone/>
              <a:defRPr sz="3600" b="1">
                <a:solidFill>
                  <a:schemeClr val="bg1"/>
                </a:solidFill>
              </a:defRPr>
            </a:lvl1pPr>
            <a:lvl2pPr marL="0" indent="0">
              <a:lnSpc>
                <a:spcPct val="100000"/>
              </a:lnSpc>
              <a:spcBef>
                <a:spcPts val="0"/>
              </a:spcBef>
              <a:buFontTx/>
              <a:buNone/>
              <a:defRPr sz="3600">
                <a:solidFill>
                  <a:schemeClr val="bg1"/>
                </a:solidFill>
              </a:defRPr>
            </a:lvl2pPr>
            <a:lvl3pPr marL="0" indent="0">
              <a:lnSpc>
                <a:spcPct val="100000"/>
              </a:lnSpc>
              <a:spcBef>
                <a:spcPts val="0"/>
              </a:spcBef>
              <a:buFontTx/>
              <a:buNone/>
              <a:defRPr sz="3600">
                <a:solidFill>
                  <a:schemeClr val="bg1"/>
                </a:solidFill>
              </a:defRPr>
            </a:lvl3pPr>
            <a:lvl4pPr marL="0" indent="0">
              <a:lnSpc>
                <a:spcPct val="100000"/>
              </a:lnSpc>
              <a:spcBef>
                <a:spcPts val="0"/>
              </a:spcBef>
              <a:buFontTx/>
              <a:buNone/>
              <a:defRPr sz="3600">
                <a:solidFill>
                  <a:schemeClr val="bg1"/>
                </a:solidFill>
              </a:defRPr>
            </a:lvl4pPr>
            <a:lvl5pPr marL="0" indent="0">
              <a:lnSpc>
                <a:spcPct val="100000"/>
              </a:lnSpc>
              <a:spcBef>
                <a:spcPts val="0"/>
              </a:spcBef>
              <a:buFontTx/>
              <a:buNone/>
              <a:defRPr sz="3600">
                <a:solidFill>
                  <a:schemeClr val="bg1"/>
                </a:solidFill>
              </a:defRPr>
            </a:lvl5pPr>
          </a:lstStyle>
          <a:p>
            <a:pPr lvl="0"/>
            <a:r>
              <a:rPr lang="en-US"/>
              <a:t>Click to edit Master text styles</a:t>
            </a:r>
          </a:p>
        </p:txBody>
      </p:sp>
      <p:sp>
        <p:nvSpPr>
          <p:cNvPr id="12" name="Fußzeilenplatzhalter 2"/>
          <p:cNvSpPr>
            <a:spLocks noGrp="1"/>
          </p:cNvSpPr>
          <p:nvPr>
            <p:ph type="ftr" sz="quarter" idx="10"/>
          </p:nvPr>
        </p:nvSpPr>
        <p:spPr>
          <a:xfrm>
            <a:off x="929391" y="4890652"/>
            <a:ext cx="5220000" cy="108000"/>
          </a:xfrm>
        </p:spPr>
        <p:txBody>
          <a:bodyPr/>
          <a:lstStyle>
            <a:lvl1pPr>
              <a:defRPr>
                <a:solidFill>
                  <a:schemeClr val="bg1"/>
                </a:solidFill>
              </a:defRPr>
            </a:lvl1pPr>
          </a:lstStyle>
          <a:p>
            <a:pPr>
              <a:lnSpc>
                <a:spcPts val="800"/>
              </a:lnSpc>
            </a:pPr>
            <a:endParaRPr lang="de-DE" dirty="0">
              <a:solidFill>
                <a:srgbClr val="FFFFFF"/>
              </a:solidFill>
            </a:endParaRPr>
          </a:p>
        </p:txBody>
      </p:sp>
      <p:sp>
        <p:nvSpPr>
          <p:cNvPr id="14" name="Foliennummernplatzhalter 3"/>
          <p:cNvSpPr>
            <a:spLocks noGrp="1"/>
          </p:cNvSpPr>
          <p:nvPr>
            <p:ph type="sldNum" sz="quarter" idx="11"/>
          </p:nvPr>
        </p:nvSpPr>
        <p:spPr>
          <a:xfrm>
            <a:off x="8604001" y="4890652"/>
            <a:ext cx="180000" cy="108000"/>
          </a:xfrm>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grpSp>
        <p:nvGrpSpPr>
          <p:cNvPr id="16" name="Gruppieren 15"/>
          <p:cNvGrpSpPr/>
          <p:nvPr userDrawn="1"/>
        </p:nvGrpSpPr>
        <p:grpSpPr>
          <a:xfrm>
            <a:off x="360002" y="4722301"/>
            <a:ext cx="8424000" cy="366353"/>
            <a:chOff x="360001" y="4722299"/>
            <a:chExt cx="8424000" cy="366353"/>
          </a:xfrm>
        </p:grpSpPr>
        <p:sp>
          <p:nvSpPr>
            <p:cNvPr id="17" name="Text Box 10"/>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20" name="Gerade Verbindung 19"/>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21" name="Grafik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11" name="Textfeld 10"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spTree>
    <p:extLst>
      <p:ext uri="{BB962C8B-B14F-4D97-AF65-F5344CB8AC3E}">
        <p14:creationId xmlns:p14="http://schemas.microsoft.com/office/powerpoint/2010/main" val="18495177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 preserve="1">
  <p:cSld name="Title and Content (blue)">
    <p:spTree>
      <p:nvGrpSpPr>
        <p:cNvPr id="1" name=""/>
        <p:cNvGrpSpPr/>
        <p:nvPr/>
      </p:nvGrpSpPr>
      <p:grpSpPr>
        <a:xfrm>
          <a:off x="0" y="0"/>
          <a:ext cx="0" cy="0"/>
          <a:chOff x="0" y="0"/>
          <a:chExt cx="0" cy="0"/>
        </a:xfrm>
      </p:grpSpPr>
      <p:sp>
        <p:nvSpPr>
          <p:cNvPr id="7" name="Rechteck 6"/>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
        <p:nvSpPr>
          <p:cNvPr id="3" name="Inhaltsplatzhalter 2"/>
          <p:cNvSpPr>
            <a:spLocks noGrp="1"/>
          </p:cNvSpPr>
          <p:nvPr>
            <p:ph idx="1"/>
          </p:nvPr>
        </p:nvSpPr>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grpSp>
        <p:nvGrpSpPr>
          <p:cNvPr id="8" name="Gruppieren 7"/>
          <p:cNvGrpSpPr/>
          <p:nvPr userDrawn="1"/>
        </p:nvGrpSpPr>
        <p:grpSpPr>
          <a:xfrm>
            <a:off x="360002" y="4722301"/>
            <a:ext cx="8424000" cy="366353"/>
            <a:chOff x="360001" y="4722299"/>
            <a:chExt cx="8424000" cy="366353"/>
          </a:xfrm>
        </p:grpSpPr>
        <p:sp>
          <p:nvSpPr>
            <p:cNvPr id="9" name="Text Box 10"/>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0" name="Gerade Verbindung 9"/>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15" name="Textfeld 14"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spTree>
    <p:extLst>
      <p:ext uri="{BB962C8B-B14F-4D97-AF65-F5344CB8AC3E}">
        <p14:creationId xmlns:p14="http://schemas.microsoft.com/office/powerpoint/2010/main" val="41562626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Only" preserve="1">
  <p:cSld name="Title Only (blue)">
    <p:spTree>
      <p:nvGrpSpPr>
        <p:cNvPr id="1" name=""/>
        <p:cNvGrpSpPr/>
        <p:nvPr/>
      </p:nvGrpSpPr>
      <p:grpSpPr>
        <a:xfrm>
          <a:off x="0" y="0"/>
          <a:ext cx="0" cy="0"/>
          <a:chOff x="0" y="0"/>
          <a:chExt cx="0" cy="0"/>
        </a:xfrm>
      </p:grpSpPr>
      <p:sp>
        <p:nvSpPr>
          <p:cNvPr id="6" name="Rechteck 5"/>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
        <p:nvSpPr>
          <p:cNvPr id="4" name="Fußzeilenplatzhalter 3"/>
          <p:cNvSpPr>
            <a:spLocks noGrp="1"/>
          </p:cNvSpPr>
          <p:nvPr>
            <p:ph type="ftr" sz="quarter" idx="11"/>
          </p:nvPr>
        </p:nvSpPr>
        <p:spPr/>
        <p:txBody>
          <a:bodyPr/>
          <a:lstStyle>
            <a:lvl1pPr>
              <a:defRPr>
                <a:solidFill>
                  <a:schemeClr val="bg1"/>
                </a:solidFill>
              </a:defRPr>
            </a:lvl1pPr>
          </a:lstStyle>
          <a:p>
            <a:endParaRPr lang="de-DE"/>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grpSp>
        <p:nvGrpSpPr>
          <p:cNvPr id="7" name="Gruppieren 6"/>
          <p:cNvGrpSpPr/>
          <p:nvPr userDrawn="1"/>
        </p:nvGrpSpPr>
        <p:grpSpPr>
          <a:xfrm>
            <a:off x="360002" y="4722301"/>
            <a:ext cx="8424000" cy="366353"/>
            <a:chOff x="360001" y="4722299"/>
            <a:chExt cx="8424000" cy="366353"/>
          </a:xfrm>
        </p:grpSpPr>
        <p:sp>
          <p:nvSpPr>
            <p:cNvPr id="8" name="Text Box 10"/>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9" name="Gerade Verbindung 8"/>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15" name="Textfeld 14"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spTree>
    <p:extLst>
      <p:ext uri="{BB962C8B-B14F-4D97-AF65-F5344CB8AC3E}">
        <p14:creationId xmlns:p14="http://schemas.microsoft.com/office/powerpoint/2010/main" val="10583610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blue)">
    <p:spTree>
      <p:nvGrpSpPr>
        <p:cNvPr id="1" name=""/>
        <p:cNvGrpSpPr/>
        <p:nvPr/>
      </p:nvGrpSpPr>
      <p:grpSpPr>
        <a:xfrm>
          <a:off x="0" y="0"/>
          <a:ext cx="0" cy="0"/>
          <a:chOff x="0" y="0"/>
          <a:chExt cx="0" cy="0"/>
        </a:xfrm>
      </p:grpSpPr>
      <p:sp>
        <p:nvSpPr>
          <p:cNvPr id="5" name="Rechteck 4"/>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3" name="Fußzeilenplatzhalter 2"/>
          <p:cNvSpPr>
            <a:spLocks noGrp="1"/>
          </p:cNvSpPr>
          <p:nvPr>
            <p:ph type="ftr" sz="quarter" idx="11"/>
          </p:nvPr>
        </p:nvSpPr>
        <p:spPr/>
        <p:txBody>
          <a:bodyPr/>
          <a:lstStyle>
            <a:lvl1pPr>
              <a:defRPr>
                <a:solidFill>
                  <a:schemeClr val="bg1"/>
                </a:solidFill>
              </a:defRPr>
            </a:lvl1pPr>
          </a:lstStyle>
          <a:p>
            <a:endParaRPr lang="de-DE" dirty="0"/>
          </a:p>
        </p:txBody>
      </p:sp>
      <p:sp>
        <p:nvSpPr>
          <p:cNvPr id="4" name="Foliennummernplatzhalter 3"/>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grpSp>
        <p:nvGrpSpPr>
          <p:cNvPr id="6" name="Gruppieren 5"/>
          <p:cNvGrpSpPr/>
          <p:nvPr userDrawn="1"/>
        </p:nvGrpSpPr>
        <p:grpSpPr>
          <a:xfrm>
            <a:off x="360002" y="4722301"/>
            <a:ext cx="8424000" cy="366353"/>
            <a:chOff x="360001" y="4722299"/>
            <a:chExt cx="8424000" cy="366353"/>
          </a:xfrm>
        </p:grpSpPr>
        <p:sp>
          <p:nvSpPr>
            <p:cNvPr id="7" name="Text Box 10"/>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8" name="Gerade Verbindung 7"/>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14" name="Textfeld 13"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spTree>
    <p:extLst>
      <p:ext uri="{BB962C8B-B14F-4D97-AF65-F5344CB8AC3E}">
        <p14:creationId xmlns:p14="http://schemas.microsoft.com/office/powerpoint/2010/main" val="14112991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ntent with Picture II (blu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DBBEBD73-2CD8-46CA-9CCA-F2A581067279}"/>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2" name="Gruppieren 11">
            <a:extLst>
              <a:ext uri="{FF2B5EF4-FFF2-40B4-BE49-F238E27FC236}">
                <a16:creationId xmlns:a16="http://schemas.microsoft.com/office/drawing/2014/main" id="{12D70085-D491-4B7E-82E2-6A377FF3F9E8}"/>
              </a:ext>
            </a:extLst>
          </p:cNvPr>
          <p:cNvGrpSpPr/>
          <p:nvPr userDrawn="1"/>
        </p:nvGrpSpPr>
        <p:grpSpPr>
          <a:xfrm>
            <a:off x="360002" y="4722301"/>
            <a:ext cx="8424000" cy="366353"/>
            <a:chOff x="360001" y="4722299"/>
            <a:chExt cx="8424000" cy="366353"/>
          </a:xfrm>
        </p:grpSpPr>
        <p:sp>
          <p:nvSpPr>
            <p:cNvPr id="13" name="Text Box 10">
              <a:extLst>
                <a:ext uri="{FF2B5EF4-FFF2-40B4-BE49-F238E27FC236}">
                  <a16:creationId xmlns:a16="http://schemas.microsoft.com/office/drawing/2014/main" id="{2D9DBB93-3AFB-4553-916B-2A17CC72F7C9}"/>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4" name="Gerade Verbindung 7">
              <a:extLst>
                <a:ext uri="{FF2B5EF4-FFF2-40B4-BE49-F238E27FC236}">
                  <a16:creationId xmlns:a16="http://schemas.microsoft.com/office/drawing/2014/main" id="{78246845-3A96-4A03-9FB8-0BDD36E09A19}"/>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AC241905-1CD8-4733-9B38-2B12EF1D99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5" y="864003"/>
            <a:ext cx="4122737" cy="378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1784261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ntent with two Pictures II (blue)">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55E3D64A-3A09-41C8-A3A4-91CCF15BEED0}"/>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4" name="Gruppieren 13">
            <a:extLst>
              <a:ext uri="{FF2B5EF4-FFF2-40B4-BE49-F238E27FC236}">
                <a16:creationId xmlns:a16="http://schemas.microsoft.com/office/drawing/2014/main" id="{25751EED-6898-4C4C-8A3D-F4336D3AF0C8}"/>
              </a:ext>
            </a:extLst>
          </p:cNvPr>
          <p:cNvGrpSpPr/>
          <p:nvPr userDrawn="1"/>
        </p:nvGrpSpPr>
        <p:grpSpPr>
          <a:xfrm>
            <a:off x="360002" y="4722301"/>
            <a:ext cx="8424000" cy="366353"/>
            <a:chOff x="360001" y="4722299"/>
            <a:chExt cx="8424000" cy="366353"/>
          </a:xfrm>
        </p:grpSpPr>
        <p:sp>
          <p:nvSpPr>
            <p:cNvPr id="15" name="Text Box 10">
              <a:extLst>
                <a:ext uri="{FF2B5EF4-FFF2-40B4-BE49-F238E27FC236}">
                  <a16:creationId xmlns:a16="http://schemas.microsoft.com/office/drawing/2014/main" id="{EECED83C-AD55-4FC0-A229-F1B295606742}"/>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6" name="Gerade Verbindung 7">
              <a:extLst>
                <a:ext uri="{FF2B5EF4-FFF2-40B4-BE49-F238E27FC236}">
                  <a16:creationId xmlns:a16="http://schemas.microsoft.com/office/drawing/2014/main" id="{4BE1FAAA-6F6F-4D28-A4E3-E47532F20FF8}"/>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7" name="Grafik 16">
              <a:extLst>
                <a:ext uri="{FF2B5EF4-FFF2-40B4-BE49-F238E27FC236}">
                  <a16:creationId xmlns:a16="http://schemas.microsoft.com/office/drawing/2014/main" id="{0BD19E2C-C0B6-46BC-A9A3-38C3644992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4" y="863999"/>
            <a:ext cx="4122737" cy="180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360004" y="2844000"/>
            <a:ext cx="4122737" cy="180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5082608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wo Content with Picture (blu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DF8F4CD7-C19E-4BE9-9767-DBDB6073F4F9}"/>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2" name="Gruppieren 11">
            <a:extLst>
              <a:ext uri="{FF2B5EF4-FFF2-40B4-BE49-F238E27FC236}">
                <a16:creationId xmlns:a16="http://schemas.microsoft.com/office/drawing/2014/main" id="{4104D776-5902-4241-AB7D-91C75C6904F9}"/>
              </a:ext>
            </a:extLst>
          </p:cNvPr>
          <p:cNvGrpSpPr/>
          <p:nvPr userDrawn="1"/>
        </p:nvGrpSpPr>
        <p:grpSpPr>
          <a:xfrm>
            <a:off x="360002" y="4722301"/>
            <a:ext cx="8424000" cy="366353"/>
            <a:chOff x="360001" y="4722299"/>
            <a:chExt cx="8424000" cy="366353"/>
          </a:xfrm>
        </p:grpSpPr>
        <p:sp>
          <p:nvSpPr>
            <p:cNvPr id="13" name="Text Box 10">
              <a:extLst>
                <a:ext uri="{FF2B5EF4-FFF2-40B4-BE49-F238E27FC236}">
                  <a16:creationId xmlns:a16="http://schemas.microsoft.com/office/drawing/2014/main" id="{824F4A33-6BDB-4E6D-BF78-6687C033CEC0}"/>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4" name="Gerade Verbindung 7">
              <a:extLst>
                <a:ext uri="{FF2B5EF4-FFF2-40B4-BE49-F238E27FC236}">
                  <a16:creationId xmlns:a16="http://schemas.microsoft.com/office/drawing/2014/main" id="{2EF6002E-B749-4141-A0C7-7613296C8B01}"/>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122BE00F-EA87-4573-B0B1-056A78D7BCE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3" name="Inhaltsplatzhalter 2"/>
          <p:cNvSpPr>
            <a:spLocks noGrp="1"/>
          </p:cNvSpPr>
          <p:nvPr>
            <p:ph idx="1"/>
          </p:nvPr>
        </p:nvSpPr>
        <p:spPr>
          <a:xfrm>
            <a:off x="360003" y="2844000"/>
            <a:ext cx="4122737" cy="180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864002"/>
            <a:ext cx="4122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8" name="Bildplatzhalter 1">
            <a:extLst>
              <a:ext uri="{FF2B5EF4-FFF2-40B4-BE49-F238E27FC236}">
                <a16:creationId xmlns:a16="http://schemas.microsoft.com/office/drawing/2014/main" id="{4244940D-BCF9-4854-A262-67E8EFBBB0CA}"/>
              </a:ext>
            </a:extLst>
          </p:cNvPr>
          <p:cNvSpPr>
            <a:spLocks noGrp="1"/>
          </p:cNvSpPr>
          <p:nvPr>
            <p:ph type="pic" sz="quarter" idx="14"/>
          </p:nvPr>
        </p:nvSpPr>
        <p:spPr>
          <a:xfrm>
            <a:off x="360004" y="863999"/>
            <a:ext cx="4122737" cy="180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31138103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ent with two Pictures III (blue)">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9F484220-BB4A-4B3C-93FB-4F87435A1FB0}"/>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4" name="Gruppieren 13">
            <a:extLst>
              <a:ext uri="{FF2B5EF4-FFF2-40B4-BE49-F238E27FC236}">
                <a16:creationId xmlns:a16="http://schemas.microsoft.com/office/drawing/2014/main" id="{3F9D652B-6629-4C62-9442-04ECA0BE95A5}"/>
              </a:ext>
            </a:extLst>
          </p:cNvPr>
          <p:cNvGrpSpPr/>
          <p:nvPr userDrawn="1"/>
        </p:nvGrpSpPr>
        <p:grpSpPr>
          <a:xfrm>
            <a:off x="360002" y="4722301"/>
            <a:ext cx="8424000" cy="366353"/>
            <a:chOff x="360001" y="4722299"/>
            <a:chExt cx="8424000" cy="366353"/>
          </a:xfrm>
        </p:grpSpPr>
        <p:sp>
          <p:nvSpPr>
            <p:cNvPr id="15" name="Text Box 10">
              <a:extLst>
                <a:ext uri="{FF2B5EF4-FFF2-40B4-BE49-F238E27FC236}">
                  <a16:creationId xmlns:a16="http://schemas.microsoft.com/office/drawing/2014/main" id="{F00E673A-B66C-48A0-B356-7A83243FBF2A}"/>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6" name="Gerade Verbindung 7">
              <a:extLst>
                <a:ext uri="{FF2B5EF4-FFF2-40B4-BE49-F238E27FC236}">
                  <a16:creationId xmlns:a16="http://schemas.microsoft.com/office/drawing/2014/main" id="{9A2A519E-DACD-4122-A760-9F374B8B9819}"/>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7" name="Grafik 16">
              <a:extLst>
                <a:ext uri="{FF2B5EF4-FFF2-40B4-BE49-F238E27FC236}">
                  <a16:creationId xmlns:a16="http://schemas.microsoft.com/office/drawing/2014/main" id="{F26A5605-7DA8-49BC-93D0-FE57A110DDD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4000"/>
            <a:ext cx="1980000" cy="378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002"/>
            <a:ext cx="1980000" cy="378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27292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3" name="Inhaltsplatzhalter 2"/>
          <p:cNvSpPr>
            <a:spLocks noGrp="1"/>
          </p:cNvSpPr>
          <p:nvPr>
            <p:ph idx="1"/>
          </p:nvPr>
        </p:nvSpPr>
        <p:spPr>
          <a:xfrm>
            <a:off x="360005" y="864002"/>
            <a:ext cx="4122737"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26340963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ent with four Pictures (blue)">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5B274DCC-0F14-4867-ADEB-F7738D13C862}"/>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6" name="Gruppieren 15">
            <a:extLst>
              <a:ext uri="{FF2B5EF4-FFF2-40B4-BE49-F238E27FC236}">
                <a16:creationId xmlns:a16="http://schemas.microsoft.com/office/drawing/2014/main" id="{63865197-382F-47E2-853A-CB850DF71CF0}"/>
              </a:ext>
            </a:extLst>
          </p:cNvPr>
          <p:cNvGrpSpPr/>
          <p:nvPr userDrawn="1"/>
        </p:nvGrpSpPr>
        <p:grpSpPr>
          <a:xfrm>
            <a:off x="360002" y="4722301"/>
            <a:ext cx="8424000" cy="366353"/>
            <a:chOff x="360001" y="4722299"/>
            <a:chExt cx="8424000" cy="366353"/>
          </a:xfrm>
        </p:grpSpPr>
        <p:sp>
          <p:nvSpPr>
            <p:cNvPr id="17" name="Text Box 10">
              <a:extLst>
                <a:ext uri="{FF2B5EF4-FFF2-40B4-BE49-F238E27FC236}">
                  <a16:creationId xmlns:a16="http://schemas.microsoft.com/office/drawing/2014/main" id="{7E71EFED-7D75-44F8-B256-215C26BCAEC9}"/>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8" name="Gerade Verbindung 7">
              <a:extLst>
                <a:ext uri="{FF2B5EF4-FFF2-40B4-BE49-F238E27FC236}">
                  <a16:creationId xmlns:a16="http://schemas.microsoft.com/office/drawing/2014/main" id="{579EE350-38FC-42EC-AEE0-5B48EBF63D31}"/>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9" name="Grafik 18">
              <a:extLst>
                <a:ext uri="{FF2B5EF4-FFF2-40B4-BE49-F238E27FC236}">
                  <a16:creationId xmlns:a16="http://schemas.microsoft.com/office/drawing/2014/main" id="{37599789-2673-40F8-8C0B-D36580AB9B9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3999"/>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001"/>
            <a:ext cx="1980000" cy="1799444"/>
          </a:xfrm>
          <a:solidFill>
            <a:schemeClr val="bg2"/>
          </a:solidFill>
        </p:spPr>
        <p:txBody>
          <a:bodyPr/>
          <a:lstStyle/>
          <a:p>
            <a:r>
              <a:rPr lang="en-US"/>
              <a:t>Click icon to add picture</a:t>
            </a:r>
            <a:endParaRPr lang="de-DE" dirty="0"/>
          </a:p>
        </p:txBody>
      </p:sp>
      <p:sp>
        <p:nvSpPr>
          <p:cNvPr id="14" name="Bildplatzhalter 3">
            <a:extLst>
              <a:ext uri="{FF2B5EF4-FFF2-40B4-BE49-F238E27FC236}">
                <a16:creationId xmlns:a16="http://schemas.microsoft.com/office/drawing/2014/main" id="{76A22173-963E-47DA-BA5E-830D62C65C4A}"/>
              </a:ext>
            </a:extLst>
          </p:cNvPr>
          <p:cNvSpPr>
            <a:spLocks noGrp="1"/>
          </p:cNvSpPr>
          <p:nvPr>
            <p:ph type="pic" sz="quarter" idx="16"/>
          </p:nvPr>
        </p:nvSpPr>
        <p:spPr>
          <a:xfrm>
            <a:off x="360004" y="2844557"/>
            <a:ext cx="1980000" cy="1799444"/>
          </a:xfrm>
          <a:solidFill>
            <a:schemeClr val="bg2"/>
          </a:solidFill>
        </p:spPr>
        <p:txBody>
          <a:bodyPr/>
          <a:lstStyle/>
          <a:p>
            <a:r>
              <a:rPr lang="en-US"/>
              <a:t>Click icon to add picture</a:t>
            </a:r>
            <a:endParaRPr lang="de-DE"/>
          </a:p>
        </p:txBody>
      </p:sp>
      <p:sp>
        <p:nvSpPr>
          <p:cNvPr id="15" name="Bildplatzhalter 4">
            <a:extLst>
              <a:ext uri="{FF2B5EF4-FFF2-40B4-BE49-F238E27FC236}">
                <a16:creationId xmlns:a16="http://schemas.microsoft.com/office/drawing/2014/main" id="{B6940BFB-5824-458B-B1F2-E9406433E6BB}"/>
              </a:ext>
            </a:extLst>
          </p:cNvPr>
          <p:cNvSpPr>
            <a:spLocks noGrp="1"/>
          </p:cNvSpPr>
          <p:nvPr>
            <p:ph type="pic" sz="quarter" idx="17"/>
          </p:nvPr>
        </p:nvSpPr>
        <p:spPr>
          <a:xfrm>
            <a:off x="2502741" y="2844557"/>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0895685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wo Content with two Pictures (blue)">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C31A0983-F2CB-4E35-A255-D2870F296B98}"/>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4" name="Gruppieren 13">
            <a:extLst>
              <a:ext uri="{FF2B5EF4-FFF2-40B4-BE49-F238E27FC236}">
                <a16:creationId xmlns:a16="http://schemas.microsoft.com/office/drawing/2014/main" id="{61C22901-48DF-4352-A02E-EC0165A82424}"/>
              </a:ext>
            </a:extLst>
          </p:cNvPr>
          <p:cNvGrpSpPr/>
          <p:nvPr userDrawn="1"/>
        </p:nvGrpSpPr>
        <p:grpSpPr>
          <a:xfrm>
            <a:off x="360002" y="4722301"/>
            <a:ext cx="8424000" cy="366353"/>
            <a:chOff x="360001" y="4722299"/>
            <a:chExt cx="8424000" cy="366353"/>
          </a:xfrm>
        </p:grpSpPr>
        <p:sp>
          <p:nvSpPr>
            <p:cNvPr id="15" name="Text Box 10">
              <a:extLst>
                <a:ext uri="{FF2B5EF4-FFF2-40B4-BE49-F238E27FC236}">
                  <a16:creationId xmlns:a16="http://schemas.microsoft.com/office/drawing/2014/main" id="{2D533022-5D00-4D79-837E-F07A93F2E880}"/>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6" name="Gerade Verbindung 7">
              <a:extLst>
                <a:ext uri="{FF2B5EF4-FFF2-40B4-BE49-F238E27FC236}">
                  <a16:creationId xmlns:a16="http://schemas.microsoft.com/office/drawing/2014/main" id="{61B05584-8BF7-4A44-9CFD-2DD03BC230F6}"/>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7" name="Grafik 16">
              <a:extLst>
                <a:ext uri="{FF2B5EF4-FFF2-40B4-BE49-F238E27FC236}">
                  <a16:creationId xmlns:a16="http://schemas.microsoft.com/office/drawing/2014/main" id="{87934BD3-FB56-43F0-92F0-58370BE219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4" name="Inhaltsplatzhalter 2">
            <a:extLst>
              <a:ext uri="{FF2B5EF4-FFF2-40B4-BE49-F238E27FC236}">
                <a16:creationId xmlns:a16="http://schemas.microsoft.com/office/drawing/2014/main" id="{A8E6E9FE-CE6E-4809-89BC-5C2FBA8FD11E}"/>
              </a:ext>
            </a:extLst>
          </p:cNvPr>
          <p:cNvSpPr>
            <a:spLocks noGrp="1"/>
          </p:cNvSpPr>
          <p:nvPr>
            <p:ph sz="quarter" idx="16"/>
          </p:nvPr>
        </p:nvSpPr>
        <p:spPr>
          <a:xfrm>
            <a:off x="360004" y="2843999"/>
            <a:ext cx="4122737" cy="180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864002"/>
            <a:ext cx="4122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3999"/>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001"/>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26256824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Picture with Key Message (blu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F03B3FAF-30A7-4AD0-9601-E818DC84BD70}"/>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2" name="Gruppieren 11">
            <a:extLst>
              <a:ext uri="{FF2B5EF4-FFF2-40B4-BE49-F238E27FC236}">
                <a16:creationId xmlns:a16="http://schemas.microsoft.com/office/drawing/2014/main" id="{38E0AE35-0F63-4735-BF52-E446F4531140}"/>
              </a:ext>
            </a:extLst>
          </p:cNvPr>
          <p:cNvGrpSpPr/>
          <p:nvPr userDrawn="1"/>
        </p:nvGrpSpPr>
        <p:grpSpPr>
          <a:xfrm>
            <a:off x="360002" y="4722301"/>
            <a:ext cx="8424000" cy="366353"/>
            <a:chOff x="360001" y="4722299"/>
            <a:chExt cx="8424000" cy="366353"/>
          </a:xfrm>
        </p:grpSpPr>
        <p:sp>
          <p:nvSpPr>
            <p:cNvPr id="13" name="Text Box 10">
              <a:extLst>
                <a:ext uri="{FF2B5EF4-FFF2-40B4-BE49-F238E27FC236}">
                  <a16:creationId xmlns:a16="http://schemas.microsoft.com/office/drawing/2014/main" id="{CF4EE2F8-A69F-4561-B9C5-6EACBE507ACA}"/>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4" name="Gerade Verbindung 7">
              <a:extLst>
                <a:ext uri="{FF2B5EF4-FFF2-40B4-BE49-F238E27FC236}">
                  <a16:creationId xmlns:a16="http://schemas.microsoft.com/office/drawing/2014/main" id="{65A238EF-BFD2-470F-B4F4-FBD601D15326}"/>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46F3264B-7416-4B3D-90DD-4AFEB41FDA7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hasCustomPrompt="1"/>
          </p:nvPr>
        </p:nvSpPr>
        <p:spPr>
          <a:xfrm>
            <a:off x="360002" y="4104168"/>
            <a:ext cx="8424000" cy="539833"/>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Textmasterformat bearbeiten</a:t>
            </a:r>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2" y="864001"/>
            <a:ext cx="8424000" cy="2879111"/>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18076495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Product OnePager (blu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DBBEBD73-2CD8-46CA-9CCA-F2A581067279}"/>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2" name="Gruppieren 11">
            <a:extLst>
              <a:ext uri="{FF2B5EF4-FFF2-40B4-BE49-F238E27FC236}">
                <a16:creationId xmlns:a16="http://schemas.microsoft.com/office/drawing/2014/main" id="{12D70085-D491-4B7E-82E2-6A377FF3F9E8}"/>
              </a:ext>
            </a:extLst>
          </p:cNvPr>
          <p:cNvGrpSpPr/>
          <p:nvPr userDrawn="1"/>
        </p:nvGrpSpPr>
        <p:grpSpPr>
          <a:xfrm>
            <a:off x="360002" y="4722301"/>
            <a:ext cx="8424000" cy="366353"/>
            <a:chOff x="360001" y="4722299"/>
            <a:chExt cx="8424000" cy="366353"/>
          </a:xfrm>
        </p:grpSpPr>
        <p:sp>
          <p:nvSpPr>
            <p:cNvPr id="13" name="Text Box 10">
              <a:extLst>
                <a:ext uri="{FF2B5EF4-FFF2-40B4-BE49-F238E27FC236}">
                  <a16:creationId xmlns:a16="http://schemas.microsoft.com/office/drawing/2014/main" id="{2D9DBB93-3AFB-4553-916B-2A17CC72F7C9}"/>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4" name="Gerade Verbindung 7">
              <a:extLst>
                <a:ext uri="{FF2B5EF4-FFF2-40B4-BE49-F238E27FC236}">
                  <a16:creationId xmlns:a16="http://schemas.microsoft.com/office/drawing/2014/main" id="{78246845-3A96-4A03-9FB8-0BDD36E09A19}"/>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AC241905-1CD8-4733-9B38-2B12EF1D99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4122737" cy="988702"/>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p:nvPr>
        </p:nvSpPr>
        <p:spPr>
          <a:xfrm>
            <a:off x="4661096" y="143957"/>
            <a:ext cx="4122000" cy="4500045"/>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6" name="Rectangle 6">
            <a:extLst>
              <a:ext uri="{FF2B5EF4-FFF2-40B4-BE49-F238E27FC236}">
                <a16:creationId xmlns:a16="http://schemas.microsoft.com/office/drawing/2014/main" id="{3B23CF99-FA45-4D2B-9C4A-45F0852BC6AC}"/>
              </a:ext>
            </a:extLst>
          </p:cNvPr>
          <p:cNvSpPr/>
          <p:nvPr userDrawn="1"/>
        </p:nvSpPr>
        <p:spPr>
          <a:xfrm>
            <a:off x="366150" y="1584945"/>
            <a:ext cx="4122737" cy="3059056"/>
          </a:xfrm>
          <a:prstGeom prst="rect">
            <a:avLst/>
          </a:prstGeom>
          <a:solidFill>
            <a:schemeClr val="accent4"/>
          </a:solidFill>
          <a:ln w="12700" cap="flat" cmpd="sng" algn="ctr">
            <a:noFill/>
            <a:prstDash val="solid"/>
          </a:ln>
          <a:effectLst>
            <a:outerShdw blurRad="127000" algn="ctr" rotWithShape="0">
              <a:prstClr val="black">
                <a:alpha val="20000"/>
              </a:prstClr>
            </a:outerShdw>
          </a:effectLst>
        </p:spPr>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marL="0" marR="0" indent="0" algn="ctr" defTabSz="914400" eaLnBrk="1" fontAlgn="base" latinLnBrk="0" hangingPunct="1">
              <a:lnSpc>
                <a:spcPct val="100000"/>
              </a:lnSpc>
              <a:spcBef>
                <a:spcPts val="0"/>
              </a:spcBef>
              <a:spcAft>
                <a:spcPct val="0"/>
              </a:spcAft>
              <a:buClrTx/>
              <a:buSzTx/>
              <a:buFontTx/>
              <a:buNone/>
              <a:tabLst/>
            </a:pPr>
            <a:endParaRPr kumimoji="0" lang="en-US" sz="1200" b="0" i="0" u="none" strike="noStrike" kern="0" cap="none" spc="0" normalizeH="0" baseline="0" noProof="0" err="1">
              <a:ln>
                <a:noFill/>
              </a:ln>
              <a:solidFill>
                <a:srgbClr val="000000"/>
              </a:solidFill>
              <a:effectLst/>
              <a:uLnTx/>
              <a:uFillTx/>
              <a:latin typeface="Tahoma"/>
              <a:ea typeface="+mn-ea"/>
              <a:cs typeface="Tahoma" pitchFamily="34" charset="0"/>
            </a:endParaRPr>
          </a:p>
        </p:txBody>
      </p:sp>
      <p:grpSp>
        <p:nvGrpSpPr>
          <p:cNvPr id="3" name="Gruppieren 2">
            <a:extLst>
              <a:ext uri="{FF2B5EF4-FFF2-40B4-BE49-F238E27FC236}">
                <a16:creationId xmlns:a16="http://schemas.microsoft.com/office/drawing/2014/main" id="{01BC1947-F90E-4108-BDBE-CB4CEDB4EE14}"/>
              </a:ext>
            </a:extLst>
          </p:cNvPr>
          <p:cNvGrpSpPr/>
          <p:nvPr userDrawn="1"/>
        </p:nvGrpSpPr>
        <p:grpSpPr>
          <a:xfrm>
            <a:off x="360005" y="1334741"/>
            <a:ext cx="4122737" cy="309862"/>
            <a:chOff x="360004" y="1268893"/>
            <a:chExt cx="4122737" cy="309958"/>
          </a:xfrm>
        </p:grpSpPr>
        <p:sp>
          <p:nvSpPr>
            <p:cNvPr id="17" name="TextBox 4">
              <a:extLst>
                <a:ext uri="{FF2B5EF4-FFF2-40B4-BE49-F238E27FC236}">
                  <a16:creationId xmlns:a16="http://schemas.microsoft.com/office/drawing/2014/main" id="{AC4EEC6B-33B4-4AFA-AB2D-9019D9F42416}"/>
                </a:ext>
              </a:extLst>
            </p:cNvPr>
            <p:cNvSpPr txBox="1"/>
            <p:nvPr userDrawn="1"/>
          </p:nvSpPr>
          <p:spPr>
            <a:xfrm>
              <a:off x="360004" y="1268893"/>
              <a:ext cx="985039" cy="309958"/>
            </a:xfrm>
            <a:prstGeom prst="rect">
              <a:avLst/>
            </a:prstGeom>
            <a:noFill/>
          </p:spPr>
          <p:txBody>
            <a:bodyPr wrap="square" lIns="0" tIns="46800" rIns="90000" bIns="46800" rtlCol="0">
              <a:spAutoFit/>
            </a:bodyPr>
            <a:lstStyle/>
            <a:p>
              <a:pPr marL="0" marR="0" indent="0" algn="l" defTabSz="914400" eaLnBrk="1" fontAlgn="base" latinLnBrk="0" hangingPunct="1">
                <a:lnSpc>
                  <a:spcPct val="100000"/>
                </a:lnSpc>
                <a:spcBef>
                  <a:spcPts val="0"/>
                </a:spcBef>
                <a:spcAft>
                  <a:spcPts val="1200"/>
                </a:spcAft>
                <a:buClr>
                  <a:schemeClr val="tx2"/>
                </a:buClr>
                <a:buSzTx/>
                <a:buFont typeface="Tahoma" panose="020B0604030504040204" pitchFamily="34" charset="0"/>
                <a:buNone/>
                <a:tabLst/>
              </a:pPr>
              <a:r>
                <a:rPr kumimoji="0" lang="en-US" sz="1400" b="0" i="0" u="none" strike="noStrike" kern="0" cap="none" spc="0" normalizeH="0" baseline="0" noProof="0" dirty="0">
                  <a:ln>
                    <a:noFill/>
                  </a:ln>
                  <a:solidFill>
                    <a:schemeClr val="tx2"/>
                  </a:solidFill>
                  <a:effectLst/>
                  <a:uLnTx/>
                  <a:uFillTx/>
                </a:rPr>
                <a:t>KEY FACTS</a:t>
              </a:r>
            </a:p>
          </p:txBody>
        </p:sp>
        <p:cxnSp>
          <p:nvCxnSpPr>
            <p:cNvPr id="18" name="Straight Connector 8">
              <a:extLst>
                <a:ext uri="{FF2B5EF4-FFF2-40B4-BE49-F238E27FC236}">
                  <a16:creationId xmlns:a16="http://schemas.microsoft.com/office/drawing/2014/main" id="{EEC636F3-CF5B-4F9E-A7A2-6CE23B22CEEA}"/>
                </a:ext>
              </a:extLst>
            </p:cNvPr>
            <p:cNvCxnSpPr>
              <a:cxnSpLocks/>
            </p:cNvCxnSpPr>
            <p:nvPr userDrawn="1"/>
          </p:nvCxnSpPr>
          <p:spPr>
            <a:xfrm>
              <a:off x="1350741" y="1505965"/>
              <a:ext cx="3132000" cy="0"/>
            </a:xfrm>
            <a:prstGeom prst="line">
              <a:avLst/>
            </a:prstGeom>
            <a:noFill/>
            <a:ln w="6350" cap="rnd" cmpd="sng" algn="ctr">
              <a:solidFill>
                <a:srgbClr val="00ABE7"/>
              </a:solidFill>
              <a:prstDash val="solid"/>
              <a:round/>
            </a:ln>
            <a:effectLst/>
          </p:spPr>
        </p:cxnSp>
      </p:grpSp>
      <p:sp>
        <p:nvSpPr>
          <p:cNvPr id="19" name="Textplatzhalter 1">
            <a:extLst>
              <a:ext uri="{FF2B5EF4-FFF2-40B4-BE49-F238E27FC236}">
                <a16:creationId xmlns:a16="http://schemas.microsoft.com/office/drawing/2014/main" id="{E34BF2C1-6858-4258-9D7A-6932A422D05C}"/>
              </a:ext>
            </a:extLst>
          </p:cNvPr>
          <p:cNvSpPr>
            <a:spLocks noGrp="1"/>
          </p:cNvSpPr>
          <p:nvPr>
            <p:ph type="body" sz="quarter" idx="14" hasCustomPrompt="1"/>
          </p:nvPr>
        </p:nvSpPr>
        <p:spPr>
          <a:xfrm>
            <a:off x="360005" y="1853628"/>
            <a:ext cx="4122737" cy="323900"/>
          </a:xfrm>
        </p:spPr>
        <p:txBody>
          <a:bodyPr lIns="72000" rIns="72000" anchor="b" anchorCtr="0"/>
          <a:lstStyle>
            <a:lvl1pPr>
              <a:defRPr sz="1400" b="1">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2" name="Textplatzhalter 2">
            <a:extLst>
              <a:ext uri="{FF2B5EF4-FFF2-40B4-BE49-F238E27FC236}">
                <a16:creationId xmlns:a16="http://schemas.microsoft.com/office/drawing/2014/main" id="{6B0EAC18-56A4-4F9D-B791-1276F33D43DB}"/>
              </a:ext>
            </a:extLst>
          </p:cNvPr>
          <p:cNvSpPr>
            <a:spLocks noGrp="1"/>
          </p:cNvSpPr>
          <p:nvPr>
            <p:ph type="body" sz="quarter" idx="17" hasCustomPrompt="1"/>
          </p:nvPr>
        </p:nvSpPr>
        <p:spPr>
          <a:xfrm>
            <a:off x="360005" y="2243620"/>
            <a:ext cx="4122737" cy="431867"/>
          </a:xfrm>
        </p:spPr>
        <p:txBody>
          <a:bodyPr lIns="72000" rIns="720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
        <p:nvSpPr>
          <p:cNvPr id="23" name="Textplatzhalter 3">
            <a:extLst>
              <a:ext uri="{FF2B5EF4-FFF2-40B4-BE49-F238E27FC236}">
                <a16:creationId xmlns:a16="http://schemas.microsoft.com/office/drawing/2014/main" id="{F2E5AA21-A336-4144-AC1B-55B16A0EDFA5}"/>
              </a:ext>
            </a:extLst>
          </p:cNvPr>
          <p:cNvSpPr>
            <a:spLocks noGrp="1"/>
          </p:cNvSpPr>
          <p:nvPr>
            <p:ph type="body" sz="quarter" idx="18" hasCustomPrompt="1"/>
          </p:nvPr>
        </p:nvSpPr>
        <p:spPr>
          <a:xfrm>
            <a:off x="360005" y="2804160"/>
            <a:ext cx="4122737" cy="323900"/>
          </a:xfrm>
        </p:spPr>
        <p:txBody>
          <a:bodyPr lIns="72000" rIns="72000" anchor="b" anchorCtr="0"/>
          <a:lstStyle>
            <a:lvl1pPr>
              <a:defRPr sz="1400" b="1">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0" name="Textplatzhalter 4">
            <a:extLst>
              <a:ext uri="{FF2B5EF4-FFF2-40B4-BE49-F238E27FC236}">
                <a16:creationId xmlns:a16="http://schemas.microsoft.com/office/drawing/2014/main" id="{D680C08A-C4D9-4C2D-BBA2-205BA49B9DE7}"/>
              </a:ext>
            </a:extLst>
          </p:cNvPr>
          <p:cNvSpPr>
            <a:spLocks noGrp="1"/>
          </p:cNvSpPr>
          <p:nvPr>
            <p:ph type="body" sz="quarter" idx="15" hasCustomPrompt="1"/>
          </p:nvPr>
        </p:nvSpPr>
        <p:spPr>
          <a:xfrm>
            <a:off x="360005" y="3194153"/>
            <a:ext cx="4122737" cy="431867"/>
          </a:xfrm>
        </p:spPr>
        <p:txBody>
          <a:bodyPr lIns="72000" rIns="720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
        <p:nvSpPr>
          <p:cNvPr id="21" name="Textplatzhalter 5">
            <a:extLst>
              <a:ext uri="{FF2B5EF4-FFF2-40B4-BE49-F238E27FC236}">
                <a16:creationId xmlns:a16="http://schemas.microsoft.com/office/drawing/2014/main" id="{D25774EB-F94F-4196-AA22-F826674E86BF}"/>
              </a:ext>
            </a:extLst>
          </p:cNvPr>
          <p:cNvSpPr>
            <a:spLocks noGrp="1"/>
          </p:cNvSpPr>
          <p:nvPr>
            <p:ph type="body" sz="quarter" idx="16" hasCustomPrompt="1"/>
          </p:nvPr>
        </p:nvSpPr>
        <p:spPr>
          <a:xfrm>
            <a:off x="360005" y="3775158"/>
            <a:ext cx="4122737" cy="323900"/>
          </a:xfrm>
        </p:spPr>
        <p:txBody>
          <a:bodyPr lIns="72000" rIns="72000" anchor="b" anchorCtr="0"/>
          <a:lstStyle>
            <a:lvl1pPr>
              <a:defRPr sz="1400" b="1">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4" name="Textplatzhalter 6">
            <a:extLst>
              <a:ext uri="{FF2B5EF4-FFF2-40B4-BE49-F238E27FC236}">
                <a16:creationId xmlns:a16="http://schemas.microsoft.com/office/drawing/2014/main" id="{38C27363-3949-4BEF-A58D-7A9F9BB72FBA}"/>
              </a:ext>
            </a:extLst>
          </p:cNvPr>
          <p:cNvSpPr>
            <a:spLocks noGrp="1"/>
          </p:cNvSpPr>
          <p:nvPr>
            <p:ph type="body" sz="quarter" idx="19" hasCustomPrompt="1"/>
          </p:nvPr>
        </p:nvSpPr>
        <p:spPr>
          <a:xfrm>
            <a:off x="360005" y="4144687"/>
            <a:ext cx="4122737" cy="431867"/>
          </a:xfrm>
        </p:spPr>
        <p:txBody>
          <a:bodyPr lIns="72000" rIns="720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Tree>
    <p:extLst>
      <p:ext uri="{BB962C8B-B14F-4D97-AF65-F5344CB8AC3E}">
        <p14:creationId xmlns:p14="http://schemas.microsoft.com/office/powerpoint/2010/main" val="97445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lang="de-DE">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pPr>
                <a:lnSpc>
                  <a:spcPts val="800"/>
                </a:lnSpc>
              </a:pPr>
              <a:t>‹#›</a:t>
            </a:fld>
            <a:endParaRPr lang="de-DE"/>
          </a:p>
        </p:txBody>
      </p:sp>
      <p:sp>
        <p:nvSpPr>
          <p:cNvPr id="5" name="Inhaltsplatzhalter 1"/>
          <p:cNvSpPr>
            <a:spLocks noGrp="1"/>
          </p:cNvSpPr>
          <p:nvPr>
            <p:ph idx="1"/>
          </p:nvPr>
        </p:nvSpPr>
        <p:spPr bwMode="gray">
          <a:xfrm>
            <a:off x="360001" y="864002"/>
            <a:ext cx="2700000"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864002"/>
            <a:ext cx="2700000"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864002"/>
            <a:ext cx="2700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769622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lang="de-DE">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pPr>
                <a:lnSpc>
                  <a:spcPts val="800"/>
                </a:lnSpc>
              </a:pPr>
              <a:t>‹#›</a:t>
            </a:fld>
            <a:endParaRPr lang="de-DE"/>
          </a:p>
        </p:txBody>
      </p:sp>
      <p:sp>
        <p:nvSpPr>
          <p:cNvPr id="5" name="Inhaltsplatzhalter 1"/>
          <p:cNvSpPr>
            <a:spLocks noGrp="1"/>
          </p:cNvSpPr>
          <p:nvPr>
            <p:ph idx="1"/>
          </p:nvPr>
        </p:nvSpPr>
        <p:spPr bwMode="gray">
          <a:xfrm>
            <a:off x="360003" y="863999"/>
            <a:ext cx="4122737"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4660362" y="864000"/>
            <a:ext cx="4122737"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360003" y="2844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4660362" y="2844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941755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x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lang="de-DE">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pPr>
                <a:lnSpc>
                  <a:spcPts val="800"/>
                </a:lnSpc>
              </a:pPr>
              <a:t>‹#›</a:t>
            </a:fld>
            <a:endParaRPr lang="de-DE"/>
          </a:p>
        </p:txBody>
      </p:sp>
      <p:sp>
        <p:nvSpPr>
          <p:cNvPr id="5" name="Inhaltsplatzhalter 1"/>
          <p:cNvSpPr>
            <a:spLocks noGrp="1"/>
          </p:cNvSpPr>
          <p:nvPr>
            <p:ph idx="1"/>
          </p:nvPr>
        </p:nvSpPr>
        <p:spPr bwMode="gray">
          <a:xfrm>
            <a:off x="360001" y="864000"/>
            <a:ext cx="2700000"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864000"/>
            <a:ext cx="2700000"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864000"/>
            <a:ext cx="2700000"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360001" y="2844000"/>
            <a:ext cx="2700000"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Inhaltsplatzhalter 5"/>
          <p:cNvSpPr>
            <a:spLocks noGrp="1"/>
          </p:cNvSpPr>
          <p:nvPr>
            <p:ph sz="quarter" idx="16"/>
          </p:nvPr>
        </p:nvSpPr>
        <p:spPr>
          <a:xfrm>
            <a:off x="3222002" y="2843777"/>
            <a:ext cx="2700000" cy="1800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0" name="Inhaltsplatzhalter 6"/>
          <p:cNvSpPr>
            <a:spLocks noGrp="1"/>
          </p:cNvSpPr>
          <p:nvPr>
            <p:ph sz="quarter" idx="17"/>
          </p:nvPr>
        </p:nvSpPr>
        <p:spPr>
          <a:xfrm>
            <a:off x="6084002" y="2843777"/>
            <a:ext cx="2700000" cy="1800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166009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p:nvSpPr>
          <p:cNvPr id="8" name="Rechteck 7"/>
          <p:cNvSpPr/>
          <p:nvPr/>
        </p:nvSpPr>
        <p:spPr>
          <a:xfrm>
            <a:off x="340818" y="4707947"/>
            <a:ext cx="4610366" cy="36000"/>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3999"/>
            <a:ext cx="4122000" cy="1008395"/>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90652"/>
            <a:ext cx="3564000" cy="108000"/>
          </a:xfrm>
        </p:spPr>
        <p:txBody>
          <a:bodyPr/>
          <a:lstStyle/>
          <a:p>
            <a:pPr>
              <a:lnSpc>
                <a:spcPts val="800"/>
              </a:lnSpc>
            </a:pPr>
            <a:endParaRPr lang="de-DE">
              <a:solidFill>
                <a:srgbClr val="000000"/>
              </a:solidFill>
            </a:endParaRPr>
          </a:p>
        </p:txBody>
      </p:sp>
      <p:sp>
        <p:nvSpPr>
          <p:cNvPr id="6" name="Inhaltsplatzhalter 2"/>
          <p:cNvSpPr>
            <a:spLocks noGrp="1"/>
          </p:cNvSpPr>
          <p:nvPr>
            <p:ph idx="1"/>
          </p:nvPr>
        </p:nvSpPr>
        <p:spPr bwMode="gray">
          <a:xfrm>
            <a:off x="360003" y="1403999"/>
            <a:ext cx="4122737" cy="324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Bildplatzhalter 2"/>
          <p:cNvSpPr>
            <a:spLocks noGrp="1"/>
          </p:cNvSpPr>
          <p:nvPr>
            <p:ph type="pic" sz="quarter" idx="12"/>
          </p:nvPr>
        </p:nvSpPr>
        <p:spPr>
          <a:xfrm>
            <a:off x="4661096" y="0"/>
            <a:ext cx="4482904" cy="5143500"/>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a:solidFill>
                <a:srgbClr val="FFFFFF"/>
              </a:solidFill>
            </a:endParaRPr>
          </a:p>
        </p:txBody>
      </p:sp>
      <p:cxnSp>
        <p:nvCxnSpPr>
          <p:cNvPr id="13" name="Gerade Verbindung 8"/>
          <p:cNvCxnSpPr/>
          <p:nvPr userDrawn="1"/>
        </p:nvCxnSpPr>
        <p:spPr>
          <a:xfrm>
            <a:off x="360004" y="4722301"/>
            <a:ext cx="4122737" cy="53"/>
          </a:xfrm>
          <a:prstGeom prst="line">
            <a:avLst/>
          </a:prstGeom>
          <a:ln w="19050" cap="rnd">
            <a:solidFill>
              <a:schemeClr val="accent4"/>
            </a:solidFill>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862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two Pictures">
    <p:spTree>
      <p:nvGrpSpPr>
        <p:cNvPr id="1" name=""/>
        <p:cNvGrpSpPr/>
        <p:nvPr/>
      </p:nvGrpSpPr>
      <p:grpSpPr>
        <a:xfrm>
          <a:off x="0" y="0"/>
          <a:ext cx="0" cy="0"/>
          <a:chOff x="0" y="0"/>
          <a:chExt cx="0" cy="0"/>
        </a:xfrm>
      </p:grpSpPr>
      <p:sp>
        <p:nvSpPr>
          <p:cNvPr id="9" name="Rechteck 8"/>
          <p:cNvSpPr/>
          <p:nvPr/>
        </p:nvSpPr>
        <p:spPr>
          <a:xfrm>
            <a:off x="340818" y="4707947"/>
            <a:ext cx="4610366" cy="36000"/>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3999"/>
            <a:ext cx="4122000" cy="1008395"/>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90652"/>
            <a:ext cx="3563234" cy="108000"/>
          </a:xfrm>
        </p:spPr>
        <p:txBody>
          <a:bodyPr/>
          <a:lstStyle/>
          <a:p>
            <a:pPr>
              <a:lnSpc>
                <a:spcPts val="800"/>
              </a:lnSpc>
            </a:pPr>
            <a:endParaRPr lang="de-DE">
              <a:solidFill>
                <a:srgbClr val="000000"/>
              </a:solidFill>
            </a:endParaRPr>
          </a:p>
        </p:txBody>
      </p:sp>
      <p:sp>
        <p:nvSpPr>
          <p:cNvPr id="5" name="Inhaltsplatzhalter 2"/>
          <p:cNvSpPr>
            <a:spLocks noGrp="1"/>
          </p:cNvSpPr>
          <p:nvPr>
            <p:ph idx="1"/>
          </p:nvPr>
        </p:nvSpPr>
        <p:spPr bwMode="gray">
          <a:xfrm>
            <a:off x="360003" y="1403999"/>
            <a:ext cx="4122737" cy="324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Bildplatzhalter 1"/>
          <p:cNvSpPr>
            <a:spLocks noGrp="1"/>
          </p:cNvSpPr>
          <p:nvPr>
            <p:ph type="pic" sz="quarter" idx="12"/>
          </p:nvPr>
        </p:nvSpPr>
        <p:spPr>
          <a:xfrm>
            <a:off x="4661096" y="2"/>
            <a:ext cx="4482904" cy="2574000"/>
          </a:xfrm>
          <a:solidFill>
            <a:schemeClr val="bg2"/>
          </a:solidFill>
        </p:spPr>
        <p:txBody>
          <a:bodyPr/>
          <a:lstStyle/>
          <a:p>
            <a:r>
              <a:rPr lang="en-US"/>
              <a:t>Click icon to add picture</a:t>
            </a:r>
            <a:endParaRPr lang="de-DE"/>
          </a:p>
        </p:txBody>
      </p:sp>
      <p:sp>
        <p:nvSpPr>
          <p:cNvPr id="8" name="Bildplatzhalter 2"/>
          <p:cNvSpPr>
            <a:spLocks noGrp="1"/>
          </p:cNvSpPr>
          <p:nvPr>
            <p:ph type="pic" sz="quarter" idx="13"/>
          </p:nvPr>
        </p:nvSpPr>
        <p:spPr>
          <a:xfrm>
            <a:off x="4661096" y="2574002"/>
            <a:ext cx="4482904" cy="2574000"/>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a:solidFill>
                <a:srgbClr val="FFFFFF"/>
              </a:solidFill>
            </a:endParaRPr>
          </a:p>
        </p:txBody>
      </p:sp>
      <p:cxnSp>
        <p:nvCxnSpPr>
          <p:cNvPr id="10" name="Gerade Verbindung 9"/>
          <p:cNvCxnSpPr/>
          <p:nvPr/>
        </p:nvCxnSpPr>
        <p:spPr>
          <a:xfrm>
            <a:off x="360004" y="4722301"/>
            <a:ext cx="4122737" cy="53"/>
          </a:xfrm>
          <a:prstGeom prst="line">
            <a:avLst/>
          </a:prstGeom>
          <a:ln w="19050" cap="rnd">
            <a:solidFill>
              <a:schemeClr val="accent4"/>
            </a:solidFill>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303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and Picture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lang="de-DE">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pPr>
                <a:lnSpc>
                  <a:spcPts val="800"/>
                </a:lnSpc>
              </a:pPr>
              <a:t>‹#›</a:t>
            </a:fld>
            <a:endParaRPr lang="de-DE"/>
          </a:p>
        </p:txBody>
      </p:sp>
      <p:sp>
        <p:nvSpPr>
          <p:cNvPr id="5" name="Textplatzhalter 1"/>
          <p:cNvSpPr>
            <a:spLocks noGrp="1"/>
          </p:cNvSpPr>
          <p:nvPr>
            <p:ph type="body" sz="quarter" idx="12"/>
          </p:nvPr>
        </p:nvSpPr>
        <p:spPr>
          <a:xfrm>
            <a:off x="360001" y="1181760"/>
            <a:ext cx="2700000" cy="216000"/>
          </a:xfrm>
        </p:spPr>
        <p:txBody>
          <a:bodyPr anchor="b" anchorCtr="0"/>
          <a:lstStyle>
            <a:lvl1pPr marL="0" indent="0">
              <a:lnSpc>
                <a:spcPct val="100000"/>
              </a:lnSpc>
              <a:spcBef>
                <a:spcPts val="0"/>
              </a:spcBef>
              <a:buFontTx/>
              <a:buNone/>
              <a:defRPr sz="1400" b="1">
                <a:solidFill>
                  <a:schemeClr val="accent4"/>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6" name="Textplatzhalter 2"/>
          <p:cNvSpPr>
            <a:spLocks noGrp="1"/>
          </p:cNvSpPr>
          <p:nvPr>
            <p:ph type="body" sz="quarter" idx="13"/>
          </p:nvPr>
        </p:nvSpPr>
        <p:spPr>
          <a:xfrm>
            <a:off x="3222002" y="1181760"/>
            <a:ext cx="2700000" cy="216000"/>
          </a:xfrm>
        </p:spPr>
        <p:txBody>
          <a:bodyPr anchor="b" anchorCtr="0"/>
          <a:lstStyle>
            <a:lvl1pPr marL="0" indent="0">
              <a:lnSpc>
                <a:spcPct val="100000"/>
              </a:lnSpc>
              <a:spcBef>
                <a:spcPts val="0"/>
              </a:spcBef>
              <a:buFontTx/>
              <a:buNone/>
              <a:defRPr sz="1400" b="1">
                <a:solidFill>
                  <a:schemeClr val="accent4"/>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7" name="Textplatzhalter 3"/>
          <p:cNvSpPr>
            <a:spLocks noGrp="1"/>
          </p:cNvSpPr>
          <p:nvPr>
            <p:ph type="body" sz="quarter" idx="14"/>
          </p:nvPr>
        </p:nvSpPr>
        <p:spPr>
          <a:xfrm>
            <a:off x="6084002" y="1181760"/>
            <a:ext cx="2700000" cy="216000"/>
          </a:xfrm>
        </p:spPr>
        <p:txBody>
          <a:bodyPr anchor="b" anchorCtr="0"/>
          <a:lstStyle>
            <a:lvl1pPr marL="0" indent="0">
              <a:lnSpc>
                <a:spcPct val="100000"/>
              </a:lnSpc>
              <a:spcBef>
                <a:spcPts val="0"/>
              </a:spcBef>
              <a:buFontTx/>
              <a:buNone/>
              <a:defRPr sz="1400" b="1">
                <a:solidFill>
                  <a:schemeClr val="accent4"/>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8" name="Bildplatzhalter 1"/>
          <p:cNvSpPr>
            <a:spLocks noGrp="1"/>
          </p:cNvSpPr>
          <p:nvPr>
            <p:ph type="pic" sz="quarter" idx="15"/>
          </p:nvPr>
        </p:nvSpPr>
        <p:spPr>
          <a:xfrm>
            <a:off x="360001" y="1544879"/>
            <a:ext cx="2700000" cy="1800000"/>
          </a:xfrm>
          <a:solidFill>
            <a:schemeClr val="bg2"/>
          </a:solidFill>
        </p:spPr>
        <p:txBody>
          <a:bodyPr/>
          <a:lstStyle/>
          <a:p>
            <a:r>
              <a:rPr lang="en-US"/>
              <a:t>Click icon to add picture</a:t>
            </a:r>
            <a:endParaRPr lang="de-DE"/>
          </a:p>
        </p:txBody>
      </p:sp>
      <p:sp>
        <p:nvSpPr>
          <p:cNvPr id="9" name="Bildplatzhalter 2"/>
          <p:cNvSpPr>
            <a:spLocks noGrp="1"/>
          </p:cNvSpPr>
          <p:nvPr>
            <p:ph type="pic" sz="quarter" idx="16"/>
          </p:nvPr>
        </p:nvSpPr>
        <p:spPr>
          <a:xfrm>
            <a:off x="3222002" y="1544879"/>
            <a:ext cx="2700000" cy="1800000"/>
          </a:xfrm>
          <a:solidFill>
            <a:schemeClr val="bg2"/>
          </a:solidFill>
        </p:spPr>
        <p:txBody>
          <a:bodyPr/>
          <a:lstStyle/>
          <a:p>
            <a:r>
              <a:rPr lang="en-US"/>
              <a:t>Click icon to add picture</a:t>
            </a:r>
            <a:endParaRPr lang="de-DE"/>
          </a:p>
        </p:txBody>
      </p:sp>
      <p:sp>
        <p:nvSpPr>
          <p:cNvPr id="10" name="Bildplatzhalter 3"/>
          <p:cNvSpPr>
            <a:spLocks noGrp="1"/>
          </p:cNvSpPr>
          <p:nvPr>
            <p:ph type="pic" sz="quarter" idx="17"/>
          </p:nvPr>
        </p:nvSpPr>
        <p:spPr>
          <a:xfrm>
            <a:off x="6084002" y="1544879"/>
            <a:ext cx="2700000" cy="1800000"/>
          </a:xfrm>
          <a:solidFill>
            <a:schemeClr val="bg2"/>
          </a:solidFill>
        </p:spPr>
        <p:txBody>
          <a:bodyPr/>
          <a:lstStyle/>
          <a:p>
            <a:r>
              <a:rPr lang="en-US"/>
              <a:t>Click icon to add picture</a:t>
            </a:r>
            <a:endParaRPr lang="de-DE"/>
          </a:p>
        </p:txBody>
      </p:sp>
      <p:sp>
        <p:nvSpPr>
          <p:cNvPr id="11" name="Inhaltsplatzhalter 1"/>
          <p:cNvSpPr>
            <a:spLocks noGrp="1"/>
          </p:cNvSpPr>
          <p:nvPr>
            <p:ph sz="quarter" idx="18"/>
          </p:nvPr>
        </p:nvSpPr>
        <p:spPr>
          <a:xfrm>
            <a:off x="360001" y="3492000"/>
            <a:ext cx="2700000" cy="11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2" name="Inhaltsplatzhalter 2"/>
          <p:cNvSpPr>
            <a:spLocks noGrp="1"/>
          </p:cNvSpPr>
          <p:nvPr>
            <p:ph sz="quarter" idx="19"/>
          </p:nvPr>
        </p:nvSpPr>
        <p:spPr>
          <a:xfrm>
            <a:off x="3222002" y="3492000"/>
            <a:ext cx="2700000" cy="11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3" name="Inhaltsplatzhalter 3"/>
          <p:cNvSpPr>
            <a:spLocks noGrp="1"/>
          </p:cNvSpPr>
          <p:nvPr>
            <p:ph sz="quarter" idx="20"/>
          </p:nvPr>
        </p:nvSpPr>
        <p:spPr>
          <a:xfrm>
            <a:off x="6084002" y="3492000"/>
            <a:ext cx="2700000" cy="11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69285214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60364" y="143956"/>
            <a:ext cx="8424001" cy="593817"/>
          </a:xfrm>
          <a:prstGeom prst="rect">
            <a:avLst/>
          </a:prstGeom>
        </p:spPr>
        <p:txBody>
          <a:bodyPr vert="horz" lIns="0" tIns="0" rIns="0" bIns="0"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360002" y="864002"/>
            <a:ext cx="8424000" cy="378000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p:txBody>
      </p:sp>
      <p:sp>
        <p:nvSpPr>
          <p:cNvPr id="5" name="Fußzeilenplatzhalter 4"/>
          <p:cNvSpPr>
            <a:spLocks noGrp="1"/>
          </p:cNvSpPr>
          <p:nvPr>
            <p:ph type="ftr" sz="quarter" idx="3"/>
          </p:nvPr>
        </p:nvSpPr>
        <p:spPr>
          <a:xfrm>
            <a:off x="929391" y="4890653"/>
            <a:ext cx="5220000" cy="108000"/>
          </a:xfrm>
          <a:prstGeom prst="rect">
            <a:avLst/>
          </a:prstGeom>
        </p:spPr>
        <p:txBody>
          <a:bodyPr vert="horz" lIns="0" tIns="0" rIns="0" bIns="0" rtlCol="0" anchor="ctr"/>
          <a:lstStyle>
            <a:lvl1pPr algn="l">
              <a:defRPr sz="600">
                <a:solidFill>
                  <a:schemeClr val="tx1"/>
                </a:solidFill>
              </a:defRPr>
            </a:lvl1pPr>
          </a:lstStyle>
          <a:p>
            <a:endParaRPr lang="de-DE" dirty="0"/>
          </a:p>
        </p:txBody>
      </p:sp>
      <p:sp>
        <p:nvSpPr>
          <p:cNvPr id="6" name="Foliennummernplatzhalter 5"/>
          <p:cNvSpPr>
            <a:spLocks noGrp="1"/>
          </p:cNvSpPr>
          <p:nvPr>
            <p:ph type="sldNum" sz="quarter" idx="4"/>
          </p:nvPr>
        </p:nvSpPr>
        <p:spPr>
          <a:xfrm>
            <a:off x="8604001" y="4890653"/>
            <a:ext cx="180000" cy="108000"/>
          </a:xfrm>
          <a:prstGeom prst="rect">
            <a:avLst/>
          </a:prstGeom>
        </p:spPr>
        <p:txBody>
          <a:bodyPr vert="horz" lIns="0" tIns="0" rIns="0" bIns="0" rtlCol="0" anchor="ctr"/>
          <a:lstStyle>
            <a:lvl1pPr algn="r">
              <a:defRPr sz="600" b="1">
                <a:solidFill>
                  <a:schemeClr val="accent4"/>
                </a:solidFill>
              </a:defRPr>
            </a:lvl1pPr>
          </a:lstStyle>
          <a:p>
            <a:fld id="{AE839375-43AA-4A5D-B991-4343C4570BCB}" type="slidenum">
              <a:rPr lang="de-DE" smtClean="0"/>
              <a:pPr/>
              <a:t>‹#›</a:t>
            </a:fld>
            <a:endParaRPr lang="de-DE" dirty="0"/>
          </a:p>
        </p:txBody>
      </p:sp>
      <p:sp>
        <p:nvSpPr>
          <p:cNvPr id="7" name="Text Box 10"/>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000000"/>
                </a:solidFill>
              </a:rPr>
              <a:t>© ZF Friedrichshafen AG</a:t>
            </a:r>
          </a:p>
        </p:txBody>
      </p:sp>
      <p:cxnSp>
        <p:nvCxnSpPr>
          <p:cNvPr id="8" name="Gerade Verbindung 7"/>
          <p:cNvCxnSpPr/>
          <p:nvPr userDrawn="1"/>
        </p:nvCxnSpPr>
        <p:spPr>
          <a:xfrm>
            <a:off x="360002" y="4722301"/>
            <a:ext cx="8424000" cy="53"/>
          </a:xfrm>
          <a:prstGeom prst="line">
            <a:avLst/>
          </a:prstGeom>
          <a:ln w="19050" cap="rnd">
            <a:solidFill>
              <a:schemeClr val="accent4"/>
            </a:solidFill>
            <a:prstDash val="sysDot"/>
            <a:round/>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CC0EC9A7-0F78-4BCD-A456-48B3D296E354}"/>
              </a:ext>
            </a:extLst>
          </p:cNvPr>
          <p:cNvPicPr>
            <a:picLocks noChangeAspect="1"/>
          </p:cNvPicPr>
          <p:nvPr userDrawn="1"/>
        </p:nvPicPr>
        <p:blipFill>
          <a:blip r:embed="rId35" cstate="hqprint">
            <a:extLst>
              <a:ext uri="{28A0092B-C50C-407E-A947-70E740481C1C}">
                <a14:useLocalDpi xmlns:a14="http://schemas.microsoft.com/office/drawing/2010/main"/>
              </a:ext>
            </a:extLst>
          </a:blip>
          <a:stretch>
            <a:fillRect/>
          </a:stretch>
        </p:blipFill>
        <p:spPr>
          <a:xfrm>
            <a:off x="360001" y="4800652"/>
            <a:ext cx="288000" cy="287911"/>
          </a:xfrm>
          <a:prstGeom prst="rect">
            <a:avLst/>
          </a:prstGeom>
        </p:spPr>
      </p:pic>
    </p:spTree>
    <p:extLst>
      <p:ext uri="{BB962C8B-B14F-4D97-AF65-F5344CB8AC3E}">
        <p14:creationId xmlns:p14="http://schemas.microsoft.com/office/powerpoint/2010/main" val="3346026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87" r:id="rId3"/>
    <p:sldLayoutId id="2147483677" r:id="rId4"/>
    <p:sldLayoutId id="2147483678" r:id="rId5"/>
    <p:sldLayoutId id="2147483679" r:id="rId6"/>
    <p:sldLayoutId id="2147483680" r:id="rId7"/>
    <p:sldLayoutId id="2147483681" r:id="rId8"/>
    <p:sldLayoutId id="2147483682" r:id="rId9"/>
    <p:sldLayoutId id="2147483683" r:id="rId10"/>
    <p:sldLayoutId id="2147483654" r:id="rId11"/>
    <p:sldLayoutId id="2147483655" r:id="rId12"/>
    <p:sldLayoutId id="2147483693" r:id="rId13"/>
    <p:sldLayoutId id="2147483694" r:id="rId14"/>
    <p:sldLayoutId id="2147483695" r:id="rId15"/>
    <p:sldLayoutId id="2147483696" r:id="rId16"/>
    <p:sldLayoutId id="2147483698" r:id="rId17"/>
    <p:sldLayoutId id="2147483699" r:id="rId18"/>
    <p:sldLayoutId id="2147483700" r:id="rId19"/>
    <p:sldLayoutId id="2147483710" r:id="rId20"/>
    <p:sldLayoutId id="2147483684" r:id="rId21"/>
    <p:sldLayoutId id="2147483685" r:id="rId22"/>
    <p:sldLayoutId id="2147483688" r:id="rId23"/>
    <p:sldLayoutId id="2147483689" r:id="rId24"/>
    <p:sldLayoutId id="2147483690" r:id="rId25"/>
    <p:sldLayoutId id="2147483701" r:id="rId26"/>
    <p:sldLayoutId id="2147483702" r:id="rId27"/>
    <p:sldLayoutId id="2147483703" r:id="rId28"/>
    <p:sldLayoutId id="2147483704" r:id="rId29"/>
    <p:sldLayoutId id="2147483705" r:id="rId30"/>
    <p:sldLayoutId id="2147483706" r:id="rId31"/>
    <p:sldLayoutId id="2147483708" r:id="rId32"/>
    <p:sldLayoutId id="2147483709" r:id="rId33"/>
  </p:sldLayoutIdLst>
  <p:hf hdr="0" dt="0"/>
  <p:txStyles>
    <p:titleStyle>
      <a:lvl1pPr algn="l" defTabSz="914400" rtl="0" eaLnBrk="1" latinLnBrk="0" hangingPunct="1">
        <a:spcBef>
          <a:spcPct val="0"/>
        </a:spcBef>
        <a:buNone/>
        <a:defRPr sz="2000" b="1" kern="1200">
          <a:solidFill>
            <a:schemeClr val="accent4"/>
          </a:solidFill>
          <a:latin typeface="+mj-lt"/>
          <a:ea typeface="+mj-ea"/>
          <a:cs typeface="+mj-cs"/>
        </a:defRPr>
      </a:lvl1pPr>
    </p:titleStyle>
    <p:bodyStyle>
      <a:lvl1pPr marL="0" indent="0" algn="l" defTabSz="914400" rtl="0" eaLnBrk="1" latinLnBrk="0" hangingPunct="1">
        <a:spcBef>
          <a:spcPts val="0"/>
        </a:spcBef>
        <a:spcAft>
          <a:spcPts val="300"/>
        </a:spcAft>
        <a:buFont typeface="Arial" pitchFamily="34" charset="0"/>
        <a:buNone/>
        <a:defRPr sz="1200" kern="1200">
          <a:solidFill>
            <a:schemeClr val="tx1"/>
          </a:solidFill>
          <a:latin typeface="+mn-lt"/>
          <a:ea typeface="+mn-ea"/>
          <a:cs typeface="+mn-cs"/>
        </a:defRPr>
      </a:lvl1pPr>
      <a:lvl2pPr marL="216000" indent="-216000" algn="l" defTabSz="914400" rtl="0" eaLnBrk="1" latinLnBrk="0" hangingPunct="1">
        <a:spcBef>
          <a:spcPts val="0"/>
        </a:spcBef>
        <a:spcAft>
          <a:spcPts val="300"/>
        </a:spcAft>
        <a:buClr>
          <a:schemeClr val="tx2"/>
        </a:buClr>
        <a:buFont typeface="Tahoma" panose="020B0604030504040204" pitchFamily="34" charset="0"/>
        <a:buChar char="•"/>
        <a:defRPr sz="1200" kern="1200">
          <a:solidFill>
            <a:schemeClr val="tx1"/>
          </a:solidFill>
          <a:latin typeface="+mn-lt"/>
          <a:ea typeface="+mn-ea"/>
          <a:cs typeface="+mn-cs"/>
        </a:defRPr>
      </a:lvl2pPr>
      <a:lvl3pPr marL="432000" indent="-216000" algn="l" defTabSz="914400" rtl="0" eaLnBrk="1" latinLnBrk="0" hangingPunct="1">
        <a:spcBef>
          <a:spcPts val="0"/>
        </a:spcBef>
        <a:spcAft>
          <a:spcPts val="300"/>
        </a:spcAft>
        <a:buClr>
          <a:schemeClr val="tx2"/>
        </a:buClr>
        <a:buFont typeface="Tahoma" panose="020B0604030504040204" pitchFamily="34" charset="0"/>
        <a:buChar char="•"/>
        <a:defRPr sz="1200" kern="1200">
          <a:solidFill>
            <a:schemeClr val="tx1"/>
          </a:solidFill>
          <a:latin typeface="+mn-lt"/>
          <a:ea typeface="+mn-ea"/>
          <a:cs typeface="+mn-cs"/>
        </a:defRPr>
      </a:lvl3pPr>
      <a:lvl4pPr marL="648000" indent="-216000" algn="l" defTabSz="914400" rtl="0" eaLnBrk="1" latinLnBrk="0" hangingPunct="1">
        <a:spcBef>
          <a:spcPts val="0"/>
        </a:spcBef>
        <a:spcAft>
          <a:spcPts val="300"/>
        </a:spcAft>
        <a:buClr>
          <a:schemeClr val="tx2"/>
        </a:buClr>
        <a:buFont typeface="Tahoma" panose="020B0604030504040204" pitchFamily="34" charset="0"/>
        <a:buChar char="•"/>
        <a:defRPr sz="1200" kern="1200">
          <a:solidFill>
            <a:schemeClr val="tx1"/>
          </a:solidFill>
          <a:latin typeface="+mn-lt"/>
          <a:ea typeface="+mn-ea"/>
          <a:cs typeface="+mn-cs"/>
        </a:defRPr>
      </a:lvl4pPr>
      <a:lvl5pPr marL="864000" indent="-216000" algn="l" defTabSz="914400" rtl="0" eaLnBrk="1" latinLnBrk="0" hangingPunct="1">
        <a:spcBef>
          <a:spcPts val="0"/>
        </a:spcBef>
        <a:spcAft>
          <a:spcPts val="300"/>
        </a:spcAft>
        <a:buClr>
          <a:schemeClr val="tx2"/>
        </a:buClr>
        <a:buFont typeface="Tahoma" panose="020B0604030504040204" pitchFamily="34" charset="0"/>
        <a:buChar char="•"/>
        <a:defRPr sz="1200" kern="1200">
          <a:solidFill>
            <a:schemeClr val="tx1"/>
          </a:solidFill>
          <a:latin typeface="+mn-lt"/>
          <a:ea typeface="+mn-ea"/>
          <a:cs typeface="+mn-cs"/>
        </a:defRPr>
      </a:lvl5pPr>
      <a:lvl6pPr marL="0" indent="0" algn="l" defTabSz="914400" rtl="0" eaLnBrk="1" latinLnBrk="0" hangingPunct="1">
        <a:spcBef>
          <a:spcPts val="0"/>
        </a:spcBef>
        <a:spcAft>
          <a:spcPts val="600"/>
        </a:spcAft>
        <a:buFont typeface="Arial" pitchFamily="34" charset="0"/>
        <a:buNone/>
        <a:defRPr sz="1600" b="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box">
            <a:extLst>
              <a:ext uri="{FF2B5EF4-FFF2-40B4-BE49-F238E27FC236}">
                <a16:creationId xmlns:a16="http://schemas.microsoft.com/office/drawing/2014/main" id="{3670E780-576D-448A-BB6A-FBA9734E16F9}"/>
              </a:ext>
            </a:extLst>
          </p:cNvPr>
          <p:cNvSpPr>
            <a:spLocks noGrp="1"/>
          </p:cNvSpPr>
          <p:nvPr>
            <p:ph type="ctrTitle"/>
          </p:nvPr>
        </p:nvSpPr>
        <p:spPr/>
        <p:txBody>
          <a:bodyPr/>
          <a:lstStyle/>
          <a:p>
            <a:r>
              <a:rPr lang="de-DE" dirty="0"/>
              <a:t>Generative AI: Transformer</a:t>
            </a:r>
          </a:p>
        </p:txBody>
      </p:sp>
      <p:sp>
        <p:nvSpPr>
          <p:cNvPr id="14" name="Untertitel 13">
            <a:extLst>
              <a:ext uri="{FF2B5EF4-FFF2-40B4-BE49-F238E27FC236}">
                <a16:creationId xmlns:a16="http://schemas.microsoft.com/office/drawing/2014/main" id="{F3DE9295-6870-42C9-84A9-52041E7BE664}"/>
              </a:ext>
            </a:extLst>
          </p:cNvPr>
          <p:cNvSpPr>
            <a:spLocks noGrp="1"/>
          </p:cNvSpPr>
          <p:nvPr>
            <p:ph type="subTitle" idx="1"/>
          </p:nvPr>
        </p:nvSpPr>
        <p:spPr/>
        <p:txBody>
          <a:bodyPr/>
          <a:lstStyle/>
          <a:p>
            <a:endParaRPr lang="de-DE"/>
          </a:p>
        </p:txBody>
      </p:sp>
      <p:sp>
        <p:nvSpPr>
          <p:cNvPr id="6" name="Fußzeilenplatzhalter 5"/>
          <p:cNvSpPr>
            <a:spLocks noGrp="1"/>
          </p:cNvSpPr>
          <p:nvPr>
            <p:ph type="ftr" sz="quarter" idx="11"/>
          </p:nvPr>
        </p:nvSpPr>
        <p:spPr/>
        <p:txBody>
          <a:bodyPr/>
          <a:lstStyle/>
          <a:p>
            <a:r>
              <a:rPr lang="de-DE" dirty="0"/>
              <a:t>IT Innovation | FIXY5</a:t>
            </a:r>
          </a:p>
        </p:txBody>
      </p:sp>
    </p:spTree>
    <p:extLst>
      <p:ext uri="{BB962C8B-B14F-4D97-AF65-F5344CB8AC3E}">
        <p14:creationId xmlns:p14="http://schemas.microsoft.com/office/powerpoint/2010/main" val="1156813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6F29A3-EF60-B644-13AA-FB1572D49959}"/>
              </a:ext>
            </a:extLst>
          </p:cNvPr>
          <p:cNvSpPr>
            <a:spLocks noGrp="1"/>
          </p:cNvSpPr>
          <p:nvPr>
            <p:ph type="title"/>
          </p:nvPr>
        </p:nvSpPr>
        <p:spPr/>
        <p:txBody>
          <a:bodyPr/>
          <a:lstStyle/>
          <a:p>
            <a:r>
              <a:rPr lang="en-US" dirty="0"/>
              <a:t>Transformer Short note</a:t>
            </a:r>
          </a:p>
        </p:txBody>
      </p:sp>
      <p:sp>
        <p:nvSpPr>
          <p:cNvPr id="4" name="Footer Placeholder 3">
            <a:extLst>
              <a:ext uri="{FF2B5EF4-FFF2-40B4-BE49-F238E27FC236}">
                <a16:creationId xmlns:a16="http://schemas.microsoft.com/office/drawing/2014/main" id="{8FA60647-A301-CF53-F5C3-17E9544EBBB4}"/>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F1AA49C7-15A5-24A5-CD73-77E820DE168B}"/>
              </a:ext>
            </a:extLst>
          </p:cNvPr>
          <p:cNvSpPr>
            <a:spLocks noGrp="1"/>
          </p:cNvSpPr>
          <p:nvPr>
            <p:ph type="sldNum" sz="quarter" idx="12"/>
          </p:nvPr>
        </p:nvSpPr>
        <p:spPr/>
        <p:txBody>
          <a:bodyPr/>
          <a:lstStyle/>
          <a:p>
            <a:fld id="{AE839375-43AA-4A5D-B991-4343C4570BCB}" type="slidenum">
              <a:rPr lang="de-DE" smtClean="0"/>
              <a:t>2</a:t>
            </a:fld>
            <a:endParaRPr lang="de-DE"/>
          </a:p>
        </p:txBody>
      </p:sp>
      <p:sp>
        <p:nvSpPr>
          <p:cNvPr id="7" name="TextBox 6">
            <a:extLst>
              <a:ext uri="{FF2B5EF4-FFF2-40B4-BE49-F238E27FC236}">
                <a16:creationId xmlns:a16="http://schemas.microsoft.com/office/drawing/2014/main" id="{ADF1E3A7-8891-4AA6-6698-00B7872C741C}"/>
              </a:ext>
            </a:extLst>
          </p:cNvPr>
          <p:cNvSpPr txBox="1"/>
          <p:nvPr/>
        </p:nvSpPr>
        <p:spPr>
          <a:xfrm>
            <a:off x="360364" y="614722"/>
            <a:ext cx="8683744" cy="3431709"/>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tabLst/>
            </a:pPr>
            <a:r>
              <a:rPr lang="en-US" sz="1200" dirty="0">
                <a:solidFill>
                  <a:schemeClr val="bg1"/>
                </a:solidFill>
                <a:latin typeface="+mj-lt"/>
                <a:ea typeface="+mj-ea"/>
                <a:cs typeface="+mj-cs"/>
              </a:rPr>
              <a:t>A Transformer is a deep learning architecture that relies on the attention mechanism.</a:t>
            </a:r>
          </a:p>
          <a:p>
            <a:pPr marL="0" marR="0" indent="0" defTabSz="914400" eaLnBrk="1" fontAlgn="base" latinLnBrk="0" hangingPunct="1">
              <a:lnSpc>
                <a:spcPct val="100000"/>
              </a:lnSpc>
              <a:spcBef>
                <a:spcPts val="0"/>
              </a:spcBef>
              <a:spcAft>
                <a:spcPct val="0"/>
              </a:spcAft>
              <a:buClrTx/>
              <a:buSzTx/>
              <a:buFontTx/>
              <a:buNone/>
              <a:tabLst/>
            </a:pPr>
            <a:r>
              <a:rPr lang="en-US" sz="1400" dirty="0">
                <a:solidFill>
                  <a:schemeClr val="bg1"/>
                </a:solidFill>
                <a:latin typeface="+mj-lt"/>
                <a:ea typeface="+mj-ea"/>
                <a:cs typeface="+mj-cs"/>
              </a:rPr>
              <a:t>____________________________________________________________________________________</a:t>
            </a:r>
          </a:p>
          <a:p>
            <a:pPr marL="0" marR="0" indent="0" defTabSz="914400" eaLnBrk="1" fontAlgn="base" latinLnBrk="0" hangingPunct="1">
              <a:lnSpc>
                <a:spcPct val="100000"/>
              </a:lnSpc>
              <a:spcBef>
                <a:spcPts val="0"/>
              </a:spcBef>
              <a:spcAft>
                <a:spcPct val="0"/>
              </a:spcAft>
              <a:buClrTx/>
              <a:buSzTx/>
              <a:buFontTx/>
              <a:buNone/>
              <a:tabLst/>
            </a:pPr>
            <a:r>
              <a:rPr lang="en-US" sz="1050" dirty="0">
                <a:solidFill>
                  <a:schemeClr val="bg1"/>
                </a:solidFill>
                <a:latin typeface="+mj-lt"/>
                <a:ea typeface="+mj-ea"/>
                <a:cs typeface="+mj-cs"/>
              </a:rPr>
              <a:t>Note:</a:t>
            </a:r>
          </a:p>
          <a:p>
            <a:pPr marL="0" marR="0" indent="0" defTabSz="914400" eaLnBrk="1" fontAlgn="base" latinLnBrk="0" hangingPunct="1">
              <a:lnSpc>
                <a:spcPct val="100000"/>
              </a:lnSpc>
              <a:spcBef>
                <a:spcPts val="0"/>
              </a:spcBef>
              <a:spcAft>
                <a:spcPct val="0"/>
              </a:spcAft>
              <a:buClrTx/>
              <a:buSzTx/>
              <a:buFontTx/>
              <a:buNone/>
              <a:tabLst/>
            </a:pPr>
            <a:r>
              <a:rPr lang="en-US" sz="1050" dirty="0">
                <a:solidFill>
                  <a:schemeClr val="bg1"/>
                </a:solidFill>
                <a:latin typeface="+mj-lt"/>
                <a:ea typeface="+mj-ea"/>
                <a:cs typeface="+mj-cs"/>
              </a:rPr>
              <a:t>Deep learning: It is part of a broader family of machine learning methods, which is based on artificial neural networks with representation learning. Learning can be supervised, semi-supervised or unsupervised.</a:t>
            </a:r>
          </a:p>
          <a:p>
            <a:pPr marL="0" marR="0" indent="0" defTabSz="914400" eaLnBrk="1" fontAlgn="base" latinLnBrk="0" hangingPunct="1">
              <a:lnSpc>
                <a:spcPct val="100000"/>
              </a:lnSpc>
              <a:spcBef>
                <a:spcPts val="0"/>
              </a:spcBef>
              <a:spcAft>
                <a:spcPct val="0"/>
              </a:spcAft>
              <a:buClrTx/>
              <a:buSzTx/>
              <a:buFontTx/>
              <a:buNone/>
              <a:tabLst/>
            </a:pPr>
            <a:r>
              <a:rPr lang="en-US" sz="1050" dirty="0">
                <a:solidFill>
                  <a:schemeClr val="bg1"/>
                </a:solidFill>
                <a:latin typeface="+mj-lt"/>
                <a:ea typeface="+mj-ea"/>
                <a:cs typeface="+mj-cs"/>
              </a:rPr>
              <a:t>Attention: It is the concentration of awareness on some phenomenon to the exclusion of other stimuli. It is a process of selectively concentrating on a discrete aspect of information, whether considered subjective objective.</a:t>
            </a:r>
          </a:p>
          <a:p>
            <a:pPr marL="0" marR="0" indent="0" defTabSz="914400" eaLnBrk="1" fontAlgn="base" latinLnBrk="0" hangingPunct="1">
              <a:lnSpc>
                <a:spcPct val="100000"/>
              </a:lnSpc>
              <a:spcBef>
                <a:spcPts val="0"/>
              </a:spcBef>
              <a:spcAft>
                <a:spcPct val="0"/>
              </a:spcAft>
              <a:buClrTx/>
              <a:buSzTx/>
              <a:buFontTx/>
              <a:buNone/>
              <a:tabLst/>
            </a:pPr>
            <a:r>
              <a:rPr lang="en-US" sz="1050" dirty="0">
                <a:solidFill>
                  <a:srgbClr val="FFFF00"/>
                </a:solidFill>
                <a:highlight>
                  <a:srgbClr val="00ABE7"/>
                </a:highlight>
                <a:latin typeface="+mj-lt"/>
                <a:ea typeface="+mj-ea"/>
                <a:cs typeface="+mj-cs"/>
              </a:rPr>
              <a:t>_______________________________________________________________________________________________________________       </a:t>
            </a:r>
          </a:p>
          <a:p>
            <a:pPr marL="0" marR="0" indent="0" defTabSz="914400" eaLnBrk="1" fontAlgn="base" latinLnBrk="0" hangingPunct="1">
              <a:lnSpc>
                <a:spcPct val="100000"/>
              </a:lnSpc>
              <a:spcBef>
                <a:spcPts val="0"/>
              </a:spcBef>
              <a:spcAft>
                <a:spcPct val="0"/>
              </a:spcAft>
              <a:buClrTx/>
              <a:buSzTx/>
              <a:buFontTx/>
              <a:buNone/>
              <a:tabLst/>
            </a:pPr>
            <a:endParaRPr lang="en-US" sz="1400" dirty="0">
              <a:solidFill>
                <a:schemeClr val="bg1"/>
              </a:solidFill>
              <a:latin typeface="+mj-lt"/>
              <a:ea typeface="+mj-ea"/>
              <a:cs typeface="+mj-cs"/>
            </a:endParaRPr>
          </a:p>
          <a:p>
            <a:pPr marL="0" marR="0" indent="0" defTabSz="914400" eaLnBrk="1" fontAlgn="base" latinLnBrk="0" hangingPunct="1">
              <a:lnSpc>
                <a:spcPct val="100000"/>
              </a:lnSpc>
              <a:spcBef>
                <a:spcPts val="0"/>
              </a:spcBef>
              <a:spcAft>
                <a:spcPct val="0"/>
              </a:spcAft>
              <a:buClrTx/>
              <a:buSzTx/>
              <a:buFontTx/>
              <a:buNone/>
              <a:tabLst/>
            </a:pPr>
            <a:r>
              <a:rPr lang="en-US" sz="1200" dirty="0">
                <a:solidFill>
                  <a:schemeClr val="bg1"/>
                </a:solidFill>
                <a:latin typeface="+mj-lt"/>
                <a:ea typeface="+mj-ea"/>
                <a:cs typeface="+mj-cs"/>
              </a:rPr>
              <a:t>It is notable for requiring less training time compared to previous recurrent neural architecture and has been prevalently adopted for training LLM on large (language) datasets, such as the Wikipedia Corpus and Common Crawl, by virtue of the parallelized processing of input sequence.</a:t>
            </a:r>
          </a:p>
          <a:p>
            <a:pPr marL="0" marR="0" indent="0" defTabSz="914400" eaLnBrk="1" fontAlgn="base" latinLnBrk="0" hangingPunct="1">
              <a:lnSpc>
                <a:spcPct val="100000"/>
              </a:lnSpc>
              <a:spcBef>
                <a:spcPts val="0"/>
              </a:spcBef>
              <a:spcAft>
                <a:spcPct val="0"/>
              </a:spcAft>
              <a:buClrTx/>
              <a:buSzTx/>
              <a:buFontTx/>
              <a:buNone/>
              <a:tabLst/>
            </a:pPr>
            <a:r>
              <a:rPr lang="en-US" sz="1200" dirty="0">
                <a:solidFill>
                  <a:schemeClr val="bg1"/>
                </a:solidFill>
                <a:latin typeface="+mj-lt"/>
                <a:ea typeface="+mj-ea"/>
                <a:cs typeface="+mj-cs"/>
              </a:rPr>
              <a:t>More specifically, the model takes in tokenized(byte pair encoding) input tokens, and at each layer, contextualizes each token with other (unmasked) input tokens in parallel via attention mechanism. Though the Transformer model came out in 2017, the core attention mechanism was proposed earlier in 2014 by </a:t>
            </a:r>
            <a:r>
              <a:rPr lang="en-US" sz="1200" dirty="0" err="1">
                <a:solidFill>
                  <a:schemeClr val="bg1"/>
                </a:solidFill>
                <a:latin typeface="+mj-lt"/>
                <a:ea typeface="+mj-ea"/>
                <a:cs typeface="+mj-cs"/>
              </a:rPr>
              <a:t>bahdanau</a:t>
            </a:r>
            <a:r>
              <a:rPr lang="en-US" sz="1200" dirty="0">
                <a:solidFill>
                  <a:schemeClr val="bg1"/>
                </a:solidFill>
                <a:latin typeface="+mj-lt"/>
                <a:ea typeface="+mj-ea"/>
                <a:cs typeface="+mj-cs"/>
              </a:rPr>
              <a:t>, Cho, and </a:t>
            </a:r>
            <a:r>
              <a:rPr lang="en-US" sz="1200" dirty="0" err="1">
                <a:solidFill>
                  <a:schemeClr val="bg1"/>
                </a:solidFill>
                <a:latin typeface="+mj-lt"/>
                <a:ea typeface="+mj-ea"/>
                <a:cs typeface="+mj-cs"/>
              </a:rPr>
              <a:t>Bengio</a:t>
            </a:r>
            <a:r>
              <a:rPr lang="en-US" sz="1200" dirty="0">
                <a:solidFill>
                  <a:schemeClr val="bg1"/>
                </a:solidFill>
                <a:latin typeface="+mj-lt"/>
                <a:ea typeface="+mj-ea"/>
                <a:cs typeface="+mj-cs"/>
              </a:rPr>
              <a:t> for machine translation. This architecture is now used not only in natural language processing, computer vision, but also in audio and multi-modal processing. It has also led to the development of pre-trained systems, such as the GPT(generative pre-trained transformer) and BERT(Bidirectional Encoder Representations from Transformers).</a:t>
            </a:r>
          </a:p>
          <a:p>
            <a:pPr marL="0" marR="0" indent="0" defTabSz="914400" eaLnBrk="1" fontAlgn="base" latinLnBrk="0" hangingPunct="1">
              <a:lnSpc>
                <a:spcPct val="100000"/>
              </a:lnSpc>
              <a:spcBef>
                <a:spcPts val="0"/>
              </a:spcBef>
              <a:spcAft>
                <a:spcPct val="0"/>
              </a:spcAft>
              <a:buClrTx/>
              <a:buSzTx/>
              <a:buFontTx/>
              <a:buNone/>
              <a:tabLst/>
            </a:pPr>
            <a:endParaRPr lang="en-US" sz="1200" dirty="0">
              <a:solidFill>
                <a:schemeClr val="bg1"/>
              </a:solidFill>
              <a:latin typeface="+mj-lt"/>
              <a:ea typeface="+mj-ea"/>
              <a:cs typeface="+mj-cs"/>
            </a:endParaRPr>
          </a:p>
        </p:txBody>
      </p:sp>
    </p:spTree>
    <p:extLst>
      <p:ext uri="{BB962C8B-B14F-4D97-AF65-F5344CB8AC3E}">
        <p14:creationId xmlns:p14="http://schemas.microsoft.com/office/powerpoint/2010/main" val="190715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6F29A3-EF60-B644-13AA-FB1572D49959}"/>
              </a:ext>
            </a:extLst>
          </p:cNvPr>
          <p:cNvSpPr>
            <a:spLocks noGrp="1"/>
          </p:cNvSpPr>
          <p:nvPr>
            <p:ph type="title"/>
          </p:nvPr>
        </p:nvSpPr>
        <p:spPr>
          <a:xfrm>
            <a:off x="360364" y="143956"/>
            <a:ext cx="8424001" cy="593817"/>
          </a:xfrm>
        </p:spPr>
        <p:txBody>
          <a:bodyPr anchor="t">
            <a:normAutofit/>
          </a:bodyPr>
          <a:lstStyle/>
          <a:p>
            <a:r>
              <a:rPr lang="en-US" dirty="0"/>
              <a:t>Transformer Model Architecture</a:t>
            </a:r>
          </a:p>
        </p:txBody>
      </p:sp>
      <p:sp>
        <p:nvSpPr>
          <p:cNvPr id="43" name="Content Placeholder 2">
            <a:extLst>
              <a:ext uri="{FF2B5EF4-FFF2-40B4-BE49-F238E27FC236}">
                <a16:creationId xmlns:a16="http://schemas.microsoft.com/office/drawing/2014/main" id="{F0256CF4-C4E9-15E1-26BC-BA48747EDA79}"/>
              </a:ext>
            </a:extLst>
          </p:cNvPr>
          <p:cNvSpPr>
            <a:spLocks noGrp="1"/>
          </p:cNvSpPr>
          <p:nvPr>
            <p:ph idx="13"/>
          </p:nvPr>
        </p:nvSpPr>
        <p:spPr>
          <a:xfrm>
            <a:off x="4661096" y="864002"/>
            <a:ext cx="4122000" cy="3780000"/>
          </a:xfrm>
        </p:spPr>
        <p:txBody>
          <a:bodyPr/>
          <a:lstStyle/>
          <a:p>
            <a:endParaRPr lang="en-US" dirty="0"/>
          </a:p>
        </p:txBody>
      </p:sp>
      <p:sp>
        <p:nvSpPr>
          <p:cNvPr id="44" name="Footer Placeholder 3">
            <a:extLst>
              <a:ext uri="{FF2B5EF4-FFF2-40B4-BE49-F238E27FC236}">
                <a16:creationId xmlns:a16="http://schemas.microsoft.com/office/drawing/2014/main" id="{C5727074-290D-A393-09DE-1B2813D05C80}"/>
              </a:ext>
            </a:extLst>
          </p:cNvPr>
          <p:cNvSpPr>
            <a:spLocks noGrp="1"/>
          </p:cNvSpPr>
          <p:nvPr>
            <p:ph type="ftr" sz="quarter" idx="11"/>
          </p:nvPr>
        </p:nvSpPr>
        <p:spPr>
          <a:xfrm>
            <a:off x="929391" y="4890653"/>
            <a:ext cx="5220000" cy="108000"/>
          </a:xfrm>
        </p:spPr>
        <p:txBody>
          <a:bodyPr/>
          <a:lstStyle/>
          <a:p>
            <a:endParaRPr lang="de-DE"/>
          </a:p>
        </p:txBody>
      </p:sp>
      <p:sp>
        <p:nvSpPr>
          <p:cNvPr id="5" name="Slide Number Placeholder 4">
            <a:extLst>
              <a:ext uri="{FF2B5EF4-FFF2-40B4-BE49-F238E27FC236}">
                <a16:creationId xmlns:a16="http://schemas.microsoft.com/office/drawing/2014/main" id="{F1AA49C7-15A5-24A5-CD73-77E820DE168B}"/>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3</a:t>
            </a:fld>
            <a:endParaRPr lang="de-DE"/>
          </a:p>
        </p:txBody>
      </p:sp>
      <p:pic>
        <p:nvPicPr>
          <p:cNvPr id="3" name="Picture 2" descr="A picture containing diagram, text, sketch, plan&#10;&#10;Description automatically generated">
            <a:extLst>
              <a:ext uri="{FF2B5EF4-FFF2-40B4-BE49-F238E27FC236}">
                <a16:creationId xmlns:a16="http://schemas.microsoft.com/office/drawing/2014/main" id="{87E24A68-579C-E2A6-96F4-DB314ABB2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005" y="898771"/>
            <a:ext cx="4122737" cy="3710463"/>
          </a:xfrm>
          <a:prstGeom prst="rect">
            <a:avLst/>
          </a:prstGeom>
          <a:noFill/>
        </p:spPr>
      </p:pic>
    </p:spTree>
    <p:extLst>
      <p:ext uri="{BB962C8B-B14F-4D97-AF65-F5344CB8AC3E}">
        <p14:creationId xmlns:p14="http://schemas.microsoft.com/office/powerpoint/2010/main" val="3753771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box">
            <a:extLst>
              <a:ext uri="{FF2B5EF4-FFF2-40B4-BE49-F238E27FC236}">
                <a16:creationId xmlns:a16="http://schemas.microsoft.com/office/drawing/2014/main" id="{3670E780-576D-448A-BB6A-FBA9734E16F9}"/>
              </a:ext>
            </a:extLst>
          </p:cNvPr>
          <p:cNvSpPr>
            <a:spLocks noGrp="1"/>
          </p:cNvSpPr>
          <p:nvPr>
            <p:ph type="ctrTitle"/>
          </p:nvPr>
        </p:nvSpPr>
        <p:spPr/>
        <p:txBody>
          <a:bodyPr/>
          <a:lstStyle/>
          <a:p>
            <a:r>
              <a:rPr lang="de-DE" dirty="0"/>
              <a:t>Generative AI: Token</a:t>
            </a:r>
          </a:p>
        </p:txBody>
      </p:sp>
      <p:sp>
        <p:nvSpPr>
          <p:cNvPr id="14" name="Untertitel 13">
            <a:extLst>
              <a:ext uri="{FF2B5EF4-FFF2-40B4-BE49-F238E27FC236}">
                <a16:creationId xmlns:a16="http://schemas.microsoft.com/office/drawing/2014/main" id="{F3DE9295-6870-42C9-84A9-52041E7BE664}"/>
              </a:ext>
            </a:extLst>
          </p:cNvPr>
          <p:cNvSpPr>
            <a:spLocks noGrp="1"/>
          </p:cNvSpPr>
          <p:nvPr>
            <p:ph type="subTitle" idx="1"/>
          </p:nvPr>
        </p:nvSpPr>
        <p:spPr/>
        <p:txBody>
          <a:bodyPr/>
          <a:lstStyle/>
          <a:p>
            <a:endParaRPr lang="de-DE"/>
          </a:p>
        </p:txBody>
      </p:sp>
      <p:sp>
        <p:nvSpPr>
          <p:cNvPr id="6" name="Fußzeilenplatzhalter 5"/>
          <p:cNvSpPr>
            <a:spLocks noGrp="1"/>
          </p:cNvSpPr>
          <p:nvPr>
            <p:ph type="ftr" sz="quarter" idx="11"/>
          </p:nvPr>
        </p:nvSpPr>
        <p:spPr/>
        <p:txBody>
          <a:bodyPr/>
          <a:lstStyle/>
          <a:p>
            <a:r>
              <a:rPr lang="de-DE" dirty="0"/>
              <a:t>IT Innovation | FIXY5</a:t>
            </a:r>
          </a:p>
        </p:txBody>
      </p:sp>
    </p:spTree>
    <p:extLst>
      <p:ext uri="{BB962C8B-B14F-4D97-AF65-F5344CB8AC3E}">
        <p14:creationId xmlns:p14="http://schemas.microsoft.com/office/powerpoint/2010/main" val="1817618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6F29A3-EF60-B644-13AA-FB1572D49959}"/>
              </a:ext>
            </a:extLst>
          </p:cNvPr>
          <p:cNvSpPr>
            <a:spLocks noGrp="1"/>
          </p:cNvSpPr>
          <p:nvPr>
            <p:ph type="title"/>
          </p:nvPr>
        </p:nvSpPr>
        <p:spPr/>
        <p:txBody>
          <a:bodyPr/>
          <a:lstStyle/>
          <a:p>
            <a:r>
              <a:rPr lang="en-US" dirty="0"/>
              <a:t>Token Short Note</a:t>
            </a:r>
          </a:p>
        </p:txBody>
      </p:sp>
      <p:sp>
        <p:nvSpPr>
          <p:cNvPr id="4" name="Footer Placeholder 3">
            <a:extLst>
              <a:ext uri="{FF2B5EF4-FFF2-40B4-BE49-F238E27FC236}">
                <a16:creationId xmlns:a16="http://schemas.microsoft.com/office/drawing/2014/main" id="{8FA60647-A301-CF53-F5C3-17E9544EBBB4}"/>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F1AA49C7-15A5-24A5-CD73-77E820DE168B}"/>
              </a:ext>
            </a:extLst>
          </p:cNvPr>
          <p:cNvSpPr>
            <a:spLocks noGrp="1"/>
          </p:cNvSpPr>
          <p:nvPr>
            <p:ph type="sldNum" sz="quarter" idx="12"/>
          </p:nvPr>
        </p:nvSpPr>
        <p:spPr/>
        <p:txBody>
          <a:bodyPr/>
          <a:lstStyle/>
          <a:p>
            <a:fld id="{AE839375-43AA-4A5D-B991-4343C4570BCB}" type="slidenum">
              <a:rPr lang="de-DE" smtClean="0"/>
              <a:t>5</a:t>
            </a:fld>
            <a:endParaRPr lang="de-DE"/>
          </a:p>
        </p:txBody>
      </p:sp>
      <p:sp>
        <p:nvSpPr>
          <p:cNvPr id="7" name="TextBox 6">
            <a:extLst>
              <a:ext uri="{FF2B5EF4-FFF2-40B4-BE49-F238E27FC236}">
                <a16:creationId xmlns:a16="http://schemas.microsoft.com/office/drawing/2014/main" id="{ADF1E3A7-8891-4AA6-6698-00B7872C741C}"/>
              </a:ext>
            </a:extLst>
          </p:cNvPr>
          <p:cNvSpPr txBox="1"/>
          <p:nvPr/>
        </p:nvSpPr>
        <p:spPr>
          <a:xfrm>
            <a:off x="360364" y="614722"/>
            <a:ext cx="8683744" cy="4147289"/>
          </a:xfrm>
          <a:prstGeom prst="rect">
            <a:avLst/>
          </a:prstGeom>
          <a:noFill/>
        </p:spPr>
        <p:txBody>
          <a:bodyPr wrap="square" lIns="0" tIns="0" rIns="0" bIns="0" rtlCol="0">
            <a:spAutoFit/>
          </a:bodyPr>
          <a:lstStyle/>
          <a:p>
            <a:pPr marL="0" marR="0" indent="0" defTabSz="914400" eaLnBrk="1" fontAlgn="base" latinLnBrk="0" hangingPunct="1">
              <a:lnSpc>
                <a:spcPct val="100000"/>
              </a:lnSpc>
              <a:spcBef>
                <a:spcPts val="0"/>
              </a:spcBef>
              <a:spcAft>
                <a:spcPct val="0"/>
              </a:spcAft>
              <a:buClrTx/>
              <a:buSzTx/>
              <a:buFontTx/>
              <a:buNone/>
              <a:tabLst/>
            </a:pPr>
            <a:r>
              <a:rPr lang="en-US" sz="1200" dirty="0">
                <a:solidFill>
                  <a:schemeClr val="bg1"/>
                </a:solidFill>
                <a:latin typeface="+mj-lt"/>
                <a:ea typeface="+mj-ea"/>
                <a:cs typeface="+mj-cs"/>
              </a:rPr>
              <a:t>Token is nothing but Byte pair encoding.</a:t>
            </a:r>
          </a:p>
          <a:p>
            <a:pPr marL="0" marR="0" indent="0" defTabSz="914400" eaLnBrk="1" fontAlgn="base" latinLnBrk="0" hangingPunct="1">
              <a:lnSpc>
                <a:spcPct val="100000"/>
              </a:lnSpc>
              <a:spcBef>
                <a:spcPts val="0"/>
              </a:spcBef>
              <a:spcAft>
                <a:spcPct val="0"/>
              </a:spcAft>
              <a:buClrTx/>
              <a:buSzTx/>
              <a:buFontTx/>
              <a:buNone/>
              <a:tabLst/>
            </a:pPr>
            <a:r>
              <a:rPr lang="en-US" sz="1400" dirty="0">
                <a:solidFill>
                  <a:schemeClr val="bg1"/>
                </a:solidFill>
                <a:latin typeface="+mj-lt"/>
                <a:ea typeface="+mj-ea"/>
                <a:cs typeface="+mj-cs"/>
              </a:rPr>
              <a:t>____________________________________________________________________________________</a:t>
            </a:r>
          </a:p>
          <a:p>
            <a:pPr marL="0" marR="0" indent="0" defTabSz="914400" eaLnBrk="1" fontAlgn="base" latinLnBrk="0" hangingPunct="1">
              <a:lnSpc>
                <a:spcPct val="100000"/>
              </a:lnSpc>
              <a:spcBef>
                <a:spcPts val="0"/>
              </a:spcBef>
              <a:spcAft>
                <a:spcPct val="0"/>
              </a:spcAft>
              <a:buClrTx/>
              <a:buSzTx/>
              <a:buFontTx/>
              <a:buNone/>
              <a:tabLst/>
            </a:pPr>
            <a:r>
              <a:rPr lang="en-US" sz="1050" dirty="0">
                <a:solidFill>
                  <a:schemeClr val="bg1"/>
                </a:solidFill>
                <a:latin typeface="+mj-lt"/>
                <a:ea typeface="+mj-ea"/>
                <a:cs typeface="+mj-cs"/>
              </a:rPr>
              <a:t>Note:</a:t>
            </a:r>
          </a:p>
          <a:p>
            <a:pPr marL="0" marR="0" indent="0" defTabSz="914400" eaLnBrk="1" fontAlgn="base" latinLnBrk="0" hangingPunct="1">
              <a:lnSpc>
                <a:spcPct val="100000"/>
              </a:lnSpc>
              <a:spcBef>
                <a:spcPts val="0"/>
              </a:spcBef>
              <a:spcAft>
                <a:spcPct val="0"/>
              </a:spcAft>
              <a:buClrTx/>
              <a:buSzTx/>
              <a:buFontTx/>
              <a:buNone/>
              <a:tabLst/>
            </a:pPr>
            <a:r>
              <a:rPr lang="en-US" sz="1050" dirty="0" err="1">
                <a:solidFill>
                  <a:schemeClr val="bg1"/>
                </a:solidFill>
                <a:latin typeface="+mj-lt"/>
                <a:ea typeface="+mj-ea"/>
                <a:cs typeface="+mj-cs"/>
              </a:rPr>
              <a:t>aaabdaaabac</a:t>
            </a:r>
            <a:endParaRPr lang="en-US" sz="1050" dirty="0">
              <a:solidFill>
                <a:schemeClr val="bg1"/>
              </a:solidFill>
              <a:latin typeface="+mj-lt"/>
              <a:ea typeface="+mj-ea"/>
              <a:cs typeface="+mj-cs"/>
            </a:endParaRPr>
          </a:p>
          <a:p>
            <a:pPr marL="0" marR="0" indent="0" defTabSz="914400" eaLnBrk="1" fontAlgn="base" latinLnBrk="0" hangingPunct="1">
              <a:lnSpc>
                <a:spcPct val="100000"/>
              </a:lnSpc>
              <a:spcBef>
                <a:spcPts val="0"/>
              </a:spcBef>
              <a:spcAft>
                <a:spcPct val="0"/>
              </a:spcAft>
              <a:buClrTx/>
              <a:buSzTx/>
              <a:buFontTx/>
              <a:buNone/>
              <a:tabLst/>
            </a:pPr>
            <a:r>
              <a:rPr lang="en-US" sz="1050" dirty="0" err="1">
                <a:solidFill>
                  <a:schemeClr val="bg1"/>
                </a:solidFill>
                <a:latin typeface="+mj-lt"/>
                <a:ea typeface="+mj-ea"/>
                <a:cs typeface="+mj-cs"/>
              </a:rPr>
              <a:t>ZabdZabac</a:t>
            </a:r>
            <a:r>
              <a:rPr lang="en-US" sz="1050" dirty="0">
                <a:solidFill>
                  <a:schemeClr val="bg1"/>
                </a:solidFill>
                <a:latin typeface="+mj-lt"/>
                <a:ea typeface="+mj-ea"/>
                <a:cs typeface="+mj-cs"/>
              </a:rPr>
              <a:t>     Z=aa</a:t>
            </a:r>
          </a:p>
          <a:p>
            <a:pPr marL="0" marR="0" indent="0" defTabSz="914400" eaLnBrk="1" fontAlgn="base" latinLnBrk="0" hangingPunct="1">
              <a:lnSpc>
                <a:spcPct val="100000"/>
              </a:lnSpc>
              <a:spcBef>
                <a:spcPts val="0"/>
              </a:spcBef>
              <a:spcAft>
                <a:spcPct val="0"/>
              </a:spcAft>
              <a:buClrTx/>
              <a:buSzTx/>
              <a:buFontTx/>
              <a:buNone/>
              <a:tabLst/>
            </a:pPr>
            <a:r>
              <a:rPr lang="en-US" sz="1050" dirty="0" err="1">
                <a:solidFill>
                  <a:schemeClr val="bg1"/>
                </a:solidFill>
                <a:latin typeface="+mj-lt"/>
                <a:ea typeface="+mj-ea"/>
                <a:cs typeface="+mj-cs"/>
              </a:rPr>
              <a:t>ZYdZYac</a:t>
            </a:r>
            <a:r>
              <a:rPr lang="en-US" sz="1050" dirty="0">
                <a:solidFill>
                  <a:schemeClr val="bg1"/>
                </a:solidFill>
                <a:latin typeface="+mj-lt"/>
                <a:ea typeface="+mj-ea"/>
                <a:cs typeface="+mj-cs"/>
              </a:rPr>
              <a:t>        Y=ab</a:t>
            </a:r>
          </a:p>
          <a:p>
            <a:pPr marL="0" marR="0" indent="0" defTabSz="914400" eaLnBrk="1" fontAlgn="base" latinLnBrk="0" hangingPunct="1">
              <a:lnSpc>
                <a:spcPct val="100000"/>
              </a:lnSpc>
              <a:spcBef>
                <a:spcPts val="0"/>
              </a:spcBef>
              <a:spcAft>
                <a:spcPct val="0"/>
              </a:spcAft>
              <a:buClrTx/>
              <a:buSzTx/>
              <a:buFontTx/>
              <a:buNone/>
              <a:tabLst/>
            </a:pPr>
            <a:r>
              <a:rPr lang="en-US" sz="1050" dirty="0" err="1">
                <a:solidFill>
                  <a:schemeClr val="bg1"/>
                </a:solidFill>
                <a:latin typeface="+mj-lt"/>
                <a:ea typeface="+mj-ea"/>
                <a:cs typeface="+mj-cs"/>
              </a:rPr>
              <a:t>XdXac</a:t>
            </a:r>
            <a:r>
              <a:rPr lang="en-US" sz="1050" dirty="0">
                <a:solidFill>
                  <a:schemeClr val="bg1"/>
                </a:solidFill>
                <a:latin typeface="+mj-lt"/>
                <a:ea typeface="+mj-ea"/>
                <a:cs typeface="+mj-cs"/>
              </a:rPr>
              <a:t>            X=ZY</a:t>
            </a:r>
          </a:p>
          <a:p>
            <a:pPr algn="l"/>
            <a:r>
              <a:rPr lang="en-US" sz="1050" dirty="0">
                <a:solidFill>
                  <a:schemeClr val="bg1"/>
                </a:solidFill>
                <a:latin typeface="+mj-lt"/>
                <a:ea typeface="+mj-ea"/>
                <a:cs typeface="+mj-cs"/>
              </a:rPr>
              <a:t>This data cannot be compressed further by byte pair encoding because there are no pairs of bytes that occur more than once.</a:t>
            </a:r>
          </a:p>
          <a:p>
            <a:pPr marL="0" marR="0" indent="0" defTabSz="914400" eaLnBrk="1" fontAlgn="base" latinLnBrk="0" hangingPunct="1">
              <a:lnSpc>
                <a:spcPct val="100000"/>
              </a:lnSpc>
              <a:spcBef>
                <a:spcPts val="0"/>
              </a:spcBef>
              <a:spcAft>
                <a:spcPct val="0"/>
              </a:spcAft>
              <a:buClrTx/>
              <a:buSzTx/>
              <a:buFontTx/>
              <a:buNone/>
              <a:tabLst/>
            </a:pPr>
            <a:r>
              <a:rPr lang="en-US" sz="1050" dirty="0">
                <a:solidFill>
                  <a:srgbClr val="FFFF00"/>
                </a:solidFill>
                <a:highlight>
                  <a:srgbClr val="00ABE7"/>
                </a:highlight>
                <a:latin typeface="+mj-lt"/>
                <a:ea typeface="+mj-ea"/>
                <a:cs typeface="+mj-cs"/>
              </a:rPr>
              <a:t>_______________________________________________________________________________________________________________       </a:t>
            </a:r>
          </a:p>
          <a:p>
            <a:pPr marL="0" marR="0" indent="0" defTabSz="914400" eaLnBrk="1" fontAlgn="base" latinLnBrk="0" hangingPunct="1">
              <a:lnSpc>
                <a:spcPct val="100000"/>
              </a:lnSpc>
              <a:spcBef>
                <a:spcPts val="0"/>
              </a:spcBef>
              <a:spcAft>
                <a:spcPct val="0"/>
              </a:spcAft>
              <a:buClrTx/>
              <a:buSzTx/>
              <a:buFontTx/>
              <a:buNone/>
              <a:tabLst/>
            </a:pPr>
            <a:endParaRPr lang="en-US" sz="1200" dirty="0">
              <a:solidFill>
                <a:schemeClr val="bg1"/>
              </a:solidFill>
              <a:latin typeface="+mj-lt"/>
              <a:ea typeface="+mj-ea"/>
              <a:cs typeface="+mj-cs"/>
            </a:endParaRPr>
          </a:p>
          <a:p>
            <a:pPr algn="l"/>
            <a:r>
              <a:rPr lang="en-US" sz="1200" dirty="0">
                <a:solidFill>
                  <a:schemeClr val="bg1"/>
                </a:solidFill>
                <a:latin typeface="+mj-lt"/>
                <a:ea typeface="+mj-ea"/>
                <a:cs typeface="+mj-cs"/>
              </a:rPr>
              <a:t>Byte pair encoding is an algorithm, first described in 1994 by Philip Gage. </a:t>
            </a:r>
          </a:p>
          <a:p>
            <a:pPr algn="l"/>
            <a:r>
              <a:rPr lang="en-US" sz="1200" dirty="0">
                <a:solidFill>
                  <a:schemeClr val="bg1"/>
                </a:solidFill>
                <a:latin typeface="+mj-lt"/>
                <a:ea typeface="+mj-ea"/>
                <a:cs typeface="+mj-cs"/>
              </a:rPr>
              <a:t>It is use as a tokenizer for transformer models, such as GPT-3.5 model, which first encodes the most frequent words as single tokens, while the less frequent words that contain more frequent words as its </a:t>
            </a:r>
            <a:r>
              <a:rPr lang="en-US" sz="1200" dirty="0" err="1">
                <a:solidFill>
                  <a:schemeClr val="bg1"/>
                </a:solidFill>
                <a:latin typeface="+mj-lt"/>
                <a:ea typeface="+mj-ea"/>
                <a:cs typeface="+mj-cs"/>
              </a:rPr>
              <a:t>subwords</a:t>
            </a:r>
            <a:r>
              <a:rPr lang="en-US" sz="1200" dirty="0">
                <a:solidFill>
                  <a:schemeClr val="bg1"/>
                </a:solidFill>
                <a:latin typeface="+mj-lt"/>
                <a:ea typeface="+mj-ea"/>
                <a:cs typeface="+mj-cs"/>
              </a:rPr>
              <a:t> are represented by multiple tokens, each of them representing a word part.</a:t>
            </a:r>
          </a:p>
          <a:p>
            <a:pPr algn="l"/>
            <a:r>
              <a:rPr lang="en-US" sz="1200" dirty="0">
                <a:solidFill>
                  <a:schemeClr val="bg1"/>
                </a:solidFill>
                <a:latin typeface="+mj-lt"/>
                <a:ea typeface="+mj-ea"/>
                <a:cs typeface="+mj-cs"/>
              </a:rPr>
              <a:t>For example, the frequent word 'transform' is found in 'transformer' as its first </a:t>
            </a:r>
            <a:r>
              <a:rPr lang="en-US" sz="1200" dirty="0" err="1">
                <a:solidFill>
                  <a:schemeClr val="bg1"/>
                </a:solidFill>
                <a:latin typeface="+mj-lt"/>
                <a:ea typeface="+mj-ea"/>
                <a:cs typeface="+mj-cs"/>
              </a:rPr>
              <a:t>subword</a:t>
            </a:r>
            <a:r>
              <a:rPr lang="en-US" sz="1200" dirty="0">
                <a:solidFill>
                  <a:schemeClr val="bg1"/>
                </a:solidFill>
                <a:latin typeface="+mj-lt"/>
                <a:ea typeface="+mj-ea"/>
                <a:cs typeface="+mj-cs"/>
              </a:rPr>
              <a:t>/token, and '</a:t>
            </a:r>
            <a:r>
              <a:rPr lang="en-US" sz="1200" dirty="0" err="1">
                <a:solidFill>
                  <a:schemeClr val="bg1"/>
                </a:solidFill>
                <a:latin typeface="+mj-lt"/>
                <a:ea typeface="+mj-ea"/>
                <a:cs typeface="+mj-cs"/>
              </a:rPr>
              <a:t>ers</a:t>
            </a:r>
            <a:r>
              <a:rPr lang="en-US" sz="1200" dirty="0">
                <a:solidFill>
                  <a:schemeClr val="bg1"/>
                </a:solidFill>
                <a:latin typeface="+mj-lt"/>
                <a:ea typeface="+mj-ea"/>
                <a:cs typeface="+mj-cs"/>
              </a:rPr>
              <a:t>' as another one. Thus, it can be represented by two tokens. All the unique tokens found in a corpus are listed in a token vocabulary, the size of which, in the case of GPT-3, is 50257. Before the tokenization process can start, the frequency of each word in the training corpus has to be calculated. This calculation is performed by pre-tokenizers such as Spacy and </a:t>
            </a:r>
            <a:r>
              <a:rPr lang="en-US" sz="1200" dirty="0" err="1">
                <a:solidFill>
                  <a:schemeClr val="bg1"/>
                </a:solidFill>
                <a:latin typeface="+mj-lt"/>
                <a:ea typeface="+mj-ea"/>
                <a:cs typeface="+mj-cs"/>
              </a:rPr>
              <a:t>ftfy</a:t>
            </a:r>
            <a:r>
              <a:rPr lang="en-US" sz="1200" dirty="0">
                <a:solidFill>
                  <a:schemeClr val="bg1"/>
                </a:solidFill>
                <a:latin typeface="+mj-lt"/>
                <a:ea typeface="+mj-ea"/>
                <a:cs typeface="+mj-cs"/>
              </a:rPr>
              <a:t>, which are used by GPT.</a:t>
            </a:r>
          </a:p>
          <a:p>
            <a:pPr algn="l"/>
            <a:r>
              <a:rPr lang="en-US" sz="1200" dirty="0">
                <a:solidFill>
                  <a:schemeClr val="bg1"/>
                </a:solidFill>
                <a:latin typeface="+mj-lt"/>
                <a:ea typeface="+mj-ea"/>
                <a:cs typeface="+mj-cs"/>
              </a:rPr>
              <a:t>The original algorithm uses a simple and robust form of data compression in which the most common pair of contiguous bytes of data in a sequence are replaced with a byte that does not occur within the sequence. A lookup table of the replacements is required to rebuild the original data. The algorithm is effective for the tokenization because it does not require large computational overheads and remains consistent and reliable.</a:t>
            </a:r>
          </a:p>
          <a:p>
            <a:pPr marL="0" marR="0" indent="0" defTabSz="914400" eaLnBrk="1" fontAlgn="base" latinLnBrk="0" hangingPunct="1">
              <a:lnSpc>
                <a:spcPct val="100000"/>
              </a:lnSpc>
              <a:spcBef>
                <a:spcPts val="0"/>
              </a:spcBef>
              <a:spcAft>
                <a:spcPct val="0"/>
              </a:spcAft>
              <a:buClrTx/>
              <a:buSzTx/>
              <a:buFontTx/>
              <a:buNone/>
              <a:tabLst/>
            </a:pPr>
            <a:endParaRPr lang="en-US" sz="1400" dirty="0">
              <a:solidFill>
                <a:schemeClr val="bg1"/>
              </a:solidFill>
              <a:latin typeface="+mj-lt"/>
              <a:ea typeface="+mj-ea"/>
              <a:cs typeface="+mj-cs"/>
            </a:endParaRPr>
          </a:p>
        </p:txBody>
      </p:sp>
    </p:spTree>
    <p:extLst>
      <p:ext uri="{BB962C8B-B14F-4D97-AF65-F5344CB8AC3E}">
        <p14:creationId xmlns:p14="http://schemas.microsoft.com/office/powerpoint/2010/main" val="287680825"/>
      </p:ext>
    </p:extLst>
  </p:cSld>
  <p:clrMapOvr>
    <a:masterClrMapping/>
  </p:clrMapOvr>
</p:sld>
</file>

<file path=ppt/theme/theme1.xml><?xml version="1.0" encoding="utf-8"?>
<a:theme xmlns:a="http://schemas.openxmlformats.org/drawingml/2006/main" name="ZF AG">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7FD5F3"/>
        </a:solidFill>
        <a:ln w="12700" cap="flat" cmpd="sng" algn="ctr">
          <a:noFill/>
          <a:prstDash val="solid"/>
        </a:ln>
        <a:effectLst/>
      </a:spPr>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defPPr marL="0" marR="0" indent="0" algn="ctr"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err="1" smtClean="0">
            <a:ln>
              <a:noFill/>
            </a:ln>
            <a:solidFill>
              <a:srgbClr val="000000"/>
            </a:solidFill>
            <a:effectLst/>
            <a:uLnTx/>
            <a:uFillTx/>
            <a:latin typeface="Tahoma"/>
            <a:ea typeface="+mn-ea"/>
            <a:cs typeface="Tahoma" pitchFamily="34" charset="0"/>
          </a:defRPr>
        </a:defPPr>
      </a:lstStyle>
    </a:spDef>
    <a:lnDef>
      <a:spPr>
        <a:noFill/>
        <a:ln w="28575" cap="rnd" cmpd="sng" algn="ctr">
          <a:solidFill>
            <a:srgbClr val="00ABE7"/>
          </a:solidFill>
          <a:prstDash val="sysDot"/>
          <a:round/>
        </a:ln>
        <a:effectLst/>
      </a:spPr>
      <a:bodyPr/>
      <a:lstStyle/>
    </a:lnDef>
    <a:txDef>
      <a:spPr>
        <a:noFill/>
      </a:spPr>
      <a:bodyPr wrap="square" lIns="0" tIns="0" rIns="0" bIns="0" rtlCol="0">
        <a:spAutoFit/>
      </a:bodyPr>
      <a:lstStyle>
        <a:defPPr marL="0" marR="0" indent="0"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smtClean="0">
            <a:ln>
              <a:noFill/>
            </a:ln>
            <a:solidFill>
              <a:srgbClr val="000000"/>
            </a:solidFill>
            <a:effectLst/>
            <a:uLnTx/>
            <a:uFillTx/>
          </a:defRPr>
        </a:defPPr>
      </a:lstStyle>
    </a:txDef>
  </a:objectDefaults>
  <a:extraClrSchemeLst/>
  <a:custClrLst>
    <a:custClr name="ZF Cyan 100%">
      <a:srgbClr val="00ABE7"/>
    </a:custClr>
    <a:custClr name="ZF Cyan 50%">
      <a:srgbClr val="7FD5F3"/>
    </a:custClr>
    <a:custClr name="ZF Cyan 25%">
      <a:srgbClr val="BFEAF9"/>
    </a:custClr>
    <a:custClr>
      <a:srgbClr val="FFFFFF"/>
    </a:custClr>
    <a:custClr name="ZF Blue 100%">
      <a:srgbClr val="1179BF"/>
    </a:custClr>
    <a:custClr name="ZF Blue 50%">
      <a:srgbClr val="81BCDF"/>
    </a:custClr>
    <a:custClr>
      <a:srgbClr val="FFFFFF"/>
    </a:custClr>
    <a:custClr name="Middle Blue 100%">
      <a:srgbClr val="004D7A"/>
    </a:custClr>
    <a:custClr name="Middle Blue 50%">
      <a:srgbClr val="7FA5BC"/>
    </a:custClr>
    <a:custClr>
      <a:srgbClr val="FFFFFF"/>
    </a:custClr>
    <a:custClr name="Black 100%">
      <a:srgbClr val="000000"/>
    </a:custClr>
    <a:custClr name="Black 50%">
      <a:srgbClr val="7F7F7F"/>
    </a:custClr>
    <a:custClr name="Black 25%">
      <a:srgbClr val="BFBFBF"/>
    </a:custClr>
    <a:custClr>
      <a:srgbClr val="FFFFFF"/>
    </a:custClr>
    <a:custClr name="1. Step color gradient">
      <a:srgbClr val="1179BF"/>
    </a:custClr>
    <a:custClr name="2. Step color gradient">
      <a:srgbClr val="004D7A"/>
    </a:custClr>
    <a:custClr name="3. Step color gradient">
      <a:srgbClr val="001024"/>
    </a:custClr>
    <a:custClr>
      <a:srgbClr val="FFFFFF"/>
    </a:custClr>
    <a:custClr name="ZF Red - Only highlight color">
      <a:srgbClr val="DD0C29"/>
    </a:custClr>
  </a:custClrLst>
  <a:extLst>
    <a:ext uri="{05A4C25C-085E-4340-85A3-A5531E510DB2}">
      <thm15:themeFamily xmlns:thm15="http://schemas.microsoft.com/office/thememl/2012/main" name="master_zf.potx" id="{27FC02A3-3CC2-4411-86F6-B339DEDD2E07}" vid="{BBEEC987-2F6D-4DE3-928C-2140DBAFC1CD}"/>
    </a:ext>
  </a:extLst>
</a:theme>
</file>

<file path=ppt/theme/theme2.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4459D92636BE74F9A0967E31BF83723" ma:contentTypeVersion="0" ma:contentTypeDescription="Create a new document." ma:contentTypeScope="" ma:versionID="a597bd8ece27149dea77ec601c5b4afc">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200472-FD54-40B5-A287-7C98290612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553A466-1E01-461A-9588-273F9517B813}">
  <ds:schemaRefs>
    <ds:schemaRef ds:uri="http://schemas.microsoft.com/sharepoint/v3/contenttype/forms"/>
  </ds:schemaRefs>
</ds:datastoreItem>
</file>

<file path=customXml/itemProps3.xml><?xml version="1.0" encoding="utf-8"?>
<ds:datastoreItem xmlns:ds="http://schemas.openxmlformats.org/officeDocument/2006/customXml" ds:itemID="{FE63EC75-F569-48D3-B84C-89ADD954ADC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581</Words>
  <Application>Microsoft Office PowerPoint</Application>
  <PresentationFormat>On-screen Show (16:9)</PresentationFormat>
  <Paragraphs>35</Paragraphs>
  <Slides>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Tahoma</vt:lpstr>
      <vt:lpstr>ZF AG</vt:lpstr>
      <vt:lpstr>Generative AI: Transformer</vt:lpstr>
      <vt:lpstr>Transformer Short note</vt:lpstr>
      <vt:lpstr>Transformer Model Architecture</vt:lpstr>
      <vt:lpstr>Generative AI: Token</vt:lpstr>
      <vt:lpstr>Token Short Note</vt:lpstr>
    </vt:vector>
  </TitlesOfParts>
  <Company>ZF India Pvt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dc:title>
  <dc:creator>Das Shrikrishna PUN FIXY5</dc:creator>
  <cp:lastModifiedBy>Das Shrikrishna PUN FIXY5</cp:lastModifiedBy>
  <cp:revision>1</cp:revision>
  <dcterms:created xsi:type="dcterms:W3CDTF">2023-07-04T05:06:53Z</dcterms:created>
  <dcterms:modified xsi:type="dcterms:W3CDTF">2023-07-04T10:30:13Z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0x010100B4459D92636BE74F9A0967E31BF83723</vt:lpwstr>
  </property>
  <property fmtid="{D5CDD505-2E9C-101B-9397-08002B2CF9AE}" pid="3" name="MSIP_Label_7294a1c8-9899-41e7-8f6e-8b1b3c79592a_Enabled">
    <vt:lpwstr>true</vt:lpwstr>
  </property>
  <property fmtid="{D5CDD505-2E9C-101B-9397-08002B2CF9AE}" pid="4" name="MSIP_Label_7294a1c8-9899-41e7-8f6e-8b1b3c79592a_SetDate">
    <vt:lpwstr>2023-07-04T05:07:33Z</vt:lpwstr>
  </property>
  <property fmtid="{D5CDD505-2E9C-101B-9397-08002B2CF9AE}" pid="5" name="MSIP_Label_7294a1c8-9899-41e7-8f6e-8b1b3c79592a_Method">
    <vt:lpwstr>Privileged</vt:lpwstr>
  </property>
  <property fmtid="{D5CDD505-2E9C-101B-9397-08002B2CF9AE}" pid="6" name="MSIP_Label_7294a1c8-9899-41e7-8f6e-8b1b3c79592a_Name">
    <vt:lpwstr>Internal sub2 (no marking)</vt:lpwstr>
  </property>
  <property fmtid="{D5CDD505-2E9C-101B-9397-08002B2CF9AE}" pid="7" name="MSIP_Label_7294a1c8-9899-41e7-8f6e-8b1b3c79592a_SiteId">
    <vt:lpwstr>eb70b763-b6d7-4486-8555-8831709a784e</vt:lpwstr>
  </property>
  <property fmtid="{D5CDD505-2E9C-101B-9397-08002B2CF9AE}" pid="8" name="MSIP_Label_7294a1c8-9899-41e7-8f6e-8b1b3c79592a_ActionId">
    <vt:lpwstr>0ff21a21-d381-4f4f-9d61-5c094eaf9dbf</vt:lpwstr>
  </property>
  <property fmtid="{D5CDD505-2E9C-101B-9397-08002B2CF9AE}" pid="9" name="MSIP_Label_7294a1c8-9899-41e7-8f6e-8b1b3c79592a_ContentBits">
    <vt:lpwstr>0</vt:lpwstr>
  </property>
</Properties>
</file>