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66" r:id="rId7"/>
    <p:sldId id="268" r:id="rId8"/>
    <p:sldId id="267" r:id="rId9"/>
    <p:sldId id="270" r:id="rId10"/>
    <p:sldId id="269" r:id="rId11"/>
    <p:sldId id="271" r:id="rId12"/>
    <p:sldId id="27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84199"/>
  </p:normalViewPr>
  <p:slideViewPr>
    <p:cSldViewPr>
      <p:cViewPr varScale="1">
        <p:scale>
          <a:sx n="138" d="100"/>
          <a:sy n="138" d="100"/>
        </p:scale>
        <p:origin x="880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53BF-ACF9-46ED-80CA-A4F4E5C9E03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80BE-4CD7-488A-8C72-B80CE1FB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cape.com/blog/ssl-vs-ssh-simplifie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hostingadvice.com/how-to/tls-vs-ssl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libpq-connec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cape.com/blog/ssl-vs-ssh-simplifie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an expert!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non-profit literacy program</a:t>
            </a:r>
          </a:p>
          <a:p>
            <a:r>
              <a:rPr lang="en-US" dirty="0"/>
              <a:t>One service provides books to children for summer reading. They get to select the books and they get them for free.</a:t>
            </a:r>
          </a:p>
          <a:p>
            <a:r>
              <a:rPr lang="en-US" dirty="0"/>
              <a:t>In exchange for the service, the Seattle Public School system provides access to testing student testing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obligation: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”Take reasonable security precautions and protections to ensure that persons not authorized to view the data do not gain access to the data, as outlined in the Data Sharing Agreement;”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TLS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Security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is Secure Sockets Layer, developed by Netscape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is Secure Shell</a:t>
            </a:r>
            <a:endParaRPr lang="en-US" dirty="0"/>
          </a:p>
          <a:p>
            <a:r>
              <a:rPr lang="en-US" dirty="0"/>
              <a:t>HTTPS uses TLS</a:t>
            </a:r>
          </a:p>
          <a:p>
            <a:r>
              <a:rPr lang="en-US" dirty="0"/>
              <a:t>SCP uses SSH (not SSL/TLS)  </a:t>
            </a:r>
          </a:p>
          <a:p>
            <a:endParaRPr lang="en-US" dirty="0"/>
          </a:p>
          <a:p>
            <a:r>
              <a:rPr lang="en-US" dirty="0"/>
              <a:t>(difference between SSH and SSL/TLS: </a:t>
            </a:r>
            <a:r>
              <a:rPr lang="en-US" dirty="0">
                <a:hlinkClick r:id="rId3"/>
              </a:rPr>
              <a:t>https://www.jscape.com/blog/ssl-vs-ssh-simplified</a:t>
            </a:r>
            <a:r>
              <a:rPr lang="en-US" dirty="0"/>
              <a:t>)</a:t>
            </a:r>
          </a:p>
          <a:p>
            <a:r>
              <a:rPr lang="en-US" dirty="0"/>
              <a:t>TLS vs SSL: </a:t>
            </a:r>
            <a:r>
              <a:rPr lang="en-US" dirty="0">
                <a:hlinkClick r:id="rId4"/>
              </a:rPr>
              <a:t>https://www.hostingadvice.com/how-to/tls-vs-ssl/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 psycho Pig 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g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dirty="0"/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application programmer's interface to PostgreSQL.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set of library functions that allow client programs to pass queries to the PostgreSQL backend server and to receive the results of these queries.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the </a:t>
            </a:r>
            <a:r>
              <a:rPr lang="en-US" dirty="0" err="1"/>
              <a:t>Postgresql</a:t>
            </a:r>
            <a:r>
              <a:rPr lang="en-US" dirty="0"/>
              <a:t> documentation for </a:t>
            </a:r>
            <a:r>
              <a:rPr lang="en-US" dirty="0" err="1"/>
              <a:t>libpq</a:t>
            </a:r>
            <a:r>
              <a:rPr lang="en-US" dirty="0"/>
              <a:t>:   </a:t>
            </a:r>
            <a:r>
              <a:rPr lang="en-US" dirty="0">
                <a:hlinkClick r:id="rId3"/>
              </a:rPr>
              <a:t>https://www.postgresql.org/docs/current/libpq-connect.html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https://www.jscape.com/blog/ssl-vs-ssh-simplified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80BE-4CD7-488A-8C72-B80CE1FB67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0822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55B668BC-E8FE-43EB-B2C7-30ABFA5239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8BE2C-70BC-4E57-B49A-28E4629FC20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scape.com/blog/ssl-vs-ssh-simplifi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5/libpq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7686" y="1808225"/>
            <a:ext cx="6117350" cy="1383822"/>
          </a:xfrm>
        </p:spPr>
        <p:txBody>
          <a:bodyPr/>
          <a:lstStyle/>
          <a:p>
            <a:r>
              <a:rPr lang="en-US" dirty="0"/>
              <a:t>Data Control/Security</a:t>
            </a:r>
            <a:br>
              <a:rPr lang="en-US" dirty="0"/>
            </a:br>
            <a:r>
              <a:rPr lang="en-US" dirty="0"/>
              <a:t>[using psycopg2]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Davern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28F9-FC79-F64C-AFC5-59F702C5D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314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D8E3-07B6-4740-A4F2-6A300071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8643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C594-9ABE-C24C-BB39-09594C13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>
                <a:effectLst/>
              </a:rPr>
              <a:t>Data-in-motion encryption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52B90-BE5E-E54E-979E-8A9D68D6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03" y="1439961"/>
            <a:ext cx="5474727" cy="281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87E49-D5E7-3E4C-A65C-131E0F590C90}"/>
              </a:ext>
            </a:extLst>
          </p:cNvPr>
          <p:cNvSpPr txBox="1"/>
          <p:nvPr/>
        </p:nvSpPr>
        <p:spPr>
          <a:xfrm>
            <a:off x="7861759" y="4683759"/>
            <a:ext cx="68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168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BE4E-28F0-9146-B9CD-A780C0DC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03B-A115-D643-BBFA-E8D52B75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Working with Page Ahead – Children’s Literacy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DED09-5391-A24B-8FD9-C793B8C80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57"/>
          <a:stretch/>
        </p:blipFill>
        <p:spPr>
          <a:xfrm>
            <a:off x="2357777" y="1979576"/>
            <a:ext cx="4428445" cy="29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BE4E-28F0-9146-B9CD-A780C0DC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03B-A115-D643-BBFA-E8D52B75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with Page Ahead – Children’s Literacy Program</a:t>
            </a:r>
          </a:p>
          <a:p>
            <a:r>
              <a:rPr lang="en-US" sz="2400" dirty="0"/>
              <a:t>Page Ahead is bound by a Data Sharing Agreement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F933F-2C18-1C40-A1D3-1A60402B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3276"/>
          <a:stretch/>
        </p:blipFill>
        <p:spPr>
          <a:xfrm>
            <a:off x="1744777" y="2419045"/>
            <a:ext cx="5654445" cy="25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BE4E-28F0-9146-B9CD-A780C0DC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03B-A115-D643-BBFA-E8D52B75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with Page Ahead – Children’s Literacy Program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Ahead is bound by a Data Sharing Agreement</a:t>
            </a:r>
          </a:p>
          <a:p>
            <a:r>
              <a:rPr lang="en-US" sz="2400" dirty="0"/>
              <a:t>I’m bound by a Data Sharing Agreement with Page Ahead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82B82-712A-D640-8252-32E4C367C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93"/>
          <a:stretch/>
        </p:blipFill>
        <p:spPr>
          <a:xfrm>
            <a:off x="1579167" y="2877160"/>
            <a:ext cx="5985665" cy="21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EA85-3CDC-7F42-A2BD-304F000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Scenario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9735-73A6-4C4F-A8F5-98EB7C97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at rest</a:t>
            </a:r>
          </a:p>
          <a:p>
            <a:pPr lvl="1"/>
            <a:r>
              <a:rPr lang="en-US" dirty="0"/>
              <a:t>Google, AWS and on my computer</a:t>
            </a:r>
          </a:p>
          <a:p>
            <a:pPr lvl="1"/>
            <a:r>
              <a:rPr lang="en-US" dirty="0"/>
              <a:t>GitHub (use .</a:t>
            </a:r>
            <a:r>
              <a:rPr lang="en-US" dirty="0" err="1"/>
              <a:t>gitignore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Data in transfer</a:t>
            </a:r>
          </a:p>
          <a:p>
            <a:pPr lvl="1"/>
            <a:r>
              <a:rPr lang="en-US" dirty="0"/>
              <a:t>Google Drive to my computer </a:t>
            </a:r>
            <a:br>
              <a:rPr lang="en-US" dirty="0"/>
            </a:br>
            <a:r>
              <a:rPr lang="en-US" dirty="0"/>
              <a:t>(Use HTTPS)</a:t>
            </a:r>
          </a:p>
          <a:p>
            <a:pPr lvl="1"/>
            <a:r>
              <a:rPr lang="en-US" dirty="0"/>
              <a:t>my computer to AWS (Use </a:t>
            </a:r>
            <a:r>
              <a:rPr lang="en-US" dirty="0" err="1"/>
              <a:t>scp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and AWS (</a:t>
            </a:r>
            <a:r>
              <a:rPr lang="en-US" dirty="0" err="1"/>
              <a:t>psycopg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67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9BE4-45BC-5545-81AD-8AEA4D60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psycopg2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973A-1862-EE4B-851E-DA5DE855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popular Postgres adapter</a:t>
            </a:r>
          </a:p>
          <a:p>
            <a:r>
              <a:rPr lang="en-US" dirty="0"/>
              <a:t>Wrapper for </a:t>
            </a:r>
            <a:r>
              <a:rPr lang="en-US" dirty="0">
                <a:hlinkClick r:id="rId3"/>
              </a:rPr>
              <a:t>libpq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it secure?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136CF-C626-1B4A-ABEB-3D7B4F9F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55" y="2113635"/>
            <a:ext cx="5497380" cy="2133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E4F65-7509-A048-B0FC-C624505B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97655" y="2113635"/>
            <a:ext cx="5497380" cy="21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BD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BD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BBB-A974-7947-AFAB-F126E8481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491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447E3-92EE-CB4D-93A3-B8CA1B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5" y="1502815"/>
            <a:ext cx="8542330" cy="30941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0DD7DED-3E32-5647-A8B8-3BFABACF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40" y="205979"/>
            <a:ext cx="8229600" cy="85725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Connection </a:t>
            </a:r>
            <a:r>
              <a:rPr lang="en-US" dirty="0" err="1">
                <a:solidFill>
                  <a:schemeClr val="bg1"/>
                </a:solidFill>
              </a:rPr>
              <a:t>sslmode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2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A04C-A5C8-CB45-A816-27198F7B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45C7-6E65-EA47-99A3-E20090B6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Is psycopg2 secure?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It DEPENDS!  It CAN be!</a:t>
            </a:r>
          </a:p>
          <a:p>
            <a:r>
              <a:rPr lang="en-US" dirty="0"/>
              <a:t>SPECIFY and VERIFY if it’s important!</a:t>
            </a:r>
          </a:p>
        </p:txBody>
      </p:sp>
    </p:spTree>
    <p:extLst>
      <p:ext uri="{BB962C8B-B14F-4D97-AF65-F5344CB8AC3E}">
        <p14:creationId xmlns:p14="http://schemas.microsoft.com/office/powerpoint/2010/main" val="23353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403</Words>
  <Application>Microsoft Macintosh PowerPoint</Application>
  <PresentationFormat>On-screen Show (16:9)</PresentationFormat>
  <Paragraphs>67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 Control/Security [using psycopg2]</vt:lpstr>
      <vt:lpstr>Motivation</vt:lpstr>
      <vt:lpstr>Motivation</vt:lpstr>
      <vt:lpstr>Motivation</vt:lpstr>
      <vt:lpstr> Scenario Considerations</vt:lpstr>
      <vt:lpstr>psycopg2</vt:lpstr>
      <vt:lpstr>Live Demo</vt:lpstr>
      <vt:lpstr>Connection sslmode</vt:lpstr>
      <vt:lpstr>Conclusion</vt:lpstr>
      <vt:lpstr>Questions?</vt:lpstr>
      <vt:lpstr>Appendix</vt:lpstr>
      <vt:lpstr>Data-in-motion encryption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Sean Davern</cp:lastModifiedBy>
  <cp:revision>166</cp:revision>
  <dcterms:created xsi:type="dcterms:W3CDTF">2013-08-21T19:17:07Z</dcterms:created>
  <dcterms:modified xsi:type="dcterms:W3CDTF">2019-10-25T20:18:32Z</dcterms:modified>
</cp:coreProperties>
</file>