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59575"/>
            <a:ext cx="4860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71312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91246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40352" y="26749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2016-04-25T00:37:50Z</dcterms:modified>
</cp:coreProperties>
</file>