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0000"/>
    <a:srgbClr val="D68B1C"/>
    <a:srgbClr val="600060"/>
    <a:srgbClr val="E600AA"/>
    <a:srgbClr val="A8007C"/>
    <a:srgbClr val="2597FF"/>
    <a:srgbClr val="0097CC"/>
    <a:srgbClr val="FF750D"/>
    <a:srgbClr val="253600"/>
    <a:srgbClr val="FF9E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8" y="-1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BBBD6-FE35-4DBB-AD53-FB15DD1B5603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C8AA4-C76A-426A-B2BE-B41D18A3C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93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pttemplate.net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slideonline.com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Download free PowerPoint templates from </a:t>
            </a:r>
            <a:r>
              <a:rPr lang="en-US" smtClean="0">
                <a:hlinkClick r:id="rId3"/>
              </a:rPr>
              <a:t>http://ppttemplate.net/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Later, you can also upload your finished presentations for free to </a:t>
            </a:r>
            <a:r>
              <a:rPr lang="en-US" smtClean="0">
                <a:hlinkClick r:id="rId4"/>
              </a:rPr>
              <a:t>http://slideonline.com/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4650640"/>
            <a:ext cx="8398775" cy="1679755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FF0000"/>
                </a:solidFill>
                <a:effectLst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581705"/>
            <a:ext cx="8398775" cy="1068935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680310"/>
            <a:ext cx="809336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596540"/>
            <a:ext cx="8093365" cy="4275740"/>
          </a:xfrm>
        </p:spPr>
        <p:txBody>
          <a:bodyPr/>
          <a:lstStyle>
            <a:lvl1pPr algn="l">
              <a:defRPr sz="2800">
                <a:solidFill>
                  <a:srgbClr val="760000"/>
                </a:solidFill>
              </a:defRPr>
            </a:lvl1pPr>
            <a:lvl2pPr algn="l">
              <a:defRPr>
                <a:solidFill>
                  <a:srgbClr val="760000"/>
                </a:solidFill>
              </a:defRPr>
            </a:lvl2pPr>
            <a:lvl3pPr algn="l">
              <a:defRPr>
                <a:solidFill>
                  <a:srgbClr val="760000"/>
                </a:solidFill>
              </a:defRPr>
            </a:lvl3pPr>
            <a:lvl4pPr algn="l">
              <a:defRPr>
                <a:solidFill>
                  <a:srgbClr val="760000"/>
                </a:solidFill>
              </a:defRPr>
            </a:lvl4pPr>
            <a:lvl5pPr algn="l">
              <a:defRPr>
                <a:solidFill>
                  <a:srgbClr val="76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0" y="527605"/>
            <a:ext cx="6719019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1" y="1443835"/>
            <a:ext cx="6719019" cy="4275740"/>
          </a:xfrm>
        </p:spPr>
        <p:txBody>
          <a:bodyPr/>
          <a:lstStyle>
            <a:lvl1pPr>
              <a:defRPr sz="2800">
                <a:solidFill>
                  <a:srgbClr val="760000"/>
                </a:solidFill>
              </a:defRPr>
            </a:lvl1pPr>
            <a:lvl2pPr>
              <a:defRPr>
                <a:solidFill>
                  <a:srgbClr val="760000"/>
                </a:solidFill>
              </a:defRPr>
            </a:lvl2pPr>
            <a:lvl3pPr>
              <a:defRPr>
                <a:solidFill>
                  <a:srgbClr val="760000"/>
                </a:solidFill>
              </a:defRPr>
            </a:lvl3pPr>
            <a:lvl4pPr>
              <a:defRPr>
                <a:solidFill>
                  <a:srgbClr val="760000"/>
                </a:solidFill>
              </a:defRPr>
            </a:lvl4pPr>
            <a:lvl5pPr>
              <a:defRPr>
                <a:solidFill>
                  <a:srgbClr val="76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985720"/>
            <a:ext cx="8229600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612887"/>
            <a:ext cx="4040188" cy="639762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376411"/>
            <a:ext cx="4040188" cy="3359510"/>
          </a:xfrm>
        </p:spPr>
        <p:txBody>
          <a:bodyPr/>
          <a:lstStyle>
            <a:lvl1pPr algn="l"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  <a:lvl2pPr algn="l">
              <a:defRPr sz="2000">
                <a:solidFill>
                  <a:schemeClr val="accent2">
                    <a:lumMod val="75000"/>
                  </a:schemeClr>
                </a:solidFill>
              </a:defRPr>
            </a:lvl2pPr>
            <a:lvl3pPr algn="l">
              <a:defRPr sz="1800">
                <a:solidFill>
                  <a:schemeClr val="accent2">
                    <a:lumMod val="75000"/>
                  </a:schemeClr>
                </a:solidFill>
              </a:defRPr>
            </a:lvl3pPr>
            <a:lvl4pPr algn="l">
              <a:defRPr sz="1600">
                <a:solidFill>
                  <a:schemeClr val="accent2">
                    <a:lumMod val="75000"/>
                  </a:schemeClr>
                </a:solidFill>
              </a:defRPr>
            </a:lvl4pPr>
            <a:lvl5pPr algn="l">
              <a:defRPr sz="1600">
                <a:solidFill>
                  <a:schemeClr val="accent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612887"/>
            <a:ext cx="4041775" cy="639762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376412"/>
            <a:ext cx="4041775" cy="3359510"/>
          </a:xfrm>
        </p:spPr>
        <p:txBody>
          <a:bodyPr/>
          <a:lstStyle>
            <a:lvl1pPr algn="l"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  <a:lvl2pPr algn="l">
              <a:defRPr sz="2000">
                <a:solidFill>
                  <a:schemeClr val="accent2">
                    <a:lumMod val="75000"/>
                  </a:schemeClr>
                </a:solidFill>
              </a:defRPr>
            </a:lvl2pPr>
            <a:lvl3pPr algn="l">
              <a:defRPr sz="1800">
                <a:solidFill>
                  <a:schemeClr val="accent2">
                    <a:lumMod val="75000"/>
                  </a:schemeClr>
                </a:solidFill>
              </a:defRPr>
            </a:lvl3pPr>
            <a:lvl4pPr algn="l">
              <a:defRPr sz="1600">
                <a:solidFill>
                  <a:schemeClr val="accent2">
                    <a:lumMod val="75000"/>
                  </a:schemeClr>
                </a:solidFill>
              </a:defRPr>
            </a:lvl4pPr>
            <a:lvl5pPr algn="l">
              <a:defRPr sz="1600">
                <a:solidFill>
                  <a:schemeClr val="accent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slideonline.com/?utm_source=ppt&amp;utm_medium=link&amp;utm_content=lastslide&amp;utm_campaign=ppt" TargetMode="External"/><Relationship Id="rId3" Type="http://schemas.openxmlformats.org/officeDocument/2006/relationships/hyperlink" Target="http://slideonline.com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ppttemplate.net/?utm_source=ppt&amp;utm_medium=logo&amp;utm_term=thanksgiving&amp;utm_content=0056&amp;utm_campaign=ppt" TargetMode="External"/><Relationship Id="rId5" Type="http://schemas.openxmlformats.org/officeDocument/2006/relationships/hyperlink" Target="http://ppttemplate.net/?utm_source=ppt&amp;utm_medium=link&amp;utm_term=basic&amp;utm_content=lastslide&amp;utm_campaign=ppt" TargetMode="External"/><Relationship Id="rId4" Type="http://schemas.openxmlformats.org/officeDocument/2006/relationships/hyperlink" Target="https://twitter.com/ppttemplatenet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195" y="4956050"/>
            <a:ext cx="7482545" cy="1374344"/>
          </a:xfrm>
        </p:spPr>
        <p:txBody>
          <a:bodyPr>
            <a:noAutofit/>
          </a:bodyPr>
          <a:lstStyle/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4039820"/>
            <a:ext cx="7482545" cy="122164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760000"/>
                </a:solidFill>
              </a:rPr>
              <a:t>Click to edit </a:t>
            </a:r>
          </a:p>
          <a:p>
            <a:r>
              <a:rPr lang="en-US" dirty="0" smtClean="0">
                <a:solidFill>
                  <a:srgbClr val="760000"/>
                </a:solidFill>
              </a:rPr>
              <a:t>Master subtitle style</a:t>
            </a:r>
            <a:endParaRPr lang="en-US" dirty="0">
              <a:solidFill>
                <a:srgbClr val="760000"/>
              </a:solidFill>
            </a:endParaRPr>
          </a:p>
        </p:txBody>
      </p:sp>
      <p:pic>
        <p:nvPicPr>
          <p:cNvPr id="4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Effective Presentations</a:t>
            </a:r>
          </a:p>
          <a:p>
            <a:r>
              <a:rPr lang="en-US" dirty="0" smtClean="0"/>
              <a:t>Using Awesome Backgrounds</a:t>
            </a:r>
          </a:p>
          <a:p>
            <a:r>
              <a:rPr lang="en-US" dirty="0" smtClean="0"/>
              <a:t>Engage your Audience</a:t>
            </a:r>
          </a:p>
          <a:p>
            <a:r>
              <a:rPr lang="en-US" dirty="0" smtClean="0"/>
              <a:t>Capture Audience Attention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</p:txBody>
      </p:sp>
      <p:pic>
        <p:nvPicPr>
          <p:cNvPr id="7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  <p:pic>
        <p:nvPicPr>
          <p:cNvPr id="10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10" y="6525919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 txBox="1">
            <a:spLocks/>
          </p:cNvSpPr>
          <p:nvPr/>
        </p:nvSpPr>
        <p:spPr>
          <a:xfrm>
            <a:off x="4876800" y="2819400"/>
            <a:ext cx="4038599" cy="3886200"/>
          </a:xfrm>
          <a:prstGeom prst="rect">
            <a:avLst/>
          </a:prstGeom>
          <a:solidFill>
            <a:schemeClr val="tx2">
              <a:lumMod val="60000"/>
              <a:lumOff val="40000"/>
              <a:alpha val="1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mtClean="0">
                <a:solidFill>
                  <a:prstClr val="black"/>
                </a:solidFill>
              </a:rPr>
              <a:t>Did you know?</a:t>
            </a:r>
          </a:p>
          <a:p>
            <a:pPr marL="0" indent="0" algn="ctr">
              <a:buFontTx/>
              <a:buNone/>
            </a:pPr>
            <a:endParaRPr lang="en-US" sz="160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1600" smtClean="0">
                <a:solidFill>
                  <a:prstClr val="black"/>
                </a:solidFill>
              </a:rPr>
              <a:t>When you finish your PowerPoint presentation, you can upload it to:</a:t>
            </a:r>
          </a:p>
          <a:p>
            <a:pPr marL="0" indent="0" algn="ctr">
              <a:buFontTx/>
              <a:buNone/>
            </a:pPr>
            <a:endParaRPr lang="en-US" sz="160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2400" smtClean="0">
                <a:solidFill>
                  <a:prstClr val="black"/>
                </a:solidFill>
                <a:hlinkClick r:id="rId3"/>
              </a:rPr>
              <a:t>SlideOnline.com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228600" y="2819400"/>
            <a:ext cx="4190999" cy="3886200"/>
          </a:xfrm>
          <a:prstGeom prst="rect">
            <a:avLst/>
          </a:prstGeom>
          <a:solidFill>
            <a:schemeClr val="tx2">
              <a:lumMod val="60000"/>
              <a:lumOff val="40000"/>
              <a:alpha val="1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mtClean="0">
                <a:solidFill>
                  <a:prstClr val="black"/>
                </a:solidFill>
              </a:rPr>
              <a:t>Congratulations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You can use </a:t>
            </a:r>
            <a:r>
              <a:rPr lang="en-US" sz="1600" smtClean="0">
                <a:solidFill>
                  <a:prstClr val="black"/>
                </a:solidFill>
              </a:rPr>
              <a:t>this free PowerPoint </a:t>
            </a:r>
            <a:r>
              <a:rPr lang="en-US" sz="1600" dirty="0" smtClean="0">
                <a:solidFill>
                  <a:prstClr val="black"/>
                </a:solidFill>
              </a:rPr>
              <a:t>template </a:t>
            </a:r>
            <a:r>
              <a:rPr lang="en-US" sz="1600" smtClean="0">
                <a:solidFill>
                  <a:prstClr val="black"/>
                </a:solidFill>
              </a:rPr>
              <a:t>for your own presentations.  Follow </a:t>
            </a:r>
            <a:r>
              <a:rPr lang="en-US" sz="1600" dirty="0" smtClean="0">
                <a:solidFill>
                  <a:prstClr val="black"/>
                </a:solidFill>
              </a:rPr>
              <a:t>us </a:t>
            </a:r>
            <a:r>
              <a:rPr lang="en-US" sz="1600" smtClean="0">
                <a:solidFill>
                  <a:prstClr val="black"/>
                </a:solidFill>
              </a:rPr>
              <a:t>on Twitter </a:t>
            </a:r>
            <a:r>
              <a:rPr lang="en-US" sz="1600" smtClean="0">
                <a:solidFill>
                  <a:prstClr val="black"/>
                </a:solidFill>
                <a:hlinkClick r:id="rId4"/>
              </a:rPr>
              <a:t>@ppttemplatenet</a:t>
            </a:r>
            <a:r>
              <a:rPr lang="en-US" sz="1600" smtClean="0">
                <a:solidFill>
                  <a:prstClr val="black"/>
                </a:solidFill>
              </a:rPr>
              <a:t> </a:t>
            </a:r>
            <a:endParaRPr lang="en-US" sz="16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2400" smtClean="0">
                <a:solidFill>
                  <a:prstClr val="black"/>
                </a:solidFill>
                <a:hlinkClick r:id="rId5"/>
              </a:rPr>
              <a:t>PPTTemplate.net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3629" y="1135093"/>
            <a:ext cx="9144000" cy="956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57200" y="1092686"/>
            <a:ext cx="853971" cy="1040914"/>
            <a:chOff x="6522100" y="381000"/>
            <a:chExt cx="1250300" cy="1524000"/>
          </a:xfrm>
        </p:grpSpPr>
        <p:sp>
          <p:nvSpPr>
            <p:cNvPr id="14" name="Freeform 13"/>
            <p:cNvSpPr/>
            <p:nvPr userDrawn="1"/>
          </p:nvSpPr>
          <p:spPr>
            <a:xfrm>
              <a:off x="7695029" y="381116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Isosceles Triangle 14"/>
            <p:cNvSpPr/>
            <p:nvPr userDrawn="1"/>
          </p:nvSpPr>
          <p:spPr>
            <a:xfrm flipV="1">
              <a:off x="6550567" y="381000"/>
              <a:ext cx="1193067" cy="762000"/>
            </a:xfrm>
            <a:prstGeom prst="triangle">
              <a:avLst/>
            </a:prstGeom>
            <a:solidFill>
              <a:srgbClr val="00B0F0">
                <a:alpha val="86667"/>
              </a:srgbClr>
            </a:solidFill>
            <a:ln>
              <a:noFill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6" name="Freeform 15"/>
            <p:cNvSpPr/>
            <p:nvPr userDrawn="1"/>
          </p:nvSpPr>
          <p:spPr>
            <a:xfrm flipH="1">
              <a:off x="6522100" y="381116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7" name="Freeform 16"/>
            <p:cNvSpPr/>
            <p:nvPr userDrawn="1"/>
          </p:nvSpPr>
          <p:spPr>
            <a:xfrm flipV="1">
              <a:off x="7695029" y="1843029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>
            <a:xfrm flipH="1" flipV="1">
              <a:off x="6522100" y="1843029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>
              <a:off x="6550567" y="1143000"/>
              <a:ext cx="1193067" cy="762000"/>
            </a:xfrm>
            <a:prstGeom prst="triangle">
              <a:avLst/>
            </a:prstGeom>
            <a:solidFill>
              <a:srgbClr val="00B0F0">
                <a:alpha val="86667"/>
              </a:srgbClr>
            </a:solidFill>
            <a:ln>
              <a:noFill/>
            </a:ln>
            <a:effectLst>
              <a:outerShdw blurRad="889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20" name="Title 1"/>
          <p:cNvSpPr txBox="1">
            <a:spLocks/>
          </p:cNvSpPr>
          <p:nvPr/>
        </p:nvSpPr>
        <p:spPr>
          <a:xfrm>
            <a:off x="1905000" y="1288210"/>
            <a:ext cx="6858000" cy="619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kern="1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r"/>
            <a:r>
              <a:rPr lang="en-US" smtClean="0"/>
              <a:t>Download More Free PowerPoint Templates</a:t>
            </a:r>
            <a:endParaRPr lang="en-US"/>
          </a:p>
        </p:txBody>
      </p:sp>
      <p:pic>
        <p:nvPicPr>
          <p:cNvPr id="21" name="Picture 2" descr="E:\cloud\drive\websites\ppttemplate\ppt\logo-ppttemplate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5" y="5719575"/>
            <a:ext cx="3314701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457200" y="304800"/>
            <a:ext cx="7772400" cy="619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kern="1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>
                <a:solidFill>
                  <a:schemeClr val="tx1"/>
                </a:solidFill>
                <a:effectLst/>
              </a:rPr>
              <a:t>And now what?</a:t>
            </a:r>
            <a:endParaRPr lang="en-US">
              <a:solidFill>
                <a:schemeClr val="tx1"/>
              </a:solidFill>
              <a:effectLst/>
            </a:endParaRPr>
          </a:p>
        </p:txBody>
      </p:sp>
      <p:pic>
        <p:nvPicPr>
          <p:cNvPr id="1027" name="Picture 3" descr="E:\cloud\drive\websites\ppttemplate\ppt\logo-slideonline.pn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791200"/>
            <a:ext cx="347472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itle 1"/>
          <p:cNvSpPr txBox="1">
            <a:spLocks/>
          </p:cNvSpPr>
          <p:nvPr/>
        </p:nvSpPr>
        <p:spPr>
          <a:xfrm>
            <a:off x="228600" y="2133600"/>
            <a:ext cx="8686800" cy="619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kern="1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400" smtClean="0">
                <a:solidFill>
                  <a:schemeClr val="tx1"/>
                </a:solidFill>
                <a:effectLst/>
              </a:rPr>
              <a:t>You can safely delete this slide, but please consider to read below:</a:t>
            </a:r>
            <a:endParaRPr lang="en-US" sz="140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489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143</Words>
  <Application>Microsoft Office PowerPoint</Application>
  <PresentationFormat>On-screen Show (4:3)</PresentationFormat>
  <Paragraphs>38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Ahmad</cp:lastModifiedBy>
  <cp:revision>79</cp:revision>
  <dcterms:created xsi:type="dcterms:W3CDTF">2013-08-21T19:17:07Z</dcterms:created>
  <dcterms:modified xsi:type="dcterms:W3CDTF">2014-02-18T03:53:20Z</dcterms:modified>
</cp:coreProperties>
</file>