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4E318-A3AF-455B-ABE4-8B66D5FCBD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자료구조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49A6C8-7C07-46CA-A5C3-55424FC9E7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단일연결리스트</a:t>
            </a:r>
          </a:p>
        </p:txBody>
      </p:sp>
    </p:spTree>
    <p:extLst>
      <p:ext uri="{BB962C8B-B14F-4D97-AF65-F5344CB8AC3E}">
        <p14:creationId xmlns:p14="http://schemas.microsoft.com/office/powerpoint/2010/main" val="3059635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0024E-A90A-49D9-8059-67C1303C6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C07F18-DB47-43BA-AC64-D3C258E49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단일연결리스트란</a:t>
            </a:r>
            <a:r>
              <a:rPr lang="en-US" altLang="ko-KR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연결리스트 구조체 사용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연결리스트에 노드 추가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연결리스트 노드 삭제 및 연결리스트 삭제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연결리스트 길이체크</a:t>
            </a:r>
          </a:p>
        </p:txBody>
      </p:sp>
    </p:spTree>
    <p:extLst>
      <p:ext uri="{BB962C8B-B14F-4D97-AF65-F5344CB8AC3E}">
        <p14:creationId xmlns:p14="http://schemas.microsoft.com/office/powerpoint/2010/main" val="3630622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3D53A-FAA9-4F46-BC6A-17AFB22AF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단열연결리스트란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47A087-ED35-41F1-95A4-A361ED38A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연결리스트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데이터가 담긴 노드</a:t>
            </a:r>
            <a:r>
              <a:rPr lang="en-US" altLang="ko-KR" dirty="0"/>
              <a:t>(</a:t>
            </a:r>
            <a:r>
              <a:rPr lang="ko-KR" altLang="en-US" dirty="0"/>
              <a:t>메모리 공간</a:t>
            </a:r>
            <a:r>
              <a:rPr lang="en-US" altLang="ko-KR" dirty="0"/>
              <a:t>)</a:t>
            </a:r>
            <a:r>
              <a:rPr lang="ko-KR" altLang="en-US" dirty="0"/>
              <a:t>를 일렬로 연결 한 구조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단일연결리스트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다른 노드를 가리키는 포인터가 하나씩 있는 노드의 연결 리스트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순서도: 종속 처리 3">
            <a:extLst>
              <a:ext uri="{FF2B5EF4-FFF2-40B4-BE49-F238E27FC236}">
                <a16:creationId xmlns:a16="http://schemas.microsoft.com/office/drawing/2014/main" id="{474F3DAB-DB86-427C-BC38-3808DE8144BC}"/>
              </a:ext>
            </a:extLst>
          </p:cNvPr>
          <p:cNvSpPr/>
          <p:nvPr/>
        </p:nvSpPr>
        <p:spPr>
          <a:xfrm>
            <a:off x="1046782" y="4991662"/>
            <a:ext cx="2257124" cy="74256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8750 w 10000"/>
              <a:gd name="connsiteY2" fmla="*/ 0 h 10000"/>
              <a:gd name="connsiteX3" fmla="*/ 8750 w 10000"/>
              <a:gd name="connsiteY3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8115"/>
              <a:gd name="connsiteX1" fmla="*/ 10000 w 10000"/>
              <a:gd name="connsiteY1" fmla="*/ 0 h 18115"/>
              <a:gd name="connsiteX2" fmla="*/ 10000 w 10000"/>
              <a:gd name="connsiteY2" fmla="*/ 10000 h 18115"/>
              <a:gd name="connsiteX3" fmla="*/ 0 w 10000"/>
              <a:gd name="connsiteY3" fmla="*/ 10000 h 18115"/>
              <a:gd name="connsiteX4" fmla="*/ 0 w 10000"/>
              <a:gd name="connsiteY4" fmla="*/ 0 h 18115"/>
              <a:gd name="connsiteX0" fmla="*/ 1250 w 10000"/>
              <a:gd name="connsiteY0" fmla="*/ 0 h 18115"/>
              <a:gd name="connsiteX1" fmla="*/ 1615 w 10000"/>
              <a:gd name="connsiteY1" fmla="*/ 17701 h 18115"/>
              <a:gd name="connsiteX2" fmla="*/ 1250 w 10000"/>
              <a:gd name="connsiteY2" fmla="*/ 10000 h 18115"/>
              <a:gd name="connsiteX3" fmla="*/ 8750 w 10000"/>
              <a:gd name="connsiteY3" fmla="*/ 0 h 18115"/>
              <a:gd name="connsiteX4" fmla="*/ 8750 w 10000"/>
              <a:gd name="connsiteY4" fmla="*/ 10000 h 18115"/>
              <a:gd name="connsiteX0" fmla="*/ 0 w 10000"/>
              <a:gd name="connsiteY0" fmla="*/ 0 h 18115"/>
              <a:gd name="connsiteX1" fmla="*/ 10000 w 10000"/>
              <a:gd name="connsiteY1" fmla="*/ 0 h 18115"/>
              <a:gd name="connsiteX2" fmla="*/ 10000 w 10000"/>
              <a:gd name="connsiteY2" fmla="*/ 10000 h 18115"/>
              <a:gd name="connsiteX3" fmla="*/ 0 w 10000"/>
              <a:gd name="connsiteY3" fmla="*/ 10000 h 18115"/>
              <a:gd name="connsiteX4" fmla="*/ 0 w 10000"/>
              <a:gd name="connsiteY4" fmla="*/ 0 h 18115"/>
              <a:gd name="connsiteX0" fmla="*/ 0 w 10000"/>
              <a:gd name="connsiteY0" fmla="*/ 0 h 18115"/>
              <a:gd name="connsiteX1" fmla="*/ 10000 w 10000"/>
              <a:gd name="connsiteY1" fmla="*/ 0 h 18115"/>
              <a:gd name="connsiteX2" fmla="*/ 10000 w 10000"/>
              <a:gd name="connsiteY2" fmla="*/ 10000 h 18115"/>
              <a:gd name="connsiteX3" fmla="*/ 0 w 10000"/>
              <a:gd name="connsiteY3" fmla="*/ 10000 h 18115"/>
              <a:gd name="connsiteX4" fmla="*/ 0 w 10000"/>
              <a:gd name="connsiteY4" fmla="*/ 0 h 18115"/>
              <a:gd name="connsiteX0" fmla="*/ 1250 w 10000"/>
              <a:gd name="connsiteY0" fmla="*/ 0 h 18115"/>
              <a:gd name="connsiteX1" fmla="*/ 1615 w 10000"/>
              <a:gd name="connsiteY1" fmla="*/ 17701 h 18115"/>
              <a:gd name="connsiteX2" fmla="*/ 1250 w 10000"/>
              <a:gd name="connsiteY2" fmla="*/ 10000 h 18115"/>
              <a:gd name="connsiteX3" fmla="*/ 8750 w 10000"/>
              <a:gd name="connsiteY3" fmla="*/ 0 h 18115"/>
              <a:gd name="connsiteX4" fmla="*/ 8750 w 10000"/>
              <a:gd name="connsiteY4" fmla="*/ 10000 h 18115"/>
              <a:gd name="connsiteX5" fmla="*/ 1250 w 10000"/>
              <a:gd name="connsiteY5" fmla="*/ 0 h 18115"/>
              <a:gd name="connsiteX0" fmla="*/ 0 w 10000"/>
              <a:gd name="connsiteY0" fmla="*/ 0 h 18115"/>
              <a:gd name="connsiteX1" fmla="*/ 10000 w 10000"/>
              <a:gd name="connsiteY1" fmla="*/ 0 h 18115"/>
              <a:gd name="connsiteX2" fmla="*/ 10000 w 10000"/>
              <a:gd name="connsiteY2" fmla="*/ 10000 h 18115"/>
              <a:gd name="connsiteX3" fmla="*/ 0 w 10000"/>
              <a:gd name="connsiteY3" fmla="*/ 10000 h 18115"/>
              <a:gd name="connsiteX4" fmla="*/ 0 w 10000"/>
              <a:gd name="connsiteY4" fmla="*/ 0 h 18115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8750 w 10000"/>
              <a:gd name="connsiteY2" fmla="*/ 0 h 10000"/>
              <a:gd name="connsiteX3" fmla="*/ 8750 w 10000"/>
              <a:gd name="connsiteY3" fmla="*/ 10000 h 10000"/>
              <a:gd name="connsiteX4" fmla="*/ 1250 w 10000"/>
              <a:gd name="connsiteY4" fmla="*/ 0 h 10000"/>
              <a:gd name="connsiteX5" fmla="*/ 8750 w 10000"/>
              <a:gd name="connsiteY5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8750 w 10000"/>
              <a:gd name="connsiteY2" fmla="*/ 0 h 10000"/>
              <a:gd name="connsiteX3" fmla="*/ 8750 w 10000"/>
              <a:gd name="connsiteY3" fmla="*/ 10000 h 10000"/>
              <a:gd name="connsiteX4" fmla="*/ 875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8750 w 10000"/>
              <a:gd name="connsiteY0" fmla="*/ 0 h 10000"/>
              <a:gd name="connsiteX1" fmla="*/ 8750 w 10000"/>
              <a:gd name="connsiteY1" fmla="*/ 10000 h 10000"/>
              <a:gd name="connsiteX2" fmla="*/ 8750 w 10000"/>
              <a:gd name="connsiteY2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6724 w 10000"/>
              <a:gd name="connsiteY0" fmla="*/ 285 h 10000"/>
              <a:gd name="connsiteX1" fmla="*/ 8750 w 10000"/>
              <a:gd name="connsiteY1" fmla="*/ 10000 h 10000"/>
              <a:gd name="connsiteX2" fmla="*/ 6724 w 10000"/>
              <a:gd name="connsiteY2" fmla="*/ 2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7671 w 10000"/>
              <a:gd name="connsiteY0" fmla="*/ 356 h 10000"/>
              <a:gd name="connsiteX1" fmla="*/ 8750 w 10000"/>
              <a:gd name="connsiteY1" fmla="*/ 10000 h 10000"/>
              <a:gd name="connsiteX2" fmla="*/ 7671 w 10000"/>
              <a:gd name="connsiteY2" fmla="*/ 356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214"/>
              <a:gd name="connsiteX1" fmla="*/ 10000 w 10000"/>
              <a:gd name="connsiteY1" fmla="*/ 0 h 10214"/>
              <a:gd name="connsiteX2" fmla="*/ 10000 w 10000"/>
              <a:gd name="connsiteY2" fmla="*/ 10000 h 10214"/>
              <a:gd name="connsiteX3" fmla="*/ 0 w 10000"/>
              <a:gd name="connsiteY3" fmla="*/ 10000 h 10214"/>
              <a:gd name="connsiteX4" fmla="*/ 0 w 10000"/>
              <a:gd name="connsiteY4" fmla="*/ 0 h 10214"/>
              <a:gd name="connsiteX0" fmla="*/ 7671 w 10000"/>
              <a:gd name="connsiteY0" fmla="*/ 356 h 10214"/>
              <a:gd name="connsiteX1" fmla="*/ 7649 w 10000"/>
              <a:gd name="connsiteY1" fmla="*/ 10214 h 10214"/>
              <a:gd name="connsiteX2" fmla="*/ 7671 w 10000"/>
              <a:gd name="connsiteY2" fmla="*/ 356 h 10214"/>
              <a:gd name="connsiteX0" fmla="*/ 0 w 10000"/>
              <a:gd name="connsiteY0" fmla="*/ 0 h 10214"/>
              <a:gd name="connsiteX1" fmla="*/ 10000 w 10000"/>
              <a:gd name="connsiteY1" fmla="*/ 0 h 10214"/>
              <a:gd name="connsiteX2" fmla="*/ 10000 w 10000"/>
              <a:gd name="connsiteY2" fmla="*/ 10000 h 10214"/>
              <a:gd name="connsiteX3" fmla="*/ 0 w 10000"/>
              <a:gd name="connsiteY3" fmla="*/ 10000 h 10214"/>
              <a:gd name="connsiteX4" fmla="*/ 0 w 10000"/>
              <a:gd name="connsiteY4" fmla="*/ 0 h 10214"/>
              <a:gd name="connsiteX0" fmla="*/ 0 w 10000"/>
              <a:gd name="connsiteY0" fmla="*/ 427 h 10641"/>
              <a:gd name="connsiteX1" fmla="*/ 10000 w 10000"/>
              <a:gd name="connsiteY1" fmla="*/ 427 h 10641"/>
              <a:gd name="connsiteX2" fmla="*/ 10000 w 10000"/>
              <a:gd name="connsiteY2" fmla="*/ 10427 h 10641"/>
              <a:gd name="connsiteX3" fmla="*/ 0 w 10000"/>
              <a:gd name="connsiteY3" fmla="*/ 10427 h 10641"/>
              <a:gd name="connsiteX4" fmla="*/ 0 w 10000"/>
              <a:gd name="connsiteY4" fmla="*/ 427 h 10641"/>
              <a:gd name="connsiteX0" fmla="*/ 7693 w 10000"/>
              <a:gd name="connsiteY0" fmla="*/ 0 h 10641"/>
              <a:gd name="connsiteX1" fmla="*/ 7649 w 10000"/>
              <a:gd name="connsiteY1" fmla="*/ 10641 h 10641"/>
              <a:gd name="connsiteX2" fmla="*/ 7693 w 10000"/>
              <a:gd name="connsiteY2" fmla="*/ 0 h 10641"/>
              <a:gd name="connsiteX0" fmla="*/ 0 w 10000"/>
              <a:gd name="connsiteY0" fmla="*/ 427 h 10641"/>
              <a:gd name="connsiteX1" fmla="*/ 10000 w 10000"/>
              <a:gd name="connsiteY1" fmla="*/ 427 h 10641"/>
              <a:gd name="connsiteX2" fmla="*/ 10000 w 10000"/>
              <a:gd name="connsiteY2" fmla="*/ 10427 h 10641"/>
              <a:gd name="connsiteX3" fmla="*/ 0 w 10000"/>
              <a:gd name="connsiteY3" fmla="*/ 10427 h 10641"/>
              <a:gd name="connsiteX4" fmla="*/ 0 w 10000"/>
              <a:gd name="connsiteY4" fmla="*/ 427 h 10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641" stroke="0" extrusionOk="0">
                <a:moveTo>
                  <a:pt x="0" y="427"/>
                </a:moveTo>
                <a:lnTo>
                  <a:pt x="10000" y="427"/>
                </a:lnTo>
                <a:lnTo>
                  <a:pt x="10000" y="10427"/>
                </a:lnTo>
                <a:lnTo>
                  <a:pt x="0" y="10427"/>
                </a:lnTo>
                <a:lnTo>
                  <a:pt x="0" y="427"/>
                </a:lnTo>
                <a:close/>
              </a:path>
              <a:path w="10000" h="10641" fill="none" extrusionOk="0">
                <a:moveTo>
                  <a:pt x="7693" y="0"/>
                </a:moveTo>
                <a:cubicBezTo>
                  <a:pt x="7686" y="3286"/>
                  <a:pt x="7656" y="7355"/>
                  <a:pt x="7649" y="10641"/>
                </a:cubicBezTo>
                <a:cubicBezTo>
                  <a:pt x="7656" y="7355"/>
                  <a:pt x="7686" y="3286"/>
                  <a:pt x="7693" y="0"/>
                </a:cubicBezTo>
                <a:close/>
              </a:path>
              <a:path w="10000" h="10641" fill="none">
                <a:moveTo>
                  <a:pt x="0" y="427"/>
                </a:moveTo>
                <a:lnTo>
                  <a:pt x="10000" y="427"/>
                </a:lnTo>
                <a:lnTo>
                  <a:pt x="10000" y="10427"/>
                </a:lnTo>
                <a:lnTo>
                  <a:pt x="0" y="10427"/>
                </a:lnTo>
                <a:lnTo>
                  <a:pt x="0" y="427"/>
                </a:lnTo>
                <a:close/>
              </a:path>
            </a:pathLst>
          </a:cu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wordArtVertRtl" rtlCol="0" anchor="t" anchorCtr="0"/>
          <a:lstStyle/>
          <a:p>
            <a:pPr algn="ctr"/>
            <a:r>
              <a:rPr lang="en-US" altLang="ko-KR" dirty="0"/>
              <a:t>P</a:t>
            </a:r>
            <a:endParaRPr lang="ko-KR" altLang="en-US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34F188FE-863A-4ACD-80F3-2DDF7BC25311}"/>
              </a:ext>
            </a:extLst>
          </p:cNvPr>
          <p:cNvSpPr/>
          <p:nvPr/>
        </p:nvSpPr>
        <p:spPr>
          <a:xfrm>
            <a:off x="3503543" y="5103743"/>
            <a:ext cx="680831" cy="536714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DDADADCD-1A54-4D10-B46D-D6DA4DFA6E72}"/>
              </a:ext>
            </a:extLst>
          </p:cNvPr>
          <p:cNvSpPr/>
          <p:nvPr/>
        </p:nvSpPr>
        <p:spPr>
          <a:xfrm>
            <a:off x="6963022" y="5103743"/>
            <a:ext cx="680831" cy="536714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종속 처리 3">
            <a:extLst>
              <a:ext uri="{FF2B5EF4-FFF2-40B4-BE49-F238E27FC236}">
                <a16:creationId xmlns:a16="http://schemas.microsoft.com/office/drawing/2014/main" id="{7A2D1E81-F33D-43A8-98C3-575FCE90444A}"/>
              </a:ext>
            </a:extLst>
          </p:cNvPr>
          <p:cNvSpPr/>
          <p:nvPr/>
        </p:nvSpPr>
        <p:spPr>
          <a:xfrm>
            <a:off x="4384011" y="4991661"/>
            <a:ext cx="2257124" cy="74256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8750 w 10000"/>
              <a:gd name="connsiteY2" fmla="*/ 0 h 10000"/>
              <a:gd name="connsiteX3" fmla="*/ 8750 w 10000"/>
              <a:gd name="connsiteY3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8115"/>
              <a:gd name="connsiteX1" fmla="*/ 10000 w 10000"/>
              <a:gd name="connsiteY1" fmla="*/ 0 h 18115"/>
              <a:gd name="connsiteX2" fmla="*/ 10000 w 10000"/>
              <a:gd name="connsiteY2" fmla="*/ 10000 h 18115"/>
              <a:gd name="connsiteX3" fmla="*/ 0 w 10000"/>
              <a:gd name="connsiteY3" fmla="*/ 10000 h 18115"/>
              <a:gd name="connsiteX4" fmla="*/ 0 w 10000"/>
              <a:gd name="connsiteY4" fmla="*/ 0 h 18115"/>
              <a:gd name="connsiteX0" fmla="*/ 1250 w 10000"/>
              <a:gd name="connsiteY0" fmla="*/ 0 h 18115"/>
              <a:gd name="connsiteX1" fmla="*/ 1615 w 10000"/>
              <a:gd name="connsiteY1" fmla="*/ 17701 h 18115"/>
              <a:gd name="connsiteX2" fmla="*/ 1250 w 10000"/>
              <a:gd name="connsiteY2" fmla="*/ 10000 h 18115"/>
              <a:gd name="connsiteX3" fmla="*/ 8750 w 10000"/>
              <a:gd name="connsiteY3" fmla="*/ 0 h 18115"/>
              <a:gd name="connsiteX4" fmla="*/ 8750 w 10000"/>
              <a:gd name="connsiteY4" fmla="*/ 10000 h 18115"/>
              <a:gd name="connsiteX0" fmla="*/ 0 w 10000"/>
              <a:gd name="connsiteY0" fmla="*/ 0 h 18115"/>
              <a:gd name="connsiteX1" fmla="*/ 10000 w 10000"/>
              <a:gd name="connsiteY1" fmla="*/ 0 h 18115"/>
              <a:gd name="connsiteX2" fmla="*/ 10000 w 10000"/>
              <a:gd name="connsiteY2" fmla="*/ 10000 h 18115"/>
              <a:gd name="connsiteX3" fmla="*/ 0 w 10000"/>
              <a:gd name="connsiteY3" fmla="*/ 10000 h 18115"/>
              <a:gd name="connsiteX4" fmla="*/ 0 w 10000"/>
              <a:gd name="connsiteY4" fmla="*/ 0 h 18115"/>
              <a:gd name="connsiteX0" fmla="*/ 0 w 10000"/>
              <a:gd name="connsiteY0" fmla="*/ 0 h 18115"/>
              <a:gd name="connsiteX1" fmla="*/ 10000 w 10000"/>
              <a:gd name="connsiteY1" fmla="*/ 0 h 18115"/>
              <a:gd name="connsiteX2" fmla="*/ 10000 w 10000"/>
              <a:gd name="connsiteY2" fmla="*/ 10000 h 18115"/>
              <a:gd name="connsiteX3" fmla="*/ 0 w 10000"/>
              <a:gd name="connsiteY3" fmla="*/ 10000 h 18115"/>
              <a:gd name="connsiteX4" fmla="*/ 0 w 10000"/>
              <a:gd name="connsiteY4" fmla="*/ 0 h 18115"/>
              <a:gd name="connsiteX0" fmla="*/ 1250 w 10000"/>
              <a:gd name="connsiteY0" fmla="*/ 0 h 18115"/>
              <a:gd name="connsiteX1" fmla="*/ 1615 w 10000"/>
              <a:gd name="connsiteY1" fmla="*/ 17701 h 18115"/>
              <a:gd name="connsiteX2" fmla="*/ 1250 w 10000"/>
              <a:gd name="connsiteY2" fmla="*/ 10000 h 18115"/>
              <a:gd name="connsiteX3" fmla="*/ 8750 w 10000"/>
              <a:gd name="connsiteY3" fmla="*/ 0 h 18115"/>
              <a:gd name="connsiteX4" fmla="*/ 8750 w 10000"/>
              <a:gd name="connsiteY4" fmla="*/ 10000 h 18115"/>
              <a:gd name="connsiteX5" fmla="*/ 1250 w 10000"/>
              <a:gd name="connsiteY5" fmla="*/ 0 h 18115"/>
              <a:gd name="connsiteX0" fmla="*/ 0 w 10000"/>
              <a:gd name="connsiteY0" fmla="*/ 0 h 18115"/>
              <a:gd name="connsiteX1" fmla="*/ 10000 w 10000"/>
              <a:gd name="connsiteY1" fmla="*/ 0 h 18115"/>
              <a:gd name="connsiteX2" fmla="*/ 10000 w 10000"/>
              <a:gd name="connsiteY2" fmla="*/ 10000 h 18115"/>
              <a:gd name="connsiteX3" fmla="*/ 0 w 10000"/>
              <a:gd name="connsiteY3" fmla="*/ 10000 h 18115"/>
              <a:gd name="connsiteX4" fmla="*/ 0 w 10000"/>
              <a:gd name="connsiteY4" fmla="*/ 0 h 18115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8750 w 10000"/>
              <a:gd name="connsiteY2" fmla="*/ 0 h 10000"/>
              <a:gd name="connsiteX3" fmla="*/ 8750 w 10000"/>
              <a:gd name="connsiteY3" fmla="*/ 10000 h 10000"/>
              <a:gd name="connsiteX4" fmla="*/ 1250 w 10000"/>
              <a:gd name="connsiteY4" fmla="*/ 0 h 10000"/>
              <a:gd name="connsiteX5" fmla="*/ 8750 w 10000"/>
              <a:gd name="connsiteY5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8750 w 10000"/>
              <a:gd name="connsiteY2" fmla="*/ 0 h 10000"/>
              <a:gd name="connsiteX3" fmla="*/ 8750 w 10000"/>
              <a:gd name="connsiteY3" fmla="*/ 10000 h 10000"/>
              <a:gd name="connsiteX4" fmla="*/ 875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8750 w 10000"/>
              <a:gd name="connsiteY0" fmla="*/ 0 h 10000"/>
              <a:gd name="connsiteX1" fmla="*/ 8750 w 10000"/>
              <a:gd name="connsiteY1" fmla="*/ 10000 h 10000"/>
              <a:gd name="connsiteX2" fmla="*/ 8750 w 10000"/>
              <a:gd name="connsiteY2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6724 w 10000"/>
              <a:gd name="connsiteY0" fmla="*/ 285 h 10000"/>
              <a:gd name="connsiteX1" fmla="*/ 8750 w 10000"/>
              <a:gd name="connsiteY1" fmla="*/ 10000 h 10000"/>
              <a:gd name="connsiteX2" fmla="*/ 6724 w 10000"/>
              <a:gd name="connsiteY2" fmla="*/ 2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7671 w 10000"/>
              <a:gd name="connsiteY0" fmla="*/ 356 h 10000"/>
              <a:gd name="connsiteX1" fmla="*/ 8750 w 10000"/>
              <a:gd name="connsiteY1" fmla="*/ 10000 h 10000"/>
              <a:gd name="connsiteX2" fmla="*/ 7671 w 10000"/>
              <a:gd name="connsiteY2" fmla="*/ 356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214"/>
              <a:gd name="connsiteX1" fmla="*/ 10000 w 10000"/>
              <a:gd name="connsiteY1" fmla="*/ 0 h 10214"/>
              <a:gd name="connsiteX2" fmla="*/ 10000 w 10000"/>
              <a:gd name="connsiteY2" fmla="*/ 10000 h 10214"/>
              <a:gd name="connsiteX3" fmla="*/ 0 w 10000"/>
              <a:gd name="connsiteY3" fmla="*/ 10000 h 10214"/>
              <a:gd name="connsiteX4" fmla="*/ 0 w 10000"/>
              <a:gd name="connsiteY4" fmla="*/ 0 h 10214"/>
              <a:gd name="connsiteX0" fmla="*/ 7671 w 10000"/>
              <a:gd name="connsiteY0" fmla="*/ 356 h 10214"/>
              <a:gd name="connsiteX1" fmla="*/ 7649 w 10000"/>
              <a:gd name="connsiteY1" fmla="*/ 10214 h 10214"/>
              <a:gd name="connsiteX2" fmla="*/ 7671 w 10000"/>
              <a:gd name="connsiteY2" fmla="*/ 356 h 10214"/>
              <a:gd name="connsiteX0" fmla="*/ 0 w 10000"/>
              <a:gd name="connsiteY0" fmla="*/ 0 h 10214"/>
              <a:gd name="connsiteX1" fmla="*/ 10000 w 10000"/>
              <a:gd name="connsiteY1" fmla="*/ 0 h 10214"/>
              <a:gd name="connsiteX2" fmla="*/ 10000 w 10000"/>
              <a:gd name="connsiteY2" fmla="*/ 10000 h 10214"/>
              <a:gd name="connsiteX3" fmla="*/ 0 w 10000"/>
              <a:gd name="connsiteY3" fmla="*/ 10000 h 10214"/>
              <a:gd name="connsiteX4" fmla="*/ 0 w 10000"/>
              <a:gd name="connsiteY4" fmla="*/ 0 h 10214"/>
              <a:gd name="connsiteX0" fmla="*/ 0 w 10000"/>
              <a:gd name="connsiteY0" fmla="*/ 427 h 10641"/>
              <a:gd name="connsiteX1" fmla="*/ 10000 w 10000"/>
              <a:gd name="connsiteY1" fmla="*/ 427 h 10641"/>
              <a:gd name="connsiteX2" fmla="*/ 10000 w 10000"/>
              <a:gd name="connsiteY2" fmla="*/ 10427 h 10641"/>
              <a:gd name="connsiteX3" fmla="*/ 0 w 10000"/>
              <a:gd name="connsiteY3" fmla="*/ 10427 h 10641"/>
              <a:gd name="connsiteX4" fmla="*/ 0 w 10000"/>
              <a:gd name="connsiteY4" fmla="*/ 427 h 10641"/>
              <a:gd name="connsiteX0" fmla="*/ 7693 w 10000"/>
              <a:gd name="connsiteY0" fmla="*/ 0 h 10641"/>
              <a:gd name="connsiteX1" fmla="*/ 7649 w 10000"/>
              <a:gd name="connsiteY1" fmla="*/ 10641 h 10641"/>
              <a:gd name="connsiteX2" fmla="*/ 7693 w 10000"/>
              <a:gd name="connsiteY2" fmla="*/ 0 h 10641"/>
              <a:gd name="connsiteX0" fmla="*/ 0 w 10000"/>
              <a:gd name="connsiteY0" fmla="*/ 427 h 10641"/>
              <a:gd name="connsiteX1" fmla="*/ 10000 w 10000"/>
              <a:gd name="connsiteY1" fmla="*/ 427 h 10641"/>
              <a:gd name="connsiteX2" fmla="*/ 10000 w 10000"/>
              <a:gd name="connsiteY2" fmla="*/ 10427 h 10641"/>
              <a:gd name="connsiteX3" fmla="*/ 0 w 10000"/>
              <a:gd name="connsiteY3" fmla="*/ 10427 h 10641"/>
              <a:gd name="connsiteX4" fmla="*/ 0 w 10000"/>
              <a:gd name="connsiteY4" fmla="*/ 427 h 10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641" stroke="0" extrusionOk="0">
                <a:moveTo>
                  <a:pt x="0" y="427"/>
                </a:moveTo>
                <a:lnTo>
                  <a:pt x="10000" y="427"/>
                </a:lnTo>
                <a:lnTo>
                  <a:pt x="10000" y="10427"/>
                </a:lnTo>
                <a:lnTo>
                  <a:pt x="0" y="10427"/>
                </a:lnTo>
                <a:lnTo>
                  <a:pt x="0" y="427"/>
                </a:lnTo>
                <a:close/>
              </a:path>
              <a:path w="10000" h="10641" fill="none" extrusionOk="0">
                <a:moveTo>
                  <a:pt x="7693" y="0"/>
                </a:moveTo>
                <a:cubicBezTo>
                  <a:pt x="7686" y="3286"/>
                  <a:pt x="7656" y="7355"/>
                  <a:pt x="7649" y="10641"/>
                </a:cubicBezTo>
                <a:cubicBezTo>
                  <a:pt x="7656" y="7355"/>
                  <a:pt x="7686" y="3286"/>
                  <a:pt x="7693" y="0"/>
                </a:cubicBezTo>
                <a:close/>
              </a:path>
              <a:path w="10000" h="10641" fill="none">
                <a:moveTo>
                  <a:pt x="0" y="427"/>
                </a:moveTo>
                <a:lnTo>
                  <a:pt x="10000" y="427"/>
                </a:lnTo>
                <a:lnTo>
                  <a:pt x="10000" y="10427"/>
                </a:lnTo>
                <a:lnTo>
                  <a:pt x="0" y="10427"/>
                </a:lnTo>
                <a:lnTo>
                  <a:pt x="0" y="427"/>
                </a:lnTo>
                <a:close/>
              </a:path>
            </a:pathLst>
          </a:cu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wordArtVertRtl" rtlCol="0" anchor="t" anchorCtr="0"/>
          <a:lstStyle/>
          <a:p>
            <a:pPr algn="ctr"/>
            <a:r>
              <a:rPr lang="en-US" altLang="ko-KR" dirty="0"/>
              <a:t>P</a:t>
            </a:r>
            <a:endParaRPr lang="ko-KR" altLang="en-US" dirty="0"/>
          </a:p>
        </p:txBody>
      </p:sp>
      <p:sp>
        <p:nvSpPr>
          <p:cNvPr id="11" name="순서도: 종속 처리 3">
            <a:extLst>
              <a:ext uri="{FF2B5EF4-FFF2-40B4-BE49-F238E27FC236}">
                <a16:creationId xmlns:a16="http://schemas.microsoft.com/office/drawing/2014/main" id="{7681C66A-02D0-43D4-AB69-B1C4CDEAB220}"/>
              </a:ext>
            </a:extLst>
          </p:cNvPr>
          <p:cNvSpPr/>
          <p:nvPr/>
        </p:nvSpPr>
        <p:spPr>
          <a:xfrm>
            <a:off x="7965740" y="5000818"/>
            <a:ext cx="2257124" cy="74256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8750 w 10000"/>
              <a:gd name="connsiteY2" fmla="*/ 0 h 10000"/>
              <a:gd name="connsiteX3" fmla="*/ 8750 w 10000"/>
              <a:gd name="connsiteY3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8115"/>
              <a:gd name="connsiteX1" fmla="*/ 10000 w 10000"/>
              <a:gd name="connsiteY1" fmla="*/ 0 h 18115"/>
              <a:gd name="connsiteX2" fmla="*/ 10000 w 10000"/>
              <a:gd name="connsiteY2" fmla="*/ 10000 h 18115"/>
              <a:gd name="connsiteX3" fmla="*/ 0 w 10000"/>
              <a:gd name="connsiteY3" fmla="*/ 10000 h 18115"/>
              <a:gd name="connsiteX4" fmla="*/ 0 w 10000"/>
              <a:gd name="connsiteY4" fmla="*/ 0 h 18115"/>
              <a:gd name="connsiteX0" fmla="*/ 1250 w 10000"/>
              <a:gd name="connsiteY0" fmla="*/ 0 h 18115"/>
              <a:gd name="connsiteX1" fmla="*/ 1615 w 10000"/>
              <a:gd name="connsiteY1" fmla="*/ 17701 h 18115"/>
              <a:gd name="connsiteX2" fmla="*/ 1250 w 10000"/>
              <a:gd name="connsiteY2" fmla="*/ 10000 h 18115"/>
              <a:gd name="connsiteX3" fmla="*/ 8750 w 10000"/>
              <a:gd name="connsiteY3" fmla="*/ 0 h 18115"/>
              <a:gd name="connsiteX4" fmla="*/ 8750 w 10000"/>
              <a:gd name="connsiteY4" fmla="*/ 10000 h 18115"/>
              <a:gd name="connsiteX0" fmla="*/ 0 w 10000"/>
              <a:gd name="connsiteY0" fmla="*/ 0 h 18115"/>
              <a:gd name="connsiteX1" fmla="*/ 10000 w 10000"/>
              <a:gd name="connsiteY1" fmla="*/ 0 h 18115"/>
              <a:gd name="connsiteX2" fmla="*/ 10000 w 10000"/>
              <a:gd name="connsiteY2" fmla="*/ 10000 h 18115"/>
              <a:gd name="connsiteX3" fmla="*/ 0 w 10000"/>
              <a:gd name="connsiteY3" fmla="*/ 10000 h 18115"/>
              <a:gd name="connsiteX4" fmla="*/ 0 w 10000"/>
              <a:gd name="connsiteY4" fmla="*/ 0 h 18115"/>
              <a:gd name="connsiteX0" fmla="*/ 0 w 10000"/>
              <a:gd name="connsiteY0" fmla="*/ 0 h 18115"/>
              <a:gd name="connsiteX1" fmla="*/ 10000 w 10000"/>
              <a:gd name="connsiteY1" fmla="*/ 0 h 18115"/>
              <a:gd name="connsiteX2" fmla="*/ 10000 w 10000"/>
              <a:gd name="connsiteY2" fmla="*/ 10000 h 18115"/>
              <a:gd name="connsiteX3" fmla="*/ 0 w 10000"/>
              <a:gd name="connsiteY3" fmla="*/ 10000 h 18115"/>
              <a:gd name="connsiteX4" fmla="*/ 0 w 10000"/>
              <a:gd name="connsiteY4" fmla="*/ 0 h 18115"/>
              <a:gd name="connsiteX0" fmla="*/ 1250 w 10000"/>
              <a:gd name="connsiteY0" fmla="*/ 0 h 18115"/>
              <a:gd name="connsiteX1" fmla="*/ 1615 w 10000"/>
              <a:gd name="connsiteY1" fmla="*/ 17701 h 18115"/>
              <a:gd name="connsiteX2" fmla="*/ 1250 w 10000"/>
              <a:gd name="connsiteY2" fmla="*/ 10000 h 18115"/>
              <a:gd name="connsiteX3" fmla="*/ 8750 w 10000"/>
              <a:gd name="connsiteY3" fmla="*/ 0 h 18115"/>
              <a:gd name="connsiteX4" fmla="*/ 8750 w 10000"/>
              <a:gd name="connsiteY4" fmla="*/ 10000 h 18115"/>
              <a:gd name="connsiteX5" fmla="*/ 1250 w 10000"/>
              <a:gd name="connsiteY5" fmla="*/ 0 h 18115"/>
              <a:gd name="connsiteX0" fmla="*/ 0 w 10000"/>
              <a:gd name="connsiteY0" fmla="*/ 0 h 18115"/>
              <a:gd name="connsiteX1" fmla="*/ 10000 w 10000"/>
              <a:gd name="connsiteY1" fmla="*/ 0 h 18115"/>
              <a:gd name="connsiteX2" fmla="*/ 10000 w 10000"/>
              <a:gd name="connsiteY2" fmla="*/ 10000 h 18115"/>
              <a:gd name="connsiteX3" fmla="*/ 0 w 10000"/>
              <a:gd name="connsiteY3" fmla="*/ 10000 h 18115"/>
              <a:gd name="connsiteX4" fmla="*/ 0 w 10000"/>
              <a:gd name="connsiteY4" fmla="*/ 0 h 18115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8750 w 10000"/>
              <a:gd name="connsiteY2" fmla="*/ 0 h 10000"/>
              <a:gd name="connsiteX3" fmla="*/ 8750 w 10000"/>
              <a:gd name="connsiteY3" fmla="*/ 10000 h 10000"/>
              <a:gd name="connsiteX4" fmla="*/ 1250 w 10000"/>
              <a:gd name="connsiteY4" fmla="*/ 0 h 10000"/>
              <a:gd name="connsiteX5" fmla="*/ 8750 w 10000"/>
              <a:gd name="connsiteY5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8750 w 10000"/>
              <a:gd name="connsiteY2" fmla="*/ 0 h 10000"/>
              <a:gd name="connsiteX3" fmla="*/ 8750 w 10000"/>
              <a:gd name="connsiteY3" fmla="*/ 10000 h 10000"/>
              <a:gd name="connsiteX4" fmla="*/ 875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8750 w 10000"/>
              <a:gd name="connsiteY0" fmla="*/ 0 h 10000"/>
              <a:gd name="connsiteX1" fmla="*/ 8750 w 10000"/>
              <a:gd name="connsiteY1" fmla="*/ 10000 h 10000"/>
              <a:gd name="connsiteX2" fmla="*/ 8750 w 10000"/>
              <a:gd name="connsiteY2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6724 w 10000"/>
              <a:gd name="connsiteY0" fmla="*/ 285 h 10000"/>
              <a:gd name="connsiteX1" fmla="*/ 8750 w 10000"/>
              <a:gd name="connsiteY1" fmla="*/ 10000 h 10000"/>
              <a:gd name="connsiteX2" fmla="*/ 6724 w 10000"/>
              <a:gd name="connsiteY2" fmla="*/ 2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7671 w 10000"/>
              <a:gd name="connsiteY0" fmla="*/ 356 h 10000"/>
              <a:gd name="connsiteX1" fmla="*/ 8750 w 10000"/>
              <a:gd name="connsiteY1" fmla="*/ 10000 h 10000"/>
              <a:gd name="connsiteX2" fmla="*/ 7671 w 10000"/>
              <a:gd name="connsiteY2" fmla="*/ 356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214"/>
              <a:gd name="connsiteX1" fmla="*/ 10000 w 10000"/>
              <a:gd name="connsiteY1" fmla="*/ 0 h 10214"/>
              <a:gd name="connsiteX2" fmla="*/ 10000 w 10000"/>
              <a:gd name="connsiteY2" fmla="*/ 10000 h 10214"/>
              <a:gd name="connsiteX3" fmla="*/ 0 w 10000"/>
              <a:gd name="connsiteY3" fmla="*/ 10000 h 10214"/>
              <a:gd name="connsiteX4" fmla="*/ 0 w 10000"/>
              <a:gd name="connsiteY4" fmla="*/ 0 h 10214"/>
              <a:gd name="connsiteX0" fmla="*/ 7671 w 10000"/>
              <a:gd name="connsiteY0" fmla="*/ 356 h 10214"/>
              <a:gd name="connsiteX1" fmla="*/ 7649 w 10000"/>
              <a:gd name="connsiteY1" fmla="*/ 10214 h 10214"/>
              <a:gd name="connsiteX2" fmla="*/ 7671 w 10000"/>
              <a:gd name="connsiteY2" fmla="*/ 356 h 10214"/>
              <a:gd name="connsiteX0" fmla="*/ 0 w 10000"/>
              <a:gd name="connsiteY0" fmla="*/ 0 h 10214"/>
              <a:gd name="connsiteX1" fmla="*/ 10000 w 10000"/>
              <a:gd name="connsiteY1" fmla="*/ 0 h 10214"/>
              <a:gd name="connsiteX2" fmla="*/ 10000 w 10000"/>
              <a:gd name="connsiteY2" fmla="*/ 10000 h 10214"/>
              <a:gd name="connsiteX3" fmla="*/ 0 w 10000"/>
              <a:gd name="connsiteY3" fmla="*/ 10000 h 10214"/>
              <a:gd name="connsiteX4" fmla="*/ 0 w 10000"/>
              <a:gd name="connsiteY4" fmla="*/ 0 h 10214"/>
              <a:gd name="connsiteX0" fmla="*/ 0 w 10000"/>
              <a:gd name="connsiteY0" fmla="*/ 427 h 10641"/>
              <a:gd name="connsiteX1" fmla="*/ 10000 w 10000"/>
              <a:gd name="connsiteY1" fmla="*/ 427 h 10641"/>
              <a:gd name="connsiteX2" fmla="*/ 10000 w 10000"/>
              <a:gd name="connsiteY2" fmla="*/ 10427 h 10641"/>
              <a:gd name="connsiteX3" fmla="*/ 0 w 10000"/>
              <a:gd name="connsiteY3" fmla="*/ 10427 h 10641"/>
              <a:gd name="connsiteX4" fmla="*/ 0 w 10000"/>
              <a:gd name="connsiteY4" fmla="*/ 427 h 10641"/>
              <a:gd name="connsiteX0" fmla="*/ 7693 w 10000"/>
              <a:gd name="connsiteY0" fmla="*/ 0 h 10641"/>
              <a:gd name="connsiteX1" fmla="*/ 7649 w 10000"/>
              <a:gd name="connsiteY1" fmla="*/ 10641 h 10641"/>
              <a:gd name="connsiteX2" fmla="*/ 7693 w 10000"/>
              <a:gd name="connsiteY2" fmla="*/ 0 h 10641"/>
              <a:gd name="connsiteX0" fmla="*/ 0 w 10000"/>
              <a:gd name="connsiteY0" fmla="*/ 427 h 10641"/>
              <a:gd name="connsiteX1" fmla="*/ 10000 w 10000"/>
              <a:gd name="connsiteY1" fmla="*/ 427 h 10641"/>
              <a:gd name="connsiteX2" fmla="*/ 10000 w 10000"/>
              <a:gd name="connsiteY2" fmla="*/ 10427 h 10641"/>
              <a:gd name="connsiteX3" fmla="*/ 0 w 10000"/>
              <a:gd name="connsiteY3" fmla="*/ 10427 h 10641"/>
              <a:gd name="connsiteX4" fmla="*/ 0 w 10000"/>
              <a:gd name="connsiteY4" fmla="*/ 427 h 10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641" stroke="0" extrusionOk="0">
                <a:moveTo>
                  <a:pt x="0" y="427"/>
                </a:moveTo>
                <a:lnTo>
                  <a:pt x="10000" y="427"/>
                </a:lnTo>
                <a:lnTo>
                  <a:pt x="10000" y="10427"/>
                </a:lnTo>
                <a:lnTo>
                  <a:pt x="0" y="10427"/>
                </a:lnTo>
                <a:lnTo>
                  <a:pt x="0" y="427"/>
                </a:lnTo>
                <a:close/>
              </a:path>
              <a:path w="10000" h="10641" fill="none" extrusionOk="0">
                <a:moveTo>
                  <a:pt x="7693" y="0"/>
                </a:moveTo>
                <a:cubicBezTo>
                  <a:pt x="7686" y="3286"/>
                  <a:pt x="7656" y="7355"/>
                  <a:pt x="7649" y="10641"/>
                </a:cubicBezTo>
                <a:cubicBezTo>
                  <a:pt x="7656" y="7355"/>
                  <a:pt x="7686" y="3286"/>
                  <a:pt x="7693" y="0"/>
                </a:cubicBezTo>
                <a:close/>
              </a:path>
              <a:path w="10000" h="10641" fill="none">
                <a:moveTo>
                  <a:pt x="0" y="427"/>
                </a:moveTo>
                <a:lnTo>
                  <a:pt x="10000" y="427"/>
                </a:lnTo>
                <a:lnTo>
                  <a:pt x="10000" y="10427"/>
                </a:lnTo>
                <a:lnTo>
                  <a:pt x="0" y="10427"/>
                </a:lnTo>
                <a:lnTo>
                  <a:pt x="0" y="427"/>
                </a:lnTo>
                <a:close/>
              </a:path>
            </a:pathLst>
          </a:cu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wordArtVertRtl" rtlCol="0" anchor="t" anchorCtr="0"/>
          <a:lstStyle/>
          <a:p>
            <a:pPr algn="ctr"/>
            <a:r>
              <a:rPr lang="en-US" altLang="ko-KR" dirty="0"/>
              <a:t>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5636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13807-6678-4E35-BC0D-2777A0ECE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연결리스트 구조체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4C1717-10BD-4E5B-BB51-461A939CF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struct </a:t>
            </a:r>
            <a:r>
              <a:rPr lang="en-US" altLang="ko-KR" dirty="0" err="1"/>
              <a:t>ListNode</a:t>
            </a:r>
            <a:r>
              <a:rPr lang="en-US" altLang="ko-KR" dirty="0"/>
              <a:t>{	</a:t>
            </a:r>
          </a:p>
          <a:p>
            <a:pPr marL="0" indent="0">
              <a:buNone/>
            </a:pPr>
            <a:r>
              <a:rPr lang="en-US" altLang="ko-KR" dirty="0"/>
              <a:t>	struct </a:t>
            </a:r>
            <a:r>
              <a:rPr lang="en-US" altLang="ko-KR" dirty="0" err="1"/>
              <a:t>ListNode</a:t>
            </a:r>
            <a:r>
              <a:rPr lang="en-US" altLang="ko-KR" dirty="0"/>
              <a:t> *next;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data;</a:t>
            </a:r>
          </a:p>
          <a:p>
            <a:pPr marL="0" indent="0">
              <a:buNone/>
            </a:pPr>
            <a:r>
              <a:rPr lang="en-US" altLang="ko-KR" dirty="0"/>
              <a:t>	};</a:t>
            </a:r>
          </a:p>
          <a:p>
            <a:endParaRPr lang="en-US" altLang="ko-KR" dirty="0"/>
          </a:p>
          <a:p>
            <a:r>
              <a:rPr lang="en-US" altLang="ko-KR" dirty="0"/>
              <a:t>*next : </a:t>
            </a:r>
            <a:r>
              <a:rPr lang="ko-KR" altLang="en-US" dirty="0"/>
              <a:t>다음  노드의 메모리 주소를 저장</a:t>
            </a:r>
            <a:endParaRPr lang="en-US" altLang="ko-KR" dirty="0"/>
          </a:p>
          <a:p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연결리스트의 데이터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4A96A0-0AAA-41B6-B7A9-6038A0061C88}"/>
              </a:ext>
            </a:extLst>
          </p:cNvPr>
          <p:cNvSpPr/>
          <p:nvPr/>
        </p:nvSpPr>
        <p:spPr>
          <a:xfrm>
            <a:off x="6096001" y="2201518"/>
            <a:ext cx="3324639" cy="7354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struct </a:t>
            </a:r>
            <a:r>
              <a:rPr lang="en-US" altLang="ko-KR" dirty="0" err="1"/>
              <a:t>ListNode</a:t>
            </a:r>
            <a:r>
              <a:rPr lang="en-US" altLang="ko-KR" dirty="0"/>
              <a:t> *next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B8F4818-6017-4A5E-AE18-226283BF84B9}"/>
              </a:ext>
            </a:extLst>
          </p:cNvPr>
          <p:cNvSpPr/>
          <p:nvPr/>
        </p:nvSpPr>
        <p:spPr>
          <a:xfrm>
            <a:off x="6096000" y="2937014"/>
            <a:ext cx="3324639" cy="7354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int</a:t>
            </a:r>
            <a:r>
              <a:rPr lang="en-US" altLang="ko-KR" dirty="0"/>
              <a:t> 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0628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EC8F9-FA18-4542-B774-2FA94A71E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624" y="276448"/>
            <a:ext cx="10131425" cy="730102"/>
          </a:xfrm>
        </p:spPr>
        <p:txBody>
          <a:bodyPr/>
          <a:lstStyle/>
          <a:p>
            <a:r>
              <a:rPr lang="ko-KR" altLang="en-US" dirty="0"/>
              <a:t>연결리스트에 노드 추가</a:t>
            </a:r>
          </a:p>
        </p:txBody>
      </p:sp>
      <p:pic>
        <p:nvPicPr>
          <p:cNvPr id="11" name="그림 10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7F8E8800-B088-4484-BEFC-C3FFF44DB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65" y="914159"/>
            <a:ext cx="5063848" cy="590905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AF1C81A-1DC1-40BD-ACE1-E9D155457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045" y="914159"/>
            <a:ext cx="5449331" cy="2492024"/>
          </a:xfrm>
          <a:prstGeom prst="rect">
            <a:avLst/>
          </a:prstGeom>
        </p:spPr>
      </p:pic>
      <p:pic>
        <p:nvPicPr>
          <p:cNvPr id="15" name="그림 14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3F8B6241-D2EA-4D37-9AFB-355B4251E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1045" y="3534812"/>
            <a:ext cx="2885970" cy="186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0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EC8F9-FA18-4542-B774-2FA94A71E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624" y="276448"/>
            <a:ext cx="10131425" cy="730102"/>
          </a:xfrm>
        </p:spPr>
        <p:txBody>
          <a:bodyPr/>
          <a:lstStyle/>
          <a:p>
            <a:r>
              <a:rPr lang="ko-KR" altLang="en-US" dirty="0"/>
              <a:t>연결리스트에 </a:t>
            </a:r>
            <a:r>
              <a:rPr lang="ko-KR" altLang="en-US" dirty="0" err="1"/>
              <a:t>노드삭제</a:t>
            </a:r>
            <a:r>
              <a:rPr lang="ko-KR" altLang="en-US" dirty="0"/>
              <a:t> 및 연결리스트 삭제</a:t>
            </a:r>
          </a:p>
        </p:txBody>
      </p:sp>
      <p:pic>
        <p:nvPicPr>
          <p:cNvPr id="4" name="그림 3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6CEE063D-C5CE-470E-A5B3-E4B795B0E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539" y="1006550"/>
            <a:ext cx="4606743" cy="589012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9BF2C26-ECA7-46B4-A7E2-0F6BFB1DF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197" y="1006550"/>
            <a:ext cx="4305299" cy="293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156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EC8F9-FA18-4542-B774-2FA94A71E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624" y="276448"/>
            <a:ext cx="10131425" cy="730102"/>
          </a:xfrm>
        </p:spPr>
        <p:txBody>
          <a:bodyPr/>
          <a:lstStyle/>
          <a:p>
            <a:r>
              <a:rPr lang="ko-KR" altLang="en-US" dirty="0"/>
              <a:t>연결리스트에 </a:t>
            </a:r>
            <a:r>
              <a:rPr lang="ko-KR" altLang="en-US" dirty="0" err="1"/>
              <a:t>노드삭제</a:t>
            </a:r>
            <a:r>
              <a:rPr lang="ko-KR" altLang="en-US" dirty="0"/>
              <a:t> 및 연결리스트 삭제</a:t>
            </a:r>
          </a:p>
        </p:txBody>
      </p:sp>
      <p:pic>
        <p:nvPicPr>
          <p:cNvPr id="5" name="그림 4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E0C012E9-081B-4236-B680-42C86E721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59" y="1006550"/>
            <a:ext cx="4914261" cy="5575002"/>
          </a:xfrm>
          <a:prstGeom prst="rect">
            <a:avLst/>
          </a:prstGeom>
        </p:spPr>
      </p:pic>
      <p:pic>
        <p:nvPicPr>
          <p:cNvPr id="8" name="그림 7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442A96B4-D4B4-462F-8F01-A4563CEDF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559" y="1006550"/>
            <a:ext cx="3687097" cy="496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611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EC8F9-FA18-4542-B774-2FA94A71E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624" y="276448"/>
            <a:ext cx="10131425" cy="730102"/>
          </a:xfrm>
        </p:spPr>
        <p:txBody>
          <a:bodyPr/>
          <a:lstStyle/>
          <a:p>
            <a:r>
              <a:rPr lang="ko-KR" altLang="en-US" dirty="0"/>
              <a:t>연결리스트 길이 체크</a:t>
            </a:r>
          </a:p>
        </p:txBody>
      </p:sp>
      <p:pic>
        <p:nvPicPr>
          <p:cNvPr id="4" name="그림 3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07E88B2C-1C69-4125-AB64-1EB34DDF4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25" y="871521"/>
            <a:ext cx="5614876" cy="5986479"/>
          </a:xfrm>
          <a:prstGeom prst="rect">
            <a:avLst/>
          </a:prstGeom>
        </p:spPr>
      </p:pic>
      <p:pic>
        <p:nvPicPr>
          <p:cNvPr id="7" name="그림 6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415A8691-F63C-4DAE-937D-C04F3D009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421" y="871521"/>
            <a:ext cx="368617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726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TM03457452[[fn=천체]]</Template>
  <TotalTime>128</TotalTime>
  <Words>80</Words>
  <Application>Microsoft Office PowerPoint</Application>
  <PresentationFormat>와이드스크린</PresentationFormat>
  <Paragraphs>31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천체</vt:lpstr>
      <vt:lpstr>자료구조</vt:lpstr>
      <vt:lpstr>목차</vt:lpstr>
      <vt:lpstr>단열연결리스트란?</vt:lpstr>
      <vt:lpstr>연결리스트 구조체 사용</vt:lpstr>
      <vt:lpstr>연결리스트에 노드 추가</vt:lpstr>
      <vt:lpstr>연결리스트에 노드삭제 및 연결리스트 삭제</vt:lpstr>
      <vt:lpstr>연결리스트에 노드삭제 및 연결리스트 삭제</vt:lpstr>
      <vt:lpstr>연결리스트 길이 체크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한지호</dc:creator>
  <cp:lastModifiedBy>한지호</cp:lastModifiedBy>
  <cp:revision>13</cp:revision>
  <dcterms:created xsi:type="dcterms:W3CDTF">2017-11-26T14:12:18Z</dcterms:created>
  <dcterms:modified xsi:type="dcterms:W3CDTF">2017-11-27T15:41:34Z</dcterms:modified>
</cp:coreProperties>
</file>