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ph type="sldImg"/>
          </p:nvPr>
        </p:nvSpPr>
        <p:spPr>
          <a:xfrm>
            <a:off x="1143000" y="685800"/>
            <a:ext cx="4572000" cy="3429000"/>
          </a:xfrm>
          <a:prstGeom prst="rect">
            <a:avLst/>
          </a:prstGeom>
        </p:spPr>
        <p:txBody>
          <a:bodyPr/>
          <a:lstStyle/>
          <a:p>
            <a:pPr/>
          </a:p>
        </p:txBody>
      </p:sp>
      <p:sp>
        <p:nvSpPr>
          <p:cNvPr id="283" name="Shape 2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marL="228600" indent="-228600">
              <a:buSzPct val="100000"/>
              <a:buChar char="•"/>
            </a:pPr>
            <a:r>
              <a:t>발표 시작하겠습니다.</a:t>
            </a:r>
            <a:r>
              <a:t> </a:t>
            </a:r>
          </a:p>
          <a:p>
            <a:pPr marL="228600" indent="-228600">
              <a:buSzPct val="100000"/>
              <a:buChar char="•"/>
            </a:pPr>
            <a:r>
              <a:t>제가 오늘부터 발표할 것은 렌달 하이드 저자의 </a:t>
            </a:r>
            <a:r>
              <a:t>GreatCode</a:t>
            </a:r>
            <a:r>
              <a:t> 라는 책을 주제로 발표하게 됐습니다</a:t>
            </a:r>
            <a:r>
              <a:t>. 그 중에서도 1권, Understanding the machine 하드웨어의 이해인데요.</a:t>
            </a:r>
          </a:p>
          <a:p>
            <a:pPr marL="228600" indent="-228600">
              <a:buSzPct val="100000"/>
              <a:buChar char="•"/>
            </a:pPr>
            <a:r>
              <a:t>우선 제 소개입니다.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marL="228600" indent="-228600">
              <a:buSzPct val="100000"/>
              <a:buChar char="•"/>
            </a:pPr>
            <a:r>
              <a:t>목차</a:t>
            </a:r>
          </a:p>
          <a:p>
            <a:pPr marL="228600" indent="-228600">
              <a:buSzPct val="100000"/>
              <a:buChar char="•"/>
            </a:pPr>
            <a:r>
              <a:t>우선 수와 수치표기법</a:t>
            </a:r>
          </a:p>
          <a:p>
            <a:pPr marL="228600" indent="-228600">
              <a:buSzPct val="100000"/>
              <a:buChar char="•"/>
            </a:pPr>
            <a:r>
              <a:t>수와 수치표기법이 실제 컴퓨터 상에서 어떻게 적용되는지 - 왜 피티를 하는지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lvl1pPr marL="180473" indent="-180473">
              <a:buSzPct val="100000"/>
              <a:buChar char="•"/>
            </a:lvl1pPr>
          </a:lstStyle>
          <a:p>
            <a:pPr/>
            <a:r>
              <a:t>2015년~ 웹개발 시작</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lvl1pPr marL="228600" indent="-228600">
              <a:buSzPct val="100000"/>
              <a:buChar char="•"/>
            </a:lvl1pPr>
          </a:lstStyle>
          <a:p>
            <a:pPr/>
            <a:r>
              <a:t>한창 프로그래밍의 이슈 (Rx)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sldImg"/>
          </p:nvPr>
        </p:nvSpPr>
        <p:spPr>
          <a:prstGeom prst="rect">
            <a:avLst/>
          </a:prstGeom>
        </p:spPr>
        <p:txBody>
          <a:bodyPr/>
          <a:lstStyle/>
          <a:p>
            <a:pPr/>
          </a:p>
        </p:txBody>
      </p:sp>
      <p:sp>
        <p:nvSpPr>
          <p:cNvPr id="457" name="Shape 457"/>
          <p:cNvSpPr/>
          <p:nvPr>
            <p:ph type="body" sz="quarter" idx="1"/>
          </p:nvPr>
        </p:nvSpPr>
        <p:spPr>
          <a:prstGeom prst="rect">
            <a:avLst/>
          </a:prstGeom>
        </p:spPr>
        <p:txBody>
          <a:bodyPr/>
          <a:lstStyle/>
          <a:p>
            <a:pPr marL="228600" indent="-228600">
              <a:buSzPct val="100000"/>
              <a:buChar char="•"/>
            </a:pPr>
            <a:r>
              <a:t>애초에 Null이 될 수 있는 것들을 명확히 하고 가는 스타일, 그래서 같은 A라는 객체과 A? 객체는 서로 다른 스타일로 취급이 된다.</a:t>
            </a:r>
          </a:p>
          <a:p>
            <a:pPr marL="228600" indent="-228600">
              <a:buSzPct val="100000"/>
              <a:buChar char="•"/>
            </a:pPr>
            <a:r>
              <a:t>새로운 언어임에도 자바에서 하던대로 뚝딱뚝딱 하니까 완성돼서 어안이 벙벙.. 왠만한 코드들은 그냥 쓰던대로 갖다 쓰면 될 듯. 말로만 들었지 기존에 JVM환경에서 돌아가는 라이브러리를 그대로 가져다가 쓰니까 너무 신기, 말로만 하는 것과 실제로 보는 것은 또 다르니까.</a:t>
            </a:r>
          </a:p>
          <a:p>
            <a:pPr marL="228600" indent="-228600">
              <a:buSzPct val="100000"/>
              <a:buChar char="•"/>
            </a:pPr>
            <a:r>
              <a:t>제가 생각하는 언어의 본질은, 다른것이 아니라, 얼마나 높은 안정성을 가지고 내가 생각하는 것과 동일하게 표현해줄 수 있는가? 사용자가 추상화한 개념을 그대로 받아들여 머신에게 동작명령을 내리느냐 인데, 확실히 자바는 부족한 언어이구나. 느낌</a:t>
            </a:r>
          </a:p>
          <a:p>
            <a:pPr marL="228600" indent="-228600">
              <a:buSzPct val="100000"/>
              <a:buChar char="•"/>
            </a:pPr>
            <a:r>
              <a:t>자바가 할 수 있는 커버리지는 점점 줄어들고 있다</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2_Custom Layout">
    <p:spTree>
      <p:nvGrpSpPr>
        <p:cNvPr id="1" name=""/>
        <p:cNvGrpSpPr/>
        <p:nvPr/>
      </p:nvGrpSpPr>
      <p:grpSpPr>
        <a:xfrm>
          <a:off x="0" y="0"/>
          <a:ext cx="0" cy="0"/>
          <a:chOff x="0" y="0"/>
          <a:chExt cx="0" cy="0"/>
        </a:xfrm>
      </p:grpSpPr>
      <p:sp>
        <p:nvSpPr>
          <p:cNvPr id="14" name="본문 첫 번째 줄…"/>
          <p:cNvSpPr txBox="1"/>
          <p:nvPr>
            <p:ph type="body" sz="quarter" idx="1"/>
          </p:nvPr>
        </p:nvSpPr>
        <p:spPr>
          <a:xfrm>
            <a:off x="5425" y="3947938"/>
            <a:ext cx="9144001" cy="470101"/>
          </a:xfrm>
          <a:prstGeom prst="rect">
            <a:avLst/>
          </a:prstGeom>
        </p:spPr>
        <p:txBody>
          <a:bodyPr lIns="91424" tIns="91424" rIns="91424" bIns="91424" anchor="ctr">
            <a:normAutofit fontScale="100000" lnSpcReduction="0"/>
          </a:bodyPr>
          <a:lstStyle>
            <a:lvl1pPr algn="ctr">
              <a:defRPr sz="1100">
                <a:solidFill>
                  <a:srgbClr val="3F3F3F"/>
                </a:solidFill>
              </a:defRPr>
            </a:lvl1pPr>
            <a:lvl2pPr algn="ctr">
              <a:defRPr sz="1100">
                <a:solidFill>
                  <a:srgbClr val="3F3F3F"/>
                </a:solidFill>
              </a:defRPr>
            </a:lvl2pPr>
            <a:lvl3pPr algn="ctr">
              <a:defRPr sz="1100">
                <a:solidFill>
                  <a:srgbClr val="3F3F3F"/>
                </a:solidFill>
              </a:defRPr>
            </a:lvl3pPr>
            <a:lvl4pPr algn="ctr">
              <a:defRPr sz="1100">
                <a:solidFill>
                  <a:srgbClr val="3F3F3F"/>
                </a:solidFill>
              </a:defRPr>
            </a:lvl4pPr>
            <a:lvl5pPr algn="ctr">
              <a:defRPr sz="1100">
                <a:solidFill>
                  <a:srgbClr val="3F3F3F"/>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제목 텍스트"/>
          <p:cNvSpPr txBox="1"/>
          <p:nvPr>
            <p:ph type="title"/>
          </p:nvPr>
        </p:nvSpPr>
        <p:spPr>
          <a:xfrm>
            <a:off x="0" y="3419493"/>
            <a:ext cx="9144000" cy="533308"/>
          </a:xfrm>
          <a:prstGeom prst="rect">
            <a:avLst/>
          </a:prstGeom>
        </p:spPr>
        <p:txBody>
          <a:bodyPr/>
          <a:lstStyle>
            <a:lvl1pPr algn="ctr"/>
          </a:lstStyle>
          <a:p>
            <a:pPr/>
            <a:r>
              <a:t>제목 텍스트</a:t>
            </a:r>
          </a:p>
        </p:txBody>
      </p:sp>
      <p:pic>
        <p:nvPicPr>
          <p:cNvPr id="16" name="Shape 9" descr="Shape 9"/>
          <p:cNvPicPr>
            <a:picLocks noChangeAspect="1"/>
          </p:cNvPicPr>
          <p:nvPr/>
        </p:nvPicPr>
        <p:blipFill>
          <a:blip r:embed="rId2">
            <a:extLst/>
          </a:blip>
          <a:stretch>
            <a:fillRect/>
          </a:stretch>
        </p:blipFill>
        <p:spPr>
          <a:xfrm>
            <a:off x="3627980" y="543612"/>
            <a:ext cx="1740110" cy="2592287"/>
          </a:xfrm>
          <a:prstGeom prst="rect">
            <a:avLst/>
          </a:prstGeom>
          <a:ln w="12700">
            <a:miter lim="400000"/>
          </a:ln>
        </p:spPr>
      </p:pic>
      <p:sp>
        <p:nvSpPr>
          <p:cNvPr id="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10_Picture with Caption">
    <p:spTree>
      <p:nvGrpSpPr>
        <p:cNvPr id="1" name=""/>
        <p:cNvGrpSpPr/>
        <p:nvPr/>
      </p:nvGrpSpPr>
      <p:grpSpPr>
        <a:xfrm>
          <a:off x="0" y="0"/>
          <a:ext cx="0" cy="0"/>
          <a:chOff x="0" y="0"/>
          <a:chExt cx="0" cy="0"/>
        </a:xfrm>
      </p:grpSpPr>
      <p:sp>
        <p:nvSpPr>
          <p:cNvPr id="109" name="Shape 51"/>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110" name="제목 텍스트"/>
          <p:cNvSpPr txBox="1"/>
          <p:nvPr>
            <p:ph type="title"/>
          </p:nvPr>
        </p:nvSpPr>
        <p:spPr>
          <a:xfrm>
            <a:off x="0" y="25734"/>
            <a:ext cx="9144000" cy="776531"/>
          </a:xfrm>
          <a:prstGeom prst="rect">
            <a:avLst/>
          </a:prstGeom>
        </p:spPr>
        <p:txBody>
          <a:bodyPr/>
          <a:lstStyle/>
          <a:p>
            <a:pPr/>
            <a:r>
              <a:t>제목 텍스트</a:t>
            </a:r>
          </a:p>
        </p:txBody>
      </p:sp>
      <p:pic>
        <p:nvPicPr>
          <p:cNvPr id="111" name="Shape 53" descr="Shape 53"/>
          <p:cNvPicPr>
            <a:picLocks noChangeAspect="1"/>
          </p:cNvPicPr>
          <p:nvPr/>
        </p:nvPicPr>
        <p:blipFill>
          <a:blip r:embed="rId2">
            <a:extLst/>
          </a:blip>
          <a:stretch>
            <a:fillRect/>
          </a:stretch>
        </p:blipFill>
        <p:spPr>
          <a:xfrm>
            <a:off x="539551" y="1311483"/>
            <a:ext cx="3394309" cy="3384375"/>
          </a:xfrm>
          <a:prstGeom prst="rect">
            <a:avLst/>
          </a:prstGeom>
          <a:ln w="12700">
            <a:miter lim="400000"/>
          </a:ln>
        </p:spPr>
      </p:pic>
      <p:sp>
        <p:nvSpPr>
          <p:cNvPr id="112" name="Shape 54"/>
          <p:cNvSpPr/>
          <p:nvPr>
            <p:ph type="pic" sz="quarter" idx="13"/>
          </p:nvPr>
        </p:nvSpPr>
        <p:spPr>
          <a:xfrm>
            <a:off x="675615" y="1443923"/>
            <a:ext cx="3104296" cy="2135939"/>
          </a:xfrm>
          <a:prstGeom prst="rect">
            <a:avLst/>
          </a:prstGeom>
        </p:spPr>
        <p:txBody>
          <a:bodyPr lIns="91439" rIns="91439"/>
          <a:lstStyle/>
          <a:p>
            <a:pPr/>
          </a:p>
        </p:txBody>
      </p:sp>
      <p:pic>
        <p:nvPicPr>
          <p:cNvPr id="113" name="Shape 55" descr="Shape 55"/>
          <p:cNvPicPr>
            <a:picLocks noChangeAspect="1"/>
          </p:cNvPicPr>
          <p:nvPr/>
        </p:nvPicPr>
        <p:blipFill>
          <a:blip r:embed="rId3">
            <a:extLst/>
          </a:blip>
          <a:stretch>
            <a:fillRect/>
          </a:stretch>
        </p:blipFill>
        <p:spPr>
          <a:xfrm>
            <a:off x="8522681" y="105780"/>
            <a:ext cx="477240" cy="710958"/>
          </a:xfrm>
          <a:prstGeom prst="rect">
            <a:avLst/>
          </a:prstGeom>
          <a:ln w="12700">
            <a:miter lim="400000"/>
          </a:ln>
        </p:spPr>
      </p:pic>
      <p:sp>
        <p:nvSpPr>
          <p:cNvPr id="1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8_Picture with Caption">
    <p:spTree>
      <p:nvGrpSpPr>
        <p:cNvPr id="1" name=""/>
        <p:cNvGrpSpPr/>
        <p:nvPr/>
      </p:nvGrpSpPr>
      <p:grpSpPr>
        <a:xfrm>
          <a:off x="0" y="0"/>
          <a:ext cx="0" cy="0"/>
          <a:chOff x="0" y="0"/>
          <a:chExt cx="0" cy="0"/>
        </a:xfrm>
      </p:grpSpPr>
      <p:sp>
        <p:nvSpPr>
          <p:cNvPr id="121" name="Shape 57"/>
          <p:cNvSpPr/>
          <p:nvPr/>
        </p:nvSpPr>
        <p:spPr>
          <a:xfrm>
            <a:off x="2411758" y="3939900"/>
            <a:ext cx="2160242" cy="1203600"/>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122" name="Shape 58"/>
          <p:cNvSpPr/>
          <p:nvPr/>
        </p:nvSpPr>
        <p:spPr>
          <a:xfrm>
            <a:off x="4572000" y="-1"/>
            <a:ext cx="2160241" cy="1203600"/>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123" name="Shape 59"/>
          <p:cNvSpPr/>
          <p:nvPr>
            <p:ph type="pic" sz="quarter" idx="13"/>
          </p:nvPr>
        </p:nvSpPr>
        <p:spPr>
          <a:xfrm>
            <a:off x="2411758" y="0"/>
            <a:ext cx="2160001" cy="3960001"/>
          </a:xfrm>
          <a:prstGeom prst="rect">
            <a:avLst/>
          </a:prstGeom>
        </p:spPr>
        <p:txBody>
          <a:bodyPr lIns="91439" rIns="91439"/>
          <a:lstStyle/>
          <a:p>
            <a:pPr/>
          </a:p>
        </p:txBody>
      </p:sp>
      <p:sp>
        <p:nvSpPr>
          <p:cNvPr id="124" name="Shape 60"/>
          <p:cNvSpPr/>
          <p:nvPr>
            <p:ph type="pic" sz="quarter" idx="14"/>
          </p:nvPr>
        </p:nvSpPr>
        <p:spPr>
          <a:xfrm>
            <a:off x="4572239" y="1183500"/>
            <a:ext cx="2160001" cy="3960001"/>
          </a:xfrm>
          <a:prstGeom prst="rect">
            <a:avLst/>
          </a:prstGeom>
        </p:spPr>
        <p:txBody>
          <a:bodyPr lIns="91439" rIns="91439"/>
          <a:lstStyle/>
          <a:p>
            <a:pPr/>
          </a:p>
        </p:txBody>
      </p:sp>
      <p:sp>
        <p:nvSpPr>
          <p:cNvPr id="1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6_Picture with Caption">
    <p:spTree>
      <p:nvGrpSpPr>
        <p:cNvPr id="1" name=""/>
        <p:cNvGrpSpPr/>
        <p:nvPr/>
      </p:nvGrpSpPr>
      <p:grpSpPr>
        <a:xfrm>
          <a:off x="0" y="0"/>
          <a:ext cx="0" cy="0"/>
          <a:chOff x="0" y="0"/>
          <a:chExt cx="0" cy="0"/>
        </a:xfrm>
      </p:grpSpPr>
      <p:pic>
        <p:nvPicPr>
          <p:cNvPr id="132" name="Shape 62" descr="Shape 62"/>
          <p:cNvPicPr>
            <a:picLocks noChangeAspect="1"/>
          </p:cNvPicPr>
          <p:nvPr/>
        </p:nvPicPr>
        <p:blipFill>
          <a:blip r:embed="rId2">
            <a:extLst/>
          </a:blip>
          <a:stretch>
            <a:fillRect/>
          </a:stretch>
        </p:blipFill>
        <p:spPr>
          <a:xfrm>
            <a:off x="720079" y="1635644"/>
            <a:ext cx="4217147" cy="2310734"/>
          </a:xfrm>
          <a:prstGeom prst="rect">
            <a:avLst/>
          </a:prstGeom>
          <a:ln w="12700">
            <a:miter lim="400000"/>
          </a:ln>
        </p:spPr>
      </p:pic>
      <p:sp>
        <p:nvSpPr>
          <p:cNvPr id="133" name="Shape 63"/>
          <p:cNvSpPr/>
          <p:nvPr>
            <p:ph type="pic" sz="quarter" idx="13"/>
          </p:nvPr>
        </p:nvSpPr>
        <p:spPr>
          <a:xfrm>
            <a:off x="1442653" y="1739257"/>
            <a:ext cx="2772001" cy="1944001"/>
          </a:xfrm>
          <a:prstGeom prst="rect">
            <a:avLst/>
          </a:prstGeom>
        </p:spPr>
        <p:txBody>
          <a:bodyPr lIns="91439" rIns="91439"/>
          <a:lstStyle/>
          <a:p>
            <a:pPr/>
          </a:p>
        </p:txBody>
      </p:sp>
      <p:sp>
        <p:nvSpPr>
          <p:cNvPr id="134" name="Shape 64"/>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135" name="제목 텍스트"/>
          <p:cNvSpPr txBox="1"/>
          <p:nvPr>
            <p:ph type="title"/>
          </p:nvPr>
        </p:nvSpPr>
        <p:spPr>
          <a:xfrm>
            <a:off x="0" y="25734"/>
            <a:ext cx="9144000" cy="776531"/>
          </a:xfrm>
          <a:prstGeom prst="rect">
            <a:avLst/>
          </a:prstGeom>
        </p:spPr>
        <p:txBody>
          <a:bodyPr/>
          <a:lstStyle/>
          <a:p>
            <a:pPr/>
            <a:r>
              <a:t>제목 텍스트</a:t>
            </a:r>
          </a:p>
        </p:txBody>
      </p:sp>
      <p:pic>
        <p:nvPicPr>
          <p:cNvPr id="136" name="Shape 66" descr="Shape 66"/>
          <p:cNvPicPr>
            <a:picLocks noChangeAspect="1"/>
          </p:cNvPicPr>
          <p:nvPr/>
        </p:nvPicPr>
        <p:blipFill>
          <a:blip r:embed="rId3">
            <a:extLst/>
          </a:blip>
          <a:stretch>
            <a:fillRect/>
          </a:stretch>
        </p:blipFill>
        <p:spPr>
          <a:xfrm>
            <a:off x="8522681" y="105780"/>
            <a:ext cx="477240" cy="710958"/>
          </a:xfrm>
          <a:prstGeom prst="rect">
            <a:avLst/>
          </a:prstGeom>
          <a:ln w="12700">
            <a:miter lim="400000"/>
          </a:ln>
        </p:spPr>
      </p:pic>
      <p:sp>
        <p:nvSpPr>
          <p:cNvPr id="1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9_Picture with Caption">
    <p:spTree>
      <p:nvGrpSpPr>
        <p:cNvPr id="1" name=""/>
        <p:cNvGrpSpPr/>
        <p:nvPr/>
      </p:nvGrpSpPr>
      <p:grpSpPr>
        <a:xfrm>
          <a:off x="0" y="0"/>
          <a:ext cx="0" cy="0"/>
          <a:chOff x="0" y="0"/>
          <a:chExt cx="0" cy="0"/>
        </a:xfrm>
      </p:grpSpPr>
      <p:sp>
        <p:nvSpPr>
          <p:cNvPr id="144" name="Shape 68"/>
          <p:cNvSpPr/>
          <p:nvPr/>
        </p:nvSpPr>
        <p:spPr>
          <a:xfrm>
            <a:off x="0" y="2890433"/>
            <a:ext cx="9144000" cy="2253068"/>
          </a:xfrm>
          <a:prstGeom prst="rect">
            <a:avLst/>
          </a:prstGeom>
          <a:solidFill>
            <a:srgbClr val="0DD2D9"/>
          </a:solidFill>
          <a:ln w="12700">
            <a:miter lim="400000"/>
          </a:ln>
        </p:spPr>
        <p:txBody>
          <a:bodyPr lIns="45719" rIns="45719" anchor="ctr"/>
          <a:lstStyle/>
          <a:p>
            <a:pPr algn="ctr">
              <a:defRPr sz="1800">
                <a:solidFill>
                  <a:srgbClr val="FFFFFF"/>
                </a:solidFill>
              </a:defRPr>
            </a:pPr>
          </a:p>
        </p:txBody>
      </p:sp>
      <p:grpSp>
        <p:nvGrpSpPr>
          <p:cNvPr id="150" name="Shape 69"/>
          <p:cNvGrpSpPr/>
          <p:nvPr/>
        </p:nvGrpSpPr>
        <p:grpSpPr>
          <a:xfrm>
            <a:off x="920694" y="1264900"/>
            <a:ext cx="1298551" cy="2242953"/>
            <a:chOff x="0" y="0"/>
            <a:chExt cx="1298550" cy="2242952"/>
          </a:xfrm>
        </p:grpSpPr>
        <p:sp>
          <p:nvSpPr>
            <p:cNvPr id="145" name="Shape 70"/>
            <p:cNvSpPr/>
            <p:nvPr/>
          </p:nvSpPr>
          <p:spPr>
            <a:xfrm>
              <a:off x="0" y="0"/>
              <a:ext cx="1298551" cy="2242953"/>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146" name="Shape 71"/>
            <p:cNvSpPr/>
            <p:nvPr/>
          </p:nvSpPr>
          <p:spPr>
            <a:xfrm>
              <a:off x="571649" y="106039"/>
              <a:ext cx="155253" cy="29983"/>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149" name="Shape 72"/>
            <p:cNvGrpSpPr/>
            <p:nvPr/>
          </p:nvGrpSpPr>
          <p:grpSpPr>
            <a:xfrm>
              <a:off x="586375" y="2036915"/>
              <a:ext cx="125803" cy="138383"/>
              <a:chOff x="0" y="0"/>
              <a:chExt cx="125801" cy="138381"/>
            </a:xfrm>
          </p:grpSpPr>
          <p:sp>
            <p:nvSpPr>
              <p:cNvPr id="147" name="Shape 73"/>
              <p:cNvSpPr/>
              <p:nvPr/>
            </p:nvSpPr>
            <p:spPr>
              <a:xfrm>
                <a:off x="0" y="0"/>
                <a:ext cx="125802" cy="138382"/>
              </a:xfrm>
              <a:prstGeom prst="ellipse">
                <a:avLst/>
              </a:prstGeom>
              <a:gradFill flip="none" rotWithShape="1">
                <a:gsLst>
                  <a:gs pos="0">
                    <a:srgbClr val="0F0F0F"/>
                  </a:gs>
                  <a:gs pos="56000">
                    <a:srgbClr val="595959"/>
                  </a:gs>
                  <a:gs pos="91000">
                    <a:srgbClr val="7F7F7F"/>
                  </a:gs>
                  <a:gs pos="100000">
                    <a:srgbClr val="BFBFBF"/>
                  </a:gs>
                </a:gsLst>
                <a:lin ang="10800000" scaled="0"/>
              </a:gradFill>
              <a:ln w="25400" cap="flat">
                <a:solidFill>
                  <a:srgbClr val="262626"/>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48" name="Shape 74"/>
              <p:cNvSpPr/>
              <p:nvPr/>
            </p:nvSpPr>
            <p:spPr>
              <a:xfrm>
                <a:off x="34130" y="37312"/>
                <a:ext cx="57540" cy="63757"/>
              </a:xfrm>
              <a:prstGeom prst="roundRect">
                <a:avLst>
                  <a:gd name="adj" fmla="val 16667"/>
                </a:avLst>
              </a:prstGeom>
              <a:solidFill>
                <a:srgbClr val="737373"/>
              </a:solidFill>
              <a:ln w="9525" cap="flat">
                <a:solidFill>
                  <a:srgbClr val="B0B0B0"/>
                </a:solidFill>
                <a:prstDash val="solid"/>
                <a:round/>
              </a:ln>
              <a:effectLst/>
            </p:spPr>
            <p:txBody>
              <a:bodyPr wrap="square" lIns="45719" tIns="45719" rIns="45719" bIns="45719" numCol="1" anchor="ctr">
                <a:noAutofit/>
              </a:bodyPr>
              <a:lstStyle/>
              <a:p>
                <a:pPr algn="ctr">
                  <a:defRPr sz="1800">
                    <a:solidFill>
                      <a:srgbClr val="FFFFFF"/>
                    </a:solidFill>
                  </a:defRPr>
                </a:pPr>
              </a:p>
            </p:txBody>
          </p:sp>
        </p:grpSp>
      </p:grpSp>
      <p:sp>
        <p:nvSpPr>
          <p:cNvPr id="151" name="Shape 75"/>
          <p:cNvSpPr/>
          <p:nvPr>
            <p:ph type="pic" sz="quarter" idx="13"/>
          </p:nvPr>
        </p:nvSpPr>
        <p:spPr>
          <a:xfrm>
            <a:off x="1007007" y="1468079"/>
            <a:ext cx="1143175" cy="1802548"/>
          </a:xfrm>
          <a:prstGeom prst="rect">
            <a:avLst/>
          </a:prstGeom>
        </p:spPr>
        <p:txBody>
          <a:bodyPr lIns="91439" rIns="91439"/>
          <a:lstStyle/>
          <a:p>
            <a:pPr/>
          </a:p>
        </p:txBody>
      </p:sp>
      <p:grpSp>
        <p:nvGrpSpPr>
          <p:cNvPr id="157" name="Shape 76"/>
          <p:cNvGrpSpPr/>
          <p:nvPr/>
        </p:nvGrpSpPr>
        <p:grpSpPr>
          <a:xfrm>
            <a:off x="2910526" y="2088602"/>
            <a:ext cx="1298551" cy="2242953"/>
            <a:chOff x="0" y="0"/>
            <a:chExt cx="1298550" cy="2242952"/>
          </a:xfrm>
        </p:grpSpPr>
        <p:sp>
          <p:nvSpPr>
            <p:cNvPr id="152" name="Shape 77"/>
            <p:cNvSpPr/>
            <p:nvPr/>
          </p:nvSpPr>
          <p:spPr>
            <a:xfrm>
              <a:off x="0" y="0"/>
              <a:ext cx="1298551" cy="2242953"/>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153" name="Shape 78"/>
            <p:cNvSpPr/>
            <p:nvPr/>
          </p:nvSpPr>
          <p:spPr>
            <a:xfrm>
              <a:off x="571649" y="106039"/>
              <a:ext cx="155253" cy="29983"/>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156" name="Shape 79"/>
            <p:cNvGrpSpPr/>
            <p:nvPr/>
          </p:nvGrpSpPr>
          <p:grpSpPr>
            <a:xfrm>
              <a:off x="586375" y="2036915"/>
              <a:ext cx="125803" cy="138383"/>
              <a:chOff x="0" y="0"/>
              <a:chExt cx="125801" cy="138381"/>
            </a:xfrm>
          </p:grpSpPr>
          <p:sp>
            <p:nvSpPr>
              <p:cNvPr id="154" name="Shape 80"/>
              <p:cNvSpPr/>
              <p:nvPr/>
            </p:nvSpPr>
            <p:spPr>
              <a:xfrm>
                <a:off x="0" y="0"/>
                <a:ext cx="125802" cy="138382"/>
              </a:xfrm>
              <a:prstGeom prst="ellipse">
                <a:avLst/>
              </a:prstGeom>
              <a:gradFill flip="none" rotWithShape="1">
                <a:gsLst>
                  <a:gs pos="0">
                    <a:srgbClr val="0F0F0F"/>
                  </a:gs>
                  <a:gs pos="56000">
                    <a:srgbClr val="595959"/>
                  </a:gs>
                  <a:gs pos="91000">
                    <a:srgbClr val="7F7F7F"/>
                  </a:gs>
                  <a:gs pos="100000">
                    <a:srgbClr val="BFBFBF"/>
                  </a:gs>
                </a:gsLst>
                <a:lin ang="10800000" scaled="0"/>
              </a:gradFill>
              <a:ln w="25400" cap="flat">
                <a:solidFill>
                  <a:srgbClr val="262626"/>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55" name="Shape 81"/>
              <p:cNvSpPr/>
              <p:nvPr/>
            </p:nvSpPr>
            <p:spPr>
              <a:xfrm>
                <a:off x="34130" y="37312"/>
                <a:ext cx="57540" cy="63757"/>
              </a:xfrm>
              <a:prstGeom prst="roundRect">
                <a:avLst>
                  <a:gd name="adj" fmla="val 16667"/>
                </a:avLst>
              </a:prstGeom>
              <a:solidFill>
                <a:srgbClr val="737373"/>
              </a:solidFill>
              <a:ln w="9525" cap="flat">
                <a:solidFill>
                  <a:srgbClr val="B0B0B0"/>
                </a:solidFill>
                <a:prstDash val="solid"/>
                <a:round/>
              </a:ln>
              <a:effectLst/>
            </p:spPr>
            <p:txBody>
              <a:bodyPr wrap="square" lIns="45719" tIns="45719" rIns="45719" bIns="45719" numCol="1" anchor="ctr">
                <a:noAutofit/>
              </a:bodyPr>
              <a:lstStyle/>
              <a:p>
                <a:pPr algn="ctr">
                  <a:defRPr sz="1800">
                    <a:solidFill>
                      <a:srgbClr val="FFFFFF"/>
                    </a:solidFill>
                  </a:defRPr>
                </a:pPr>
              </a:p>
            </p:txBody>
          </p:sp>
        </p:grpSp>
      </p:grpSp>
      <p:sp>
        <p:nvSpPr>
          <p:cNvPr id="158" name="Shape 82"/>
          <p:cNvSpPr/>
          <p:nvPr>
            <p:ph type="pic" sz="quarter" idx="14"/>
          </p:nvPr>
        </p:nvSpPr>
        <p:spPr>
          <a:xfrm>
            <a:off x="2996838" y="2291782"/>
            <a:ext cx="1143175" cy="1802548"/>
          </a:xfrm>
          <a:prstGeom prst="rect">
            <a:avLst/>
          </a:prstGeom>
        </p:spPr>
        <p:txBody>
          <a:bodyPr lIns="91439" rIns="91439"/>
          <a:lstStyle/>
          <a:p>
            <a:pPr/>
          </a:p>
        </p:txBody>
      </p:sp>
      <p:grpSp>
        <p:nvGrpSpPr>
          <p:cNvPr id="164" name="Shape 83"/>
          <p:cNvGrpSpPr/>
          <p:nvPr/>
        </p:nvGrpSpPr>
        <p:grpSpPr>
          <a:xfrm>
            <a:off x="4900357" y="1383367"/>
            <a:ext cx="1298551" cy="2242953"/>
            <a:chOff x="0" y="0"/>
            <a:chExt cx="1298550" cy="2242952"/>
          </a:xfrm>
        </p:grpSpPr>
        <p:sp>
          <p:nvSpPr>
            <p:cNvPr id="159" name="Shape 84"/>
            <p:cNvSpPr/>
            <p:nvPr/>
          </p:nvSpPr>
          <p:spPr>
            <a:xfrm>
              <a:off x="0" y="0"/>
              <a:ext cx="1298551" cy="2242953"/>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160" name="Shape 85"/>
            <p:cNvSpPr/>
            <p:nvPr/>
          </p:nvSpPr>
          <p:spPr>
            <a:xfrm>
              <a:off x="571649" y="106039"/>
              <a:ext cx="155253" cy="29983"/>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163" name="Shape 86"/>
            <p:cNvGrpSpPr/>
            <p:nvPr/>
          </p:nvGrpSpPr>
          <p:grpSpPr>
            <a:xfrm>
              <a:off x="586375" y="2036915"/>
              <a:ext cx="125803" cy="138383"/>
              <a:chOff x="0" y="0"/>
              <a:chExt cx="125801" cy="138381"/>
            </a:xfrm>
          </p:grpSpPr>
          <p:sp>
            <p:nvSpPr>
              <p:cNvPr id="161" name="Shape 87"/>
              <p:cNvSpPr/>
              <p:nvPr/>
            </p:nvSpPr>
            <p:spPr>
              <a:xfrm>
                <a:off x="0" y="0"/>
                <a:ext cx="125802" cy="138382"/>
              </a:xfrm>
              <a:prstGeom prst="ellipse">
                <a:avLst/>
              </a:prstGeom>
              <a:gradFill flip="none" rotWithShape="1">
                <a:gsLst>
                  <a:gs pos="0">
                    <a:srgbClr val="0F0F0F"/>
                  </a:gs>
                  <a:gs pos="56000">
                    <a:srgbClr val="595959"/>
                  </a:gs>
                  <a:gs pos="91000">
                    <a:srgbClr val="7F7F7F"/>
                  </a:gs>
                  <a:gs pos="100000">
                    <a:srgbClr val="BFBFBF"/>
                  </a:gs>
                </a:gsLst>
                <a:lin ang="10800000" scaled="0"/>
              </a:gradFill>
              <a:ln w="25400" cap="flat">
                <a:solidFill>
                  <a:srgbClr val="262626"/>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62" name="Shape 88"/>
              <p:cNvSpPr/>
              <p:nvPr/>
            </p:nvSpPr>
            <p:spPr>
              <a:xfrm>
                <a:off x="34130" y="37312"/>
                <a:ext cx="57540" cy="63757"/>
              </a:xfrm>
              <a:prstGeom prst="roundRect">
                <a:avLst>
                  <a:gd name="adj" fmla="val 16667"/>
                </a:avLst>
              </a:prstGeom>
              <a:solidFill>
                <a:srgbClr val="737373"/>
              </a:solidFill>
              <a:ln w="9525" cap="flat">
                <a:solidFill>
                  <a:srgbClr val="B0B0B0"/>
                </a:solidFill>
                <a:prstDash val="solid"/>
                <a:round/>
              </a:ln>
              <a:effectLst/>
            </p:spPr>
            <p:txBody>
              <a:bodyPr wrap="square" lIns="45719" tIns="45719" rIns="45719" bIns="45719" numCol="1" anchor="ctr">
                <a:noAutofit/>
              </a:bodyPr>
              <a:lstStyle/>
              <a:p>
                <a:pPr algn="ctr">
                  <a:defRPr sz="1800">
                    <a:solidFill>
                      <a:srgbClr val="FFFFFF"/>
                    </a:solidFill>
                  </a:defRPr>
                </a:pPr>
              </a:p>
            </p:txBody>
          </p:sp>
        </p:grpSp>
      </p:grpSp>
      <p:sp>
        <p:nvSpPr>
          <p:cNvPr id="165" name="Shape 89"/>
          <p:cNvSpPr/>
          <p:nvPr>
            <p:ph type="pic" sz="quarter" idx="15"/>
          </p:nvPr>
        </p:nvSpPr>
        <p:spPr>
          <a:xfrm>
            <a:off x="4986668" y="1586548"/>
            <a:ext cx="1143175" cy="1802547"/>
          </a:xfrm>
          <a:prstGeom prst="rect">
            <a:avLst/>
          </a:prstGeom>
        </p:spPr>
        <p:txBody>
          <a:bodyPr lIns="91439" rIns="91439"/>
          <a:lstStyle/>
          <a:p>
            <a:pPr/>
          </a:p>
        </p:txBody>
      </p:sp>
      <p:grpSp>
        <p:nvGrpSpPr>
          <p:cNvPr id="171" name="Shape 90"/>
          <p:cNvGrpSpPr/>
          <p:nvPr/>
        </p:nvGrpSpPr>
        <p:grpSpPr>
          <a:xfrm>
            <a:off x="6890187" y="2345020"/>
            <a:ext cx="1298551" cy="2242953"/>
            <a:chOff x="0" y="0"/>
            <a:chExt cx="1298550" cy="2242952"/>
          </a:xfrm>
        </p:grpSpPr>
        <p:sp>
          <p:nvSpPr>
            <p:cNvPr id="166" name="Shape 91"/>
            <p:cNvSpPr/>
            <p:nvPr/>
          </p:nvSpPr>
          <p:spPr>
            <a:xfrm>
              <a:off x="0" y="0"/>
              <a:ext cx="1298551" cy="2242953"/>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167" name="Shape 92"/>
            <p:cNvSpPr/>
            <p:nvPr/>
          </p:nvSpPr>
          <p:spPr>
            <a:xfrm>
              <a:off x="571649" y="106039"/>
              <a:ext cx="155253" cy="29983"/>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170" name="Shape 93"/>
            <p:cNvGrpSpPr/>
            <p:nvPr/>
          </p:nvGrpSpPr>
          <p:grpSpPr>
            <a:xfrm>
              <a:off x="586375" y="2036915"/>
              <a:ext cx="125803" cy="138383"/>
              <a:chOff x="0" y="0"/>
              <a:chExt cx="125801" cy="138381"/>
            </a:xfrm>
          </p:grpSpPr>
          <p:sp>
            <p:nvSpPr>
              <p:cNvPr id="168" name="Shape 94"/>
              <p:cNvSpPr/>
              <p:nvPr/>
            </p:nvSpPr>
            <p:spPr>
              <a:xfrm>
                <a:off x="0" y="0"/>
                <a:ext cx="125802" cy="138382"/>
              </a:xfrm>
              <a:prstGeom prst="ellipse">
                <a:avLst/>
              </a:prstGeom>
              <a:gradFill flip="none" rotWithShape="1">
                <a:gsLst>
                  <a:gs pos="0">
                    <a:srgbClr val="0F0F0F"/>
                  </a:gs>
                  <a:gs pos="56000">
                    <a:srgbClr val="595959"/>
                  </a:gs>
                  <a:gs pos="91000">
                    <a:srgbClr val="7F7F7F"/>
                  </a:gs>
                  <a:gs pos="100000">
                    <a:srgbClr val="BFBFBF"/>
                  </a:gs>
                </a:gsLst>
                <a:lin ang="10800000" scaled="0"/>
              </a:gradFill>
              <a:ln w="25400" cap="flat">
                <a:solidFill>
                  <a:srgbClr val="262626"/>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69" name="Shape 95"/>
              <p:cNvSpPr/>
              <p:nvPr/>
            </p:nvSpPr>
            <p:spPr>
              <a:xfrm>
                <a:off x="34130" y="37312"/>
                <a:ext cx="57540" cy="63757"/>
              </a:xfrm>
              <a:prstGeom prst="roundRect">
                <a:avLst>
                  <a:gd name="adj" fmla="val 16667"/>
                </a:avLst>
              </a:prstGeom>
              <a:solidFill>
                <a:srgbClr val="737373"/>
              </a:solidFill>
              <a:ln w="9525" cap="flat">
                <a:solidFill>
                  <a:srgbClr val="B0B0B0"/>
                </a:solidFill>
                <a:prstDash val="solid"/>
                <a:round/>
              </a:ln>
              <a:effectLst/>
            </p:spPr>
            <p:txBody>
              <a:bodyPr wrap="square" lIns="45719" tIns="45719" rIns="45719" bIns="45719" numCol="1" anchor="ctr">
                <a:noAutofit/>
              </a:bodyPr>
              <a:lstStyle/>
              <a:p>
                <a:pPr algn="ctr">
                  <a:defRPr sz="1800">
                    <a:solidFill>
                      <a:srgbClr val="FFFFFF"/>
                    </a:solidFill>
                  </a:defRPr>
                </a:pPr>
              </a:p>
            </p:txBody>
          </p:sp>
        </p:grpSp>
      </p:grpSp>
      <p:sp>
        <p:nvSpPr>
          <p:cNvPr id="172" name="Shape 96"/>
          <p:cNvSpPr/>
          <p:nvPr>
            <p:ph type="pic" sz="quarter" idx="16"/>
          </p:nvPr>
        </p:nvSpPr>
        <p:spPr>
          <a:xfrm>
            <a:off x="6976498" y="2548200"/>
            <a:ext cx="1143175" cy="1802548"/>
          </a:xfrm>
          <a:prstGeom prst="rect">
            <a:avLst/>
          </a:prstGeom>
        </p:spPr>
        <p:txBody>
          <a:bodyPr lIns="91439" rIns="91439"/>
          <a:lstStyle/>
          <a:p>
            <a:pPr/>
          </a:p>
        </p:txBody>
      </p:sp>
      <p:sp>
        <p:nvSpPr>
          <p:cNvPr id="173" name="Shape 97"/>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174" name="제목 텍스트"/>
          <p:cNvSpPr txBox="1"/>
          <p:nvPr>
            <p:ph type="title"/>
          </p:nvPr>
        </p:nvSpPr>
        <p:spPr>
          <a:xfrm>
            <a:off x="0" y="25734"/>
            <a:ext cx="9144000" cy="776531"/>
          </a:xfrm>
          <a:prstGeom prst="rect">
            <a:avLst/>
          </a:prstGeom>
        </p:spPr>
        <p:txBody>
          <a:bodyPr/>
          <a:lstStyle/>
          <a:p>
            <a:pPr/>
            <a:r>
              <a:t>제목 텍스트</a:t>
            </a:r>
          </a:p>
        </p:txBody>
      </p:sp>
      <p:pic>
        <p:nvPicPr>
          <p:cNvPr id="175" name="Shape 99" descr="Shape 99"/>
          <p:cNvPicPr>
            <a:picLocks noChangeAspect="1"/>
          </p:cNvPicPr>
          <p:nvPr/>
        </p:nvPicPr>
        <p:blipFill>
          <a:blip r:embed="rId2">
            <a:extLst/>
          </a:blip>
          <a:stretch>
            <a:fillRect/>
          </a:stretch>
        </p:blipFill>
        <p:spPr>
          <a:xfrm>
            <a:off x="8522681" y="105780"/>
            <a:ext cx="477240" cy="710958"/>
          </a:xfrm>
          <a:prstGeom prst="rect">
            <a:avLst/>
          </a:prstGeom>
          <a:ln w="12700">
            <a:miter lim="400000"/>
          </a:ln>
        </p:spPr>
      </p:pic>
      <p:sp>
        <p:nvSpPr>
          <p:cNvPr id="17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_Custom Layout">
    <p:spTree>
      <p:nvGrpSpPr>
        <p:cNvPr id="1" name=""/>
        <p:cNvGrpSpPr/>
        <p:nvPr/>
      </p:nvGrpSpPr>
      <p:grpSpPr>
        <a:xfrm>
          <a:off x="0" y="0"/>
          <a:ext cx="0" cy="0"/>
          <a:chOff x="0" y="0"/>
          <a:chExt cx="0" cy="0"/>
        </a:xfrm>
      </p:grpSpPr>
      <p:sp>
        <p:nvSpPr>
          <p:cNvPr id="183" name="Shape 101"/>
          <p:cNvSpPr/>
          <p:nvPr/>
        </p:nvSpPr>
        <p:spPr>
          <a:xfrm>
            <a:off x="0" y="0"/>
            <a:ext cx="9144000" cy="5143499"/>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184" name="Shape 102"/>
          <p:cNvSpPr/>
          <p:nvPr/>
        </p:nvSpPr>
        <p:spPr>
          <a:xfrm>
            <a:off x="1046841" y="807553"/>
            <a:ext cx="7050317" cy="3528392"/>
          </a:xfrm>
          <a:prstGeom prst="rect">
            <a:avLst/>
          </a:prstGeom>
          <a:ln w="31750">
            <a:solidFill>
              <a:srgbClr val="FFFFFF"/>
            </a:solidFill>
          </a:ln>
        </p:spPr>
        <p:txBody>
          <a:bodyPr lIns="45719" rIns="45719" anchor="ctr"/>
          <a:lstStyle/>
          <a:p>
            <a:pPr algn="ctr">
              <a:defRPr sz="1800">
                <a:solidFill>
                  <a:srgbClr val="FFFFFF"/>
                </a:solidFill>
              </a:defRPr>
            </a:pPr>
          </a:p>
        </p:txBody>
      </p:sp>
      <p:sp>
        <p:nvSpPr>
          <p:cNvPr id="185" name="Shape 103"/>
          <p:cNvSpPr/>
          <p:nvPr/>
        </p:nvSpPr>
        <p:spPr>
          <a:xfrm>
            <a:off x="1403647" y="1131589"/>
            <a:ext cx="6336705" cy="2880322"/>
          </a:xfrm>
          <a:prstGeom prst="rect">
            <a:avLst/>
          </a:prstGeom>
          <a:gradFill>
            <a:gsLst>
              <a:gs pos="0">
                <a:srgbClr val="EFEFEF"/>
              </a:gs>
              <a:gs pos="100000">
                <a:srgbClr val="FFFFFF"/>
              </a:gs>
            </a:gsLst>
          </a:gradFill>
          <a:ln w="12700">
            <a:miter lim="400000"/>
          </a:ln>
        </p:spPr>
        <p:txBody>
          <a:bodyPr lIns="45719" rIns="45719" anchor="ctr"/>
          <a:lstStyle/>
          <a:p>
            <a:pPr algn="ctr">
              <a:defRPr sz="1800">
                <a:solidFill>
                  <a:srgbClr val="3F3F3F"/>
                </a:solidFill>
              </a:defRPr>
            </a:pPr>
          </a:p>
        </p:txBody>
      </p:sp>
      <p:sp>
        <p:nvSpPr>
          <p:cNvPr id="186" name="제목 텍스트"/>
          <p:cNvSpPr txBox="1"/>
          <p:nvPr>
            <p:ph type="title"/>
          </p:nvPr>
        </p:nvSpPr>
        <p:spPr>
          <a:xfrm>
            <a:off x="1043608" y="2924942"/>
            <a:ext cx="7056784" cy="533308"/>
          </a:xfrm>
          <a:prstGeom prst="rect">
            <a:avLst/>
          </a:prstGeom>
        </p:spPr>
        <p:txBody>
          <a:bodyPr/>
          <a:lstStyle>
            <a:lvl1pPr algn="ctr"/>
          </a:lstStyle>
          <a:p>
            <a:pPr/>
            <a:r>
              <a:t>제목 텍스트</a:t>
            </a:r>
          </a:p>
        </p:txBody>
      </p:sp>
      <p:pic>
        <p:nvPicPr>
          <p:cNvPr id="187" name="Shape 105" descr="Shape 105"/>
          <p:cNvPicPr>
            <a:picLocks noChangeAspect="1"/>
          </p:cNvPicPr>
          <p:nvPr/>
        </p:nvPicPr>
        <p:blipFill>
          <a:blip r:embed="rId2">
            <a:extLst/>
          </a:blip>
          <a:stretch>
            <a:fillRect/>
          </a:stretch>
        </p:blipFill>
        <p:spPr>
          <a:xfrm>
            <a:off x="4056913" y="1318423"/>
            <a:ext cx="985235" cy="1467730"/>
          </a:xfrm>
          <a:prstGeom prst="rect">
            <a:avLst/>
          </a:prstGeom>
          <a:ln w="12700">
            <a:miter lim="400000"/>
          </a:ln>
        </p:spPr>
      </p:pic>
      <p:sp>
        <p:nvSpPr>
          <p:cNvPr id="18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195" name="Shape 107"/>
          <p:cNvSpPr/>
          <p:nvPr/>
        </p:nvSpPr>
        <p:spPr>
          <a:xfrm>
            <a:off x="354007" y="1131588"/>
            <a:ext cx="2849841" cy="3649172"/>
          </a:xfrm>
          <a:prstGeom prst="roundRect">
            <a:avLst>
              <a:gd name="adj" fmla="val 3968"/>
            </a:avLst>
          </a:prstGeom>
          <a:solidFill>
            <a:srgbClr val="0DD2D9"/>
          </a:solidFill>
          <a:ln w="12700">
            <a:miter lim="400000"/>
          </a:ln>
        </p:spPr>
        <p:txBody>
          <a:bodyPr lIns="45719" rIns="45719" anchor="ctr"/>
          <a:lstStyle/>
          <a:p>
            <a:pPr algn="ctr">
              <a:defRPr sz="1800">
                <a:solidFill>
                  <a:srgbClr val="FFFFFF"/>
                </a:solidFill>
              </a:defRPr>
            </a:pPr>
          </a:p>
        </p:txBody>
      </p:sp>
      <p:sp>
        <p:nvSpPr>
          <p:cNvPr id="196" name="Shape 108"/>
          <p:cNvSpPr txBox="1"/>
          <p:nvPr/>
        </p:nvSpPr>
        <p:spPr>
          <a:xfrm>
            <a:off x="755575" y="1427128"/>
            <a:ext cx="2232249" cy="4420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200">
                <a:solidFill>
                  <a:srgbClr val="FFFFFF"/>
                </a:solidFill>
              </a:defRPr>
            </a:lvl1pPr>
          </a:lstStyle>
          <a:p>
            <a:pPr/>
            <a:r>
              <a:t>You can Resize without losing quality</a:t>
            </a:r>
          </a:p>
        </p:txBody>
      </p:sp>
      <p:sp>
        <p:nvSpPr>
          <p:cNvPr id="197" name="Shape 109"/>
          <p:cNvSpPr txBox="1"/>
          <p:nvPr/>
        </p:nvSpPr>
        <p:spPr>
          <a:xfrm>
            <a:off x="755575" y="1939375"/>
            <a:ext cx="2232249" cy="4420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200">
                <a:solidFill>
                  <a:srgbClr val="FFFFFF"/>
                </a:solidFill>
              </a:defRPr>
            </a:pPr>
            <a:r>
              <a:t>You can Change Fill Color &amp;</a:t>
            </a:r>
          </a:p>
          <a:p>
            <a:pPr>
              <a:defRPr b="1" sz="1200">
                <a:solidFill>
                  <a:srgbClr val="FFFFFF"/>
                </a:solidFill>
              </a:defRPr>
            </a:pPr>
            <a:r>
              <a:t>Line Color</a:t>
            </a:r>
          </a:p>
        </p:txBody>
      </p:sp>
      <p:sp>
        <p:nvSpPr>
          <p:cNvPr id="198" name="Shape 110"/>
          <p:cNvSpPr/>
          <p:nvPr/>
        </p:nvSpPr>
        <p:spPr>
          <a:xfrm>
            <a:off x="531931" y="1347500"/>
            <a:ext cx="108520" cy="3240472"/>
          </a:xfrm>
          <a:prstGeom prst="roundRect">
            <a:avLst>
              <a:gd name="adj" fmla="val 50000"/>
            </a:avLst>
          </a:prstGeom>
          <a:solidFill>
            <a:srgbClr val="FFFFFF">
              <a:alpha val="40784"/>
            </a:srgbClr>
          </a:solidFill>
          <a:ln w="12700">
            <a:miter lim="400000"/>
          </a:ln>
        </p:spPr>
        <p:txBody>
          <a:bodyPr lIns="45719" rIns="45719" anchor="ctr"/>
          <a:lstStyle/>
          <a:p>
            <a:pPr algn="ctr">
              <a:defRPr sz="1800">
                <a:solidFill>
                  <a:srgbClr val="FFFFFF"/>
                </a:solidFill>
              </a:defRPr>
            </a:pPr>
          </a:p>
        </p:txBody>
      </p:sp>
      <p:sp>
        <p:nvSpPr>
          <p:cNvPr id="199" name="Shape 111"/>
          <p:cNvSpPr/>
          <p:nvPr/>
        </p:nvSpPr>
        <p:spPr>
          <a:xfrm rot="5400000">
            <a:off x="2592641" y="1238200"/>
            <a:ext cx="502331" cy="50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6475" y="5125"/>
                </a:lnTo>
                <a:lnTo>
                  <a:pt x="5323" y="5125"/>
                </a:lnTo>
                <a:lnTo>
                  <a:pt x="5323" y="16277"/>
                </a:lnTo>
                <a:lnTo>
                  <a:pt x="0" y="21600"/>
                </a:lnTo>
                <a:close/>
              </a:path>
            </a:pathLst>
          </a:custGeom>
          <a:solidFill>
            <a:srgbClr val="FFFFFF">
              <a:alpha val="22745"/>
            </a:srgbClr>
          </a:solidFill>
          <a:ln w="12700">
            <a:miter lim="400000"/>
          </a:ln>
        </p:spPr>
        <p:txBody>
          <a:bodyPr lIns="45719" rIns="45719" anchor="ctr"/>
          <a:lstStyle/>
          <a:p>
            <a:pPr algn="ctr">
              <a:defRPr sz="1800"/>
            </a:pPr>
          </a:p>
        </p:txBody>
      </p:sp>
      <p:grpSp>
        <p:nvGrpSpPr>
          <p:cNvPr id="202" name="Shape 112"/>
          <p:cNvGrpSpPr/>
          <p:nvPr/>
        </p:nvGrpSpPr>
        <p:grpSpPr>
          <a:xfrm>
            <a:off x="755724" y="3062542"/>
            <a:ext cx="1872059" cy="1556959"/>
            <a:chOff x="0" y="0"/>
            <a:chExt cx="1872058" cy="1556957"/>
          </a:xfrm>
        </p:grpSpPr>
        <p:sp>
          <p:nvSpPr>
            <p:cNvPr id="200" name="Shape 113"/>
            <p:cNvSpPr txBox="1"/>
            <p:nvPr/>
          </p:nvSpPr>
          <p:spPr>
            <a:xfrm>
              <a:off x="25438" y="1330012"/>
              <a:ext cx="1846621" cy="226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000">
                  <a:solidFill>
                    <a:srgbClr val="FFFFFF"/>
                  </a:solidFill>
                </a:defRPr>
              </a:lvl1pPr>
            </a:lstStyle>
            <a:p>
              <a:pPr/>
              <a:r>
                <a:t>www.googleslidesppt.com</a:t>
              </a:r>
            </a:p>
          </p:txBody>
        </p:sp>
        <p:sp>
          <p:nvSpPr>
            <p:cNvPr id="201" name="Shape 114"/>
            <p:cNvSpPr txBox="1"/>
            <p:nvPr/>
          </p:nvSpPr>
          <p:spPr>
            <a:xfrm>
              <a:off x="0" y="0"/>
              <a:ext cx="1827644" cy="12989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b="1" sz="2800">
                  <a:solidFill>
                    <a:srgbClr val="FFFFFF"/>
                  </a:solidFill>
                </a:defRPr>
              </a:pPr>
              <a:r>
                <a:t>Google</a:t>
              </a:r>
            </a:p>
            <a:p>
              <a:pPr>
                <a:defRPr b="1" sz="2800">
                  <a:solidFill>
                    <a:srgbClr val="FFFFFF"/>
                  </a:solidFill>
                </a:defRPr>
              </a:pPr>
              <a:r>
                <a:t>Slides</a:t>
              </a:r>
            </a:p>
            <a:p>
              <a:pPr>
                <a:defRPr b="1" sz="2800">
                  <a:solidFill>
                    <a:srgbClr val="FFFFFF"/>
                  </a:solidFill>
                </a:defRPr>
              </a:pPr>
              <a:r>
                <a:t>PPT</a:t>
              </a:r>
            </a:p>
          </p:txBody>
        </p:sp>
      </p:grpSp>
      <p:sp>
        <p:nvSpPr>
          <p:cNvPr id="2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1_Custom Layout">
    <p:spTree>
      <p:nvGrpSpPr>
        <p:cNvPr id="1" name=""/>
        <p:cNvGrpSpPr/>
        <p:nvPr/>
      </p:nvGrpSpPr>
      <p:grpSpPr>
        <a:xfrm>
          <a:off x="0" y="0"/>
          <a:ext cx="0" cy="0"/>
          <a:chOff x="0" y="0"/>
          <a:chExt cx="0" cy="0"/>
        </a:xfrm>
      </p:grpSpPr>
      <p:sp>
        <p:nvSpPr>
          <p:cNvPr id="210" name="제목 텍스트"/>
          <p:cNvSpPr txBox="1"/>
          <p:nvPr>
            <p:ph type="title"/>
          </p:nvPr>
        </p:nvSpPr>
        <p:spPr>
          <a:xfrm>
            <a:off x="0" y="25734"/>
            <a:ext cx="9144000" cy="776400"/>
          </a:xfrm>
          <a:prstGeom prst="rect">
            <a:avLst/>
          </a:prstGeom>
        </p:spPr>
        <p:txBody>
          <a:bodyPr/>
          <a:lstStyle>
            <a:lvl1pPr algn="ctr"/>
          </a:lstStyle>
          <a:p>
            <a:pPr/>
            <a:r>
              <a:t>제목 텍스트</a:t>
            </a:r>
          </a:p>
        </p:txBody>
      </p:sp>
      <p:sp>
        <p:nvSpPr>
          <p:cNvPr id="2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sp>
        <p:nvSpPr>
          <p:cNvPr id="218" name="Shape 16"/>
          <p:cNvSpPr/>
          <p:nvPr/>
        </p:nvSpPr>
        <p:spPr>
          <a:xfrm>
            <a:off x="2699790" y="1851668"/>
            <a:ext cx="6444210" cy="1440162"/>
          </a:xfrm>
          <a:prstGeom prst="rect">
            <a:avLst/>
          </a:prstGeom>
          <a:solidFill>
            <a:srgbClr val="0DD2D9"/>
          </a:solidFill>
          <a:ln w="12700">
            <a:miter lim="400000"/>
          </a:ln>
        </p:spPr>
        <p:txBody>
          <a:bodyPr lIns="45719" rIns="45719" anchor="ctr"/>
          <a:lstStyle/>
          <a:p>
            <a:pPr algn="ctr">
              <a:defRPr b="1" sz="1800">
                <a:solidFill>
                  <a:srgbClr val="FFFFFF"/>
                </a:solidFill>
              </a:defRPr>
            </a:pPr>
          </a:p>
        </p:txBody>
      </p:sp>
      <p:sp>
        <p:nvSpPr>
          <p:cNvPr id="219" name="Shape 17"/>
          <p:cNvSpPr/>
          <p:nvPr/>
        </p:nvSpPr>
        <p:spPr>
          <a:xfrm>
            <a:off x="-1" y="0"/>
            <a:ext cx="1619673" cy="5143499"/>
          </a:xfrm>
          <a:prstGeom prst="rect">
            <a:avLst/>
          </a:prstGeom>
          <a:gradFill>
            <a:gsLst>
              <a:gs pos="0">
                <a:srgbClr val="EAEAEA"/>
              </a:gs>
              <a:gs pos="42000">
                <a:srgbClr val="EEEEEE"/>
              </a:gs>
              <a:gs pos="100000">
                <a:srgbClr val="FFFFFF"/>
              </a:gs>
            </a:gsLst>
          </a:gradFill>
          <a:ln w="12700">
            <a:miter lim="400000"/>
          </a:ln>
        </p:spPr>
        <p:txBody>
          <a:bodyPr lIns="45719" rIns="45719" anchor="ctr"/>
          <a:lstStyle/>
          <a:p>
            <a:pPr algn="ctr">
              <a:defRPr b="1" sz="1800">
                <a:solidFill>
                  <a:srgbClr val="FFFFFF"/>
                </a:solidFill>
              </a:defRPr>
            </a:pPr>
          </a:p>
        </p:txBody>
      </p:sp>
      <p:sp>
        <p:nvSpPr>
          <p:cNvPr id="220" name="Shape 18"/>
          <p:cNvSpPr/>
          <p:nvPr/>
        </p:nvSpPr>
        <p:spPr>
          <a:xfrm>
            <a:off x="711744" y="4952172"/>
            <a:ext cx="8432256" cy="1"/>
          </a:xfrm>
          <a:prstGeom prst="line">
            <a:avLst/>
          </a:prstGeom>
          <a:ln w="12700">
            <a:solidFill>
              <a:srgbClr val="0DD2D9"/>
            </a:solidFill>
          </a:ln>
        </p:spPr>
        <p:txBody>
          <a:bodyPr lIns="45719" rIns="45719"/>
          <a:lstStyle/>
          <a:p>
            <a:pPr algn="ctr">
              <a:defRPr b="1" sz="3600">
                <a:solidFill>
                  <a:srgbClr val="FFFFFF"/>
                </a:solidFill>
              </a:defRPr>
            </a:pPr>
          </a:p>
        </p:txBody>
      </p:sp>
      <p:pic>
        <p:nvPicPr>
          <p:cNvPr id="221" name="Shape 19" descr="Shape 19"/>
          <p:cNvPicPr>
            <a:picLocks noChangeAspect="1"/>
          </p:cNvPicPr>
          <p:nvPr/>
        </p:nvPicPr>
        <p:blipFill>
          <a:blip r:embed="rId2">
            <a:extLst/>
          </a:blip>
          <a:stretch>
            <a:fillRect/>
          </a:stretch>
        </p:blipFill>
        <p:spPr>
          <a:xfrm>
            <a:off x="168018" y="3332172"/>
            <a:ext cx="1087452" cy="1620001"/>
          </a:xfrm>
          <a:prstGeom prst="rect">
            <a:avLst/>
          </a:prstGeom>
          <a:ln w="12700">
            <a:miter lim="400000"/>
          </a:ln>
        </p:spPr>
      </p:pic>
      <p:sp>
        <p:nvSpPr>
          <p:cNvPr id="222" name="Shape 20"/>
          <p:cNvSpPr/>
          <p:nvPr/>
        </p:nvSpPr>
        <p:spPr>
          <a:xfrm>
            <a:off x="0" y="195485"/>
            <a:ext cx="9143998" cy="1"/>
          </a:xfrm>
          <a:prstGeom prst="line">
            <a:avLst/>
          </a:prstGeom>
          <a:ln w="12700">
            <a:solidFill>
              <a:srgbClr val="0DD2D9"/>
            </a:solidFill>
          </a:ln>
        </p:spPr>
        <p:txBody>
          <a:bodyPr lIns="45719" rIns="45719"/>
          <a:lstStyle/>
          <a:p>
            <a:pPr algn="ctr">
              <a:defRPr b="1" sz="3600">
                <a:solidFill>
                  <a:srgbClr val="FFFFFF"/>
                </a:solidFill>
              </a:defRPr>
            </a:pPr>
          </a:p>
        </p:txBody>
      </p:sp>
      <p:sp>
        <p:nvSpPr>
          <p:cNvPr id="22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230" name="Shape 26"/>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231" name="제목 텍스트"/>
          <p:cNvSpPr txBox="1"/>
          <p:nvPr>
            <p:ph type="title"/>
          </p:nvPr>
        </p:nvSpPr>
        <p:spPr>
          <a:xfrm>
            <a:off x="0" y="25734"/>
            <a:ext cx="9144000" cy="776531"/>
          </a:xfrm>
          <a:prstGeom prst="rect">
            <a:avLst/>
          </a:prstGeom>
        </p:spPr>
        <p:txBody>
          <a:bodyPr/>
          <a:lstStyle>
            <a:lvl1pPr>
              <a:defRPr sz="3800">
                <a:solidFill>
                  <a:srgbClr val="535353"/>
                </a:solidFill>
                <a:latin typeface="나눔바른고딕"/>
                <a:ea typeface="나눔바른고딕"/>
                <a:cs typeface="나눔바른고딕"/>
                <a:sym typeface="나눔바른고딕"/>
              </a:defRPr>
            </a:lvl1pPr>
          </a:lstStyle>
          <a:p>
            <a:pPr/>
            <a:r>
              <a:t>제목 텍스트</a:t>
            </a:r>
          </a:p>
        </p:txBody>
      </p:sp>
      <p:pic>
        <p:nvPicPr>
          <p:cNvPr id="232" name="Shape 28" descr="Shape 28"/>
          <p:cNvPicPr>
            <a:picLocks noChangeAspect="1"/>
          </p:cNvPicPr>
          <p:nvPr/>
        </p:nvPicPr>
        <p:blipFill>
          <a:blip r:embed="rId2">
            <a:extLst/>
          </a:blip>
          <a:stretch>
            <a:fillRect/>
          </a:stretch>
        </p:blipFill>
        <p:spPr>
          <a:xfrm>
            <a:off x="8522681" y="105780"/>
            <a:ext cx="477240" cy="710958"/>
          </a:xfrm>
          <a:prstGeom prst="rect">
            <a:avLst/>
          </a:prstGeom>
          <a:ln w="12700">
            <a:miter lim="400000"/>
          </a:ln>
        </p:spPr>
      </p:pic>
      <p:sp>
        <p:nvSpPr>
          <p:cNvPr id="2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1_Picture with Caption">
    <p:spTree>
      <p:nvGrpSpPr>
        <p:cNvPr id="1" name=""/>
        <p:cNvGrpSpPr/>
        <p:nvPr/>
      </p:nvGrpSpPr>
      <p:grpSpPr>
        <a:xfrm>
          <a:off x="0" y="0"/>
          <a:ext cx="0" cy="0"/>
          <a:chOff x="0" y="0"/>
          <a:chExt cx="0" cy="0"/>
        </a:xfrm>
      </p:grpSpPr>
      <p:sp>
        <p:nvSpPr>
          <p:cNvPr id="240" name="Shape 22"/>
          <p:cNvSpPr/>
          <p:nvPr/>
        </p:nvSpPr>
        <p:spPr>
          <a:xfrm>
            <a:off x="0" y="3003550"/>
            <a:ext cx="9144001" cy="2139950"/>
          </a:xfrm>
          <a:prstGeom prst="rect">
            <a:avLst/>
          </a:prstGeom>
          <a:solidFill>
            <a:srgbClr val="0DD2D9"/>
          </a:solidFill>
          <a:ln w="12700">
            <a:miter lim="400000"/>
          </a:ln>
        </p:spPr>
        <p:txBody>
          <a:bodyPr lIns="45718" tIns="45718" rIns="45718" bIns="45718" anchor="ctr"/>
          <a:lstStyle/>
          <a:p>
            <a:pPr algn="ctr">
              <a:defRPr b="1" sz="1800">
                <a:solidFill>
                  <a:srgbClr val="FFFFFF"/>
                </a:solidFill>
              </a:defRPr>
            </a:pPr>
          </a:p>
        </p:txBody>
      </p:sp>
      <p:sp>
        <p:nvSpPr>
          <p:cNvPr id="241" name="Shape 23"/>
          <p:cNvSpPr/>
          <p:nvPr>
            <p:ph type="pic" sz="quarter" idx="13"/>
          </p:nvPr>
        </p:nvSpPr>
        <p:spPr>
          <a:xfrm>
            <a:off x="755575" y="2157550"/>
            <a:ext cx="1692001" cy="1692002"/>
          </a:xfrm>
          <a:prstGeom prst="rect">
            <a:avLst/>
          </a:prstGeom>
          <a:ln w="50800">
            <a:solidFill>
              <a:srgbClr val="0DD2D9"/>
            </a:solidFill>
            <a:round/>
          </a:ln>
        </p:spPr>
        <p:txBody>
          <a:bodyPr lIns="91439" rIns="91439"/>
          <a:lstStyle/>
          <a:p>
            <a:pPr/>
          </a:p>
        </p:txBody>
      </p:sp>
      <p:sp>
        <p:nvSpPr>
          <p:cNvPr id="242" name="제목 텍스트"/>
          <p:cNvSpPr txBox="1"/>
          <p:nvPr>
            <p:ph type="title"/>
          </p:nvPr>
        </p:nvSpPr>
        <p:spPr>
          <a:xfrm>
            <a:off x="0" y="254335"/>
            <a:ext cx="9144000" cy="776401"/>
          </a:xfrm>
          <a:prstGeom prst="rect">
            <a:avLst/>
          </a:prstGeom>
        </p:spPr>
        <p:txBody>
          <a:bodyPr lIns="91423" tIns="91423" rIns="91423" bIns="91423"/>
          <a:lstStyle>
            <a:lvl1pPr algn="ctr"/>
          </a:lstStyle>
          <a:p>
            <a:pPr/>
            <a:r>
              <a:t>제목 텍스트</a:t>
            </a:r>
          </a:p>
        </p:txBody>
      </p:sp>
      <p:sp>
        <p:nvSpPr>
          <p:cNvPr id="243" name="슬라이드 번호"/>
          <p:cNvSpPr txBox="1"/>
          <p:nvPr>
            <p:ph type="sldNum" sz="quarter" idx="2"/>
          </p:nvPr>
        </p:nvSpPr>
        <p:spPr>
          <a:xfrm>
            <a:off x="6279546" y="4635136"/>
            <a:ext cx="273654" cy="264253"/>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제목 텍스트"/>
          <p:cNvSpPr txBox="1"/>
          <p:nvPr>
            <p:ph type="title"/>
          </p:nvPr>
        </p:nvSpPr>
        <p:spPr>
          <a:prstGeom prst="rect">
            <a:avLst/>
          </a:prstGeom>
        </p:spPr>
        <p:txBody>
          <a:bodyPr/>
          <a:lstStyle/>
          <a:p>
            <a:pPr/>
            <a:r>
              <a:t>제목 텍스트</a:t>
            </a:r>
          </a:p>
        </p:txBody>
      </p:sp>
      <p:sp>
        <p:nvSpPr>
          <p:cNvPr id="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50" name="Shape 11"/>
          <p:cNvSpPr/>
          <p:nvPr/>
        </p:nvSpPr>
        <p:spPr>
          <a:xfrm>
            <a:off x="-2" y="0"/>
            <a:ext cx="1619675" cy="5143499"/>
          </a:xfrm>
          <a:prstGeom prst="rect">
            <a:avLst/>
          </a:prstGeom>
          <a:gradFill>
            <a:gsLst>
              <a:gs pos="0">
                <a:srgbClr val="EAEAEA"/>
              </a:gs>
              <a:gs pos="42000">
                <a:srgbClr val="EEEEEE"/>
              </a:gs>
              <a:gs pos="100000">
                <a:srgbClr val="FFFFFF"/>
              </a:gs>
            </a:gsLst>
          </a:gradFill>
          <a:ln w="12700">
            <a:miter lim="400000"/>
          </a:ln>
        </p:spPr>
        <p:txBody>
          <a:bodyPr lIns="45718" tIns="45718" rIns="45718" bIns="45718" anchor="ctr"/>
          <a:lstStyle/>
          <a:p>
            <a:pPr algn="ctr">
              <a:defRPr b="1" sz="1800">
                <a:solidFill>
                  <a:srgbClr val="FFFFFF"/>
                </a:solidFill>
              </a:defRPr>
            </a:pPr>
          </a:p>
        </p:txBody>
      </p:sp>
      <p:pic>
        <p:nvPicPr>
          <p:cNvPr id="251" name="Shape 13" descr="Shape 13"/>
          <p:cNvPicPr>
            <a:picLocks noChangeAspect="1"/>
          </p:cNvPicPr>
          <p:nvPr/>
        </p:nvPicPr>
        <p:blipFill>
          <a:blip r:embed="rId2">
            <a:extLst/>
          </a:blip>
          <a:stretch>
            <a:fillRect/>
          </a:stretch>
        </p:blipFill>
        <p:spPr>
          <a:xfrm>
            <a:off x="168018" y="3332172"/>
            <a:ext cx="1087453" cy="1620002"/>
          </a:xfrm>
          <a:prstGeom prst="rect">
            <a:avLst/>
          </a:prstGeom>
          <a:ln w="12700">
            <a:miter lim="400000"/>
          </a:ln>
        </p:spPr>
      </p:pic>
      <p:sp>
        <p:nvSpPr>
          <p:cNvPr id="252" name="Shape 14"/>
          <p:cNvSpPr/>
          <p:nvPr/>
        </p:nvSpPr>
        <p:spPr>
          <a:xfrm>
            <a:off x="711744" y="4952172"/>
            <a:ext cx="8432256" cy="1"/>
          </a:xfrm>
          <a:prstGeom prst="line">
            <a:avLst/>
          </a:prstGeom>
          <a:ln w="12700">
            <a:solidFill>
              <a:srgbClr val="0DD2D9"/>
            </a:solidFill>
          </a:ln>
        </p:spPr>
        <p:txBody>
          <a:bodyPr lIns="45719" rIns="45719"/>
          <a:lstStyle/>
          <a:p>
            <a:pPr>
              <a:lnSpc>
                <a:spcPct val="120000"/>
              </a:lnSpc>
              <a:defRPr b="1" sz="1600">
                <a:solidFill>
                  <a:srgbClr val="3F3F3F"/>
                </a:solidFill>
                <a:latin typeface="+mj-lt"/>
                <a:ea typeface="+mj-ea"/>
                <a:cs typeface="+mj-cs"/>
                <a:sym typeface="Helvetica Neue"/>
              </a:defRPr>
            </a:pPr>
          </a:p>
        </p:txBody>
      </p:sp>
      <p:sp>
        <p:nvSpPr>
          <p:cNvPr id="253" name="제목 텍스트"/>
          <p:cNvSpPr txBox="1"/>
          <p:nvPr>
            <p:ph type="title"/>
          </p:nvPr>
        </p:nvSpPr>
        <p:spPr>
          <a:xfrm>
            <a:off x="1584000" y="25734"/>
            <a:ext cx="7560000" cy="776531"/>
          </a:xfrm>
          <a:prstGeom prst="rect">
            <a:avLst/>
          </a:prstGeom>
        </p:spPr>
        <p:txBody>
          <a:bodyPr lIns="91423" tIns="91423" rIns="91423" bIns="91423"/>
          <a:lstStyle>
            <a:lvl1pPr>
              <a:defRPr sz="3800">
                <a:solidFill>
                  <a:srgbClr val="535353"/>
                </a:solidFill>
                <a:latin typeface="나눔바른고딕"/>
                <a:ea typeface="나눔바른고딕"/>
                <a:cs typeface="나눔바른고딕"/>
                <a:sym typeface="나눔바른고딕"/>
              </a:defRPr>
            </a:lvl1pPr>
          </a:lstStyle>
          <a:p>
            <a:pPr/>
            <a:r>
              <a:t>제목 텍스트</a:t>
            </a:r>
          </a:p>
        </p:txBody>
      </p:sp>
      <p:sp>
        <p:nvSpPr>
          <p:cNvPr id="254" name="슬라이드 번호"/>
          <p:cNvSpPr txBox="1"/>
          <p:nvPr>
            <p:ph type="sldNum" sz="quarter" idx="2"/>
          </p:nvPr>
        </p:nvSpPr>
        <p:spPr>
          <a:xfrm>
            <a:off x="6279546" y="4635136"/>
            <a:ext cx="273654" cy="264253"/>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2_Custom Layout">
    <p:spTree>
      <p:nvGrpSpPr>
        <p:cNvPr id="1" name=""/>
        <p:cNvGrpSpPr/>
        <p:nvPr/>
      </p:nvGrpSpPr>
      <p:grpSpPr>
        <a:xfrm>
          <a:off x="0" y="0"/>
          <a:ext cx="0" cy="0"/>
          <a:chOff x="0" y="0"/>
          <a:chExt cx="0" cy="0"/>
        </a:xfrm>
      </p:grpSpPr>
      <p:sp>
        <p:nvSpPr>
          <p:cNvPr id="261" name="본문 첫 번째 줄…"/>
          <p:cNvSpPr txBox="1"/>
          <p:nvPr>
            <p:ph type="body" sz="quarter" idx="1"/>
          </p:nvPr>
        </p:nvSpPr>
        <p:spPr>
          <a:xfrm>
            <a:off x="5425" y="3947938"/>
            <a:ext cx="9144001" cy="470101"/>
          </a:xfrm>
          <a:prstGeom prst="rect">
            <a:avLst/>
          </a:prstGeom>
        </p:spPr>
        <p:txBody>
          <a:bodyPr lIns="91424" tIns="91424" rIns="91424" bIns="91424" anchor="ctr">
            <a:normAutofit fontScale="100000" lnSpcReduction="0"/>
          </a:bodyPr>
          <a:lstStyle>
            <a:lvl1pPr algn="r">
              <a:defRPr b="1" sz="1600">
                <a:solidFill>
                  <a:srgbClr val="3F3F3F"/>
                </a:solidFill>
                <a:latin typeface="나눔바른고딕"/>
                <a:ea typeface="나눔바른고딕"/>
                <a:cs typeface="나눔바른고딕"/>
                <a:sym typeface="나눔바른고딕"/>
              </a:defRPr>
            </a:lvl1pPr>
            <a:lvl2pPr algn="r">
              <a:defRPr b="1" sz="1600">
                <a:solidFill>
                  <a:srgbClr val="3F3F3F"/>
                </a:solidFill>
                <a:latin typeface="나눔바른고딕"/>
                <a:ea typeface="나눔바른고딕"/>
                <a:cs typeface="나눔바른고딕"/>
                <a:sym typeface="나눔바른고딕"/>
              </a:defRPr>
            </a:lvl2pPr>
            <a:lvl3pPr algn="r">
              <a:defRPr b="1" sz="1600">
                <a:solidFill>
                  <a:srgbClr val="3F3F3F"/>
                </a:solidFill>
                <a:latin typeface="나눔바른고딕"/>
                <a:ea typeface="나눔바른고딕"/>
                <a:cs typeface="나눔바른고딕"/>
                <a:sym typeface="나눔바른고딕"/>
              </a:defRPr>
            </a:lvl3pPr>
            <a:lvl4pPr algn="r">
              <a:defRPr b="1" sz="1600">
                <a:solidFill>
                  <a:srgbClr val="3F3F3F"/>
                </a:solidFill>
                <a:latin typeface="나눔바른고딕"/>
                <a:ea typeface="나눔바른고딕"/>
                <a:cs typeface="나눔바른고딕"/>
                <a:sym typeface="나눔바른고딕"/>
              </a:defRPr>
            </a:lvl4pPr>
            <a:lvl5pPr algn="r">
              <a:defRPr b="1" sz="1600">
                <a:solidFill>
                  <a:srgbClr val="3F3F3F"/>
                </a:solidFill>
                <a:latin typeface="나눔바른고딕"/>
                <a:ea typeface="나눔바른고딕"/>
                <a:cs typeface="나눔바른고딕"/>
                <a:sym typeface="나눔바른고딕"/>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62" name="제목 텍스트"/>
          <p:cNvSpPr txBox="1"/>
          <p:nvPr>
            <p:ph type="title"/>
          </p:nvPr>
        </p:nvSpPr>
        <p:spPr>
          <a:xfrm>
            <a:off x="0" y="3419493"/>
            <a:ext cx="9144000" cy="533308"/>
          </a:xfrm>
          <a:prstGeom prst="rect">
            <a:avLst/>
          </a:prstGeom>
        </p:spPr>
        <p:txBody>
          <a:bodyPr/>
          <a:lstStyle>
            <a:lvl1pPr algn="ctr"/>
          </a:lstStyle>
          <a:p>
            <a:pPr/>
            <a:r>
              <a:t>제목 텍스트</a:t>
            </a:r>
          </a:p>
        </p:txBody>
      </p:sp>
      <p:pic>
        <p:nvPicPr>
          <p:cNvPr id="263" name="Shape 9" descr="Shape 9"/>
          <p:cNvPicPr>
            <a:picLocks noChangeAspect="1"/>
          </p:cNvPicPr>
          <p:nvPr/>
        </p:nvPicPr>
        <p:blipFill>
          <a:blip r:embed="rId2">
            <a:extLst/>
          </a:blip>
          <a:stretch>
            <a:fillRect/>
          </a:stretch>
        </p:blipFill>
        <p:spPr>
          <a:xfrm>
            <a:off x="3627980" y="543612"/>
            <a:ext cx="1740110" cy="2592287"/>
          </a:xfrm>
          <a:prstGeom prst="rect">
            <a:avLst/>
          </a:prstGeom>
          <a:ln w="12700">
            <a:miter lim="400000"/>
          </a:ln>
        </p:spPr>
      </p:pic>
      <p:sp>
        <p:nvSpPr>
          <p:cNvPr id="2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3_Custom Layout">
    <p:spTree>
      <p:nvGrpSpPr>
        <p:cNvPr id="1" name=""/>
        <p:cNvGrpSpPr/>
        <p:nvPr/>
      </p:nvGrpSpPr>
      <p:grpSpPr>
        <a:xfrm>
          <a:off x="0" y="0"/>
          <a:ext cx="0" cy="0"/>
          <a:chOff x="0" y="0"/>
          <a:chExt cx="0" cy="0"/>
        </a:xfrm>
      </p:grpSpPr>
      <p:sp>
        <p:nvSpPr>
          <p:cNvPr id="271" name="Shape 101"/>
          <p:cNvSpPr/>
          <p:nvPr/>
        </p:nvSpPr>
        <p:spPr>
          <a:xfrm>
            <a:off x="0" y="0"/>
            <a:ext cx="9144000" cy="5143499"/>
          </a:xfrm>
          <a:prstGeom prst="rect">
            <a:avLst/>
          </a:prstGeom>
          <a:solidFill>
            <a:srgbClr val="0DD2D9"/>
          </a:solidFill>
          <a:ln w="12700">
            <a:miter lim="400000"/>
          </a:ln>
        </p:spPr>
        <p:txBody>
          <a:bodyPr lIns="45718" tIns="45718" rIns="45718" bIns="45718" anchor="ctr"/>
          <a:lstStyle/>
          <a:p>
            <a:pPr algn="ctr">
              <a:defRPr b="1" sz="1800">
                <a:solidFill>
                  <a:srgbClr val="FFFFFF"/>
                </a:solidFill>
              </a:defRPr>
            </a:pPr>
          </a:p>
        </p:txBody>
      </p:sp>
      <p:sp>
        <p:nvSpPr>
          <p:cNvPr id="272" name="Shape 102"/>
          <p:cNvSpPr/>
          <p:nvPr/>
        </p:nvSpPr>
        <p:spPr>
          <a:xfrm>
            <a:off x="1046841" y="807551"/>
            <a:ext cx="7050317" cy="3528395"/>
          </a:xfrm>
          <a:prstGeom prst="rect">
            <a:avLst/>
          </a:prstGeom>
          <a:ln w="31750">
            <a:solidFill>
              <a:srgbClr val="FFFFFF"/>
            </a:solidFill>
          </a:ln>
        </p:spPr>
        <p:txBody>
          <a:bodyPr lIns="45718" tIns="45718" rIns="45718" bIns="45718" anchor="ctr"/>
          <a:lstStyle/>
          <a:p>
            <a:pPr algn="ctr">
              <a:defRPr b="1" sz="1800">
                <a:solidFill>
                  <a:srgbClr val="FFFFFF"/>
                </a:solidFill>
              </a:defRPr>
            </a:pPr>
          </a:p>
        </p:txBody>
      </p:sp>
      <p:sp>
        <p:nvSpPr>
          <p:cNvPr id="273" name="Shape 103"/>
          <p:cNvSpPr/>
          <p:nvPr/>
        </p:nvSpPr>
        <p:spPr>
          <a:xfrm>
            <a:off x="1403646" y="1131588"/>
            <a:ext cx="6336708" cy="2880324"/>
          </a:xfrm>
          <a:prstGeom prst="rect">
            <a:avLst/>
          </a:prstGeom>
          <a:gradFill>
            <a:gsLst>
              <a:gs pos="0">
                <a:srgbClr val="EFEFEF"/>
              </a:gs>
              <a:gs pos="100000">
                <a:srgbClr val="FFFFFF"/>
              </a:gs>
            </a:gsLst>
          </a:gradFill>
          <a:ln w="12700">
            <a:miter lim="400000"/>
          </a:ln>
        </p:spPr>
        <p:txBody>
          <a:bodyPr lIns="45718" tIns="45718" rIns="45718" bIns="45718" anchor="ctr"/>
          <a:lstStyle/>
          <a:p>
            <a:pPr algn="ctr">
              <a:defRPr b="1" sz="1800">
                <a:solidFill>
                  <a:srgbClr val="3F3F3F"/>
                </a:solidFill>
              </a:defRPr>
            </a:pPr>
          </a:p>
        </p:txBody>
      </p:sp>
      <p:sp>
        <p:nvSpPr>
          <p:cNvPr id="274" name="제목 텍스트"/>
          <p:cNvSpPr txBox="1"/>
          <p:nvPr>
            <p:ph type="title"/>
          </p:nvPr>
        </p:nvSpPr>
        <p:spPr>
          <a:xfrm>
            <a:off x="1043608" y="2924942"/>
            <a:ext cx="7056784" cy="533310"/>
          </a:xfrm>
          <a:prstGeom prst="rect">
            <a:avLst/>
          </a:prstGeom>
        </p:spPr>
        <p:txBody>
          <a:bodyPr lIns="91422" tIns="91422" rIns="91422" bIns="91422"/>
          <a:lstStyle>
            <a:lvl1pPr algn="ctr"/>
          </a:lstStyle>
          <a:p>
            <a:pPr/>
            <a:r>
              <a:t>제목 텍스트</a:t>
            </a:r>
          </a:p>
        </p:txBody>
      </p:sp>
      <p:pic>
        <p:nvPicPr>
          <p:cNvPr id="275" name="Shape 105" descr="Shape 105"/>
          <p:cNvPicPr>
            <a:picLocks noChangeAspect="1"/>
          </p:cNvPicPr>
          <p:nvPr/>
        </p:nvPicPr>
        <p:blipFill>
          <a:blip r:embed="rId2">
            <a:extLst/>
          </a:blip>
          <a:stretch>
            <a:fillRect/>
          </a:stretch>
        </p:blipFill>
        <p:spPr>
          <a:xfrm>
            <a:off x="4056912" y="1318423"/>
            <a:ext cx="985237" cy="1467730"/>
          </a:xfrm>
          <a:prstGeom prst="rect">
            <a:avLst/>
          </a:prstGeom>
          <a:ln w="12700">
            <a:miter lim="400000"/>
          </a:ln>
        </p:spPr>
      </p:pic>
      <p:sp>
        <p:nvSpPr>
          <p:cNvPr id="276" name="슬라이드 번호"/>
          <p:cNvSpPr txBox="1"/>
          <p:nvPr>
            <p:ph type="sldNum" sz="quarter" idx="2"/>
          </p:nvPr>
        </p:nvSpPr>
        <p:spPr>
          <a:xfrm>
            <a:off x="6279548" y="4635137"/>
            <a:ext cx="273652" cy="264251"/>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sp>
        <p:nvSpPr>
          <p:cNvPr id="32" name="Shape 16"/>
          <p:cNvSpPr/>
          <p:nvPr/>
        </p:nvSpPr>
        <p:spPr>
          <a:xfrm>
            <a:off x="2699790" y="1851668"/>
            <a:ext cx="6444210" cy="1440162"/>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33" name="Shape 17"/>
          <p:cNvSpPr/>
          <p:nvPr/>
        </p:nvSpPr>
        <p:spPr>
          <a:xfrm>
            <a:off x="-1" y="0"/>
            <a:ext cx="1619673" cy="5143499"/>
          </a:xfrm>
          <a:prstGeom prst="rect">
            <a:avLst/>
          </a:prstGeom>
          <a:gradFill>
            <a:gsLst>
              <a:gs pos="0">
                <a:srgbClr val="EAEAEA"/>
              </a:gs>
              <a:gs pos="42000">
                <a:srgbClr val="EEEEEE"/>
              </a:gs>
              <a:gs pos="100000">
                <a:srgbClr val="FFFFFF"/>
              </a:gs>
            </a:gsLst>
          </a:gradFill>
          <a:ln w="12700">
            <a:miter lim="400000"/>
          </a:ln>
        </p:spPr>
        <p:txBody>
          <a:bodyPr lIns="45719" rIns="45719" anchor="ctr"/>
          <a:lstStyle/>
          <a:p>
            <a:pPr algn="ctr">
              <a:defRPr sz="1800">
                <a:solidFill>
                  <a:srgbClr val="FFFFFF"/>
                </a:solidFill>
              </a:defRPr>
            </a:pPr>
          </a:p>
        </p:txBody>
      </p:sp>
      <p:sp>
        <p:nvSpPr>
          <p:cNvPr id="34" name="Shape 18"/>
          <p:cNvSpPr/>
          <p:nvPr/>
        </p:nvSpPr>
        <p:spPr>
          <a:xfrm>
            <a:off x="711744" y="4952172"/>
            <a:ext cx="8432256" cy="1"/>
          </a:xfrm>
          <a:prstGeom prst="line">
            <a:avLst/>
          </a:prstGeom>
          <a:ln w="12700">
            <a:solidFill>
              <a:srgbClr val="0DD2D9"/>
            </a:solidFill>
          </a:ln>
        </p:spPr>
        <p:txBody>
          <a:bodyPr lIns="45719" rIns="45719"/>
          <a:lstStyle/>
          <a:p>
            <a:pPr/>
          </a:p>
        </p:txBody>
      </p:sp>
      <p:pic>
        <p:nvPicPr>
          <p:cNvPr id="35" name="Shape 19" descr="Shape 19"/>
          <p:cNvPicPr>
            <a:picLocks noChangeAspect="1"/>
          </p:cNvPicPr>
          <p:nvPr/>
        </p:nvPicPr>
        <p:blipFill>
          <a:blip r:embed="rId2">
            <a:extLst/>
          </a:blip>
          <a:stretch>
            <a:fillRect/>
          </a:stretch>
        </p:blipFill>
        <p:spPr>
          <a:xfrm>
            <a:off x="168018" y="3332172"/>
            <a:ext cx="1087452" cy="1620001"/>
          </a:xfrm>
          <a:prstGeom prst="rect">
            <a:avLst/>
          </a:prstGeom>
          <a:ln w="12700">
            <a:miter lim="400000"/>
          </a:ln>
        </p:spPr>
      </p:pic>
      <p:sp>
        <p:nvSpPr>
          <p:cNvPr id="36" name="Shape 20"/>
          <p:cNvSpPr/>
          <p:nvPr/>
        </p:nvSpPr>
        <p:spPr>
          <a:xfrm>
            <a:off x="0" y="195485"/>
            <a:ext cx="9143998" cy="1"/>
          </a:xfrm>
          <a:prstGeom prst="line">
            <a:avLst/>
          </a:prstGeom>
          <a:ln w="12700">
            <a:solidFill>
              <a:srgbClr val="0DD2D9"/>
            </a:solidFill>
          </a:ln>
        </p:spPr>
        <p:txBody>
          <a:bodyPr lIns="45719" rIns="45719"/>
          <a:lstStyle/>
          <a:p>
            <a:pPr/>
          </a:p>
        </p:txBody>
      </p:sp>
      <p:sp>
        <p:nvSpPr>
          <p:cNvPr id="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1_Picture with Caption">
    <p:spTree>
      <p:nvGrpSpPr>
        <p:cNvPr id="1" name=""/>
        <p:cNvGrpSpPr/>
        <p:nvPr/>
      </p:nvGrpSpPr>
      <p:grpSpPr>
        <a:xfrm>
          <a:off x="0" y="0"/>
          <a:ext cx="0" cy="0"/>
          <a:chOff x="0" y="0"/>
          <a:chExt cx="0" cy="0"/>
        </a:xfrm>
      </p:grpSpPr>
      <p:sp>
        <p:nvSpPr>
          <p:cNvPr id="44" name="Shape 22"/>
          <p:cNvSpPr/>
          <p:nvPr/>
        </p:nvSpPr>
        <p:spPr>
          <a:xfrm>
            <a:off x="0" y="3003550"/>
            <a:ext cx="9144001" cy="2139950"/>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45" name="Shape 23"/>
          <p:cNvSpPr/>
          <p:nvPr>
            <p:ph type="pic" sz="quarter" idx="13"/>
          </p:nvPr>
        </p:nvSpPr>
        <p:spPr>
          <a:xfrm>
            <a:off x="755575" y="2157550"/>
            <a:ext cx="1692001" cy="1692001"/>
          </a:xfrm>
          <a:prstGeom prst="rect">
            <a:avLst/>
          </a:prstGeom>
          <a:ln w="50800">
            <a:solidFill>
              <a:srgbClr val="0DD2D9"/>
            </a:solidFill>
            <a:round/>
          </a:ln>
        </p:spPr>
        <p:txBody>
          <a:bodyPr lIns="91439" rIns="91439"/>
          <a:lstStyle/>
          <a:p>
            <a:pPr/>
          </a:p>
        </p:txBody>
      </p:sp>
      <p:sp>
        <p:nvSpPr>
          <p:cNvPr id="46" name="제목 텍스트"/>
          <p:cNvSpPr txBox="1"/>
          <p:nvPr>
            <p:ph type="title"/>
          </p:nvPr>
        </p:nvSpPr>
        <p:spPr>
          <a:xfrm>
            <a:off x="0" y="254335"/>
            <a:ext cx="9144000" cy="776400"/>
          </a:xfrm>
          <a:prstGeom prst="rect">
            <a:avLst/>
          </a:prstGeom>
        </p:spPr>
        <p:txBody>
          <a:bodyPr/>
          <a:lstStyle>
            <a:lvl1pPr algn="ctr"/>
          </a:lstStyle>
          <a:p>
            <a:pPr/>
            <a:r>
              <a:t>제목 텍스트</a:t>
            </a:r>
          </a:p>
        </p:txBody>
      </p:sp>
      <p:sp>
        <p:nvSpPr>
          <p:cNvPr id="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54" name="Shape 26"/>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55" name="제목 텍스트"/>
          <p:cNvSpPr txBox="1"/>
          <p:nvPr>
            <p:ph type="title"/>
          </p:nvPr>
        </p:nvSpPr>
        <p:spPr>
          <a:xfrm>
            <a:off x="0" y="25734"/>
            <a:ext cx="9144000" cy="776531"/>
          </a:xfrm>
          <a:prstGeom prst="rect">
            <a:avLst/>
          </a:prstGeom>
        </p:spPr>
        <p:txBody>
          <a:bodyPr/>
          <a:lstStyle/>
          <a:p>
            <a:pPr/>
            <a:r>
              <a:t>제목 텍스트</a:t>
            </a:r>
          </a:p>
        </p:txBody>
      </p:sp>
      <p:pic>
        <p:nvPicPr>
          <p:cNvPr id="56" name="Shape 28" descr="Shape 28"/>
          <p:cNvPicPr>
            <a:picLocks noChangeAspect="1"/>
          </p:cNvPicPr>
          <p:nvPr/>
        </p:nvPicPr>
        <p:blipFill>
          <a:blip r:embed="rId2">
            <a:extLst/>
          </a:blip>
          <a:stretch>
            <a:fillRect/>
          </a:stretch>
        </p:blipFill>
        <p:spPr>
          <a:xfrm>
            <a:off x="8522681" y="105780"/>
            <a:ext cx="477240" cy="710958"/>
          </a:xfrm>
          <a:prstGeom prst="rect">
            <a:avLst/>
          </a:prstGeom>
          <a:ln w="12700">
            <a:miter lim="400000"/>
          </a:ln>
        </p:spPr>
      </p:pic>
      <p:sp>
        <p:nvSpPr>
          <p:cNvPr id="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4_Picture with Caption">
    <p:spTree>
      <p:nvGrpSpPr>
        <p:cNvPr id="1" name=""/>
        <p:cNvGrpSpPr/>
        <p:nvPr/>
      </p:nvGrpSpPr>
      <p:grpSpPr>
        <a:xfrm>
          <a:off x="0" y="0"/>
          <a:ext cx="0" cy="0"/>
          <a:chOff x="0" y="0"/>
          <a:chExt cx="0" cy="0"/>
        </a:xfrm>
      </p:grpSpPr>
      <p:sp>
        <p:nvSpPr>
          <p:cNvPr id="64" name="Shape 30"/>
          <p:cNvSpPr/>
          <p:nvPr>
            <p:ph type="pic" sz="quarter" idx="13"/>
          </p:nvPr>
        </p:nvSpPr>
        <p:spPr>
          <a:xfrm>
            <a:off x="3776326" y="1262116"/>
            <a:ext cx="1584176" cy="1980002"/>
          </a:xfrm>
          <a:prstGeom prst="rect">
            <a:avLst/>
          </a:prstGeom>
          <a:ln w="50800">
            <a:solidFill>
              <a:srgbClr val="0DD2D9"/>
            </a:solidFill>
            <a:round/>
          </a:ln>
        </p:spPr>
        <p:txBody>
          <a:bodyPr lIns="91439" rIns="91439"/>
          <a:lstStyle/>
          <a:p>
            <a:pPr/>
          </a:p>
        </p:txBody>
      </p:sp>
      <p:sp>
        <p:nvSpPr>
          <p:cNvPr id="65" name="Shape 31"/>
          <p:cNvSpPr/>
          <p:nvPr/>
        </p:nvSpPr>
        <p:spPr>
          <a:xfrm>
            <a:off x="-1" y="0"/>
            <a:ext cx="9108506" cy="827999"/>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66" name="제목 텍스트"/>
          <p:cNvSpPr txBox="1"/>
          <p:nvPr>
            <p:ph type="title"/>
          </p:nvPr>
        </p:nvSpPr>
        <p:spPr>
          <a:xfrm>
            <a:off x="0" y="25734"/>
            <a:ext cx="9144000" cy="776531"/>
          </a:xfrm>
          <a:prstGeom prst="rect">
            <a:avLst/>
          </a:prstGeom>
        </p:spPr>
        <p:txBody>
          <a:bodyPr/>
          <a:lstStyle/>
          <a:p>
            <a:pPr/>
            <a:r>
              <a:t>제목 텍스트</a:t>
            </a:r>
          </a:p>
        </p:txBody>
      </p:sp>
      <p:sp>
        <p:nvSpPr>
          <p:cNvPr id="67" name="Shape 33"/>
          <p:cNvSpPr/>
          <p:nvPr>
            <p:ph type="pic" sz="quarter" idx="14"/>
          </p:nvPr>
        </p:nvSpPr>
        <p:spPr>
          <a:xfrm>
            <a:off x="2179883" y="1352116"/>
            <a:ext cx="1440160" cy="1800001"/>
          </a:xfrm>
          <a:prstGeom prst="rect">
            <a:avLst/>
          </a:prstGeom>
          <a:ln w="50800">
            <a:solidFill>
              <a:srgbClr val="0DD2D9"/>
            </a:solidFill>
            <a:round/>
          </a:ln>
        </p:spPr>
        <p:txBody>
          <a:bodyPr lIns="91439" rIns="91439"/>
          <a:lstStyle/>
          <a:p>
            <a:pPr/>
          </a:p>
        </p:txBody>
      </p:sp>
      <p:sp>
        <p:nvSpPr>
          <p:cNvPr id="68" name="Shape 34"/>
          <p:cNvSpPr/>
          <p:nvPr>
            <p:ph type="pic" sz="quarter" idx="15"/>
          </p:nvPr>
        </p:nvSpPr>
        <p:spPr>
          <a:xfrm>
            <a:off x="723433" y="1437714"/>
            <a:ext cx="1296144" cy="1619999"/>
          </a:xfrm>
          <a:prstGeom prst="rect">
            <a:avLst/>
          </a:prstGeom>
          <a:ln w="50800">
            <a:solidFill>
              <a:srgbClr val="0DD2D9"/>
            </a:solidFill>
            <a:round/>
          </a:ln>
        </p:spPr>
        <p:txBody>
          <a:bodyPr lIns="91439" rIns="91439"/>
          <a:lstStyle/>
          <a:p>
            <a:pPr/>
          </a:p>
        </p:txBody>
      </p:sp>
      <p:sp>
        <p:nvSpPr>
          <p:cNvPr id="69" name="Shape 35"/>
          <p:cNvSpPr/>
          <p:nvPr>
            <p:ph type="pic" sz="quarter" idx="16"/>
          </p:nvPr>
        </p:nvSpPr>
        <p:spPr>
          <a:xfrm>
            <a:off x="5516783" y="1352116"/>
            <a:ext cx="1440160" cy="1800001"/>
          </a:xfrm>
          <a:prstGeom prst="rect">
            <a:avLst/>
          </a:prstGeom>
          <a:ln w="50800">
            <a:solidFill>
              <a:srgbClr val="0DD2D9"/>
            </a:solidFill>
            <a:round/>
          </a:ln>
        </p:spPr>
        <p:txBody>
          <a:bodyPr lIns="91439" rIns="91439"/>
          <a:lstStyle/>
          <a:p>
            <a:pPr/>
          </a:p>
        </p:txBody>
      </p:sp>
      <p:sp>
        <p:nvSpPr>
          <p:cNvPr id="70" name="Shape 36"/>
          <p:cNvSpPr/>
          <p:nvPr>
            <p:ph type="pic" sz="quarter" idx="17"/>
          </p:nvPr>
        </p:nvSpPr>
        <p:spPr>
          <a:xfrm>
            <a:off x="7113224" y="1442119"/>
            <a:ext cx="1296144" cy="1619999"/>
          </a:xfrm>
          <a:prstGeom prst="rect">
            <a:avLst/>
          </a:prstGeom>
          <a:ln w="50800">
            <a:solidFill>
              <a:srgbClr val="0DD2D9"/>
            </a:solidFill>
            <a:round/>
          </a:ln>
        </p:spPr>
        <p:txBody>
          <a:bodyPr lIns="91439" rIns="91439"/>
          <a:lstStyle/>
          <a:p>
            <a:pPr/>
          </a:p>
        </p:txBody>
      </p:sp>
      <p:pic>
        <p:nvPicPr>
          <p:cNvPr id="71" name="Shape 37" descr="Shape 37"/>
          <p:cNvPicPr>
            <a:picLocks noChangeAspect="1"/>
          </p:cNvPicPr>
          <p:nvPr/>
        </p:nvPicPr>
        <p:blipFill>
          <a:blip r:embed="rId2">
            <a:extLst/>
          </a:blip>
          <a:stretch>
            <a:fillRect/>
          </a:stretch>
        </p:blipFill>
        <p:spPr>
          <a:xfrm>
            <a:off x="8522681" y="105780"/>
            <a:ext cx="477240" cy="710958"/>
          </a:xfrm>
          <a:prstGeom prst="rect">
            <a:avLst/>
          </a:prstGeom>
          <a:ln w="12700">
            <a:miter lim="400000"/>
          </a:ln>
        </p:spPr>
      </p:pic>
      <p:sp>
        <p:nvSpPr>
          <p:cNvPr id="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3_Picture with Caption">
    <p:spTree>
      <p:nvGrpSpPr>
        <p:cNvPr id="1" name=""/>
        <p:cNvGrpSpPr/>
        <p:nvPr/>
      </p:nvGrpSpPr>
      <p:grpSpPr>
        <a:xfrm>
          <a:off x="0" y="0"/>
          <a:ext cx="0" cy="0"/>
          <a:chOff x="0" y="0"/>
          <a:chExt cx="0" cy="0"/>
        </a:xfrm>
      </p:grpSpPr>
      <p:sp>
        <p:nvSpPr>
          <p:cNvPr id="79" name="Shape 39"/>
          <p:cNvSpPr/>
          <p:nvPr>
            <p:ph type="pic" idx="13"/>
          </p:nvPr>
        </p:nvSpPr>
        <p:spPr>
          <a:xfrm>
            <a:off x="179999" y="179550"/>
            <a:ext cx="8784000" cy="4784400"/>
          </a:xfrm>
          <a:prstGeom prst="rect">
            <a:avLst/>
          </a:prstGeom>
        </p:spPr>
        <p:txBody>
          <a:bodyPr lIns="91439" rIns="91439"/>
          <a:lstStyle/>
          <a:p>
            <a:pPr/>
          </a:p>
        </p:txBody>
      </p:sp>
      <p:sp>
        <p:nvSpPr>
          <p:cNvPr id="8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7_Picture with Caption">
    <p:spTree>
      <p:nvGrpSpPr>
        <p:cNvPr id="1" name=""/>
        <p:cNvGrpSpPr/>
        <p:nvPr/>
      </p:nvGrpSpPr>
      <p:grpSpPr>
        <a:xfrm>
          <a:off x="0" y="0"/>
          <a:ext cx="0" cy="0"/>
          <a:chOff x="0" y="0"/>
          <a:chExt cx="0" cy="0"/>
        </a:xfrm>
      </p:grpSpPr>
      <p:sp>
        <p:nvSpPr>
          <p:cNvPr id="87" name="Shape 41"/>
          <p:cNvSpPr/>
          <p:nvPr/>
        </p:nvSpPr>
        <p:spPr>
          <a:xfrm>
            <a:off x="719999" y="442503"/>
            <a:ext cx="7704002" cy="4281359"/>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88" name="Shape 42"/>
          <p:cNvSpPr/>
          <p:nvPr>
            <p:ph type="pic" sz="half" idx="13"/>
          </p:nvPr>
        </p:nvSpPr>
        <p:spPr>
          <a:xfrm>
            <a:off x="3275855" y="0"/>
            <a:ext cx="2592288" cy="5143499"/>
          </a:xfrm>
          <a:prstGeom prst="rect">
            <a:avLst/>
          </a:prstGeom>
        </p:spPr>
        <p:txBody>
          <a:bodyPr lIns="91439" rIns="91439"/>
          <a:lstStyle/>
          <a:p>
            <a:pPr/>
          </a:p>
        </p:txBody>
      </p:sp>
      <p:sp>
        <p:nvSpPr>
          <p:cNvPr id="8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5_Picture with Caption">
    <p:spTree>
      <p:nvGrpSpPr>
        <p:cNvPr id="1" name=""/>
        <p:cNvGrpSpPr/>
        <p:nvPr/>
      </p:nvGrpSpPr>
      <p:grpSpPr>
        <a:xfrm>
          <a:off x="0" y="0"/>
          <a:ext cx="0" cy="0"/>
          <a:chOff x="0" y="0"/>
          <a:chExt cx="0" cy="0"/>
        </a:xfrm>
      </p:grpSpPr>
      <p:sp>
        <p:nvSpPr>
          <p:cNvPr id="96" name="Shape 44"/>
          <p:cNvSpPr/>
          <p:nvPr>
            <p:ph type="pic" sz="half" idx="13"/>
          </p:nvPr>
        </p:nvSpPr>
        <p:spPr>
          <a:xfrm>
            <a:off x="2555775" y="1263998"/>
            <a:ext cx="2772000" cy="3456000"/>
          </a:xfrm>
          <a:prstGeom prst="rect">
            <a:avLst/>
          </a:prstGeom>
        </p:spPr>
        <p:txBody>
          <a:bodyPr lIns="91439" rIns="91439"/>
          <a:lstStyle/>
          <a:p>
            <a:pPr/>
          </a:p>
        </p:txBody>
      </p:sp>
      <p:sp>
        <p:nvSpPr>
          <p:cNvPr id="97" name="Shape 45"/>
          <p:cNvSpPr/>
          <p:nvPr/>
        </p:nvSpPr>
        <p:spPr>
          <a:xfrm>
            <a:off x="733752" y="1263998"/>
            <a:ext cx="1835775" cy="1728192"/>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98" name="Shape 46"/>
          <p:cNvSpPr/>
          <p:nvPr/>
        </p:nvSpPr>
        <p:spPr>
          <a:xfrm>
            <a:off x="733752" y="2991805"/>
            <a:ext cx="1835775" cy="1728192"/>
          </a:xfrm>
          <a:prstGeom prst="rect">
            <a:avLst/>
          </a:prstGeom>
          <a:solidFill>
            <a:srgbClr val="BFBFBF"/>
          </a:solidFill>
          <a:ln w="12700">
            <a:miter lim="400000"/>
          </a:ln>
        </p:spPr>
        <p:txBody>
          <a:bodyPr lIns="45719" rIns="45719" anchor="ctr"/>
          <a:lstStyle/>
          <a:p>
            <a:pPr algn="ctr">
              <a:defRPr sz="1800">
                <a:solidFill>
                  <a:srgbClr val="FFFFFF"/>
                </a:solidFill>
              </a:defRPr>
            </a:pPr>
          </a:p>
        </p:txBody>
      </p:sp>
      <p:sp>
        <p:nvSpPr>
          <p:cNvPr id="99" name="Shape 47"/>
          <p:cNvSpPr/>
          <p:nvPr/>
        </p:nvSpPr>
        <p:spPr>
          <a:xfrm>
            <a:off x="-1" y="-1"/>
            <a:ext cx="9108506" cy="864001"/>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100" name="제목 텍스트"/>
          <p:cNvSpPr txBox="1"/>
          <p:nvPr>
            <p:ph type="title"/>
          </p:nvPr>
        </p:nvSpPr>
        <p:spPr>
          <a:xfrm>
            <a:off x="0" y="25734"/>
            <a:ext cx="9144000" cy="776531"/>
          </a:xfrm>
          <a:prstGeom prst="rect">
            <a:avLst/>
          </a:prstGeom>
        </p:spPr>
        <p:txBody>
          <a:bodyPr/>
          <a:lstStyle/>
          <a:p>
            <a:pPr/>
            <a:r>
              <a:t>제목 텍스트</a:t>
            </a:r>
          </a:p>
        </p:txBody>
      </p:sp>
      <p:pic>
        <p:nvPicPr>
          <p:cNvPr id="101" name="Shape 49" descr="Shape 49"/>
          <p:cNvPicPr>
            <a:picLocks noChangeAspect="1"/>
          </p:cNvPicPr>
          <p:nvPr/>
        </p:nvPicPr>
        <p:blipFill>
          <a:blip r:embed="rId2">
            <a:extLst/>
          </a:blip>
          <a:stretch>
            <a:fillRect/>
          </a:stretch>
        </p:blipFill>
        <p:spPr>
          <a:xfrm>
            <a:off x="8522681" y="105780"/>
            <a:ext cx="477240" cy="710958"/>
          </a:xfrm>
          <a:prstGeom prst="rect">
            <a:avLst/>
          </a:prstGeom>
          <a:ln w="12700">
            <a:miter lim="400000"/>
          </a:ln>
        </p:spPr>
      </p:pic>
      <p:sp>
        <p:nvSpPr>
          <p:cNvPr id="10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11"/>
          <p:cNvSpPr/>
          <p:nvPr/>
        </p:nvSpPr>
        <p:spPr>
          <a:xfrm>
            <a:off x="-1" y="0"/>
            <a:ext cx="1619673" cy="5143499"/>
          </a:xfrm>
          <a:prstGeom prst="rect">
            <a:avLst/>
          </a:prstGeom>
          <a:gradFill>
            <a:gsLst>
              <a:gs pos="0">
                <a:srgbClr val="EAEAEA"/>
              </a:gs>
              <a:gs pos="42000">
                <a:srgbClr val="EEEEEE"/>
              </a:gs>
              <a:gs pos="100000">
                <a:srgbClr val="FFFFFF"/>
              </a:gs>
            </a:gsLst>
          </a:gradFill>
          <a:ln w="12700">
            <a:miter lim="400000"/>
          </a:ln>
        </p:spPr>
        <p:txBody>
          <a:bodyPr lIns="45719" rIns="45719" anchor="ctr"/>
          <a:lstStyle/>
          <a:p>
            <a:pPr algn="ctr">
              <a:defRPr sz="1800">
                <a:solidFill>
                  <a:srgbClr val="FFFFFF"/>
                </a:solidFill>
              </a:defRPr>
            </a:pPr>
          </a:p>
        </p:txBody>
      </p:sp>
      <p:sp>
        <p:nvSpPr>
          <p:cNvPr id="3" name="제목 텍스트"/>
          <p:cNvSpPr txBox="1"/>
          <p:nvPr>
            <p:ph type="title"/>
          </p:nvPr>
        </p:nvSpPr>
        <p:spPr>
          <a:xfrm>
            <a:off x="1584000" y="25734"/>
            <a:ext cx="7560000" cy="7765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제목 텍스트</a:t>
            </a:r>
          </a:p>
        </p:txBody>
      </p:sp>
      <p:pic>
        <p:nvPicPr>
          <p:cNvPr id="4" name="Shape 13" descr="Shape 13"/>
          <p:cNvPicPr>
            <a:picLocks noChangeAspect="1"/>
          </p:cNvPicPr>
          <p:nvPr/>
        </p:nvPicPr>
        <p:blipFill>
          <a:blip r:embed="rId2">
            <a:extLst/>
          </a:blip>
          <a:stretch>
            <a:fillRect/>
          </a:stretch>
        </p:blipFill>
        <p:spPr>
          <a:xfrm>
            <a:off x="168018" y="3332172"/>
            <a:ext cx="1087452" cy="1620001"/>
          </a:xfrm>
          <a:prstGeom prst="rect">
            <a:avLst/>
          </a:prstGeom>
          <a:ln w="12700">
            <a:miter lim="400000"/>
          </a:ln>
        </p:spPr>
      </p:pic>
      <p:sp>
        <p:nvSpPr>
          <p:cNvPr id="5" name="Shape 14"/>
          <p:cNvSpPr/>
          <p:nvPr/>
        </p:nvSpPr>
        <p:spPr>
          <a:xfrm>
            <a:off x="711744" y="4952172"/>
            <a:ext cx="8432256" cy="1"/>
          </a:xfrm>
          <a:prstGeom prst="line">
            <a:avLst/>
          </a:prstGeom>
          <a:ln w="12700">
            <a:solidFill>
              <a:srgbClr val="0DD2D9"/>
            </a:solidFill>
          </a:ln>
        </p:spPr>
        <p:txBody>
          <a:bodyPr lIns="45719" rIns="45719"/>
          <a:lstStyle/>
          <a:p>
            <a:pPr/>
          </a:p>
        </p:txBody>
      </p:sp>
      <p:sp>
        <p:nvSpPr>
          <p:cNvPr id="6" name="본문 첫 번째 줄…"/>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 name="슬라이드 번호"/>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3F3F3F"/>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 Id="rId3" Type="http://schemas.openxmlformats.org/officeDocument/2006/relationships/image" Target="../media/image1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6.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122"/>
          <p:cNvSpPr txBox="1"/>
          <p:nvPr>
            <p:ph type="title"/>
          </p:nvPr>
        </p:nvSpPr>
        <p:spPr>
          <a:xfrm>
            <a:off x="0" y="3252462"/>
            <a:ext cx="9144000" cy="1260305"/>
          </a:xfrm>
          <a:prstGeom prst="rect">
            <a:avLst/>
          </a:prstGeom>
        </p:spPr>
        <p:txBody>
          <a:bodyPr lIns="45699" tIns="45699" rIns="45699" bIns="45699"/>
          <a:lstStyle/>
          <a:p>
            <a:pPr>
              <a:defRPr sz="5700">
                <a:latin typeface="Ubuntu"/>
                <a:ea typeface="Ubuntu"/>
                <a:cs typeface="Ubuntu"/>
                <a:sym typeface="Ubuntu"/>
              </a:defRPr>
            </a:pPr>
            <a:r>
              <a:t>Board With </a:t>
            </a:r>
            <a:r>
              <a:rPr>
                <a:solidFill>
                  <a:srgbClr val="0DD2D9"/>
                </a:solidFill>
              </a:rPr>
              <a:t>Kotlin</a:t>
            </a:r>
            <a:endParaRPr>
              <a:solidFill>
                <a:srgbClr val="0DD2D9"/>
              </a:solidFill>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442"/>
          <p:cNvSpPr txBox="1"/>
          <p:nvPr>
            <p:ph type="title"/>
          </p:nvPr>
        </p:nvSpPr>
        <p:spPr>
          <a:xfrm>
            <a:off x="0" y="63834"/>
            <a:ext cx="9144000" cy="776531"/>
          </a:xfrm>
          <a:prstGeom prst="rect">
            <a:avLst/>
          </a:prstGeom>
        </p:spPr>
        <p:txBody>
          <a:bodyPr lIns="45699" tIns="45699" rIns="45699" bIns="45699"/>
          <a:lstStyle/>
          <a:p>
            <a:pPr/>
            <a:r>
              <a:t> JAVA구현</a:t>
            </a:r>
          </a:p>
        </p:txBody>
      </p:sp>
      <p:pic>
        <p:nvPicPr>
          <p:cNvPr id="363" name="스크린샷 2017-11-05 오후 8.47.07.png" descr="스크린샷 2017-11-05 오후 8.47.07.png"/>
          <p:cNvPicPr>
            <a:picLocks noChangeAspect="1"/>
          </p:cNvPicPr>
          <p:nvPr/>
        </p:nvPicPr>
        <p:blipFill>
          <a:blip r:embed="rId2">
            <a:extLst/>
          </a:blip>
          <a:stretch>
            <a:fillRect/>
          </a:stretch>
        </p:blipFill>
        <p:spPr>
          <a:xfrm>
            <a:off x="631462" y="2089070"/>
            <a:ext cx="3717693" cy="2426285"/>
          </a:xfrm>
          <a:prstGeom prst="rect">
            <a:avLst/>
          </a:prstGeom>
          <a:ln w="12700">
            <a:miter lim="400000"/>
          </a:ln>
          <a:effectLst>
            <a:outerShdw sx="100000" sy="100000" kx="0" ky="0" algn="b" rotWithShape="0" blurRad="127000" dist="12700" dir="5400000">
              <a:srgbClr val="000000">
                <a:alpha val="75000"/>
              </a:srgbClr>
            </a:outerShdw>
          </a:effectLst>
        </p:spPr>
      </p:pic>
      <p:sp>
        <p:nvSpPr>
          <p:cNvPr id="364" name="기존 JAVA로 구현 된 DB 조회 코드"/>
          <p:cNvSpPr txBox="1"/>
          <p:nvPr/>
        </p:nvSpPr>
        <p:spPr>
          <a:xfrm>
            <a:off x="234162" y="1107333"/>
            <a:ext cx="86502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2200">
                <a:solidFill>
                  <a:srgbClr val="3F3F3F"/>
                </a:solidFill>
                <a:latin typeface="나눔바른고딕"/>
                <a:ea typeface="나눔바른고딕"/>
                <a:cs typeface="나눔바른고딕"/>
                <a:sym typeface="나눔바른고딕"/>
              </a:defRPr>
            </a:lvl1pPr>
          </a:lstStyle>
          <a:p>
            <a:pPr/>
            <a:r>
              <a:t>기존 JAVA로 구현 된 DB 조회 코드</a:t>
            </a:r>
          </a:p>
        </p:txBody>
      </p:sp>
      <p:sp>
        <p:nvSpPr>
          <p:cNvPr id="365" name="- Query 결과를 받을 수 있는 VO 코드 작성"/>
          <p:cNvSpPr txBox="1"/>
          <p:nvPr/>
        </p:nvSpPr>
        <p:spPr>
          <a:xfrm>
            <a:off x="411962" y="1570262"/>
            <a:ext cx="8650276" cy="5664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500">
                <a:solidFill>
                  <a:srgbClr val="3F3F3F"/>
                </a:solidFill>
                <a:latin typeface="나눔바른고딕"/>
                <a:ea typeface="나눔바른고딕"/>
                <a:cs typeface="나눔바른고딕"/>
                <a:sym typeface="나눔바른고딕"/>
              </a:defRPr>
            </a:pPr>
            <a:r>
              <a:t>- Query 결과를 받을 수 있는 </a:t>
            </a:r>
            <a:r>
              <a:rPr>
                <a:solidFill>
                  <a:schemeClr val="accent6">
                    <a:satOff val="-35873"/>
                    <a:lumOff val="-12431"/>
                  </a:schemeClr>
                </a:solidFill>
              </a:rPr>
              <a:t>VO 코드</a:t>
            </a:r>
            <a:r>
              <a:t> 작성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7" name="스크린샷 2017-11-01 오후 5.46.47.png" descr="스크린샷 2017-11-01 오후 5.46.47.png"/>
          <p:cNvPicPr>
            <a:picLocks noChangeAspect="1"/>
          </p:cNvPicPr>
          <p:nvPr/>
        </p:nvPicPr>
        <p:blipFill>
          <a:blip r:embed="rId2">
            <a:extLst/>
          </a:blip>
          <a:srcRect l="0" t="48235" r="0" b="0"/>
          <a:stretch>
            <a:fillRect/>
          </a:stretch>
        </p:blipFill>
        <p:spPr>
          <a:xfrm>
            <a:off x="3971657" y="1724958"/>
            <a:ext cx="4964077" cy="2662519"/>
          </a:xfrm>
          <a:prstGeom prst="rect">
            <a:avLst/>
          </a:prstGeom>
          <a:ln w="12700">
            <a:miter lim="400000"/>
          </a:ln>
          <a:effectLst>
            <a:outerShdw sx="100000" sy="100000" kx="0" ky="0" algn="b" rotWithShape="0" blurRad="127000" dist="12700" dir="5400000">
              <a:srgbClr val="000000">
                <a:alpha val="75000"/>
              </a:srgbClr>
            </a:outerShdw>
          </a:effectLst>
        </p:spPr>
      </p:pic>
      <p:pic>
        <p:nvPicPr>
          <p:cNvPr id="368" name="스크린샷 2017-11-01 오후 5.46.47.png" descr="스크린샷 2017-11-01 오후 5.46.47.png"/>
          <p:cNvPicPr>
            <a:picLocks noChangeAspect="1"/>
          </p:cNvPicPr>
          <p:nvPr/>
        </p:nvPicPr>
        <p:blipFill>
          <a:blip r:embed="rId2">
            <a:extLst/>
          </a:blip>
          <a:srcRect l="0" t="0" r="0" b="51173"/>
          <a:stretch>
            <a:fillRect/>
          </a:stretch>
        </p:blipFill>
        <p:spPr>
          <a:xfrm>
            <a:off x="360573" y="1017213"/>
            <a:ext cx="4964077" cy="2511397"/>
          </a:xfrm>
          <a:prstGeom prst="rect">
            <a:avLst/>
          </a:prstGeom>
          <a:ln w="12700">
            <a:miter lim="400000"/>
          </a:ln>
          <a:effectLst>
            <a:outerShdw sx="100000" sy="100000" kx="0" ky="0" algn="b" rotWithShape="0" blurRad="127000" dist="12700" dir="5400000">
              <a:srgbClr val="000000">
                <a:alpha val="75000"/>
              </a:srgbClr>
            </a:outerShdw>
          </a:effectLst>
        </p:spPr>
      </p:pic>
      <p:sp>
        <p:nvSpPr>
          <p:cNvPr id="369" name="Shape 442"/>
          <p:cNvSpPr txBox="1"/>
          <p:nvPr>
            <p:ph type="title"/>
          </p:nvPr>
        </p:nvSpPr>
        <p:spPr>
          <a:xfrm>
            <a:off x="0" y="63834"/>
            <a:ext cx="9144000" cy="776531"/>
          </a:xfrm>
          <a:prstGeom prst="rect">
            <a:avLst/>
          </a:prstGeom>
        </p:spPr>
        <p:txBody>
          <a:bodyPr lIns="45699" tIns="45699" rIns="45699" bIns="45699"/>
          <a:lstStyle/>
          <a:p>
            <a:pPr/>
            <a:r>
              <a:t> JAVA구현</a:t>
            </a:r>
          </a:p>
        </p:txBody>
      </p:sp>
      <p:sp>
        <p:nvSpPr>
          <p:cNvPr id="370" name="기존 JAVA로 구현 된 DB 조회 코드"/>
          <p:cNvSpPr txBox="1"/>
          <p:nvPr/>
        </p:nvSpPr>
        <p:spPr>
          <a:xfrm>
            <a:off x="432314" y="4009997"/>
            <a:ext cx="865027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1900">
                <a:solidFill>
                  <a:srgbClr val="3F3F3F"/>
                </a:solidFill>
                <a:latin typeface="나눔바른고딕"/>
                <a:ea typeface="나눔바른고딕"/>
                <a:cs typeface="나눔바른고딕"/>
                <a:sym typeface="나눔바른고딕"/>
              </a:defRPr>
            </a:lvl1pPr>
          </a:lstStyle>
          <a:p>
            <a:pPr/>
            <a:r>
              <a:t>기존 JAVA로 구현 된 DB 조회 코드</a:t>
            </a:r>
          </a:p>
        </p:txBody>
      </p:sp>
      <p:sp>
        <p:nvSpPr>
          <p:cNvPr id="371" name="- Query 수행 결과로 얻은 정보 전달"/>
          <p:cNvSpPr txBox="1"/>
          <p:nvPr/>
        </p:nvSpPr>
        <p:spPr>
          <a:xfrm>
            <a:off x="432314" y="4523528"/>
            <a:ext cx="865027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500">
                <a:solidFill>
                  <a:srgbClr val="3F3F3F"/>
                </a:solidFill>
                <a:latin typeface="나눔바른고딕"/>
                <a:ea typeface="나눔바른고딕"/>
                <a:cs typeface="나눔바른고딕"/>
                <a:sym typeface="나눔바른고딕"/>
              </a:defRPr>
            </a:pPr>
            <a:r>
              <a:t>- Query </a:t>
            </a:r>
            <a:r>
              <a:rPr>
                <a:solidFill>
                  <a:schemeClr val="accent6">
                    <a:satOff val="-35873"/>
                    <a:lumOff val="-12431"/>
                  </a:schemeClr>
                </a:solidFill>
              </a:rPr>
              <a:t>수행 결과</a:t>
            </a:r>
            <a:r>
              <a:t>로 얻은 정보 전달</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442"/>
          <p:cNvSpPr txBox="1"/>
          <p:nvPr>
            <p:ph type="title"/>
          </p:nvPr>
        </p:nvSpPr>
        <p:spPr>
          <a:xfrm>
            <a:off x="0" y="63834"/>
            <a:ext cx="9144000" cy="776531"/>
          </a:xfrm>
          <a:prstGeom prst="rect">
            <a:avLst/>
          </a:prstGeom>
        </p:spPr>
        <p:txBody>
          <a:bodyPr lIns="45699" tIns="45699" rIns="45699" bIns="45699"/>
          <a:lstStyle/>
          <a:p>
            <a:pPr/>
            <a:r>
              <a:t> JAVA구현</a:t>
            </a:r>
          </a:p>
        </p:txBody>
      </p:sp>
      <p:sp>
        <p:nvSpPr>
          <p:cNvPr id="374" name="JAVA 웹개발의 핵심이 되는 DB 연동을 Kotlin언어로 변환"/>
          <p:cNvSpPr txBox="1"/>
          <p:nvPr/>
        </p:nvSpPr>
        <p:spPr>
          <a:xfrm>
            <a:off x="229114" y="3344628"/>
            <a:ext cx="8650276" cy="162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900">
                <a:solidFill>
                  <a:srgbClr val="3F3F3F"/>
                </a:solidFill>
                <a:latin typeface="나눔바른고딕"/>
                <a:ea typeface="나눔바른고딕"/>
                <a:cs typeface="나눔바른고딕"/>
                <a:sym typeface="나눔바른고딕"/>
              </a:defRPr>
            </a:pPr>
          </a:p>
          <a:p>
            <a:pPr>
              <a:lnSpc>
                <a:spcPct val="120000"/>
              </a:lnSpc>
              <a:defRPr b="1" sz="1900">
                <a:solidFill>
                  <a:srgbClr val="3F3F3F"/>
                </a:solidFill>
                <a:latin typeface="나눔바른고딕"/>
                <a:ea typeface="나눔바른고딕"/>
                <a:cs typeface="나눔바른고딕"/>
                <a:sym typeface="나눔바른고딕"/>
              </a:defRPr>
            </a:pPr>
          </a:p>
          <a:p>
            <a:pPr marL="228600" indent="-228600">
              <a:lnSpc>
                <a:spcPct val="120000"/>
              </a:lnSpc>
              <a:buClr>
                <a:schemeClr val="accent2">
                  <a:satOff val="-4966"/>
                  <a:lumOff val="-10549"/>
                </a:schemeClr>
              </a:buClr>
              <a:buSzPct val="100000"/>
              <a:buChar char="✓"/>
              <a:defRPr b="1" sz="2700">
                <a:solidFill>
                  <a:srgbClr val="3F3F3F"/>
                </a:solidFill>
                <a:latin typeface="나눔바른고딕"/>
                <a:ea typeface="나눔바른고딕"/>
                <a:cs typeface="나눔바른고딕"/>
                <a:sym typeface="나눔바른고딕"/>
              </a:defRPr>
            </a:pPr>
            <a:r>
              <a:t>  </a:t>
            </a:r>
            <a:r>
              <a:rPr>
                <a:solidFill>
                  <a:schemeClr val="accent6">
                    <a:satOff val="-35873"/>
                    <a:lumOff val="-12431"/>
                  </a:schemeClr>
                </a:solidFill>
              </a:rPr>
              <a:t>JAVA</a:t>
            </a:r>
            <a:r>
              <a:rPr>
                <a:solidFill>
                  <a:srgbClr val="A7A7A7"/>
                </a:solidFill>
              </a:rPr>
              <a:t> </a:t>
            </a:r>
            <a:r>
              <a:rPr>
                <a:solidFill>
                  <a:srgbClr val="000000"/>
                </a:solidFill>
              </a:rPr>
              <a:t>웹개발</a:t>
            </a:r>
            <a:r>
              <a:t>의 </a:t>
            </a:r>
            <a:r>
              <a:rPr>
                <a:solidFill>
                  <a:srgbClr val="A7A7A7"/>
                </a:solidFill>
              </a:rPr>
              <a:t>핵심</a:t>
            </a:r>
            <a:r>
              <a:rPr>
                <a:solidFill>
                  <a:srgbClr val="000000"/>
                </a:solidFill>
              </a:rPr>
              <a:t>이 되는 </a:t>
            </a:r>
            <a:r>
              <a:rPr>
                <a:solidFill>
                  <a:srgbClr val="A7A7A7"/>
                </a:solidFill>
              </a:rPr>
              <a:t>DB 연동</a:t>
            </a:r>
            <a:r>
              <a:rPr>
                <a:solidFill>
                  <a:srgbClr val="000000"/>
                </a:solidFill>
              </a:rPr>
              <a:t>을</a:t>
            </a:r>
            <a:r>
              <a:t> </a:t>
            </a:r>
            <a:r>
              <a:rPr>
                <a:solidFill>
                  <a:schemeClr val="accent6">
                    <a:satOff val="-35873"/>
                    <a:lumOff val="-12431"/>
                  </a:schemeClr>
                </a:solidFill>
              </a:rPr>
              <a:t>Kotlin</a:t>
            </a:r>
            <a:r>
              <a:t>언어로 변환</a:t>
            </a:r>
          </a:p>
        </p:txBody>
      </p:sp>
      <p:pic>
        <p:nvPicPr>
          <p:cNvPr id="375" name="스크린샷 2017-11-05 오후 8.55.30.png" descr="스크린샷 2017-11-05 오후 8.55.30.png"/>
          <p:cNvPicPr>
            <a:picLocks noChangeAspect="1"/>
          </p:cNvPicPr>
          <p:nvPr/>
        </p:nvPicPr>
        <p:blipFill>
          <a:blip r:embed="rId2">
            <a:extLst/>
          </a:blip>
          <a:stretch>
            <a:fillRect/>
          </a:stretch>
        </p:blipFill>
        <p:spPr>
          <a:xfrm>
            <a:off x="629195" y="1779229"/>
            <a:ext cx="5803901" cy="1079501"/>
          </a:xfrm>
          <a:prstGeom prst="rect">
            <a:avLst/>
          </a:prstGeom>
          <a:ln w="12700">
            <a:miter lim="400000"/>
          </a:ln>
          <a:effectLst>
            <a:outerShdw sx="100000" sy="100000" kx="0" ky="0" algn="b" rotWithShape="0" blurRad="127000" dist="12700" dir="5400000">
              <a:srgbClr val="000000">
                <a:alpha val="75000"/>
              </a:srgbClr>
            </a:outerShdw>
          </a:effectLst>
        </p:spPr>
      </p:pic>
      <p:sp>
        <p:nvSpPr>
          <p:cNvPr id="376" name="기존 JAVA로 구현 된 DB 조회 코드"/>
          <p:cNvSpPr txBox="1"/>
          <p:nvPr/>
        </p:nvSpPr>
        <p:spPr>
          <a:xfrm>
            <a:off x="234162" y="1104722"/>
            <a:ext cx="86502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2200">
                <a:solidFill>
                  <a:srgbClr val="3F3F3F"/>
                </a:solidFill>
                <a:latin typeface="나눔바른고딕"/>
                <a:ea typeface="나눔바른고딕"/>
                <a:cs typeface="나눔바른고딕"/>
                <a:sym typeface="나눔바른고딕"/>
              </a:defRPr>
            </a:lvl1pPr>
          </a:lstStyle>
          <a:p>
            <a:pPr/>
            <a:r>
              <a:t>기존 JAVA로 구현 된 DB 조회 코드</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sp>
        <p:nvSpPr>
          <p:cNvPr id="379" name="VO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VO With </a:t>
            </a:r>
            <a:r>
              <a:rPr>
                <a:solidFill>
                  <a:schemeClr val="accent6">
                    <a:satOff val="-35873"/>
                    <a:lumOff val="-12431"/>
                  </a:schemeClr>
                </a:solidFill>
              </a:rPr>
              <a:t>Kotlin</a:t>
            </a:r>
            <a:r>
              <a:t> </a:t>
            </a:r>
          </a:p>
        </p:txBody>
      </p:sp>
      <p:pic>
        <p:nvPicPr>
          <p:cNvPr id="380" name="vo.png" descr="vo.png"/>
          <p:cNvPicPr>
            <a:picLocks noChangeAspect="1"/>
          </p:cNvPicPr>
          <p:nvPr/>
        </p:nvPicPr>
        <p:blipFill>
          <a:blip r:embed="rId3">
            <a:extLst/>
          </a:blip>
          <a:stretch>
            <a:fillRect/>
          </a:stretch>
        </p:blipFill>
        <p:spPr>
          <a:xfrm>
            <a:off x="635000" y="1676400"/>
            <a:ext cx="3009900" cy="1866900"/>
          </a:xfrm>
          <a:prstGeom prst="rect">
            <a:avLst/>
          </a:prstGeom>
          <a:ln w="12700">
            <a:miter lim="400000"/>
          </a:ln>
          <a:effectLst>
            <a:outerShdw sx="100000" sy="100000" kx="0" ky="0" algn="b" rotWithShape="0" blurRad="127000" dist="12700" dir="5400000">
              <a:srgbClr val="000000">
                <a:alpha val="75000"/>
              </a:srgbClr>
            </a:outerShdw>
          </a:effectLst>
        </p:spPr>
      </p:pic>
      <p:pic>
        <p:nvPicPr>
          <p:cNvPr id="381" name="스크린샷 2017-11-05 오후 8.47.07.png" descr="스크린샷 2017-11-05 오후 8.47.07.png"/>
          <p:cNvPicPr>
            <a:picLocks noChangeAspect="1"/>
          </p:cNvPicPr>
          <p:nvPr/>
        </p:nvPicPr>
        <p:blipFill>
          <a:blip r:embed="rId4">
            <a:extLst/>
          </a:blip>
          <a:stretch>
            <a:fillRect/>
          </a:stretch>
        </p:blipFill>
        <p:spPr>
          <a:xfrm>
            <a:off x="5546362" y="1710489"/>
            <a:ext cx="3016980" cy="1968977"/>
          </a:xfrm>
          <a:prstGeom prst="rect">
            <a:avLst/>
          </a:prstGeom>
          <a:ln w="12700">
            <a:miter lim="400000"/>
          </a:ln>
          <a:effectLst>
            <a:outerShdw sx="100000" sy="100000" kx="0" ky="0" algn="b" rotWithShape="0" blurRad="127000" dist="12700" dir="5400000">
              <a:srgbClr val="000000">
                <a:alpha val="75000"/>
              </a:srgbClr>
            </a:outerShdw>
          </a:effectLst>
        </p:spPr>
      </p:pic>
      <p:sp>
        <p:nvSpPr>
          <p:cNvPr id="382" name="선"/>
          <p:cNvSpPr/>
          <p:nvPr/>
        </p:nvSpPr>
        <p:spPr>
          <a:xfrm>
            <a:off x="3960631" y="2609850"/>
            <a:ext cx="1270001" cy="0"/>
          </a:xfrm>
          <a:prstGeom prst="line">
            <a:avLst/>
          </a:prstGeom>
          <a:ln w="101600">
            <a:solidFill>
              <a:srgbClr val="D3522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83" name="DTO , VO class를 만드는 data 키워드(중괄호 생략)…"/>
          <p:cNvSpPr txBox="1"/>
          <p:nvPr/>
        </p:nvSpPr>
        <p:spPr>
          <a:xfrm>
            <a:off x="513014" y="3896537"/>
            <a:ext cx="8650275" cy="706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90500" indent="-190500">
              <a:lnSpc>
                <a:spcPct val="120000"/>
              </a:lnSpc>
              <a:buSzPct val="100000"/>
              <a:buChar char="-"/>
              <a:defRPr b="1" sz="1900">
                <a:solidFill>
                  <a:srgbClr val="3F3F3F"/>
                </a:solidFill>
                <a:latin typeface="나눔바른고딕"/>
                <a:ea typeface="나눔바른고딕"/>
                <a:cs typeface="나눔바른고딕"/>
                <a:sym typeface="나눔바른고딕"/>
              </a:defRPr>
            </a:pPr>
            <a:r>
              <a:t>DTO , VO class를 만드는 </a:t>
            </a:r>
            <a:r>
              <a:rPr>
                <a:solidFill>
                  <a:schemeClr val="accent6">
                    <a:satOff val="-35873"/>
                    <a:lumOff val="-12431"/>
                  </a:schemeClr>
                </a:solidFill>
              </a:rPr>
              <a:t>data</a:t>
            </a:r>
            <a:r>
              <a:t> 키워드(중괄호 생략)</a:t>
            </a:r>
          </a:p>
          <a:p>
            <a:pPr>
              <a:lnSpc>
                <a:spcPct val="120000"/>
              </a:lnSpc>
              <a:defRPr b="1" sz="1900">
                <a:solidFill>
                  <a:srgbClr val="3F3F3F"/>
                </a:solidFill>
                <a:latin typeface="나눔바른고딕"/>
                <a:ea typeface="나눔바른고딕"/>
                <a:cs typeface="나눔바른고딕"/>
                <a:sym typeface="나눔바른고딕"/>
              </a:defRPr>
            </a:pPr>
            <a:r>
              <a:t>- getter/setter, hashCode, equal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388" name="코틀린개발하면서사용할수있는자바.png" descr="코틀린개발하면서사용할수있는자바.png"/>
          <p:cNvPicPr>
            <a:picLocks noChangeAspect="1"/>
          </p:cNvPicPr>
          <p:nvPr/>
        </p:nvPicPr>
        <p:blipFill>
          <a:blip r:embed="rId2">
            <a:extLst/>
          </a:blip>
          <a:stretch>
            <a:fillRect/>
          </a:stretch>
        </p:blipFill>
        <p:spPr>
          <a:xfrm>
            <a:off x="955505" y="1965143"/>
            <a:ext cx="4141207" cy="2110680"/>
          </a:xfrm>
          <a:prstGeom prst="rect">
            <a:avLst/>
          </a:prstGeom>
          <a:ln w="12700">
            <a:miter lim="400000"/>
          </a:ln>
          <a:effectLst>
            <a:outerShdw sx="100000" sy="100000" kx="0" ky="0" algn="b" rotWithShape="0" blurRad="127000" dist="12700" dir="5400000">
              <a:srgbClr val="000000">
                <a:alpha val="75000"/>
              </a:srgbClr>
            </a:outerShdw>
          </a:effectLst>
        </p:spPr>
      </p:pic>
      <p:sp>
        <p:nvSpPr>
          <p:cNvPr id="389" name="VO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VO With </a:t>
            </a:r>
            <a:r>
              <a:rPr>
                <a:solidFill>
                  <a:schemeClr val="accent6">
                    <a:satOff val="-35873"/>
                    <a:lumOff val="-12431"/>
                  </a:schemeClr>
                </a:solidFill>
              </a:rPr>
              <a:t>Kotlin</a:t>
            </a:r>
            <a:r>
              <a:t> </a:t>
            </a:r>
          </a:p>
        </p:txBody>
      </p:sp>
      <p:sp>
        <p:nvSpPr>
          <p:cNvPr id="390" name="JDK 자원을 타 설정 없이 사용"/>
          <p:cNvSpPr txBox="1"/>
          <p:nvPr/>
        </p:nvSpPr>
        <p:spPr>
          <a:xfrm>
            <a:off x="5288214" y="1965184"/>
            <a:ext cx="8650275"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90500" indent="-190500">
              <a:lnSpc>
                <a:spcPct val="120000"/>
              </a:lnSpc>
              <a:buSzPct val="100000"/>
              <a:buChar char="-"/>
              <a:defRPr b="1" sz="1800">
                <a:solidFill>
                  <a:srgbClr val="3F3F3F"/>
                </a:solidFill>
                <a:latin typeface="나눔바른고딕"/>
                <a:ea typeface="나눔바른고딕"/>
                <a:cs typeface="나눔바른고딕"/>
                <a:sym typeface="나눔바른고딕"/>
              </a:defRPr>
            </a:pPr>
            <a:r>
              <a:rPr>
                <a:solidFill>
                  <a:schemeClr val="accent6">
                    <a:satOff val="-35873"/>
                    <a:lumOff val="-12431"/>
                  </a:schemeClr>
                </a:solidFill>
              </a:rPr>
              <a:t>JDK</a:t>
            </a:r>
            <a:r>
              <a:t> 자원을 타 설정 없이 사용</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sp>
        <p:nvSpPr>
          <p:cNvPr id="393" name="VO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VO With </a:t>
            </a:r>
            <a:r>
              <a:rPr>
                <a:solidFill>
                  <a:schemeClr val="accent6">
                    <a:satOff val="-35873"/>
                    <a:lumOff val="-12431"/>
                  </a:schemeClr>
                </a:solidFill>
              </a:rPr>
              <a:t>Kotlin</a:t>
            </a:r>
            <a:r>
              <a:t> </a:t>
            </a:r>
          </a:p>
        </p:txBody>
      </p:sp>
      <p:pic>
        <p:nvPicPr>
          <p:cNvPr id="394" name="vo_funs.png" descr="vo_funs.png"/>
          <p:cNvPicPr>
            <a:picLocks noChangeAspect="1"/>
          </p:cNvPicPr>
          <p:nvPr/>
        </p:nvPicPr>
        <p:blipFill>
          <a:blip r:embed="rId2">
            <a:extLst/>
          </a:blip>
          <a:srcRect l="0" t="0" r="0" b="51428"/>
          <a:stretch>
            <a:fillRect/>
          </a:stretch>
        </p:blipFill>
        <p:spPr>
          <a:xfrm>
            <a:off x="373785" y="1519989"/>
            <a:ext cx="3676349" cy="1756400"/>
          </a:xfrm>
          <a:prstGeom prst="rect">
            <a:avLst/>
          </a:prstGeom>
          <a:ln w="12700">
            <a:miter lim="400000"/>
          </a:ln>
          <a:effectLst>
            <a:outerShdw sx="100000" sy="100000" kx="0" ky="0" algn="b" rotWithShape="0" blurRad="127000" dist="12700" dir="5400000">
              <a:srgbClr val="000000">
                <a:alpha val="75000"/>
              </a:srgbClr>
            </a:outerShdw>
          </a:effectLst>
        </p:spPr>
      </p:pic>
      <p:sp>
        <p:nvSpPr>
          <p:cNvPr id="395" name="Java에서 역시 Kotlin 자원을 타 설정 없이 사용"/>
          <p:cNvSpPr txBox="1"/>
          <p:nvPr/>
        </p:nvSpPr>
        <p:spPr>
          <a:xfrm>
            <a:off x="4935696" y="3030145"/>
            <a:ext cx="8650276"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600">
                <a:solidFill>
                  <a:srgbClr val="3F3F3F"/>
                </a:solidFill>
                <a:latin typeface="나눔바른고딕"/>
                <a:ea typeface="나눔바른고딕"/>
                <a:cs typeface="나눔바른고딕"/>
                <a:sym typeface="나눔바른고딕"/>
              </a:defRPr>
            </a:pPr>
            <a:r>
              <a:t>Java에서 역시 </a:t>
            </a:r>
            <a:r>
              <a:rPr>
                <a:solidFill>
                  <a:schemeClr val="accent6">
                    <a:satOff val="-35873"/>
                    <a:lumOff val="-12431"/>
                  </a:schemeClr>
                </a:solidFill>
              </a:rPr>
              <a:t>Kotlin</a:t>
            </a:r>
            <a:r>
              <a:t> 자원을 타 설정 없이 사용</a:t>
            </a:r>
          </a:p>
        </p:txBody>
      </p:sp>
      <p:pic>
        <p:nvPicPr>
          <p:cNvPr id="396" name="반대로자바에서도 사용가능.png" descr="반대로자바에서도 사용가능.png"/>
          <p:cNvPicPr>
            <a:picLocks noChangeAspect="1"/>
          </p:cNvPicPr>
          <p:nvPr/>
        </p:nvPicPr>
        <p:blipFill>
          <a:blip r:embed="rId3">
            <a:extLst/>
          </a:blip>
          <a:srcRect l="0" t="0" r="35159" b="0"/>
          <a:stretch>
            <a:fillRect/>
          </a:stretch>
        </p:blipFill>
        <p:spPr>
          <a:xfrm>
            <a:off x="5109633" y="3357256"/>
            <a:ext cx="3759228" cy="1315489"/>
          </a:xfrm>
          <a:prstGeom prst="rect">
            <a:avLst/>
          </a:prstGeom>
          <a:ln w="12700">
            <a:miter lim="400000"/>
          </a:ln>
          <a:effectLst>
            <a:outerShdw sx="100000" sy="100000" kx="0" ky="0" algn="b" rotWithShape="0" blurRad="127000" dist="12700" dir="5400000">
              <a:srgbClr val="000000">
                <a:alpha val="75000"/>
              </a:srgbClr>
            </a:outerShdw>
          </a:effectLst>
        </p:spPr>
      </p:pic>
      <p:sp>
        <p:nvSpPr>
          <p:cNvPr id="397" name="직사각형"/>
          <p:cNvSpPr/>
          <p:nvPr/>
        </p:nvSpPr>
        <p:spPr>
          <a:xfrm>
            <a:off x="647982" y="2531264"/>
            <a:ext cx="3022373" cy="716668"/>
          </a:xfrm>
          <a:prstGeom prst="rect">
            <a:avLst/>
          </a:prstGeom>
          <a:ln w="50800">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398" name="vo_funs.png" descr="vo_funs.png"/>
          <p:cNvPicPr>
            <a:picLocks noChangeAspect="1"/>
          </p:cNvPicPr>
          <p:nvPr/>
        </p:nvPicPr>
        <p:blipFill>
          <a:blip r:embed="rId2">
            <a:extLst/>
          </a:blip>
          <a:srcRect l="7465" t="42636" r="10320" b="21275"/>
          <a:stretch>
            <a:fillRect/>
          </a:stretch>
        </p:blipFill>
        <p:spPr>
          <a:xfrm>
            <a:off x="1305118" y="2995800"/>
            <a:ext cx="3676105" cy="1587152"/>
          </a:xfrm>
          <a:prstGeom prst="rect">
            <a:avLst/>
          </a:prstGeom>
          <a:ln w="50800">
            <a:solidFill>
              <a:schemeClr val="accent6">
                <a:satOff val="-35873"/>
                <a:lumOff val="-12431"/>
              </a:schemeClr>
            </a:solidFill>
            <a:prstDash val="sysDot"/>
            <a:miter lim="400000"/>
          </a:ln>
          <a:effectLst>
            <a:outerShdw sx="100000" sy="100000" kx="0" ky="0" algn="b" rotWithShape="0" blurRad="38100" dist="20000" dir="5400000">
              <a:srgbClr val="000000">
                <a:alpha val="38000"/>
              </a:srgbClr>
            </a:outerShdw>
          </a:effectLst>
        </p:spPr>
      </p:pic>
      <p:sp>
        <p:nvSpPr>
          <p:cNvPr id="399" name="선"/>
          <p:cNvSpPr/>
          <p:nvPr/>
        </p:nvSpPr>
        <p:spPr>
          <a:xfrm>
            <a:off x="3669652" y="2522721"/>
            <a:ext cx="1263769" cy="469161"/>
          </a:xfrm>
          <a:prstGeom prst="line">
            <a:avLst/>
          </a:prstGeom>
          <a:ln w="381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400" name="선"/>
          <p:cNvSpPr/>
          <p:nvPr/>
        </p:nvSpPr>
        <p:spPr>
          <a:xfrm>
            <a:off x="638585" y="3242387"/>
            <a:ext cx="669780" cy="1304115"/>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401" name="선"/>
          <p:cNvSpPr/>
          <p:nvPr/>
        </p:nvSpPr>
        <p:spPr>
          <a:xfrm>
            <a:off x="621652" y="2522721"/>
            <a:ext cx="703646" cy="469161"/>
          </a:xfrm>
          <a:prstGeom prst="line">
            <a:avLst/>
          </a:prstGeom>
          <a:ln w="381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04" name="컴파일된Obj.png" descr="컴파일된Obj.png"/>
          <p:cNvPicPr>
            <a:picLocks noChangeAspect="1"/>
          </p:cNvPicPr>
          <p:nvPr/>
        </p:nvPicPr>
        <p:blipFill>
          <a:blip r:embed="rId2">
            <a:extLst/>
          </a:blip>
          <a:srcRect l="0" t="0" r="15394" b="0"/>
          <a:stretch>
            <a:fillRect/>
          </a:stretch>
        </p:blipFill>
        <p:spPr>
          <a:xfrm>
            <a:off x="657651" y="1736584"/>
            <a:ext cx="4139176" cy="2695966"/>
          </a:xfrm>
          <a:prstGeom prst="rect">
            <a:avLst/>
          </a:prstGeom>
          <a:ln w="12700">
            <a:miter lim="400000"/>
          </a:ln>
          <a:effectLst>
            <a:outerShdw sx="100000" sy="100000" kx="0" ky="0" algn="b" rotWithShape="0" blurRad="127000" dist="12700" dir="5400000">
              <a:srgbClr val="000000">
                <a:alpha val="75000"/>
              </a:srgbClr>
            </a:outerShdw>
          </a:effectLst>
        </p:spPr>
      </p:pic>
      <p:sp>
        <p:nvSpPr>
          <p:cNvPr id="405" name="VO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VO With </a:t>
            </a:r>
            <a:r>
              <a:rPr>
                <a:solidFill>
                  <a:schemeClr val="accent6">
                    <a:satOff val="-35873"/>
                    <a:lumOff val="-12431"/>
                  </a:schemeClr>
                </a:solidFill>
              </a:rPr>
              <a:t>Kotlin</a:t>
            </a:r>
            <a:r>
              <a:t> </a:t>
            </a:r>
          </a:p>
        </p:txBody>
      </p:sp>
      <p:sp>
        <p:nvSpPr>
          <p:cNvPr id="406" name="Kotlin 소스를 컴파일 class파일로 갖고 있는 것…"/>
          <p:cNvSpPr txBox="1"/>
          <p:nvPr/>
        </p:nvSpPr>
        <p:spPr>
          <a:xfrm>
            <a:off x="4673230" y="1747754"/>
            <a:ext cx="4392823"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SzPct val="100000"/>
              <a:buChar char="-"/>
              <a:defRPr b="1" sz="1500">
                <a:solidFill>
                  <a:srgbClr val="3F3F3F"/>
                </a:solidFill>
                <a:latin typeface="나눔바른고딕"/>
                <a:ea typeface="나눔바른고딕"/>
                <a:cs typeface="나눔바른고딕"/>
                <a:sym typeface="나눔바른고딕"/>
              </a:defRPr>
            </a:pPr>
            <a:r>
              <a:rPr>
                <a:solidFill>
                  <a:schemeClr val="accent6">
                    <a:satOff val="-35873"/>
                    <a:lumOff val="-12431"/>
                  </a:schemeClr>
                </a:solidFill>
              </a:rPr>
              <a:t>Kotlin</a:t>
            </a:r>
            <a:r>
              <a:t> 소스를 컴파일 class파일로 갖고 있는 것</a:t>
            </a:r>
          </a:p>
          <a:p>
            <a:pPr marL="419100" indent="-228600">
              <a:lnSpc>
                <a:spcPct val="150000"/>
              </a:lnSpc>
              <a:buSzPct val="100000"/>
              <a:buChar char="-"/>
              <a:defRPr b="1" sz="1500">
                <a:solidFill>
                  <a:srgbClr val="3F3F3F"/>
                </a:solidFill>
                <a:latin typeface="나눔바른고딕"/>
                <a:ea typeface="나눔바른고딕"/>
                <a:cs typeface="나눔바른고딕"/>
                <a:sym typeface="나눔바른고딕"/>
              </a:defRPr>
            </a:pPr>
            <a:r>
              <a:t>그림의 경우 바이트 코드가 들어있는 클래스 파일을 </a:t>
            </a:r>
            <a:r>
              <a:rPr>
                <a:solidFill>
                  <a:schemeClr val="accent6">
                    <a:satOff val="-35873"/>
                    <a:lumOff val="-12431"/>
                  </a:schemeClr>
                </a:solidFill>
              </a:rPr>
              <a:t>Decompile</a:t>
            </a:r>
            <a:r>
              <a:t>하여 볼 수 있게 한 것(IntelliJ 지원)</a:t>
            </a:r>
          </a:p>
        </p:txBody>
      </p:sp>
      <p:sp>
        <p:nvSpPr>
          <p:cNvPr id="407" name="직사각형"/>
          <p:cNvSpPr/>
          <p:nvPr/>
        </p:nvSpPr>
        <p:spPr>
          <a:xfrm>
            <a:off x="622582" y="1676131"/>
            <a:ext cx="1583635" cy="236813"/>
          </a:xfrm>
          <a:prstGeom prst="rect">
            <a:avLst/>
          </a:prstGeom>
          <a:ln w="50800">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10" name="툴의놀라움.png" descr="툴의놀라움.png"/>
          <p:cNvPicPr>
            <a:picLocks noChangeAspect="1"/>
          </p:cNvPicPr>
          <p:nvPr/>
        </p:nvPicPr>
        <p:blipFill>
          <a:blip r:embed="rId2">
            <a:extLst/>
          </a:blip>
          <a:srcRect l="0" t="0" r="46185" b="44558"/>
          <a:stretch>
            <a:fillRect/>
          </a:stretch>
        </p:blipFill>
        <p:spPr>
          <a:xfrm>
            <a:off x="343575" y="1575986"/>
            <a:ext cx="2915589" cy="1722786"/>
          </a:xfrm>
          <a:prstGeom prst="rect">
            <a:avLst/>
          </a:prstGeom>
          <a:ln w="12700">
            <a:miter lim="400000"/>
          </a:ln>
          <a:effectLst>
            <a:outerShdw sx="100000" sy="100000" kx="0" ky="0" algn="b" rotWithShape="0" blurRad="127000" dist="12700" dir="5400000">
              <a:srgbClr val="000000">
                <a:alpha val="75000"/>
              </a:srgbClr>
            </a:outerShdw>
          </a:effectLst>
        </p:spPr>
      </p:pic>
      <p:pic>
        <p:nvPicPr>
          <p:cNvPr id="411" name="툴의놀라움.png" descr="툴의놀라움.png"/>
          <p:cNvPicPr>
            <a:picLocks noChangeAspect="1"/>
          </p:cNvPicPr>
          <p:nvPr/>
        </p:nvPicPr>
        <p:blipFill>
          <a:blip r:embed="rId2">
            <a:extLst/>
          </a:blip>
          <a:srcRect l="46632" t="69334" r="957" b="1718"/>
          <a:stretch>
            <a:fillRect/>
          </a:stretch>
        </p:blipFill>
        <p:spPr>
          <a:xfrm>
            <a:off x="804248" y="2952184"/>
            <a:ext cx="3851111" cy="1219929"/>
          </a:xfrm>
          <a:prstGeom prst="rect">
            <a:avLst/>
          </a:prstGeom>
          <a:ln w="12700">
            <a:miter lim="400000"/>
          </a:ln>
          <a:effectLst>
            <a:outerShdw sx="100000" sy="100000" kx="0" ky="0" algn="b" rotWithShape="0" blurRad="127000" dist="12700" dir="5400000">
              <a:srgbClr val="000000">
                <a:alpha val="75000"/>
              </a:srgbClr>
            </a:outerShdw>
          </a:effectLst>
        </p:spPr>
      </p:pic>
      <p:sp>
        <p:nvSpPr>
          <p:cNvPr id="412" name="JAVA소스임을 감지하고 Tool이 포팅을 제안"/>
          <p:cNvSpPr txBox="1"/>
          <p:nvPr/>
        </p:nvSpPr>
        <p:spPr>
          <a:xfrm>
            <a:off x="4077955" y="4518267"/>
            <a:ext cx="512369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3F3F3F"/>
                </a:solidFill>
                <a:latin typeface="나눔바른고딕"/>
                <a:ea typeface="나눔바른고딕"/>
                <a:cs typeface="나눔바른고딕"/>
                <a:sym typeface="나눔바른고딕"/>
              </a:defRPr>
            </a:pPr>
            <a:r>
              <a:rPr>
                <a:solidFill>
                  <a:schemeClr val="accent6">
                    <a:satOff val="-35873"/>
                    <a:lumOff val="-12431"/>
                  </a:schemeClr>
                </a:solidFill>
              </a:rPr>
              <a:t>JAVA</a:t>
            </a:r>
            <a:r>
              <a:t>소스임을 감지하고 Tool이 포팅을 제안</a:t>
            </a:r>
          </a:p>
        </p:txBody>
      </p:sp>
      <p:sp>
        <p:nvSpPr>
          <p:cNvPr id="413" name="선"/>
          <p:cNvSpPr/>
          <p:nvPr/>
        </p:nvSpPr>
        <p:spPr>
          <a:xfrm>
            <a:off x="4256932" y="3666214"/>
            <a:ext cx="670547" cy="670547"/>
          </a:xfrm>
          <a:prstGeom prst="line">
            <a:avLst/>
          </a:prstGeom>
          <a:ln w="114300">
            <a:solidFill>
              <a:srgbClr val="D35220"/>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14" name="DB Connect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DB Connect With </a:t>
            </a:r>
            <a:r>
              <a:rPr>
                <a:solidFill>
                  <a:schemeClr val="accent6">
                    <a:satOff val="-35873"/>
                    <a:lumOff val="-12431"/>
                  </a:schemeClr>
                </a:solidFill>
              </a:rPr>
              <a:t>Kotlin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17" name="코딩스타일변경의필요성.png" descr="코딩스타일변경의필요성.png"/>
          <p:cNvPicPr>
            <a:picLocks noChangeAspect="1"/>
          </p:cNvPicPr>
          <p:nvPr/>
        </p:nvPicPr>
        <p:blipFill>
          <a:blip r:embed="rId2">
            <a:extLst/>
          </a:blip>
          <a:srcRect l="0" t="0" r="0" b="35636"/>
          <a:stretch>
            <a:fillRect/>
          </a:stretch>
        </p:blipFill>
        <p:spPr>
          <a:xfrm>
            <a:off x="2234914" y="1629468"/>
            <a:ext cx="4638607" cy="3112180"/>
          </a:xfrm>
          <a:prstGeom prst="rect">
            <a:avLst/>
          </a:prstGeom>
          <a:ln w="12700">
            <a:miter lim="400000"/>
          </a:ln>
          <a:effectLst>
            <a:outerShdw sx="100000" sy="100000" kx="0" ky="0" algn="b" rotWithShape="0" blurRad="127000" dist="12700" dir="5400000">
              <a:srgbClr val="000000">
                <a:alpha val="75000"/>
              </a:srgbClr>
            </a:outerShdw>
          </a:effectLst>
        </p:spPr>
      </p:pic>
      <p:sp>
        <p:nvSpPr>
          <p:cNvPr id="418" name="DB Connect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DB Connect With </a:t>
            </a:r>
            <a:r>
              <a:rPr>
                <a:solidFill>
                  <a:schemeClr val="accent6">
                    <a:satOff val="-35873"/>
                    <a:lumOff val="-12431"/>
                  </a:schemeClr>
                </a:solidFill>
              </a:rPr>
              <a:t>Kotlin</a:t>
            </a:r>
          </a:p>
        </p:txBody>
      </p:sp>
      <p:pic>
        <p:nvPicPr>
          <p:cNvPr id="419" name="스크린샷 2017-11-05 오후 11.10.07.png" descr="스크린샷 2017-11-05 오후 11.10.07.png"/>
          <p:cNvPicPr>
            <a:picLocks noChangeAspect="1"/>
          </p:cNvPicPr>
          <p:nvPr/>
        </p:nvPicPr>
        <p:blipFill>
          <a:blip r:embed="rId3">
            <a:extLst/>
          </a:blip>
          <a:srcRect l="0" t="21478" r="0" b="23676"/>
          <a:stretch>
            <a:fillRect/>
          </a:stretch>
        </p:blipFill>
        <p:spPr>
          <a:xfrm>
            <a:off x="1381820" y="3477448"/>
            <a:ext cx="7604731" cy="255357"/>
          </a:xfrm>
          <a:prstGeom prst="rect">
            <a:avLst/>
          </a:prstGeom>
          <a:ln w="12700">
            <a:solidFill>
              <a:srgbClr val="DDDDDD"/>
            </a:solidFill>
            <a:miter lim="400000"/>
          </a:ln>
        </p:spPr>
      </p:pic>
      <p:sp>
        <p:nvSpPr>
          <p:cNvPr id="420" name="!!"/>
          <p:cNvSpPr txBox="1"/>
          <p:nvPr/>
        </p:nvSpPr>
        <p:spPr>
          <a:xfrm>
            <a:off x="1260592" y="3071465"/>
            <a:ext cx="64132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3600">
                <a:solidFill>
                  <a:schemeClr val="accent2">
                    <a:satOff val="-4966"/>
                    <a:lumOff val="-10549"/>
                  </a:schemeClr>
                </a:solidFill>
                <a:latin typeface="나눔바른고딕"/>
                <a:ea typeface="나눔바른고딕"/>
                <a:cs typeface="나눔바른고딕"/>
                <a:sym typeface="나눔바른고딕"/>
              </a:defRPr>
            </a:lvl1pPr>
          </a:lstStyle>
          <a:p>
            <a:pPr/>
            <a:r>
              <a:t>!!</a:t>
            </a:r>
          </a:p>
        </p:txBody>
      </p:sp>
      <p:sp>
        <p:nvSpPr>
          <p:cNvPr id="421" name="객체가 Null이 아님을 확신 할 수 없다는 메시지"/>
          <p:cNvSpPr txBox="1"/>
          <p:nvPr/>
        </p:nvSpPr>
        <p:spPr>
          <a:xfrm>
            <a:off x="1204332" y="3799860"/>
            <a:ext cx="4873338"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19100" indent="-228600">
              <a:lnSpc>
                <a:spcPct val="150000"/>
              </a:lnSpc>
              <a:buSzPct val="100000"/>
              <a:buChar char="-"/>
              <a:defRPr b="1" sz="1700">
                <a:solidFill>
                  <a:schemeClr val="accent6">
                    <a:satOff val="-35873"/>
                    <a:lumOff val="-12431"/>
                  </a:schemeClr>
                </a:solidFill>
                <a:latin typeface="나눔바른고딕"/>
                <a:ea typeface="나눔바른고딕"/>
                <a:cs typeface="나눔바른고딕"/>
                <a:sym typeface="나눔바른고딕"/>
              </a:defRPr>
            </a:lvl1pPr>
          </a:lstStyle>
          <a:p>
            <a:pPr/>
            <a:r>
              <a:t>객체가 Null이 아님을 확신 할 수 없다는 메시지</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3" name="코딩스타일변경의필요성_토론.png" descr="코딩스타일변경의필요성_토론.png"/>
          <p:cNvPicPr>
            <a:picLocks noChangeAspect="1"/>
          </p:cNvPicPr>
          <p:nvPr/>
        </p:nvPicPr>
        <p:blipFill>
          <a:blip r:embed="rId2">
            <a:extLst/>
          </a:blip>
          <a:stretch>
            <a:fillRect/>
          </a:stretch>
        </p:blipFill>
        <p:spPr>
          <a:xfrm>
            <a:off x="524445" y="252087"/>
            <a:ext cx="4351991" cy="6069882"/>
          </a:xfrm>
          <a:prstGeom prst="rect">
            <a:avLst/>
          </a:prstGeom>
          <a:ln w="12700">
            <a:miter lim="400000"/>
          </a:ln>
        </p:spPr>
      </p:pic>
      <p:sp>
        <p:nvSpPr>
          <p:cNvPr id="424" name="기존에는 Class생성자에 포함돼 있기 때문에 신경쓰지 않아도 되는 문제"/>
          <p:cNvSpPr txBox="1"/>
          <p:nvPr/>
        </p:nvSpPr>
        <p:spPr>
          <a:xfrm>
            <a:off x="4910773" y="428351"/>
            <a:ext cx="4139010"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SzPct val="100000"/>
              <a:buChar char="-"/>
              <a:defRPr b="1" sz="1900">
                <a:latin typeface="나눔바른고딕"/>
                <a:ea typeface="나눔바른고딕"/>
                <a:cs typeface="나눔바른고딕"/>
                <a:sym typeface="나눔바른고딕"/>
              </a:defRPr>
            </a:pPr>
            <a:r>
              <a:t>기존에는 </a:t>
            </a:r>
            <a:r>
              <a:rPr>
                <a:solidFill>
                  <a:schemeClr val="accent6">
                    <a:satOff val="-35873"/>
                    <a:lumOff val="-12431"/>
                  </a:schemeClr>
                </a:solidFill>
              </a:rPr>
              <a:t>Class생성자</a:t>
            </a:r>
            <a:r>
              <a:t>에 포함돼 있기 때문에 신경쓰지 않아도 되는 문제</a:t>
            </a:r>
          </a:p>
        </p:txBody>
      </p:sp>
      <p:sp>
        <p:nvSpPr>
          <p:cNvPr id="425" name="당신이라면 ?"/>
          <p:cNvSpPr txBox="1"/>
          <p:nvPr/>
        </p:nvSpPr>
        <p:spPr>
          <a:xfrm>
            <a:off x="5670520" y="3791638"/>
            <a:ext cx="2619516"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defRPr b="1" sz="3700">
                <a:latin typeface="나눔바른고딕"/>
                <a:ea typeface="나눔바른고딕"/>
                <a:cs typeface="나눔바른고딕"/>
                <a:sym typeface="나눔바른고딕"/>
              </a:defRPr>
            </a:lvl1pPr>
          </a:lstStyle>
          <a:p>
            <a:pPr/>
            <a:r>
              <a:t>당신이라면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143"/>
          <p:cNvSpPr txBox="1"/>
          <p:nvPr>
            <p:ph type="title"/>
          </p:nvPr>
        </p:nvSpPr>
        <p:spPr>
          <a:xfrm>
            <a:off x="6052330" y="4477149"/>
            <a:ext cx="7560000" cy="776531"/>
          </a:xfrm>
          <a:prstGeom prst="rect">
            <a:avLst/>
          </a:prstGeom>
        </p:spPr>
        <p:txBody>
          <a:bodyPr lIns="45699" tIns="45699" rIns="45699" bIns="45699"/>
          <a:lstStyle/>
          <a:p>
            <a:pPr defTabSz="448055">
              <a:defRPr sz="2793">
                <a:solidFill>
                  <a:srgbClr val="3F3F3F"/>
                </a:solidFill>
                <a:latin typeface="Ubuntu"/>
                <a:ea typeface="Ubuntu"/>
                <a:cs typeface="Ubuntu"/>
                <a:sym typeface="Ubuntu"/>
              </a:defRPr>
            </a:pPr>
            <a:r>
              <a:t>Board With </a:t>
            </a:r>
            <a:r>
              <a:rPr>
                <a:solidFill>
                  <a:srgbClr val="0DD2D9"/>
                </a:solidFill>
              </a:rPr>
              <a:t>Kotlin</a:t>
            </a:r>
            <a:endParaRPr>
              <a:solidFill>
                <a:srgbClr val="0DD2D9"/>
              </a:solidFill>
            </a:endParaRPr>
          </a:p>
        </p:txBody>
      </p:sp>
      <p:grpSp>
        <p:nvGrpSpPr>
          <p:cNvPr id="294" name="그룹"/>
          <p:cNvGrpSpPr/>
          <p:nvPr/>
        </p:nvGrpSpPr>
        <p:grpSpPr>
          <a:xfrm>
            <a:off x="2502490" y="1909253"/>
            <a:ext cx="4139020" cy="538041"/>
            <a:chOff x="0" y="0"/>
            <a:chExt cx="4139019" cy="538039"/>
          </a:xfrm>
        </p:grpSpPr>
        <p:grpSp>
          <p:nvGrpSpPr>
            <p:cNvPr id="292" name="Shape 148"/>
            <p:cNvGrpSpPr/>
            <p:nvPr/>
          </p:nvGrpSpPr>
          <p:grpSpPr>
            <a:xfrm>
              <a:off x="-1" y="-1"/>
              <a:ext cx="538041" cy="538041"/>
              <a:chOff x="0" y="0"/>
              <a:chExt cx="538039" cy="538039"/>
            </a:xfrm>
          </p:grpSpPr>
          <p:sp>
            <p:nvSpPr>
              <p:cNvPr id="290" name="Shape 149"/>
              <p:cNvSpPr/>
              <p:nvPr/>
            </p:nvSpPr>
            <p:spPr>
              <a:xfrm>
                <a:off x="-1" y="-1"/>
                <a:ext cx="538040" cy="538040"/>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8" tIns="45718" rIns="45718" bIns="45718" numCol="1" anchor="ctr">
                <a:noAutofit/>
              </a:bodyPr>
              <a:lstStyle/>
              <a:p>
                <a:pPr algn="ctr">
                  <a:defRPr b="1" sz="3600">
                    <a:solidFill>
                      <a:srgbClr val="595959"/>
                    </a:solidFill>
                  </a:defRPr>
                </a:pPr>
              </a:p>
            </p:txBody>
          </p:sp>
          <p:sp>
            <p:nvSpPr>
              <p:cNvPr id="291" name="Shape 150"/>
              <p:cNvSpPr txBox="1"/>
              <p:nvPr/>
            </p:nvSpPr>
            <p:spPr>
              <a:xfrm>
                <a:off x="88997" y="93706"/>
                <a:ext cx="360043" cy="3506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lnSpc>
                    <a:spcPct val="120000"/>
                  </a:lnSpc>
                  <a:defRPr b="1" sz="1800">
                    <a:solidFill>
                      <a:srgbClr val="3F3F3F"/>
                    </a:solidFill>
                  </a:defRPr>
                </a:lvl1pPr>
              </a:lstStyle>
              <a:p>
                <a:pPr/>
                <a:r>
                  <a:t>2</a:t>
                </a:r>
              </a:p>
            </p:txBody>
          </p:sp>
        </p:grpSp>
        <p:sp>
          <p:nvSpPr>
            <p:cNvPr id="293" name="Shape 157"/>
            <p:cNvSpPr txBox="1"/>
            <p:nvPr/>
          </p:nvSpPr>
          <p:spPr>
            <a:xfrm>
              <a:off x="639259" y="43781"/>
              <a:ext cx="3499760" cy="4342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2400">
                  <a:solidFill>
                    <a:srgbClr val="3F3F3F"/>
                  </a:solidFill>
                  <a:latin typeface="나눔바른고딕"/>
                  <a:ea typeface="나눔바른고딕"/>
                  <a:cs typeface="나눔바른고딕"/>
                  <a:sym typeface="나눔바른고딕"/>
                </a:defRPr>
              </a:lvl1pPr>
            </a:lstStyle>
            <a:p>
              <a:pPr/>
              <a:r>
                <a:t>JAVA 소스</a:t>
              </a:r>
            </a:p>
          </p:txBody>
        </p:sp>
      </p:grpSp>
      <p:grpSp>
        <p:nvGrpSpPr>
          <p:cNvPr id="299" name="그룹"/>
          <p:cNvGrpSpPr/>
          <p:nvPr/>
        </p:nvGrpSpPr>
        <p:grpSpPr>
          <a:xfrm>
            <a:off x="2502490" y="2665830"/>
            <a:ext cx="4139020" cy="538041"/>
            <a:chOff x="0" y="0"/>
            <a:chExt cx="4139019" cy="538039"/>
          </a:xfrm>
        </p:grpSpPr>
        <p:grpSp>
          <p:nvGrpSpPr>
            <p:cNvPr id="297" name="Shape 151"/>
            <p:cNvGrpSpPr/>
            <p:nvPr/>
          </p:nvGrpSpPr>
          <p:grpSpPr>
            <a:xfrm>
              <a:off x="-1" y="-1"/>
              <a:ext cx="538041" cy="538041"/>
              <a:chOff x="0" y="0"/>
              <a:chExt cx="538039" cy="538039"/>
            </a:xfrm>
          </p:grpSpPr>
          <p:sp>
            <p:nvSpPr>
              <p:cNvPr id="295" name="Shape 152"/>
              <p:cNvSpPr/>
              <p:nvPr/>
            </p:nvSpPr>
            <p:spPr>
              <a:xfrm>
                <a:off x="-1" y="-1"/>
                <a:ext cx="538040" cy="538040"/>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8" tIns="45718" rIns="45718" bIns="45718" numCol="1" anchor="ctr">
                <a:noAutofit/>
              </a:bodyPr>
              <a:lstStyle/>
              <a:p>
                <a:pPr algn="ctr">
                  <a:defRPr b="1" sz="3600">
                    <a:solidFill>
                      <a:srgbClr val="595959"/>
                    </a:solidFill>
                  </a:defRPr>
                </a:pPr>
              </a:p>
            </p:txBody>
          </p:sp>
          <p:sp>
            <p:nvSpPr>
              <p:cNvPr id="296" name="Shape 153"/>
              <p:cNvSpPr txBox="1"/>
              <p:nvPr/>
            </p:nvSpPr>
            <p:spPr>
              <a:xfrm>
                <a:off x="88997" y="93707"/>
                <a:ext cx="360043" cy="3506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lnSpc>
                    <a:spcPct val="120000"/>
                  </a:lnSpc>
                  <a:defRPr b="1" sz="1800">
                    <a:solidFill>
                      <a:srgbClr val="3F3F3F"/>
                    </a:solidFill>
                  </a:defRPr>
                </a:lvl1pPr>
              </a:lstStyle>
              <a:p>
                <a:pPr/>
                <a:r>
                  <a:t>3</a:t>
                </a:r>
              </a:p>
            </p:txBody>
          </p:sp>
        </p:grpSp>
        <p:sp>
          <p:nvSpPr>
            <p:cNvPr id="298" name="Shape 157"/>
            <p:cNvSpPr txBox="1"/>
            <p:nvPr/>
          </p:nvSpPr>
          <p:spPr>
            <a:xfrm>
              <a:off x="639259" y="43779"/>
              <a:ext cx="3499760" cy="4342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2400">
                  <a:solidFill>
                    <a:srgbClr val="3F3F3F"/>
                  </a:solidFill>
                  <a:latin typeface="나눔바른고딕"/>
                  <a:ea typeface="나눔바른고딕"/>
                  <a:cs typeface="나눔바른고딕"/>
                  <a:sym typeface="나눔바른고딕"/>
                </a:defRPr>
              </a:lvl1pPr>
            </a:lstStyle>
            <a:p>
              <a:pPr/>
              <a:r>
                <a:t>Kotlin 소스</a:t>
              </a:r>
            </a:p>
          </p:txBody>
        </p:sp>
      </p:grpSp>
      <p:grpSp>
        <p:nvGrpSpPr>
          <p:cNvPr id="304" name="그룹"/>
          <p:cNvGrpSpPr/>
          <p:nvPr/>
        </p:nvGrpSpPr>
        <p:grpSpPr>
          <a:xfrm>
            <a:off x="2502490" y="3435107"/>
            <a:ext cx="4139020" cy="538041"/>
            <a:chOff x="0" y="0"/>
            <a:chExt cx="4139019" cy="538039"/>
          </a:xfrm>
        </p:grpSpPr>
        <p:grpSp>
          <p:nvGrpSpPr>
            <p:cNvPr id="302" name="Shape 154"/>
            <p:cNvGrpSpPr/>
            <p:nvPr/>
          </p:nvGrpSpPr>
          <p:grpSpPr>
            <a:xfrm>
              <a:off x="-1" y="-1"/>
              <a:ext cx="538041" cy="538041"/>
              <a:chOff x="0" y="0"/>
              <a:chExt cx="538039" cy="538039"/>
            </a:xfrm>
          </p:grpSpPr>
          <p:sp>
            <p:nvSpPr>
              <p:cNvPr id="300" name="Shape 155"/>
              <p:cNvSpPr/>
              <p:nvPr/>
            </p:nvSpPr>
            <p:spPr>
              <a:xfrm>
                <a:off x="-1" y="-1"/>
                <a:ext cx="538040" cy="538040"/>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8" tIns="45718" rIns="45718" bIns="45718" numCol="1" anchor="ctr">
                <a:noAutofit/>
              </a:bodyPr>
              <a:lstStyle/>
              <a:p>
                <a:pPr algn="ctr">
                  <a:defRPr b="1" sz="3600">
                    <a:solidFill>
                      <a:srgbClr val="595959"/>
                    </a:solidFill>
                  </a:defRPr>
                </a:pPr>
              </a:p>
            </p:txBody>
          </p:sp>
          <p:sp>
            <p:nvSpPr>
              <p:cNvPr id="301" name="Shape 156"/>
              <p:cNvSpPr txBox="1"/>
              <p:nvPr/>
            </p:nvSpPr>
            <p:spPr>
              <a:xfrm>
                <a:off x="88997" y="93707"/>
                <a:ext cx="360043" cy="3506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lnSpc>
                    <a:spcPct val="120000"/>
                  </a:lnSpc>
                  <a:defRPr b="1" sz="1800">
                    <a:solidFill>
                      <a:srgbClr val="3F3F3F"/>
                    </a:solidFill>
                  </a:defRPr>
                </a:lvl1pPr>
              </a:lstStyle>
              <a:p>
                <a:pPr/>
                <a:r>
                  <a:t>4</a:t>
                </a:r>
              </a:p>
            </p:txBody>
          </p:sp>
        </p:grpSp>
        <p:sp>
          <p:nvSpPr>
            <p:cNvPr id="303" name="Shape 157"/>
            <p:cNvSpPr txBox="1"/>
            <p:nvPr/>
          </p:nvSpPr>
          <p:spPr>
            <a:xfrm>
              <a:off x="639259" y="43777"/>
              <a:ext cx="3499760" cy="4342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2400">
                  <a:solidFill>
                    <a:srgbClr val="3F3F3F"/>
                  </a:solidFill>
                  <a:latin typeface="나눔바른고딕"/>
                  <a:ea typeface="나눔바른고딕"/>
                  <a:cs typeface="나눔바른고딕"/>
                  <a:sym typeface="나눔바른고딕"/>
                </a:defRPr>
              </a:lvl1pPr>
            </a:lstStyle>
            <a:p>
              <a:pPr/>
              <a:r>
                <a:t>Review</a:t>
              </a:r>
            </a:p>
          </p:txBody>
        </p:sp>
      </p:grpSp>
      <p:grpSp>
        <p:nvGrpSpPr>
          <p:cNvPr id="309" name="그룹"/>
          <p:cNvGrpSpPr/>
          <p:nvPr/>
        </p:nvGrpSpPr>
        <p:grpSpPr>
          <a:xfrm>
            <a:off x="2502490" y="1139977"/>
            <a:ext cx="4139020" cy="538041"/>
            <a:chOff x="0" y="0"/>
            <a:chExt cx="4139019" cy="538039"/>
          </a:xfrm>
        </p:grpSpPr>
        <p:grpSp>
          <p:nvGrpSpPr>
            <p:cNvPr id="307" name="Shape 145"/>
            <p:cNvGrpSpPr/>
            <p:nvPr/>
          </p:nvGrpSpPr>
          <p:grpSpPr>
            <a:xfrm>
              <a:off x="-1" y="-1"/>
              <a:ext cx="538041" cy="538041"/>
              <a:chOff x="0" y="0"/>
              <a:chExt cx="538039" cy="538039"/>
            </a:xfrm>
          </p:grpSpPr>
          <p:sp>
            <p:nvSpPr>
              <p:cNvPr id="305" name="Shape 146"/>
              <p:cNvSpPr/>
              <p:nvPr/>
            </p:nvSpPr>
            <p:spPr>
              <a:xfrm>
                <a:off x="-1" y="-1"/>
                <a:ext cx="538040" cy="538040"/>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8" tIns="45718" rIns="45718" bIns="45718" numCol="1" anchor="ctr">
                <a:noAutofit/>
              </a:bodyPr>
              <a:lstStyle/>
              <a:p>
                <a:pPr algn="ctr">
                  <a:defRPr b="1" sz="3600">
                    <a:solidFill>
                      <a:srgbClr val="595959"/>
                    </a:solidFill>
                  </a:defRPr>
                </a:pPr>
              </a:p>
            </p:txBody>
          </p:sp>
          <p:sp>
            <p:nvSpPr>
              <p:cNvPr id="306" name="Shape 147"/>
              <p:cNvSpPr txBox="1"/>
              <p:nvPr/>
            </p:nvSpPr>
            <p:spPr>
              <a:xfrm>
                <a:off x="88997" y="93706"/>
                <a:ext cx="360043" cy="3506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lnSpc>
                    <a:spcPct val="120000"/>
                  </a:lnSpc>
                  <a:defRPr b="1" sz="1800">
                    <a:solidFill>
                      <a:srgbClr val="3F3F3F"/>
                    </a:solidFill>
                  </a:defRPr>
                </a:lvl1pPr>
              </a:lstStyle>
              <a:p>
                <a:pPr/>
                <a:r>
                  <a:t>1</a:t>
                </a:r>
              </a:p>
            </p:txBody>
          </p:sp>
        </p:grpSp>
        <p:sp>
          <p:nvSpPr>
            <p:cNvPr id="308" name="Shape 157"/>
            <p:cNvSpPr txBox="1"/>
            <p:nvPr/>
          </p:nvSpPr>
          <p:spPr>
            <a:xfrm>
              <a:off x="639259" y="43780"/>
              <a:ext cx="3499760" cy="4342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2400">
                  <a:solidFill>
                    <a:srgbClr val="3F3F3F"/>
                  </a:solidFill>
                  <a:latin typeface="나눔바른고딕"/>
                  <a:ea typeface="나눔바른고딕"/>
                  <a:cs typeface="나눔바른고딕"/>
                  <a:sym typeface="나눔바른고딕"/>
                </a:defRPr>
              </a:lvl1pPr>
            </a:lstStyle>
            <a:p>
              <a:pPr/>
              <a:r>
                <a:t>개발환경</a:t>
              </a:r>
            </a:p>
          </p:txBody>
        </p:sp>
      </p:grpSp>
      <p:sp>
        <p:nvSpPr>
          <p:cNvPr id="310" name="Shape 143"/>
          <p:cNvSpPr txBox="1"/>
          <p:nvPr/>
        </p:nvSpPr>
        <p:spPr>
          <a:xfrm>
            <a:off x="1541572" y="248946"/>
            <a:ext cx="7560000" cy="77653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defRPr b="1" sz="3800">
                <a:solidFill>
                  <a:srgbClr val="535353"/>
                </a:solidFill>
                <a:latin typeface="나눔바른고딕"/>
                <a:ea typeface="나눔바른고딕"/>
                <a:cs typeface="나눔바른고딕"/>
                <a:sym typeface="나눔바른고딕"/>
              </a:defRPr>
            </a:lvl1pPr>
          </a:lstStyle>
          <a:p>
            <a:pPr/>
            <a:r>
              <a:t>목차</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28" name="변경된코드스타일.png" descr="변경된코드스타일.png"/>
          <p:cNvPicPr>
            <a:picLocks noChangeAspect="1"/>
          </p:cNvPicPr>
          <p:nvPr/>
        </p:nvPicPr>
        <p:blipFill>
          <a:blip r:embed="rId2">
            <a:extLst/>
          </a:blip>
          <a:srcRect l="0" t="0" r="28435" b="0"/>
          <a:stretch>
            <a:fillRect/>
          </a:stretch>
        </p:blipFill>
        <p:spPr>
          <a:xfrm>
            <a:off x="432179" y="1889219"/>
            <a:ext cx="4440880" cy="2093729"/>
          </a:xfrm>
          <a:prstGeom prst="rect">
            <a:avLst/>
          </a:prstGeom>
          <a:ln w="12700">
            <a:miter lim="400000"/>
          </a:ln>
          <a:effectLst>
            <a:outerShdw sx="100000" sy="100000" kx="0" ky="0" algn="b" rotWithShape="0" blurRad="127000" dist="12700" dir="5400000">
              <a:srgbClr val="000000">
                <a:alpha val="75000"/>
              </a:srgbClr>
            </a:outerShdw>
          </a:effectLst>
        </p:spPr>
      </p:pic>
      <p:sp>
        <p:nvSpPr>
          <p:cNvPr id="429" name="DB Connect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DB Connect With </a:t>
            </a:r>
            <a:r>
              <a:rPr>
                <a:solidFill>
                  <a:schemeClr val="accent6">
                    <a:satOff val="-35873"/>
                    <a:lumOff val="-12431"/>
                  </a:schemeClr>
                </a:solidFill>
              </a:rPr>
              <a:t>Kotlin</a:t>
            </a:r>
          </a:p>
        </p:txBody>
      </p:sp>
      <p:sp>
        <p:nvSpPr>
          <p:cNvPr id="430" name="Argument 전달로 문제 해결…"/>
          <p:cNvSpPr txBox="1"/>
          <p:nvPr/>
        </p:nvSpPr>
        <p:spPr>
          <a:xfrm>
            <a:off x="4742622" y="1904425"/>
            <a:ext cx="4441032"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Clr>
                <a:srgbClr val="000000"/>
              </a:buClr>
              <a:buSzPct val="100000"/>
              <a:buChar char="-"/>
              <a:defRPr b="1" sz="1500">
                <a:latin typeface="나눔바른고딕"/>
                <a:ea typeface="나눔바른고딕"/>
                <a:cs typeface="나눔바른고딕"/>
                <a:sym typeface="나눔바른고딕"/>
              </a:defRPr>
            </a:pPr>
            <a:r>
              <a:rPr>
                <a:solidFill>
                  <a:schemeClr val="accent6">
                    <a:satOff val="-35873"/>
                    <a:lumOff val="-12431"/>
                  </a:schemeClr>
                </a:solidFill>
              </a:rPr>
              <a:t>Argument</a:t>
            </a:r>
            <a:r>
              <a:t> 전달로 문제 해결</a:t>
            </a:r>
          </a:p>
          <a:p>
            <a:pPr marL="419100" indent="-228600">
              <a:lnSpc>
                <a:spcPct val="150000"/>
              </a:lnSpc>
              <a:buClr>
                <a:srgbClr val="000000"/>
              </a:buClr>
              <a:buSzPct val="100000"/>
              <a:buChar char="-"/>
              <a:defRPr b="1" sz="1500">
                <a:latin typeface="나눔바른고딕"/>
                <a:ea typeface="나눔바른고딕"/>
                <a:cs typeface="나눔바른고딕"/>
                <a:sym typeface="나눔바른고딕"/>
              </a:defRPr>
            </a:pPr>
            <a:r>
              <a:t>호환성이 좋지만 그래도 기존 Java의 개발 </a:t>
            </a:r>
            <a:r>
              <a:rPr>
                <a:solidFill>
                  <a:schemeClr val="accent6">
                    <a:satOff val="-35873"/>
                    <a:lumOff val="-12431"/>
                  </a:schemeClr>
                </a:solidFill>
              </a:rPr>
              <a:t>패러다임</a:t>
            </a:r>
            <a:r>
              <a:t>을 적용했을 때 생기는 문제는 있다</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33" name="noCast.png" descr="noCast.png"/>
          <p:cNvPicPr>
            <a:picLocks noChangeAspect="1"/>
          </p:cNvPicPr>
          <p:nvPr/>
        </p:nvPicPr>
        <p:blipFill>
          <a:blip r:embed="rId2">
            <a:extLst/>
          </a:blip>
          <a:stretch>
            <a:fillRect/>
          </a:stretch>
        </p:blipFill>
        <p:spPr>
          <a:xfrm>
            <a:off x="1308988" y="1976910"/>
            <a:ext cx="6667501" cy="1308101"/>
          </a:xfrm>
          <a:prstGeom prst="rect">
            <a:avLst/>
          </a:prstGeom>
          <a:ln w="12700">
            <a:miter lim="400000"/>
          </a:ln>
          <a:effectLst>
            <a:outerShdw sx="100000" sy="100000" kx="0" ky="0" algn="b" rotWithShape="0" blurRad="127000" dist="12700" dir="5400000">
              <a:srgbClr val="000000">
                <a:alpha val="75000"/>
              </a:srgbClr>
            </a:outerShdw>
          </a:effectLst>
        </p:spPr>
      </p:pic>
      <p:sp>
        <p:nvSpPr>
          <p:cNvPr id="434" name="왼쪽이던 오른쪽이던 한 쪽으로 필요한 캐스팅 작업이 없다"/>
          <p:cNvSpPr txBox="1"/>
          <p:nvPr/>
        </p:nvSpPr>
        <p:spPr>
          <a:xfrm>
            <a:off x="1132015" y="3446177"/>
            <a:ext cx="664649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SzPct val="100000"/>
              <a:buChar char="-"/>
              <a:defRPr b="1" sz="1900">
                <a:latin typeface="나눔바른고딕"/>
                <a:ea typeface="나눔바른고딕"/>
                <a:cs typeface="나눔바른고딕"/>
                <a:sym typeface="나눔바른고딕"/>
              </a:defRPr>
            </a:pPr>
            <a:r>
              <a:t>왼쪽이던 오른쪽이던 한 쪽으로 필요한 </a:t>
            </a:r>
            <a:r>
              <a:rPr>
                <a:solidFill>
                  <a:schemeClr val="accent6">
                    <a:satOff val="-35873"/>
                    <a:lumOff val="-12431"/>
                  </a:schemeClr>
                </a:solidFill>
              </a:rPr>
              <a:t>캐스팅 작업</a:t>
            </a:r>
            <a:r>
              <a:t>이 없다</a:t>
            </a:r>
          </a:p>
        </p:txBody>
      </p:sp>
      <p:sp>
        <p:nvSpPr>
          <p:cNvPr id="435" name="No Casting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No Casting With </a:t>
            </a:r>
            <a:r>
              <a:rPr>
                <a:solidFill>
                  <a:schemeClr val="accent6">
                    <a:satOff val="-35873"/>
                    <a:lumOff val="-12431"/>
                  </a:schemeClr>
                </a:solidFill>
              </a:rPr>
              <a:t>Kotlin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pic>
        <p:nvPicPr>
          <p:cNvPr id="438" name="JSP동작확인.png" descr="JSP동작확인.png"/>
          <p:cNvPicPr>
            <a:picLocks noChangeAspect="1"/>
          </p:cNvPicPr>
          <p:nvPr/>
        </p:nvPicPr>
        <p:blipFill>
          <a:blip r:embed="rId2">
            <a:extLst/>
          </a:blip>
          <a:srcRect l="0" t="0" r="37103" b="0"/>
          <a:stretch>
            <a:fillRect/>
          </a:stretch>
        </p:blipFill>
        <p:spPr>
          <a:xfrm>
            <a:off x="294448" y="1660883"/>
            <a:ext cx="4230204" cy="2606852"/>
          </a:xfrm>
          <a:prstGeom prst="rect">
            <a:avLst/>
          </a:prstGeom>
          <a:ln w="12700">
            <a:miter lim="400000"/>
          </a:ln>
          <a:effectLst>
            <a:outerShdw sx="100000" sy="100000" kx="0" ky="0" algn="b" rotWithShape="0" blurRad="127000" dist="12700" dir="5400000">
              <a:srgbClr val="000000">
                <a:alpha val="75000"/>
              </a:srgbClr>
            </a:outerShdw>
          </a:effectLst>
        </p:spPr>
      </p:pic>
      <p:sp>
        <p:nvSpPr>
          <p:cNvPr id="439" name="JAVA작업 스타일 그대로 이용…"/>
          <p:cNvSpPr txBox="1"/>
          <p:nvPr/>
        </p:nvSpPr>
        <p:spPr>
          <a:xfrm>
            <a:off x="4526334" y="1657981"/>
            <a:ext cx="5344823" cy="9994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SzPct val="100000"/>
              <a:buChar char="-"/>
              <a:defRPr b="1" sz="1600">
                <a:latin typeface="나눔바른고딕"/>
                <a:ea typeface="나눔바른고딕"/>
                <a:cs typeface="나눔바른고딕"/>
                <a:sym typeface="나눔바른고딕"/>
              </a:defRPr>
            </a:pPr>
            <a:r>
              <a:t>JAVA작업 스타일 그대로 이용</a:t>
            </a:r>
          </a:p>
          <a:p>
            <a:pPr marL="419100" indent="-228600">
              <a:lnSpc>
                <a:spcPct val="150000"/>
              </a:lnSpc>
              <a:buClr>
                <a:srgbClr val="000000"/>
              </a:buClr>
              <a:buSzPct val="100000"/>
              <a:buChar char="-"/>
              <a:defRPr b="1">
                <a:solidFill>
                  <a:schemeClr val="accent6">
                    <a:satOff val="-35873"/>
                    <a:lumOff val="-12431"/>
                  </a:schemeClr>
                </a:solidFill>
                <a:latin typeface="나눔바른고딕"/>
                <a:ea typeface="나눔바른고딕"/>
                <a:cs typeface="나눔바른고딕"/>
                <a:sym typeface="나눔바른고딕"/>
              </a:defRPr>
            </a:pPr>
            <a:r>
              <a:t>HttpServletRequest, HttpServletResponse</a:t>
            </a:r>
          </a:p>
          <a:p>
            <a:pPr marL="419100" indent="-228600">
              <a:lnSpc>
                <a:spcPct val="150000"/>
              </a:lnSpc>
              <a:buSzPct val="100000"/>
              <a:buChar char="-"/>
              <a:defRPr b="1" sz="1600">
                <a:latin typeface="나눔바른고딕"/>
                <a:ea typeface="나눔바른고딕"/>
                <a:cs typeface="나눔바른고딕"/>
                <a:sym typeface="나눔바른고딕"/>
              </a:defRPr>
            </a:pPr>
            <a:r>
              <a:t>Kotlin 문법만 적용</a:t>
            </a:r>
          </a:p>
        </p:txBody>
      </p:sp>
      <p:sp>
        <p:nvSpPr>
          <p:cNvPr id="440" name="Servlet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Servlet With </a:t>
            </a:r>
            <a:r>
              <a:rPr>
                <a:solidFill>
                  <a:schemeClr val="accent6">
                    <a:satOff val="-35873"/>
                    <a:lumOff val="-12431"/>
                  </a:schemeClr>
                </a:solidFill>
              </a:rPr>
              <a:t>Kotlin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Shape 442"/>
          <p:cNvSpPr txBox="1"/>
          <p:nvPr>
            <p:ph type="title"/>
          </p:nvPr>
        </p:nvSpPr>
        <p:spPr>
          <a:xfrm>
            <a:off x="0" y="63834"/>
            <a:ext cx="9144000" cy="776531"/>
          </a:xfrm>
          <a:prstGeom prst="rect">
            <a:avLst/>
          </a:prstGeom>
        </p:spPr>
        <p:txBody>
          <a:bodyPr lIns="45699" tIns="45699" rIns="45699" bIns="45699"/>
          <a:lstStyle/>
          <a:p>
            <a:pPr/>
            <a:r>
              <a:t> Source Porting</a:t>
            </a:r>
          </a:p>
        </p:txBody>
      </p:sp>
      <p:sp>
        <p:nvSpPr>
          <p:cNvPr id="443" name="다양한 키워드 지원, 하지만 명확히 기능적 구분이 없음…"/>
          <p:cNvSpPr txBox="1"/>
          <p:nvPr/>
        </p:nvSpPr>
        <p:spPr>
          <a:xfrm>
            <a:off x="3739529" y="1154074"/>
            <a:ext cx="5344822" cy="105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19100" indent="-228600">
              <a:lnSpc>
                <a:spcPct val="150000"/>
              </a:lnSpc>
              <a:buSzPct val="100000"/>
              <a:buChar char="-"/>
              <a:defRPr b="1" sz="1600">
                <a:latin typeface="나눔바른고딕"/>
                <a:ea typeface="나눔바른고딕"/>
                <a:cs typeface="나눔바른고딕"/>
                <a:sym typeface="나눔바른고딕"/>
              </a:defRPr>
            </a:pPr>
            <a:r>
              <a:t>다양한 키워드 지원, 하지만 명확히 </a:t>
            </a:r>
            <a:r>
              <a:rPr>
                <a:solidFill>
                  <a:schemeClr val="accent6">
                    <a:satOff val="-35873"/>
                    <a:lumOff val="-12431"/>
                  </a:schemeClr>
                </a:solidFill>
              </a:rPr>
              <a:t>기능적 구분</a:t>
            </a:r>
            <a:r>
              <a:t>이 없음</a:t>
            </a:r>
          </a:p>
          <a:p>
            <a:pPr marL="419100" indent="-228600">
              <a:lnSpc>
                <a:spcPct val="150000"/>
              </a:lnSpc>
              <a:buSzPct val="100000"/>
              <a:buChar char="-"/>
              <a:defRPr b="1" sz="1600">
                <a:latin typeface="나눔바른고딕"/>
                <a:ea typeface="나눔바른고딕"/>
                <a:cs typeface="나눔바른고딕"/>
                <a:sym typeface="나눔바른고딕"/>
              </a:defRPr>
            </a:pPr>
            <a:r>
              <a:t>무분별한 사용의 경우 오히려 코드의 </a:t>
            </a:r>
            <a:r>
              <a:rPr>
                <a:solidFill>
                  <a:schemeClr val="accent6">
                    <a:satOff val="-35873"/>
                    <a:lumOff val="-12431"/>
                  </a:schemeClr>
                </a:solidFill>
              </a:rPr>
              <a:t>가독성</a:t>
            </a:r>
            <a:r>
              <a:t>만 떨어뜨릴 수있다</a:t>
            </a:r>
          </a:p>
        </p:txBody>
      </p:sp>
      <p:sp>
        <p:nvSpPr>
          <p:cNvPr id="444" name="Keyword With Kotlin"/>
          <p:cNvSpPr txBox="1"/>
          <p:nvPr/>
        </p:nvSpPr>
        <p:spPr>
          <a:xfrm>
            <a:off x="130122" y="981174"/>
            <a:ext cx="8650275"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200">
                <a:solidFill>
                  <a:srgbClr val="535353"/>
                </a:solidFill>
                <a:latin typeface="나눔바른고딕"/>
                <a:ea typeface="나눔바른고딕"/>
                <a:cs typeface="나눔바른고딕"/>
                <a:sym typeface="나눔바른고딕"/>
              </a:defRPr>
            </a:pPr>
            <a:r>
              <a:t>Keyword With </a:t>
            </a:r>
            <a:r>
              <a:rPr>
                <a:solidFill>
                  <a:schemeClr val="accent6">
                    <a:satOff val="-35873"/>
                    <a:lumOff val="-12431"/>
                  </a:schemeClr>
                </a:solidFill>
              </a:rPr>
              <a:t>Kotlin</a:t>
            </a:r>
          </a:p>
        </p:txBody>
      </p:sp>
      <p:grpSp>
        <p:nvGrpSpPr>
          <p:cNvPr id="447" name="그룹"/>
          <p:cNvGrpSpPr/>
          <p:nvPr/>
        </p:nvGrpSpPr>
        <p:grpSpPr>
          <a:xfrm>
            <a:off x="328906" y="1682995"/>
            <a:ext cx="3340013" cy="2919966"/>
            <a:chOff x="0" y="0"/>
            <a:chExt cx="3340012" cy="2919965"/>
          </a:xfrm>
        </p:grpSpPr>
        <p:pic>
          <p:nvPicPr>
            <p:cNvPr id="445" name="전용키워드적용전.png" descr="전용키워드적용전.png"/>
            <p:cNvPicPr>
              <a:picLocks noChangeAspect="1"/>
            </p:cNvPicPr>
            <p:nvPr/>
          </p:nvPicPr>
          <p:blipFill>
            <a:blip r:embed="rId2">
              <a:extLst/>
            </a:blip>
            <a:srcRect l="0" t="43229" r="0" b="0"/>
            <a:stretch>
              <a:fillRect/>
            </a:stretch>
          </p:blipFill>
          <p:spPr>
            <a:xfrm>
              <a:off x="0" y="0"/>
              <a:ext cx="3340012" cy="2919966"/>
            </a:xfrm>
            <a:prstGeom prst="rect">
              <a:avLst/>
            </a:prstGeom>
            <a:ln w="12700" cap="flat">
              <a:noFill/>
              <a:miter lim="400000"/>
            </a:ln>
            <a:effectLst>
              <a:outerShdw sx="100000" sy="100000" kx="0" ky="0" algn="b" rotWithShape="0" blurRad="127000" dist="12700" dir="5400000">
                <a:srgbClr val="000000">
                  <a:alpha val="75000"/>
                </a:srgbClr>
              </a:outerShdw>
            </a:effectLst>
          </p:spPr>
        </p:pic>
        <p:sp>
          <p:nvSpPr>
            <p:cNvPr id="446" name="직사각형"/>
            <p:cNvSpPr/>
            <p:nvPr/>
          </p:nvSpPr>
          <p:spPr>
            <a:xfrm>
              <a:off x="559669" y="152499"/>
              <a:ext cx="2538570" cy="1756539"/>
            </a:xfrm>
            <a:prstGeom prst="rect">
              <a:avLst/>
            </a:prstGeom>
            <a:noFill/>
            <a:ln w="50800" cap="flat">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p>
          </p:txBody>
        </p:sp>
      </p:grpSp>
      <p:grpSp>
        <p:nvGrpSpPr>
          <p:cNvPr id="451" name="그룹"/>
          <p:cNvGrpSpPr/>
          <p:nvPr/>
        </p:nvGrpSpPr>
        <p:grpSpPr>
          <a:xfrm>
            <a:off x="4066495" y="2359259"/>
            <a:ext cx="4427377" cy="2577365"/>
            <a:chOff x="0" y="-63500"/>
            <a:chExt cx="4427376" cy="2577363"/>
          </a:xfrm>
        </p:grpSpPr>
        <p:pic>
          <p:nvPicPr>
            <p:cNvPr id="448" name="키워드적용.png" descr="키워드적용.png"/>
            <p:cNvPicPr>
              <a:picLocks noChangeAspect="1"/>
            </p:cNvPicPr>
            <p:nvPr/>
          </p:nvPicPr>
          <p:blipFill>
            <a:blip r:embed="rId3">
              <a:extLst/>
            </a:blip>
            <a:srcRect l="23974" t="20697" r="820" b="29193"/>
            <a:stretch>
              <a:fillRect/>
            </a:stretch>
          </p:blipFill>
          <p:spPr>
            <a:xfrm>
              <a:off x="0" y="-63500"/>
              <a:ext cx="4427377" cy="2577364"/>
            </a:xfrm>
            <a:prstGeom prst="rect">
              <a:avLst/>
            </a:prstGeom>
            <a:ln w="12700" cap="flat">
              <a:noFill/>
              <a:miter lim="400000"/>
            </a:ln>
            <a:effectLst>
              <a:outerShdw sx="100000" sy="100000" kx="0" ky="0" algn="b" rotWithShape="0" blurRad="127000" dist="12700" dir="5400000">
                <a:srgbClr val="000000">
                  <a:alpha val="75000"/>
                </a:srgbClr>
              </a:outerShdw>
            </a:effectLst>
          </p:spPr>
        </p:pic>
        <p:sp>
          <p:nvSpPr>
            <p:cNvPr id="449" name="직사각형"/>
            <p:cNvSpPr/>
            <p:nvPr/>
          </p:nvSpPr>
          <p:spPr>
            <a:xfrm>
              <a:off x="2963919" y="-27166"/>
              <a:ext cx="383997" cy="171523"/>
            </a:xfrm>
            <a:prstGeom prst="rect">
              <a:avLst/>
            </a:prstGeom>
            <a:noFill/>
            <a:ln w="25400" cap="flat">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400"/>
              </a:pPr>
            </a:p>
          </p:txBody>
        </p:sp>
        <p:sp>
          <p:nvSpPr>
            <p:cNvPr id="450" name="직사각형"/>
            <p:cNvSpPr/>
            <p:nvPr/>
          </p:nvSpPr>
          <p:spPr>
            <a:xfrm>
              <a:off x="827429" y="620647"/>
              <a:ext cx="277163" cy="171522"/>
            </a:xfrm>
            <a:prstGeom prst="rect">
              <a:avLst/>
            </a:prstGeom>
            <a:noFill/>
            <a:ln w="25400" cap="flat">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400"/>
              </a:pPr>
            </a:p>
          </p:txBody>
        </p:sp>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42"/>
          <p:cNvSpPr txBox="1"/>
          <p:nvPr>
            <p:ph type="title"/>
          </p:nvPr>
        </p:nvSpPr>
        <p:spPr>
          <a:xfrm>
            <a:off x="0" y="63834"/>
            <a:ext cx="9144000" cy="776531"/>
          </a:xfrm>
          <a:prstGeom prst="rect">
            <a:avLst/>
          </a:prstGeom>
        </p:spPr>
        <p:txBody>
          <a:bodyPr lIns="45699" tIns="45699" rIns="45699" bIns="45699"/>
          <a:lstStyle/>
          <a:p>
            <a:pPr/>
            <a:r>
              <a:t> Overview</a:t>
            </a:r>
          </a:p>
        </p:txBody>
      </p:sp>
      <p:pic>
        <p:nvPicPr>
          <p:cNvPr id="454" name="이미지" descr="이미지"/>
          <p:cNvPicPr>
            <a:picLocks noChangeAspect="1"/>
          </p:cNvPicPr>
          <p:nvPr/>
        </p:nvPicPr>
        <p:blipFill>
          <a:blip r:embed="rId3">
            <a:extLst/>
          </a:blip>
          <a:stretch>
            <a:fillRect/>
          </a:stretch>
        </p:blipFill>
        <p:spPr>
          <a:xfrm>
            <a:off x="-453856" y="-25711"/>
            <a:ext cx="9636842" cy="4818421"/>
          </a:xfrm>
          <a:prstGeom prst="rect">
            <a:avLst/>
          </a:prstGeom>
          <a:ln w="12700">
            <a:miter lim="400000"/>
          </a:ln>
        </p:spPr>
      </p:pic>
      <p:sp>
        <p:nvSpPr>
          <p:cNvPr id="455" name="느낀점.."/>
          <p:cNvSpPr txBox="1"/>
          <p:nvPr/>
        </p:nvSpPr>
        <p:spPr>
          <a:xfrm>
            <a:off x="229114" y="-450483"/>
            <a:ext cx="8650276" cy="12319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900">
                <a:solidFill>
                  <a:srgbClr val="3F3F3F"/>
                </a:solidFill>
                <a:latin typeface="나눔바른고딕"/>
                <a:ea typeface="나눔바른고딕"/>
                <a:cs typeface="나눔바른고딕"/>
                <a:sym typeface="나눔바른고딕"/>
              </a:defRPr>
            </a:pPr>
          </a:p>
          <a:p>
            <a:pPr>
              <a:lnSpc>
                <a:spcPct val="120000"/>
              </a:lnSpc>
              <a:defRPr b="1" sz="1900">
                <a:solidFill>
                  <a:srgbClr val="3F3F3F"/>
                </a:solidFill>
                <a:latin typeface="나눔바른고딕"/>
                <a:ea typeface="나눔바른고딕"/>
                <a:cs typeface="나눔바른고딕"/>
                <a:sym typeface="나눔바른고딕"/>
              </a:defRPr>
            </a:pPr>
          </a:p>
          <a:p>
            <a:pPr marL="228600" indent="-228600">
              <a:lnSpc>
                <a:spcPct val="120000"/>
              </a:lnSpc>
              <a:buClr>
                <a:schemeClr val="accent2">
                  <a:satOff val="-4966"/>
                  <a:lumOff val="-10549"/>
                </a:schemeClr>
              </a:buClr>
              <a:buSzPct val="100000"/>
              <a:buChar char="✓"/>
              <a:defRPr b="1" sz="3200">
                <a:solidFill>
                  <a:srgbClr val="3F3F3F"/>
                </a:solidFill>
                <a:latin typeface="나눔바른고딕"/>
                <a:ea typeface="나눔바른고딕"/>
                <a:cs typeface="나눔바른고딕"/>
                <a:sym typeface="나눔바른고딕"/>
              </a:defRPr>
            </a:pPr>
            <a:r>
              <a:t> </a:t>
            </a:r>
            <a:r>
              <a:rPr sz="2900"/>
              <a:t> </a:t>
            </a:r>
            <a:r>
              <a:rPr sz="2900">
                <a:solidFill>
                  <a:schemeClr val="accent6">
                    <a:satOff val="-35873"/>
                    <a:lumOff val="-12431"/>
                  </a:schemeClr>
                </a:solidFill>
              </a:rPr>
              <a:t>느낀점..</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821"/>
          <p:cNvSpPr txBox="1"/>
          <p:nvPr>
            <p:ph type="title"/>
          </p:nvPr>
        </p:nvSpPr>
        <p:spPr>
          <a:xfrm>
            <a:off x="1043607" y="2924942"/>
            <a:ext cx="7056785" cy="533310"/>
          </a:xfrm>
          <a:prstGeom prst="rect">
            <a:avLst/>
          </a:prstGeom>
        </p:spPr>
        <p:txBody>
          <a:bodyPr lIns="45699" tIns="45699" rIns="45699" bIns="45699"/>
          <a:lstStyle>
            <a:lvl1pPr defTabSz="795527">
              <a:defRPr sz="2700"/>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16" name="Shape 195"/>
          <p:cNvGrpSpPr/>
          <p:nvPr/>
        </p:nvGrpSpPr>
        <p:grpSpPr>
          <a:xfrm>
            <a:off x="827584" y="2288071"/>
            <a:ext cx="1692001" cy="1692002"/>
            <a:chOff x="0" y="0"/>
            <a:chExt cx="1692000" cy="1692000"/>
          </a:xfrm>
        </p:grpSpPr>
        <p:sp>
          <p:nvSpPr>
            <p:cNvPr id="314" name="도형"/>
            <p:cNvSpPr/>
            <p:nvPr/>
          </p:nvSpPr>
          <p:spPr>
            <a:xfrm>
              <a:off x="0" y="0"/>
              <a:ext cx="1692002" cy="1692002"/>
            </a:xfrm>
            <a:prstGeom prst="ellipse">
              <a:avLst/>
            </a:prstGeom>
            <a:solidFill>
              <a:srgbClr val="D8D8D8"/>
            </a:solidFill>
            <a:ln w="12700" cap="flat">
              <a:noFill/>
              <a:miter lim="400000"/>
            </a:ln>
            <a:effectLst/>
          </p:spPr>
          <p:txBody>
            <a:bodyPr wrap="square" lIns="45718" tIns="45718" rIns="45718" bIns="45718" numCol="1" anchor="ctr">
              <a:noAutofit/>
            </a:bodyPr>
            <a:lstStyle/>
            <a:p>
              <a:pPr algn="ctr">
                <a:defRPr b="1" sz="3600">
                  <a:solidFill>
                    <a:srgbClr val="FFFFFF"/>
                  </a:solidFill>
                </a:defRPr>
              </a:pPr>
            </a:p>
          </p:txBody>
        </p:sp>
        <p:pic>
          <p:nvPicPr>
            <p:cNvPr id="315" name="image6.jpeg" descr="image6.jpeg"/>
            <p:cNvPicPr>
              <a:picLocks noChangeAspect="1"/>
            </p:cNvPicPr>
            <p:nvPr/>
          </p:nvPicPr>
          <p:blipFill>
            <a:blip r:embed="rId3">
              <a:extLst/>
            </a:blip>
            <a:srcRect l="0" t="0" r="0" b="0"/>
            <a:stretch>
              <a:fillRect/>
            </a:stretch>
          </p:blipFill>
          <p:spPr>
            <a:xfrm>
              <a:off x="1" y="1"/>
              <a:ext cx="1691878" cy="1691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3" y="0"/>
                  </a:moveTo>
                  <a:cubicBezTo>
                    <a:pt x="4837" y="0"/>
                    <a:pt x="0" y="4837"/>
                    <a:pt x="0" y="10803"/>
                  </a:cubicBezTo>
                  <a:cubicBezTo>
                    <a:pt x="0" y="16768"/>
                    <a:pt x="4837" y="21600"/>
                    <a:pt x="10803" y="21600"/>
                  </a:cubicBezTo>
                  <a:cubicBezTo>
                    <a:pt x="16768" y="21600"/>
                    <a:pt x="21600" y="16768"/>
                    <a:pt x="21600" y="10803"/>
                  </a:cubicBezTo>
                  <a:cubicBezTo>
                    <a:pt x="21600" y="4837"/>
                    <a:pt x="16768" y="0"/>
                    <a:pt x="10803" y="0"/>
                  </a:cubicBezTo>
                  <a:close/>
                </a:path>
              </a:pathLst>
            </a:custGeom>
            <a:ln w="50800" cap="flat">
              <a:solidFill>
                <a:srgbClr val="0DD2D9"/>
              </a:solidFill>
              <a:prstDash val="solid"/>
              <a:round/>
            </a:ln>
            <a:effectLst/>
          </p:spPr>
        </p:pic>
      </p:grpSp>
      <p:sp>
        <p:nvSpPr>
          <p:cNvPr id="317" name="Shape 173"/>
          <p:cNvSpPr/>
          <p:nvPr/>
        </p:nvSpPr>
        <p:spPr>
          <a:xfrm>
            <a:off x="7645762" y="2607535"/>
            <a:ext cx="792029" cy="792029"/>
          </a:xfrm>
          <a:prstGeom prst="ellipse">
            <a:avLst/>
          </a:prstGeom>
          <a:solidFill>
            <a:srgbClr val="0DD2D9"/>
          </a:solidFill>
          <a:ln w="50800">
            <a:solidFill>
              <a:srgbClr val="FFFFFF"/>
            </a:solidFill>
          </a:ln>
        </p:spPr>
        <p:txBody>
          <a:bodyPr lIns="45718" tIns="45718" rIns="45718" bIns="45718" anchor="ctr"/>
          <a:lstStyle/>
          <a:p>
            <a:pPr algn="ctr">
              <a:defRPr b="1" sz="1800">
                <a:solidFill>
                  <a:srgbClr val="FFFFFF"/>
                </a:solidFill>
              </a:defRPr>
            </a:pPr>
          </a:p>
        </p:txBody>
      </p:sp>
      <p:sp>
        <p:nvSpPr>
          <p:cNvPr id="318" name="Shape 174"/>
          <p:cNvSpPr/>
          <p:nvPr/>
        </p:nvSpPr>
        <p:spPr>
          <a:xfrm>
            <a:off x="3483500" y="2607535"/>
            <a:ext cx="792029" cy="792029"/>
          </a:xfrm>
          <a:prstGeom prst="ellipse">
            <a:avLst/>
          </a:prstGeom>
          <a:solidFill>
            <a:srgbClr val="0DD2D9"/>
          </a:solidFill>
          <a:ln w="50800">
            <a:solidFill>
              <a:srgbClr val="FFFFFF"/>
            </a:solidFill>
          </a:ln>
        </p:spPr>
        <p:txBody>
          <a:bodyPr lIns="45718" tIns="45718" rIns="45718" bIns="45718" anchor="ctr"/>
          <a:lstStyle/>
          <a:p>
            <a:pPr algn="ctr">
              <a:defRPr b="1" sz="1800">
                <a:solidFill>
                  <a:srgbClr val="FFFFFF"/>
                </a:solidFill>
              </a:defRPr>
            </a:pPr>
          </a:p>
        </p:txBody>
      </p:sp>
      <p:sp>
        <p:nvSpPr>
          <p:cNvPr id="319" name="Shape 175"/>
          <p:cNvSpPr/>
          <p:nvPr/>
        </p:nvSpPr>
        <p:spPr>
          <a:xfrm>
            <a:off x="4860699" y="2607535"/>
            <a:ext cx="792029" cy="792029"/>
          </a:xfrm>
          <a:prstGeom prst="ellipse">
            <a:avLst/>
          </a:prstGeom>
          <a:solidFill>
            <a:srgbClr val="0DD2D9"/>
          </a:solidFill>
          <a:ln w="50800">
            <a:solidFill>
              <a:srgbClr val="FFFFFF"/>
            </a:solidFill>
          </a:ln>
        </p:spPr>
        <p:txBody>
          <a:bodyPr lIns="45718" tIns="45718" rIns="45718" bIns="45718" anchor="ctr"/>
          <a:lstStyle/>
          <a:p>
            <a:pPr algn="ctr">
              <a:defRPr b="1" sz="1800">
                <a:solidFill>
                  <a:srgbClr val="FFFFFF"/>
                </a:solidFill>
              </a:defRPr>
            </a:pPr>
          </a:p>
        </p:txBody>
      </p:sp>
      <p:sp>
        <p:nvSpPr>
          <p:cNvPr id="320" name="Shape 176"/>
          <p:cNvSpPr/>
          <p:nvPr/>
        </p:nvSpPr>
        <p:spPr>
          <a:xfrm>
            <a:off x="6237899" y="2607535"/>
            <a:ext cx="792029" cy="792029"/>
          </a:xfrm>
          <a:prstGeom prst="ellipse">
            <a:avLst/>
          </a:prstGeom>
          <a:solidFill>
            <a:srgbClr val="0DD2D9"/>
          </a:solidFill>
          <a:ln w="50800">
            <a:solidFill>
              <a:srgbClr val="FFFFFF"/>
            </a:solidFill>
          </a:ln>
        </p:spPr>
        <p:txBody>
          <a:bodyPr lIns="45718" tIns="45718" rIns="45718" bIns="45718" anchor="ctr"/>
          <a:lstStyle/>
          <a:p>
            <a:pPr algn="ctr">
              <a:defRPr b="1" sz="1800">
                <a:solidFill>
                  <a:srgbClr val="FFFFFF"/>
                </a:solidFill>
              </a:defRPr>
            </a:pPr>
          </a:p>
        </p:txBody>
      </p:sp>
      <p:sp>
        <p:nvSpPr>
          <p:cNvPr id="321" name="Shape 177"/>
          <p:cNvSpPr/>
          <p:nvPr/>
        </p:nvSpPr>
        <p:spPr>
          <a:xfrm>
            <a:off x="7830332" y="2790338"/>
            <a:ext cx="422888" cy="4264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49" y="7105"/>
                </a:moveTo>
                <a:cubicBezTo>
                  <a:pt x="9648" y="6547"/>
                  <a:pt x="7488" y="7784"/>
                  <a:pt x="6925" y="9868"/>
                </a:cubicBezTo>
                <a:cubicBezTo>
                  <a:pt x="6362" y="11952"/>
                  <a:pt x="7609" y="14094"/>
                  <a:pt x="9710" y="14652"/>
                </a:cubicBezTo>
                <a:cubicBezTo>
                  <a:pt x="11812" y="15211"/>
                  <a:pt x="13972" y="13974"/>
                  <a:pt x="14535" y="11890"/>
                </a:cubicBezTo>
                <a:cubicBezTo>
                  <a:pt x="15098" y="9806"/>
                  <a:pt x="13851" y="7664"/>
                  <a:pt x="11749" y="7105"/>
                </a:cubicBezTo>
                <a:close/>
                <a:moveTo>
                  <a:pt x="12450" y="4511"/>
                </a:moveTo>
                <a:cubicBezTo>
                  <a:pt x="15997" y="5453"/>
                  <a:pt x="18101" y="9068"/>
                  <a:pt x="17151" y="12585"/>
                </a:cubicBezTo>
                <a:cubicBezTo>
                  <a:pt x="16201" y="16102"/>
                  <a:pt x="12556" y="18189"/>
                  <a:pt x="9009" y="17247"/>
                </a:cubicBezTo>
                <a:cubicBezTo>
                  <a:pt x="5463" y="16304"/>
                  <a:pt x="3358" y="12689"/>
                  <a:pt x="4309" y="9173"/>
                </a:cubicBezTo>
                <a:cubicBezTo>
                  <a:pt x="5259" y="5656"/>
                  <a:pt x="8904" y="3569"/>
                  <a:pt x="12450" y="4511"/>
                </a:cubicBezTo>
                <a:close/>
                <a:moveTo>
                  <a:pt x="12705" y="3567"/>
                </a:moveTo>
                <a:cubicBezTo>
                  <a:pt x="8634" y="2485"/>
                  <a:pt x="4448" y="4882"/>
                  <a:pt x="3357" y="8920"/>
                </a:cubicBezTo>
                <a:cubicBezTo>
                  <a:pt x="2266" y="12958"/>
                  <a:pt x="4683" y="17108"/>
                  <a:pt x="8754" y="18190"/>
                </a:cubicBezTo>
                <a:cubicBezTo>
                  <a:pt x="12826" y="19272"/>
                  <a:pt x="17011" y="16876"/>
                  <a:pt x="18102" y="12838"/>
                </a:cubicBezTo>
                <a:cubicBezTo>
                  <a:pt x="19193" y="8800"/>
                  <a:pt x="16777" y="4649"/>
                  <a:pt x="12705" y="3567"/>
                </a:cubicBezTo>
                <a:close/>
                <a:moveTo>
                  <a:pt x="21600" y="5115"/>
                </a:moveTo>
                <a:lnTo>
                  <a:pt x="21567" y="5235"/>
                </a:lnTo>
                <a:lnTo>
                  <a:pt x="21534" y="5185"/>
                </a:lnTo>
                <a:close/>
                <a:moveTo>
                  <a:pt x="15142" y="843"/>
                </a:moveTo>
                <a:lnTo>
                  <a:pt x="15096" y="3523"/>
                </a:lnTo>
                <a:lnTo>
                  <a:pt x="15013" y="3501"/>
                </a:lnTo>
                <a:cubicBezTo>
                  <a:pt x="15689" y="3878"/>
                  <a:pt x="16301" y="4341"/>
                  <a:pt x="16818" y="4890"/>
                </a:cubicBezTo>
                <a:lnTo>
                  <a:pt x="19223" y="4297"/>
                </a:lnTo>
                <a:lnTo>
                  <a:pt x="20765" y="7173"/>
                </a:lnTo>
                <a:lnTo>
                  <a:pt x="19051" y="8706"/>
                </a:lnTo>
                <a:cubicBezTo>
                  <a:pt x="19266" y="9482"/>
                  <a:pt x="19367" y="10294"/>
                  <a:pt x="19331" y="11121"/>
                </a:cubicBezTo>
                <a:lnTo>
                  <a:pt x="21472" y="12300"/>
                </a:lnTo>
                <a:lnTo>
                  <a:pt x="20622" y="15446"/>
                </a:lnTo>
                <a:lnTo>
                  <a:pt x="18024" y="15403"/>
                </a:lnTo>
                <a:cubicBezTo>
                  <a:pt x="17695" y="15947"/>
                  <a:pt x="17297" y="16438"/>
                  <a:pt x="16851" y="16876"/>
                </a:cubicBezTo>
                <a:lnTo>
                  <a:pt x="17705" y="19085"/>
                </a:lnTo>
                <a:lnTo>
                  <a:pt x="15014" y="20953"/>
                </a:lnTo>
                <a:lnTo>
                  <a:pt x="12973" y="19196"/>
                </a:lnTo>
                <a:lnTo>
                  <a:pt x="13222" y="19023"/>
                </a:lnTo>
                <a:cubicBezTo>
                  <a:pt x="12440" y="19274"/>
                  <a:pt x="11613" y="19395"/>
                  <a:pt x="10770" y="19390"/>
                </a:cubicBezTo>
                <a:lnTo>
                  <a:pt x="9533" y="21600"/>
                </a:lnTo>
                <a:lnTo>
                  <a:pt x="6360" y="20757"/>
                </a:lnTo>
                <a:lnTo>
                  <a:pt x="6403" y="18230"/>
                </a:lnTo>
                <a:cubicBezTo>
                  <a:pt x="5731" y="17850"/>
                  <a:pt x="5124" y="17385"/>
                  <a:pt x="4611" y="16835"/>
                </a:cubicBezTo>
                <a:lnTo>
                  <a:pt x="4652" y="16923"/>
                </a:lnTo>
                <a:lnTo>
                  <a:pt x="1998" y="17433"/>
                </a:lnTo>
                <a:lnTo>
                  <a:pt x="610" y="14480"/>
                </a:lnTo>
                <a:lnTo>
                  <a:pt x="2405" y="13037"/>
                </a:lnTo>
                <a:cubicBezTo>
                  <a:pt x="2213" y="12341"/>
                  <a:pt x="2113" y="11615"/>
                  <a:pt x="2113" y="10877"/>
                </a:cubicBezTo>
                <a:lnTo>
                  <a:pt x="0" y="9714"/>
                </a:lnTo>
                <a:lnTo>
                  <a:pt x="850" y="6567"/>
                </a:lnTo>
                <a:lnTo>
                  <a:pt x="3271" y="6608"/>
                </a:lnTo>
                <a:cubicBezTo>
                  <a:pt x="3600" y="6033"/>
                  <a:pt x="3997" y="5509"/>
                  <a:pt x="4445" y="5040"/>
                </a:cubicBezTo>
                <a:lnTo>
                  <a:pt x="3634" y="2559"/>
                </a:lnTo>
                <a:lnTo>
                  <a:pt x="6420" y="833"/>
                </a:lnTo>
                <a:lnTo>
                  <a:pt x="8365" y="2693"/>
                </a:lnTo>
                <a:lnTo>
                  <a:pt x="8346" y="2705"/>
                </a:lnTo>
                <a:cubicBezTo>
                  <a:pt x="9110" y="2467"/>
                  <a:pt x="9918" y="2356"/>
                  <a:pt x="10740" y="2365"/>
                </a:cubicBezTo>
                <a:lnTo>
                  <a:pt x="10657" y="2343"/>
                </a:lnTo>
                <a:lnTo>
                  <a:pt x="11969" y="0"/>
                </a:lnTo>
                <a:close/>
              </a:path>
            </a:pathLst>
          </a:custGeom>
          <a:solidFill>
            <a:srgbClr val="FFFFFF"/>
          </a:solidFill>
          <a:ln w="12700">
            <a:miter lim="400000"/>
          </a:ln>
        </p:spPr>
        <p:txBody>
          <a:bodyPr lIns="45718" tIns="45718" rIns="45718" bIns="45718" anchor="ctr"/>
          <a:lstStyle/>
          <a:p>
            <a:pPr algn="ctr">
              <a:defRPr b="1" sz="1800">
                <a:solidFill>
                  <a:srgbClr val="FFFFFF"/>
                </a:solidFill>
              </a:defRPr>
            </a:pPr>
          </a:p>
        </p:txBody>
      </p:sp>
      <p:sp>
        <p:nvSpPr>
          <p:cNvPr id="322" name="Shape 178"/>
          <p:cNvSpPr/>
          <p:nvPr/>
        </p:nvSpPr>
        <p:spPr>
          <a:xfrm>
            <a:off x="6412019" y="2873025"/>
            <a:ext cx="443788" cy="261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79" y="0"/>
                </a:moveTo>
                <a:cubicBezTo>
                  <a:pt x="10381" y="0"/>
                  <a:pt x="11710" y="1263"/>
                  <a:pt x="12452" y="3279"/>
                </a:cubicBezTo>
                <a:cubicBezTo>
                  <a:pt x="12920" y="2554"/>
                  <a:pt x="13545" y="2158"/>
                  <a:pt x="14226" y="2158"/>
                </a:cubicBezTo>
                <a:cubicBezTo>
                  <a:pt x="15703" y="2158"/>
                  <a:pt x="16923" y="4026"/>
                  <a:pt x="17062" y="6461"/>
                </a:cubicBezTo>
                <a:cubicBezTo>
                  <a:pt x="17088" y="6435"/>
                  <a:pt x="17114" y="6434"/>
                  <a:pt x="17140" y="6434"/>
                </a:cubicBezTo>
                <a:cubicBezTo>
                  <a:pt x="19603" y="6434"/>
                  <a:pt x="21600" y="9829"/>
                  <a:pt x="21600" y="14017"/>
                </a:cubicBezTo>
                <a:cubicBezTo>
                  <a:pt x="21600" y="17971"/>
                  <a:pt x="19820" y="21218"/>
                  <a:pt x="17547" y="21565"/>
                </a:cubicBezTo>
                <a:lnTo>
                  <a:pt x="17547" y="21600"/>
                </a:lnTo>
                <a:lnTo>
                  <a:pt x="4978" y="21600"/>
                </a:lnTo>
                <a:lnTo>
                  <a:pt x="4978" y="21543"/>
                </a:lnTo>
                <a:cubicBezTo>
                  <a:pt x="4808" y="21583"/>
                  <a:pt x="4635" y="21600"/>
                  <a:pt x="4460" y="21600"/>
                </a:cubicBezTo>
                <a:cubicBezTo>
                  <a:pt x="1997" y="21600"/>
                  <a:pt x="0" y="18205"/>
                  <a:pt x="0" y="14017"/>
                </a:cubicBezTo>
                <a:cubicBezTo>
                  <a:pt x="0" y="9829"/>
                  <a:pt x="1997" y="6434"/>
                  <a:pt x="4460" y="6434"/>
                </a:cubicBezTo>
                <a:lnTo>
                  <a:pt x="4551" y="6466"/>
                </a:lnTo>
                <a:cubicBezTo>
                  <a:pt x="4791" y="2797"/>
                  <a:pt x="6643" y="0"/>
                  <a:pt x="8879" y="0"/>
                </a:cubicBezTo>
                <a:close/>
              </a:path>
            </a:pathLst>
          </a:custGeom>
          <a:solidFill>
            <a:srgbClr val="FFFFFF"/>
          </a:solidFill>
          <a:ln w="12700">
            <a:miter lim="400000"/>
          </a:ln>
        </p:spPr>
        <p:txBody>
          <a:bodyPr lIns="45718" tIns="45718" rIns="45718" bIns="45718" anchor="ctr"/>
          <a:lstStyle/>
          <a:p>
            <a:pPr algn="ctr">
              <a:defRPr b="1" sz="1800">
                <a:solidFill>
                  <a:srgbClr val="FFFFFF"/>
                </a:solidFill>
              </a:defRPr>
            </a:pPr>
          </a:p>
        </p:txBody>
      </p:sp>
      <p:sp>
        <p:nvSpPr>
          <p:cNvPr id="323" name="Shape 179"/>
          <p:cNvSpPr/>
          <p:nvPr/>
        </p:nvSpPr>
        <p:spPr>
          <a:xfrm rot="2700000">
            <a:off x="5105741" y="2732888"/>
            <a:ext cx="301941" cy="541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7" y="0"/>
                </a:moveTo>
                <a:cubicBezTo>
                  <a:pt x="12296" y="26"/>
                  <a:pt x="13869" y="651"/>
                  <a:pt x="14004" y="1665"/>
                </a:cubicBezTo>
                <a:cubicBezTo>
                  <a:pt x="14352" y="2941"/>
                  <a:pt x="12417" y="3255"/>
                  <a:pt x="12966" y="4789"/>
                </a:cubicBezTo>
                <a:lnTo>
                  <a:pt x="21600" y="4789"/>
                </a:lnTo>
                <a:lnTo>
                  <a:pt x="21600" y="9598"/>
                </a:lnTo>
                <a:cubicBezTo>
                  <a:pt x="18932" y="9873"/>
                  <a:pt x="18357" y="8821"/>
                  <a:pt x="16095" y="9012"/>
                </a:cubicBezTo>
                <a:cubicBezTo>
                  <a:pt x="14277" y="9088"/>
                  <a:pt x="13156" y="9965"/>
                  <a:pt x="13110" y="10796"/>
                </a:cubicBezTo>
                <a:cubicBezTo>
                  <a:pt x="13141" y="11525"/>
                  <a:pt x="14300" y="12602"/>
                  <a:pt x="16464" y="12611"/>
                </a:cubicBezTo>
                <a:cubicBezTo>
                  <a:pt x="19082" y="12461"/>
                  <a:pt x="18698" y="11744"/>
                  <a:pt x="21600" y="11809"/>
                </a:cubicBezTo>
                <a:lnTo>
                  <a:pt x="21600" y="16837"/>
                </a:lnTo>
                <a:lnTo>
                  <a:pt x="12611" y="16837"/>
                </a:lnTo>
                <a:cubicBezTo>
                  <a:pt x="12479" y="18485"/>
                  <a:pt x="13776" y="18260"/>
                  <a:pt x="14046" y="19729"/>
                </a:cubicBezTo>
                <a:cubicBezTo>
                  <a:pt x="14031" y="20937"/>
                  <a:pt x="12100" y="21583"/>
                  <a:pt x="10793" y="21600"/>
                </a:cubicBezTo>
                <a:cubicBezTo>
                  <a:pt x="9304" y="21574"/>
                  <a:pt x="7731" y="20949"/>
                  <a:pt x="7595" y="19935"/>
                </a:cubicBezTo>
                <a:cubicBezTo>
                  <a:pt x="7250" y="18666"/>
                  <a:pt x="9161" y="18348"/>
                  <a:pt x="8639" y="16837"/>
                </a:cubicBezTo>
                <a:lnTo>
                  <a:pt x="0" y="16837"/>
                </a:lnTo>
                <a:lnTo>
                  <a:pt x="0" y="11894"/>
                </a:lnTo>
                <a:cubicBezTo>
                  <a:pt x="2766" y="11581"/>
                  <a:pt x="3326" y="12666"/>
                  <a:pt x="5619" y="12471"/>
                </a:cubicBezTo>
                <a:cubicBezTo>
                  <a:pt x="7437" y="12396"/>
                  <a:pt x="8558" y="11519"/>
                  <a:pt x="8604" y="10688"/>
                </a:cubicBezTo>
                <a:cubicBezTo>
                  <a:pt x="8574" y="9959"/>
                  <a:pt x="7415" y="8882"/>
                  <a:pt x="5251" y="8873"/>
                </a:cubicBezTo>
                <a:cubicBezTo>
                  <a:pt x="2598" y="9025"/>
                  <a:pt x="3027" y="9758"/>
                  <a:pt x="0" y="9673"/>
                </a:cubicBezTo>
                <a:lnTo>
                  <a:pt x="0" y="4789"/>
                </a:lnTo>
                <a:lnTo>
                  <a:pt x="8988" y="4789"/>
                </a:lnTo>
                <a:cubicBezTo>
                  <a:pt x="9135" y="3112"/>
                  <a:pt x="7825" y="3347"/>
                  <a:pt x="7553" y="1870"/>
                </a:cubicBezTo>
                <a:cubicBezTo>
                  <a:pt x="7569" y="663"/>
                  <a:pt x="9500" y="17"/>
                  <a:pt x="10807" y="0"/>
                </a:cubicBezTo>
                <a:close/>
              </a:path>
            </a:pathLst>
          </a:custGeom>
          <a:solidFill>
            <a:srgbClr val="FFFFFF"/>
          </a:solidFill>
          <a:ln w="12700">
            <a:miter lim="400000"/>
          </a:ln>
        </p:spPr>
        <p:txBody>
          <a:bodyPr lIns="45718" tIns="45718" rIns="45718" bIns="45718" anchor="ctr"/>
          <a:lstStyle/>
          <a:p>
            <a:pPr algn="ctr">
              <a:defRPr b="1" sz="1800">
                <a:solidFill>
                  <a:srgbClr val="FFFFFF"/>
                </a:solidFill>
              </a:defRPr>
            </a:pPr>
          </a:p>
        </p:txBody>
      </p:sp>
      <p:sp>
        <p:nvSpPr>
          <p:cNvPr id="324" name="Shape 180"/>
          <p:cNvSpPr/>
          <p:nvPr/>
        </p:nvSpPr>
        <p:spPr>
          <a:xfrm>
            <a:off x="3689506" y="2825679"/>
            <a:ext cx="380017" cy="355734"/>
          </a:xfrm>
          <a:custGeom>
            <a:avLst/>
            <a:gdLst/>
            <a:ahLst/>
            <a:cxnLst>
              <a:cxn ang="0">
                <a:pos x="wd2" y="hd2"/>
              </a:cxn>
              <a:cxn ang="5400000">
                <a:pos x="wd2" y="hd2"/>
              </a:cxn>
              <a:cxn ang="10800000">
                <a:pos x="wd2" y="hd2"/>
              </a:cxn>
              <a:cxn ang="16200000">
                <a:pos x="wd2" y="hd2"/>
              </a:cxn>
            </a:cxnLst>
            <a:rect l="0" t="0" r="r" b="b"/>
            <a:pathLst>
              <a:path w="21600" h="21594" fill="norm" stroke="1" extrusionOk="0">
                <a:moveTo>
                  <a:pt x="10511" y="19780"/>
                </a:moveTo>
                <a:cubicBezTo>
                  <a:pt x="10511" y="19785"/>
                  <a:pt x="11089" y="19883"/>
                  <a:pt x="11089" y="19780"/>
                </a:cubicBezTo>
                <a:lnTo>
                  <a:pt x="11089" y="19768"/>
                </a:lnTo>
                <a:cubicBezTo>
                  <a:pt x="14567" y="18552"/>
                  <a:pt x="16297" y="17804"/>
                  <a:pt x="19942" y="19293"/>
                </a:cubicBezTo>
                <a:lnTo>
                  <a:pt x="20006" y="3752"/>
                </a:lnTo>
                <a:lnTo>
                  <a:pt x="19034" y="3752"/>
                </a:lnTo>
                <a:cubicBezTo>
                  <a:pt x="19048" y="8369"/>
                  <a:pt x="19062" y="12985"/>
                  <a:pt x="19076" y="17601"/>
                </a:cubicBezTo>
                <a:cubicBezTo>
                  <a:pt x="16559" y="16505"/>
                  <a:pt x="13683" y="17369"/>
                  <a:pt x="11089" y="19689"/>
                </a:cubicBezTo>
                <a:lnTo>
                  <a:pt x="11089" y="2863"/>
                </a:lnTo>
                <a:cubicBezTo>
                  <a:pt x="12643" y="1065"/>
                  <a:pt x="14106" y="15"/>
                  <a:pt x="16040" y="0"/>
                </a:cubicBezTo>
                <a:cubicBezTo>
                  <a:pt x="16920" y="-6"/>
                  <a:pt x="17897" y="201"/>
                  <a:pt x="19024" y="649"/>
                </a:cubicBezTo>
                <a:cubicBezTo>
                  <a:pt x="19027" y="1454"/>
                  <a:pt x="19029" y="2260"/>
                  <a:pt x="19032" y="3065"/>
                </a:cubicBezTo>
                <a:lnTo>
                  <a:pt x="20804" y="3051"/>
                </a:lnTo>
                <a:lnTo>
                  <a:pt x="20804" y="5257"/>
                </a:lnTo>
                <a:lnTo>
                  <a:pt x="21600" y="5257"/>
                </a:lnTo>
                <a:lnTo>
                  <a:pt x="21600" y="21594"/>
                </a:lnTo>
                <a:lnTo>
                  <a:pt x="0" y="21594"/>
                </a:lnTo>
                <a:lnTo>
                  <a:pt x="0" y="5257"/>
                </a:lnTo>
                <a:lnTo>
                  <a:pt x="683" y="5257"/>
                </a:lnTo>
                <a:lnTo>
                  <a:pt x="683" y="3051"/>
                </a:lnTo>
                <a:lnTo>
                  <a:pt x="2568" y="3065"/>
                </a:lnTo>
                <a:cubicBezTo>
                  <a:pt x="2571" y="2260"/>
                  <a:pt x="2573" y="1454"/>
                  <a:pt x="2575" y="649"/>
                </a:cubicBezTo>
                <a:cubicBezTo>
                  <a:pt x="3703" y="201"/>
                  <a:pt x="4680" y="-6"/>
                  <a:pt x="5559" y="0"/>
                </a:cubicBezTo>
                <a:cubicBezTo>
                  <a:pt x="7494" y="15"/>
                  <a:pt x="8957" y="1065"/>
                  <a:pt x="10511" y="2863"/>
                </a:cubicBezTo>
                <a:lnTo>
                  <a:pt x="10511" y="19689"/>
                </a:lnTo>
                <a:cubicBezTo>
                  <a:pt x="7917" y="17369"/>
                  <a:pt x="5041" y="16505"/>
                  <a:pt x="2524" y="17601"/>
                </a:cubicBezTo>
                <a:lnTo>
                  <a:pt x="2566" y="3752"/>
                </a:lnTo>
                <a:lnTo>
                  <a:pt x="1594" y="3752"/>
                </a:lnTo>
                <a:lnTo>
                  <a:pt x="1531" y="19157"/>
                </a:lnTo>
                <a:cubicBezTo>
                  <a:pt x="5155" y="17559"/>
                  <a:pt x="7212" y="18697"/>
                  <a:pt x="10511" y="19768"/>
                </a:cubicBezTo>
              </a:path>
            </a:pathLst>
          </a:custGeom>
          <a:solidFill>
            <a:srgbClr val="FFFFFF"/>
          </a:solidFill>
          <a:ln w="12700">
            <a:miter lim="400000"/>
          </a:ln>
        </p:spPr>
        <p:txBody>
          <a:bodyPr lIns="45718" tIns="45718" rIns="45718" bIns="45718" anchor="ctr"/>
          <a:lstStyle/>
          <a:p>
            <a:pPr algn="ctr">
              <a:defRPr b="1" sz="1800">
                <a:solidFill>
                  <a:srgbClr val="FFFFFF"/>
                </a:solidFill>
              </a:defRPr>
            </a:pPr>
          </a:p>
        </p:txBody>
      </p:sp>
      <p:sp>
        <p:nvSpPr>
          <p:cNvPr id="325" name="Shape 181"/>
          <p:cNvSpPr txBox="1"/>
          <p:nvPr/>
        </p:nvSpPr>
        <p:spPr>
          <a:xfrm>
            <a:off x="3458100" y="1504503"/>
            <a:ext cx="5274165" cy="73401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nSpc>
                <a:spcPct val="120000"/>
              </a:lnSpc>
              <a:defRPr b="1" sz="2000">
                <a:solidFill>
                  <a:srgbClr val="3F3F3F"/>
                </a:solidFill>
                <a:latin typeface="나눔바른고딕"/>
                <a:ea typeface="나눔바른고딕"/>
                <a:cs typeface="나눔바른고딕"/>
                <a:sym typeface="나눔바른고딕"/>
              </a:defRPr>
            </a:pPr>
            <a:r>
              <a:t>- 2015년~ 웹 개발 시작</a:t>
            </a:r>
          </a:p>
          <a:p>
            <a:pPr marL="200526" indent="-200526">
              <a:lnSpc>
                <a:spcPct val="120000"/>
              </a:lnSpc>
              <a:buSzPct val="100000"/>
              <a:buChar char="-"/>
              <a:defRPr b="1" sz="2000">
                <a:solidFill>
                  <a:srgbClr val="3F3F3F"/>
                </a:solidFill>
                <a:latin typeface="나눔바른고딕"/>
                <a:ea typeface="나눔바른고딕"/>
                <a:cs typeface="나눔바른고딕"/>
                <a:sym typeface="나눔바른고딕"/>
              </a:defRPr>
            </a:pPr>
            <a:r>
              <a:t>현재 핀테크</a:t>
            </a:r>
            <a:r>
              <a:t>(Fin-Tech)회사</a:t>
            </a:r>
            <a:r>
              <a:t> 재직 중 </a:t>
            </a:r>
          </a:p>
        </p:txBody>
      </p:sp>
      <p:sp>
        <p:nvSpPr>
          <p:cNvPr id="326" name="Shape 182"/>
          <p:cNvSpPr txBox="1"/>
          <p:nvPr/>
        </p:nvSpPr>
        <p:spPr>
          <a:xfrm>
            <a:off x="1188404" y="1848672"/>
            <a:ext cx="970360" cy="3961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lnSpc>
                <a:spcPct val="120000"/>
              </a:lnSpc>
              <a:defRPr b="1" sz="2000">
                <a:solidFill>
                  <a:srgbClr val="3F3F3F"/>
                </a:solidFill>
              </a:defRPr>
            </a:lvl1pPr>
          </a:lstStyle>
          <a:p>
            <a:pPr/>
            <a:r>
              <a:t>문성현</a:t>
            </a:r>
          </a:p>
        </p:txBody>
      </p:sp>
      <p:sp>
        <p:nvSpPr>
          <p:cNvPr id="327" name="Shape 196"/>
          <p:cNvSpPr txBox="1"/>
          <p:nvPr>
            <p:ph type="title"/>
          </p:nvPr>
        </p:nvSpPr>
        <p:spPr>
          <a:xfrm>
            <a:off x="3435911" y="649351"/>
            <a:ext cx="7892705" cy="776401"/>
          </a:xfrm>
          <a:prstGeom prst="rect">
            <a:avLst/>
          </a:prstGeom>
        </p:spPr>
        <p:txBody>
          <a:bodyPr lIns="45699" tIns="45699" rIns="45699" bIns="45699"/>
          <a:lstStyle>
            <a:lvl1pPr algn="l">
              <a:defRPr>
                <a:solidFill>
                  <a:srgbClr val="535353"/>
                </a:solidFill>
              </a:defRPr>
            </a:lvl1pPr>
          </a:lstStyle>
          <a:p>
            <a:pPr/>
            <a:r>
              <a:t>발표자 소개</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166"/>
          <p:cNvSpPr txBox="1"/>
          <p:nvPr>
            <p:ph type="title" idx="4294967295"/>
          </p:nvPr>
        </p:nvSpPr>
        <p:spPr>
          <a:xfrm>
            <a:off x="3131849" y="2307525"/>
            <a:ext cx="6012002" cy="503701"/>
          </a:xfrm>
          <a:prstGeom prst="rect">
            <a:avLst/>
          </a:prstGeom>
        </p:spPr>
        <p:txBody>
          <a:bodyPr lIns="45699" tIns="45699" rIns="45699" bIns="45699"/>
          <a:lstStyle/>
          <a:p>
            <a:pPr defTabSz="731520">
              <a:defRPr sz="2880">
                <a:solidFill>
                  <a:srgbClr val="FFFFFF"/>
                </a:solidFill>
                <a:latin typeface="나눔바른고딕"/>
                <a:ea typeface="나눔바른고딕"/>
                <a:cs typeface="나눔바른고딕"/>
                <a:sym typeface="나눔바른고딕"/>
              </a:defRPr>
            </a:pPr>
            <a:r>
              <a:t>1. </a:t>
            </a:r>
            <a:r>
              <a:t>개발환경</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5" name="이미지" descr="이미지"/>
          <p:cNvPicPr>
            <a:picLocks noChangeAspect="1"/>
          </p:cNvPicPr>
          <p:nvPr/>
        </p:nvPicPr>
        <p:blipFill>
          <a:blip r:embed="rId2">
            <a:extLst/>
          </a:blip>
          <a:srcRect l="4584" t="1934" r="8884" b="10330"/>
          <a:stretch>
            <a:fillRect/>
          </a:stretch>
        </p:blipFill>
        <p:spPr>
          <a:xfrm>
            <a:off x="4938486" y="2726327"/>
            <a:ext cx="2343615" cy="1460037"/>
          </a:xfrm>
          <a:prstGeom prst="rect">
            <a:avLst/>
          </a:prstGeom>
          <a:ln w="12700">
            <a:miter lim="400000"/>
          </a:ln>
          <a:effectLst>
            <a:reflection blurRad="0" stA="50000" stPos="0" endA="0" endPos="40000" dist="0" dir="5400000" fadeDir="5400000" sx="100000" sy="-100000" kx="0" ky="0" algn="bl" rotWithShape="0"/>
          </a:effectLst>
        </p:spPr>
      </p:pic>
      <p:sp>
        <p:nvSpPr>
          <p:cNvPr id="336" name="개발환경"/>
          <p:cNvSpPr txBox="1"/>
          <p:nvPr/>
        </p:nvSpPr>
        <p:spPr>
          <a:xfrm>
            <a:off x="5013595" y="1173540"/>
            <a:ext cx="86502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2200">
                <a:solidFill>
                  <a:srgbClr val="A7A7A7"/>
                </a:solidFill>
                <a:latin typeface="나눔바른고딕"/>
                <a:ea typeface="나눔바른고딕"/>
                <a:cs typeface="나눔바른고딕"/>
                <a:sym typeface="나눔바른고딕"/>
              </a:defRPr>
            </a:lvl1pPr>
          </a:lstStyle>
          <a:p>
            <a:pPr/>
            <a:r>
              <a:t>개발환경</a:t>
            </a:r>
          </a:p>
        </p:txBody>
      </p:sp>
      <p:pic>
        <p:nvPicPr>
          <p:cNvPr id="337" name="이미지" descr="이미지"/>
          <p:cNvPicPr>
            <a:picLocks noChangeAspect="1"/>
          </p:cNvPicPr>
          <p:nvPr/>
        </p:nvPicPr>
        <p:blipFill>
          <a:blip r:embed="rId3">
            <a:extLst/>
          </a:blip>
          <a:stretch>
            <a:fillRect/>
          </a:stretch>
        </p:blipFill>
        <p:spPr>
          <a:xfrm>
            <a:off x="1878400" y="1688954"/>
            <a:ext cx="1540790" cy="1042601"/>
          </a:xfrm>
          <a:prstGeom prst="rect">
            <a:avLst/>
          </a:prstGeom>
          <a:ln w="12700">
            <a:miter lim="400000"/>
          </a:ln>
          <a:effectLst>
            <a:reflection blurRad="0" stA="50000" stPos="0" endA="0" endPos="40000" dist="0" dir="5400000" fadeDir="5400000" sx="100000" sy="-100000" kx="0" ky="0" algn="bl" rotWithShape="0"/>
          </a:effectLst>
        </p:spPr>
      </p:pic>
      <p:pic>
        <p:nvPicPr>
          <p:cNvPr id="338" name="이미지" descr="이미지"/>
          <p:cNvPicPr>
            <a:picLocks noChangeAspect="1"/>
          </p:cNvPicPr>
          <p:nvPr/>
        </p:nvPicPr>
        <p:blipFill>
          <a:blip r:embed="rId4">
            <a:extLst/>
          </a:blip>
          <a:srcRect l="0" t="0" r="0" b="9153"/>
          <a:stretch>
            <a:fillRect/>
          </a:stretch>
        </p:blipFill>
        <p:spPr>
          <a:xfrm>
            <a:off x="3456766" y="1058650"/>
            <a:ext cx="1540789" cy="1399753"/>
          </a:xfrm>
          <a:prstGeom prst="rect">
            <a:avLst/>
          </a:prstGeom>
          <a:ln w="12700">
            <a:miter lim="400000"/>
          </a:ln>
          <a:effectLst>
            <a:reflection blurRad="0" stA="50000" stPos="0" endA="0" endPos="40000" dist="0" dir="5400000" fadeDir="5400000" sx="100000" sy="-100000" kx="0" ky="0" algn="bl" rotWithShape="0"/>
          </a:effectLst>
        </p:spPr>
      </p:pic>
      <p:sp>
        <p:nvSpPr>
          <p:cNvPr id="339" name="MariaDB : 5.5v…"/>
          <p:cNvSpPr txBox="1"/>
          <p:nvPr/>
        </p:nvSpPr>
        <p:spPr>
          <a:xfrm>
            <a:off x="5035011" y="1647674"/>
            <a:ext cx="3689571" cy="1026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a:latin typeface="나눔바른고딕"/>
                <a:ea typeface="나눔바른고딕"/>
                <a:cs typeface="나눔바른고딕"/>
                <a:sym typeface="나눔바른고딕"/>
              </a:defRPr>
            </a:pPr>
            <a:r>
              <a:t>MariaDB : 5.5v</a:t>
            </a:r>
          </a:p>
          <a:p>
            <a:pPr>
              <a:lnSpc>
                <a:spcPct val="120000"/>
              </a:lnSpc>
              <a:defRPr b="1">
                <a:latin typeface="나눔바른고딕"/>
                <a:ea typeface="나눔바른고딕"/>
                <a:cs typeface="나눔바른고딕"/>
                <a:sym typeface="나눔바른고딕"/>
              </a:defRPr>
            </a:pPr>
            <a:r>
              <a:t>JDBC Client  : 1.1v</a:t>
            </a:r>
          </a:p>
          <a:p>
            <a:pPr>
              <a:lnSpc>
                <a:spcPct val="120000"/>
              </a:lnSpc>
              <a:defRPr b="1">
                <a:latin typeface="나눔바른고딕"/>
                <a:ea typeface="나눔바른고딕"/>
                <a:cs typeface="나눔바른고딕"/>
                <a:sym typeface="나눔바른고딕"/>
              </a:defRPr>
            </a:pPr>
            <a:r>
              <a:t>JVM target platform : 1.6</a:t>
            </a:r>
          </a:p>
          <a:p>
            <a:pPr>
              <a:lnSpc>
                <a:spcPct val="120000"/>
              </a:lnSpc>
              <a:defRPr b="1">
                <a:solidFill>
                  <a:schemeClr val="accent6">
                    <a:satOff val="-35873"/>
                    <a:lumOff val="-12431"/>
                  </a:schemeClr>
                </a:solidFill>
                <a:latin typeface="나눔바른고딕"/>
                <a:ea typeface="나눔바른고딕"/>
                <a:cs typeface="나눔바른고딕"/>
                <a:sym typeface="나눔바른고딕"/>
              </a:defRPr>
            </a:pPr>
            <a:r>
              <a:t>Kotlin : 1.1</a:t>
            </a:r>
          </a:p>
        </p:txBody>
      </p:sp>
      <p:pic>
        <p:nvPicPr>
          <p:cNvPr id="340" name="이미지" descr="이미지"/>
          <p:cNvPicPr>
            <a:picLocks noChangeAspect="1"/>
          </p:cNvPicPr>
          <p:nvPr/>
        </p:nvPicPr>
        <p:blipFill>
          <a:blip r:embed="rId5">
            <a:extLst/>
          </a:blip>
          <a:stretch>
            <a:fillRect/>
          </a:stretch>
        </p:blipFill>
        <p:spPr>
          <a:xfrm>
            <a:off x="2044615" y="3361776"/>
            <a:ext cx="2460352" cy="547183"/>
          </a:xfrm>
          <a:prstGeom prst="rect">
            <a:avLst/>
          </a:prstGeom>
          <a:ln w="12700">
            <a:miter lim="400000"/>
          </a:ln>
          <a:effectLst>
            <a:reflection blurRad="0" stA="50000" stPos="0" endA="0" endPos="40000" dist="0" dir="5400000" fadeDir="5400000" sx="100000" sy="-100000" kx="0" ky="0" algn="bl" rotWithShape="0"/>
          </a:effectLst>
        </p:spPr>
      </p:pic>
      <p:sp>
        <p:nvSpPr>
          <p:cNvPr id="341" name="Shape 442"/>
          <p:cNvSpPr txBox="1"/>
          <p:nvPr>
            <p:ph type="title"/>
          </p:nvPr>
        </p:nvSpPr>
        <p:spPr>
          <a:xfrm>
            <a:off x="0" y="63834"/>
            <a:ext cx="9144000" cy="776531"/>
          </a:xfrm>
          <a:prstGeom prst="rect">
            <a:avLst/>
          </a:prstGeom>
        </p:spPr>
        <p:txBody>
          <a:bodyPr lIns="45699" tIns="45699" rIns="45699" bIns="45699"/>
          <a:lstStyle/>
          <a:p>
            <a:pPr/>
            <a:r>
              <a:t> 개발환경</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442"/>
          <p:cNvSpPr txBox="1"/>
          <p:nvPr>
            <p:ph type="title"/>
          </p:nvPr>
        </p:nvSpPr>
        <p:spPr>
          <a:xfrm>
            <a:off x="0" y="63834"/>
            <a:ext cx="9144000" cy="776531"/>
          </a:xfrm>
          <a:prstGeom prst="rect">
            <a:avLst/>
          </a:prstGeom>
        </p:spPr>
        <p:txBody>
          <a:bodyPr lIns="45699" tIns="45699" rIns="45699" bIns="45699"/>
          <a:lstStyle/>
          <a:p>
            <a:pPr/>
            <a:r>
              <a:t> 개발환경</a:t>
            </a:r>
          </a:p>
        </p:txBody>
      </p:sp>
      <p:sp>
        <p:nvSpPr>
          <p:cNvPr id="344" name="DB Settings…"/>
          <p:cNvSpPr txBox="1"/>
          <p:nvPr/>
        </p:nvSpPr>
        <p:spPr>
          <a:xfrm>
            <a:off x="4419535" y="1517649"/>
            <a:ext cx="3775927" cy="219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2800">
                <a:solidFill>
                  <a:srgbClr val="A7A7A7"/>
                </a:solidFill>
                <a:latin typeface="나눔바른고딕OTF"/>
                <a:ea typeface="나눔바른고딕OTF"/>
                <a:cs typeface="나눔바른고딕OTF"/>
                <a:sym typeface="나눔바른고딕OTF"/>
              </a:defRPr>
            </a:pPr>
            <a:r>
              <a:t>DB Settings</a:t>
            </a:r>
          </a:p>
          <a:p>
            <a:pPr marL="220578" indent="-220578">
              <a:lnSpc>
                <a:spcPct val="120000"/>
              </a:lnSpc>
              <a:buSzPct val="100000"/>
              <a:buChar char="-"/>
              <a:defRPr b="1" sz="1900">
                <a:solidFill>
                  <a:srgbClr val="3F3F3F"/>
                </a:solidFill>
                <a:latin typeface="나눔바른고딕"/>
                <a:ea typeface="나눔바른고딕"/>
                <a:cs typeface="나눔바른고딕"/>
                <a:sym typeface="나눔바른고딕"/>
              </a:defRPr>
            </a:pPr>
            <a:r>
              <a:rPr>
                <a:solidFill>
                  <a:schemeClr val="accent6">
                    <a:satOff val="-35873"/>
                    <a:lumOff val="-12431"/>
                  </a:schemeClr>
                </a:solidFill>
              </a:rPr>
              <a:t>seq(pk)</a:t>
            </a:r>
            <a:r>
              <a:t> : 게시글 고유번호</a:t>
            </a:r>
          </a:p>
          <a:p>
            <a:pPr marL="220578" indent="-220578">
              <a:lnSpc>
                <a:spcPct val="120000"/>
              </a:lnSpc>
              <a:buSzPct val="100000"/>
              <a:buChar char="-"/>
              <a:defRPr b="1" sz="1900">
                <a:solidFill>
                  <a:srgbClr val="3F3F3F"/>
                </a:solidFill>
                <a:latin typeface="나눔바른고딕"/>
                <a:ea typeface="나눔바른고딕"/>
                <a:cs typeface="나눔바른고딕"/>
                <a:sym typeface="나눔바른고딕"/>
              </a:defRPr>
            </a:pPr>
            <a:r>
              <a:t>title : 게시글 제목</a:t>
            </a:r>
          </a:p>
          <a:p>
            <a:pPr marL="220578" indent="-220578">
              <a:lnSpc>
                <a:spcPct val="120000"/>
              </a:lnSpc>
              <a:buSzPct val="100000"/>
              <a:buChar char="-"/>
              <a:defRPr b="1" sz="1900">
                <a:solidFill>
                  <a:srgbClr val="3F3F3F"/>
                </a:solidFill>
                <a:latin typeface="나눔바른고딕"/>
                <a:ea typeface="나눔바른고딕"/>
                <a:cs typeface="나눔바른고딕"/>
                <a:sym typeface="나눔바른고딕"/>
              </a:defRPr>
            </a:pPr>
            <a:r>
              <a:t>contents : 게시글 내용</a:t>
            </a:r>
          </a:p>
          <a:p>
            <a:pPr marL="220578" indent="-220578">
              <a:lnSpc>
                <a:spcPct val="120000"/>
              </a:lnSpc>
              <a:buSzPct val="100000"/>
              <a:buChar char="-"/>
              <a:defRPr b="1" sz="1900">
                <a:solidFill>
                  <a:srgbClr val="3F3F3F"/>
                </a:solidFill>
                <a:latin typeface="나눔바른고딕"/>
                <a:ea typeface="나눔바른고딕"/>
                <a:cs typeface="나눔바른고딕"/>
                <a:sym typeface="나눔바른고딕"/>
              </a:defRPr>
            </a:pPr>
            <a:r>
              <a:t>writer : 작성자</a:t>
            </a:r>
          </a:p>
          <a:p>
            <a:pPr marL="220578" indent="-220578">
              <a:lnSpc>
                <a:spcPct val="120000"/>
              </a:lnSpc>
              <a:buSzPct val="100000"/>
              <a:buChar char="-"/>
              <a:defRPr b="1" sz="1900">
                <a:solidFill>
                  <a:srgbClr val="3F3F3F"/>
                </a:solidFill>
                <a:latin typeface="나눔바른고딕"/>
                <a:ea typeface="나눔바른고딕"/>
                <a:cs typeface="나눔바른고딕"/>
                <a:sym typeface="나눔바른고딕"/>
              </a:defRPr>
            </a:pPr>
            <a:r>
              <a:t>write_date : 작성 일자</a:t>
            </a:r>
          </a:p>
        </p:txBody>
      </p:sp>
      <p:pic>
        <p:nvPicPr>
          <p:cNvPr id="345" name="DB_Setting.png" descr="DB_Setting.png"/>
          <p:cNvPicPr>
            <a:picLocks noChangeAspect="1"/>
          </p:cNvPicPr>
          <p:nvPr/>
        </p:nvPicPr>
        <p:blipFill>
          <a:blip r:embed="rId2">
            <a:extLst/>
          </a:blip>
          <a:stretch>
            <a:fillRect/>
          </a:stretch>
        </p:blipFill>
        <p:spPr>
          <a:xfrm>
            <a:off x="937543" y="1067715"/>
            <a:ext cx="2956922" cy="3803459"/>
          </a:xfrm>
          <a:prstGeom prst="rect">
            <a:avLst/>
          </a:prstGeom>
          <a:ln w="12700">
            <a:miter lim="400000"/>
          </a:ln>
          <a:effectLst>
            <a:outerShdw sx="100000" sy="100000" kx="0" ky="0" algn="b" rotWithShape="0" blurRad="127000" dist="12700" dir="5400000">
              <a:srgbClr val="000000">
                <a:alpha val="75000"/>
              </a:srgbClr>
            </a:outerShdw>
          </a:effectLst>
        </p:spPr>
      </p:pic>
      <p:sp>
        <p:nvSpPr>
          <p:cNvPr id="346" name="직사각형"/>
          <p:cNvSpPr/>
          <p:nvPr/>
        </p:nvSpPr>
        <p:spPr>
          <a:xfrm>
            <a:off x="1426915" y="2387331"/>
            <a:ext cx="2350861" cy="1673991"/>
          </a:xfrm>
          <a:prstGeom prst="rect">
            <a:avLst/>
          </a:prstGeom>
          <a:ln w="50800">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166"/>
          <p:cNvSpPr txBox="1"/>
          <p:nvPr>
            <p:ph type="title" idx="4294967295"/>
          </p:nvPr>
        </p:nvSpPr>
        <p:spPr>
          <a:xfrm>
            <a:off x="3131849" y="2307525"/>
            <a:ext cx="6012002" cy="503701"/>
          </a:xfrm>
          <a:prstGeom prst="rect">
            <a:avLst/>
          </a:prstGeom>
        </p:spPr>
        <p:txBody>
          <a:bodyPr lIns="45699" tIns="45699" rIns="45699" bIns="45699"/>
          <a:lstStyle/>
          <a:p>
            <a:pPr defTabSz="731520">
              <a:defRPr sz="2880">
                <a:solidFill>
                  <a:srgbClr val="FFFFFF"/>
                </a:solidFill>
                <a:latin typeface="나눔바른고딕"/>
                <a:ea typeface="나눔바른고딕"/>
                <a:cs typeface="나눔바른고딕"/>
                <a:sym typeface="나눔바른고딕"/>
              </a:defRPr>
            </a:pPr>
            <a:r>
              <a:t>2. </a:t>
            </a:r>
            <a:r>
              <a:t>JAVA Source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442"/>
          <p:cNvSpPr txBox="1"/>
          <p:nvPr>
            <p:ph type="title"/>
          </p:nvPr>
        </p:nvSpPr>
        <p:spPr>
          <a:xfrm>
            <a:off x="0" y="63834"/>
            <a:ext cx="9144000" cy="776531"/>
          </a:xfrm>
          <a:prstGeom prst="rect">
            <a:avLst/>
          </a:prstGeom>
        </p:spPr>
        <p:txBody>
          <a:bodyPr lIns="45699" tIns="45699" rIns="45699" bIns="45699"/>
          <a:lstStyle/>
          <a:p>
            <a:pPr/>
            <a:r>
              <a:t> JAVA구현</a:t>
            </a:r>
          </a:p>
        </p:txBody>
      </p:sp>
      <p:sp>
        <p:nvSpPr>
          <p:cNvPr id="351" name="기존 JAVA로 구현 된 DB 조회 코드"/>
          <p:cNvSpPr txBox="1"/>
          <p:nvPr/>
        </p:nvSpPr>
        <p:spPr>
          <a:xfrm>
            <a:off x="229114" y="1099007"/>
            <a:ext cx="86502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2200">
                <a:solidFill>
                  <a:srgbClr val="3F3F3F"/>
                </a:solidFill>
                <a:latin typeface="나눔바른고딕"/>
                <a:ea typeface="나눔바른고딕"/>
                <a:cs typeface="나눔바른고딕"/>
                <a:sym typeface="나눔바른고딕"/>
              </a:defRPr>
            </a:lvl1pPr>
          </a:lstStyle>
          <a:p>
            <a:pPr/>
            <a:r>
              <a:t>기존 JAVA로 구현 된 DB 조회 코드</a:t>
            </a:r>
          </a:p>
        </p:txBody>
      </p:sp>
      <p:pic>
        <p:nvPicPr>
          <p:cNvPr id="352" name="이미지" descr="이미지"/>
          <p:cNvPicPr>
            <a:picLocks noChangeAspect="1"/>
          </p:cNvPicPr>
          <p:nvPr/>
        </p:nvPicPr>
        <p:blipFill>
          <a:blip r:embed="rId2">
            <a:extLst/>
          </a:blip>
          <a:stretch>
            <a:fillRect/>
          </a:stretch>
        </p:blipFill>
        <p:spPr>
          <a:xfrm>
            <a:off x="635000" y="2122191"/>
            <a:ext cx="6705600" cy="2489201"/>
          </a:xfrm>
          <a:prstGeom prst="rect">
            <a:avLst/>
          </a:prstGeom>
          <a:ln w="12700">
            <a:miter lim="400000"/>
          </a:ln>
          <a:effectLst>
            <a:outerShdw sx="100000" sy="100000" kx="0" ky="0" algn="b" rotWithShape="0" blurRad="127000" dist="12700" dir="5400000">
              <a:srgbClr val="000000">
                <a:alpha val="75000"/>
              </a:srgbClr>
            </a:outerShdw>
          </a:effectLst>
        </p:spPr>
      </p:pic>
      <p:sp>
        <p:nvSpPr>
          <p:cNvPr id="353" name="직사각형"/>
          <p:cNvSpPr/>
          <p:nvPr/>
        </p:nvSpPr>
        <p:spPr>
          <a:xfrm>
            <a:off x="1365905" y="3766651"/>
            <a:ext cx="1642369" cy="777428"/>
          </a:xfrm>
          <a:prstGeom prst="rect">
            <a:avLst/>
          </a:prstGeom>
          <a:ln w="50800">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lIns="45719" rIns="45719" anchor="ctr"/>
          <a:lstStyle/>
          <a:p>
            <a:pPr/>
          </a:p>
        </p:txBody>
      </p:sp>
      <p:sp>
        <p:nvSpPr>
          <p:cNvPr id="354" name="- 데이터베이스 접속 정보"/>
          <p:cNvSpPr txBox="1"/>
          <p:nvPr/>
        </p:nvSpPr>
        <p:spPr>
          <a:xfrm>
            <a:off x="411962" y="1570262"/>
            <a:ext cx="865027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500">
                <a:solidFill>
                  <a:srgbClr val="3F3F3F"/>
                </a:solidFill>
                <a:latin typeface="나눔바른고딕"/>
                <a:ea typeface="나눔바른고딕"/>
                <a:cs typeface="나눔바른고딕"/>
                <a:sym typeface="나눔바른고딕"/>
              </a:defRPr>
            </a:pPr>
            <a:r>
              <a:t>- 데이터베이스 접속 </a:t>
            </a:r>
            <a:r>
              <a:rPr>
                <a:solidFill>
                  <a:schemeClr val="accent6">
                    <a:satOff val="-35873"/>
                    <a:lumOff val="-12431"/>
                  </a:schemeClr>
                </a:solidFill>
              </a:rPr>
              <a:t>정보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442"/>
          <p:cNvSpPr txBox="1"/>
          <p:nvPr>
            <p:ph type="title"/>
          </p:nvPr>
        </p:nvSpPr>
        <p:spPr>
          <a:xfrm>
            <a:off x="0" y="63834"/>
            <a:ext cx="9144000" cy="776531"/>
          </a:xfrm>
          <a:prstGeom prst="rect">
            <a:avLst/>
          </a:prstGeom>
        </p:spPr>
        <p:txBody>
          <a:bodyPr lIns="45699" tIns="45699" rIns="45699" bIns="45699"/>
          <a:lstStyle/>
          <a:p>
            <a:pPr/>
            <a:r>
              <a:t> JAVA구현</a:t>
            </a:r>
          </a:p>
        </p:txBody>
      </p:sp>
      <p:pic>
        <p:nvPicPr>
          <p:cNvPr id="357" name="스크린샷 2017-11-01 오후 5.46.39.png" descr="스크린샷 2017-11-01 오후 5.46.39.png"/>
          <p:cNvPicPr>
            <a:picLocks noChangeAspect="1"/>
          </p:cNvPicPr>
          <p:nvPr/>
        </p:nvPicPr>
        <p:blipFill>
          <a:blip r:embed="rId2">
            <a:extLst/>
          </a:blip>
          <a:srcRect l="499" t="0" r="11516" b="0"/>
          <a:stretch>
            <a:fillRect/>
          </a:stretch>
        </p:blipFill>
        <p:spPr>
          <a:xfrm>
            <a:off x="633611" y="1951394"/>
            <a:ext cx="7587110" cy="2679701"/>
          </a:xfrm>
          <a:prstGeom prst="rect">
            <a:avLst/>
          </a:prstGeom>
          <a:ln w="12700">
            <a:miter lim="400000"/>
          </a:ln>
          <a:effectLst>
            <a:outerShdw sx="100000" sy="100000" kx="0" ky="0" algn="b" rotWithShape="0" blurRad="127000" dist="12700" dir="5400000">
              <a:srgbClr val="000000">
                <a:alpha val="75000"/>
              </a:srgbClr>
            </a:outerShdw>
          </a:effectLst>
        </p:spPr>
      </p:pic>
      <p:sp>
        <p:nvSpPr>
          <p:cNvPr id="358" name="직사각형"/>
          <p:cNvSpPr/>
          <p:nvPr/>
        </p:nvSpPr>
        <p:spPr>
          <a:xfrm>
            <a:off x="5230191" y="2736207"/>
            <a:ext cx="1416028" cy="285057"/>
          </a:xfrm>
          <a:prstGeom prst="rect">
            <a:avLst/>
          </a:prstGeom>
          <a:ln w="50800">
            <a:solidFill>
              <a:schemeClr val="accent6">
                <a:satOff val="-35873"/>
                <a:lumOff val="-12431"/>
              </a:schemeClr>
            </a:solidFill>
            <a:prstDash val="sysDot"/>
            <a:miter lim="400000"/>
          </a:ln>
          <a:effectLst>
            <a:outerShdw sx="100000" sy="100000" kx="0" ky="0" algn="b" rotWithShape="0" blurRad="38100" dist="23000" dir="5400000">
              <a:srgbClr val="000000">
                <a:alpha val="35000"/>
              </a:srgbClr>
            </a:outerShdw>
          </a:effectLst>
        </p:spPr>
        <p:txBody>
          <a:bodyPr lIns="45719" rIns="45719" anchor="ctr"/>
          <a:lstStyle/>
          <a:p>
            <a:pPr/>
          </a:p>
        </p:txBody>
      </p:sp>
      <p:sp>
        <p:nvSpPr>
          <p:cNvPr id="359" name="기존 JAVA로 구현 된 DB 조회 코드"/>
          <p:cNvSpPr txBox="1"/>
          <p:nvPr/>
        </p:nvSpPr>
        <p:spPr>
          <a:xfrm>
            <a:off x="229114" y="1099007"/>
            <a:ext cx="86502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b="1" sz="2200">
                <a:solidFill>
                  <a:srgbClr val="3F3F3F"/>
                </a:solidFill>
                <a:latin typeface="나눔바른고딕"/>
                <a:ea typeface="나눔바른고딕"/>
                <a:cs typeface="나눔바른고딕"/>
                <a:sym typeface="나눔바른고딕"/>
              </a:defRPr>
            </a:lvl1pPr>
          </a:lstStyle>
          <a:p>
            <a:pPr/>
            <a:r>
              <a:t>기존 JAVA로 구현 된 DB 조회 코드</a:t>
            </a:r>
          </a:p>
        </p:txBody>
      </p:sp>
      <p:sp>
        <p:nvSpPr>
          <p:cNvPr id="360" name="- 데이터베이스 연결"/>
          <p:cNvSpPr txBox="1"/>
          <p:nvPr/>
        </p:nvSpPr>
        <p:spPr>
          <a:xfrm>
            <a:off x="411962" y="1570262"/>
            <a:ext cx="8650276" cy="5664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b="1" sz="1500">
                <a:solidFill>
                  <a:srgbClr val="3F3F3F"/>
                </a:solidFill>
                <a:latin typeface="나눔바른고딕"/>
                <a:ea typeface="나눔바른고딕"/>
                <a:cs typeface="나눔바른고딕"/>
                <a:sym typeface="나눔바른고딕"/>
              </a:defRPr>
            </a:pPr>
            <a:r>
              <a:t>- 데이터베이스 </a:t>
            </a:r>
            <a:r>
              <a:rPr>
                <a:solidFill>
                  <a:schemeClr val="accent6">
                    <a:satOff val="-35873"/>
                    <a:lumOff val="-12431"/>
                  </a:schemeClr>
                </a:solidFill>
              </a:rPr>
              <a:t>연결</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ntents Slide Master">
  <a:themeElements>
    <a:clrScheme name="Contents Slide 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ontents Slide Master">
      <a:majorFont>
        <a:latin typeface="Helvetica Neue"/>
        <a:ea typeface="Helvetica Neue"/>
        <a:cs typeface="Helvetica Neue"/>
      </a:majorFont>
      <a:minorFont>
        <a:latin typeface="Helvetica"/>
        <a:ea typeface="Helvetica"/>
        <a:cs typeface="Helvetica"/>
      </a:minorFont>
    </a:fontScheme>
    <a:fmtScheme name="Contents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ntents Slide Master">
  <a:themeElements>
    <a:clrScheme name="Contents Slide 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ontents Slide Master">
      <a:majorFont>
        <a:latin typeface="Helvetica Neue"/>
        <a:ea typeface="Helvetica Neue"/>
        <a:cs typeface="Helvetica Neue"/>
      </a:majorFont>
      <a:minorFont>
        <a:latin typeface="Helvetica"/>
        <a:ea typeface="Helvetica"/>
        <a:cs typeface="Helvetica"/>
      </a:minorFont>
    </a:fontScheme>
    <a:fmtScheme name="Contents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