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603200" cy="32918400"/>
  <p:notesSz cx="7099300" cy="10234613"/>
  <p:defaultTextStyle>
    <a:defPPr>
      <a:defRPr lang="en-GB"/>
    </a:defPPr>
    <a:lvl1pPr algn="l" defTabSz="374650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374650" indent="82550" algn="l" defTabSz="374650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749300" indent="165100" algn="l" defTabSz="374650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123950" indent="247650" algn="l" defTabSz="374650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500188" indent="328613" algn="l" defTabSz="374650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066" y="17310"/>
      </p:cViewPr>
      <p:guideLst>
        <p:guide orient="horz" pos="1661"/>
        <p:guide pos="243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762000"/>
            <a:ext cx="2962275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Textformatierung des Masters zu bearbeiten.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3E8401B0-B872-429F-8DBA-5B69B51C49B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746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608013" indent="-233363" algn="l" defTabSz="3746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36625" indent="-187325" algn="l" defTabSz="3746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12863" indent="-187325" algn="l" defTabSz="3746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687513" indent="-187325" algn="l" defTabSz="37465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1875663" algn="l" defTabSz="75026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50796" algn="l" defTabSz="75026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25928" algn="l" defTabSz="75026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01061" algn="l" defTabSz="75026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9EDA2-976C-487B-BA3E-CBDDB26881BA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2195513" y="768350"/>
            <a:ext cx="271145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80075" cy="4605337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76" y="10226495"/>
            <a:ext cx="21762249" cy="70561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951" y="18653557"/>
            <a:ext cx="17921300" cy="8412412"/>
          </a:xfrm>
        </p:spPr>
        <p:txBody>
          <a:bodyPr/>
          <a:lstStyle>
            <a:lvl1pPr marL="0" indent="0" algn="ctr">
              <a:buNone/>
              <a:defRPr/>
            </a:lvl1pPr>
            <a:lvl2pPr marL="375133" indent="0" algn="ctr">
              <a:buNone/>
              <a:defRPr/>
            </a:lvl2pPr>
            <a:lvl3pPr marL="750265" indent="0" algn="ctr">
              <a:buNone/>
              <a:defRPr/>
            </a:lvl3pPr>
            <a:lvl4pPr marL="1125398" indent="0" algn="ctr">
              <a:buNone/>
              <a:defRPr/>
            </a:lvl4pPr>
            <a:lvl5pPr marL="1500530" indent="0" algn="ctr">
              <a:buNone/>
              <a:defRPr/>
            </a:lvl5pPr>
            <a:lvl6pPr marL="1875663" indent="0" algn="ctr">
              <a:buNone/>
              <a:defRPr/>
            </a:lvl6pPr>
            <a:lvl7pPr marL="2250796" indent="0" algn="ctr">
              <a:buNone/>
              <a:defRPr/>
            </a:lvl7pPr>
            <a:lvl8pPr marL="2625928" indent="0" algn="ctr">
              <a:buNone/>
              <a:defRPr/>
            </a:lvl8pPr>
            <a:lvl9pPr marL="300106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1011" y="1319667"/>
            <a:ext cx="5760081" cy="28085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766" y="1319667"/>
            <a:ext cx="17151227" cy="28085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615" y="21153719"/>
            <a:ext cx="21762249" cy="6537291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615" y="13952324"/>
            <a:ext cx="21762249" cy="7201395"/>
          </a:xfrm>
        </p:spPr>
        <p:txBody>
          <a:bodyPr anchor="b"/>
          <a:lstStyle>
            <a:lvl1pPr marL="0" indent="0">
              <a:buNone/>
              <a:defRPr sz="1600"/>
            </a:lvl1pPr>
            <a:lvl2pPr marL="375133" indent="0">
              <a:buNone/>
              <a:defRPr sz="1500"/>
            </a:lvl2pPr>
            <a:lvl3pPr marL="750265" indent="0">
              <a:buNone/>
              <a:defRPr sz="1300"/>
            </a:lvl3pPr>
            <a:lvl4pPr marL="1125398" indent="0">
              <a:buNone/>
              <a:defRPr sz="1100"/>
            </a:lvl4pPr>
            <a:lvl5pPr marL="1500530" indent="0">
              <a:buNone/>
              <a:defRPr sz="1100"/>
            </a:lvl5pPr>
            <a:lvl6pPr marL="1875663" indent="0">
              <a:buNone/>
              <a:defRPr sz="1100"/>
            </a:lvl6pPr>
            <a:lvl7pPr marL="2250796" indent="0">
              <a:buNone/>
              <a:defRPr sz="1100"/>
            </a:lvl7pPr>
            <a:lvl8pPr marL="2625928" indent="0">
              <a:buNone/>
              <a:defRPr sz="1100"/>
            </a:lvl8pPr>
            <a:lvl9pPr marL="3001061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765" y="7682386"/>
            <a:ext cx="11455655" cy="2172260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5437" y="7682386"/>
            <a:ext cx="11455655" cy="2172260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66" y="1318446"/>
            <a:ext cx="23041670" cy="548619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766" y="7368644"/>
            <a:ext cx="11311854" cy="307026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5133" indent="0">
              <a:buNone/>
              <a:defRPr sz="1600" b="1"/>
            </a:lvl2pPr>
            <a:lvl3pPr marL="750265" indent="0">
              <a:buNone/>
              <a:defRPr sz="1500" b="1"/>
            </a:lvl3pPr>
            <a:lvl4pPr marL="1125398" indent="0">
              <a:buNone/>
              <a:defRPr sz="1300" b="1"/>
            </a:lvl4pPr>
            <a:lvl5pPr marL="1500530" indent="0">
              <a:buNone/>
              <a:defRPr sz="1300" b="1"/>
            </a:lvl5pPr>
            <a:lvl6pPr marL="1875663" indent="0">
              <a:buNone/>
              <a:defRPr sz="1300" b="1"/>
            </a:lvl6pPr>
            <a:lvl7pPr marL="2250796" indent="0">
              <a:buNone/>
              <a:defRPr sz="1300" b="1"/>
            </a:lvl7pPr>
            <a:lvl8pPr marL="2625928" indent="0">
              <a:buNone/>
              <a:defRPr sz="1300" b="1"/>
            </a:lvl8pPr>
            <a:lvl9pPr marL="3001061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766" y="10438912"/>
            <a:ext cx="11311854" cy="1896607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549" y="7368644"/>
            <a:ext cx="11315886" cy="307026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5133" indent="0">
              <a:buNone/>
              <a:defRPr sz="1600" b="1"/>
            </a:lvl2pPr>
            <a:lvl3pPr marL="750265" indent="0">
              <a:buNone/>
              <a:defRPr sz="1500" b="1"/>
            </a:lvl3pPr>
            <a:lvl4pPr marL="1125398" indent="0">
              <a:buNone/>
              <a:defRPr sz="1300" b="1"/>
            </a:lvl4pPr>
            <a:lvl5pPr marL="1500530" indent="0">
              <a:buNone/>
              <a:defRPr sz="1300" b="1"/>
            </a:lvl5pPr>
            <a:lvl6pPr marL="1875663" indent="0">
              <a:buNone/>
              <a:defRPr sz="1300" b="1"/>
            </a:lvl6pPr>
            <a:lvl7pPr marL="2250796" indent="0">
              <a:buNone/>
              <a:defRPr sz="1300" b="1"/>
            </a:lvl7pPr>
            <a:lvl8pPr marL="2625928" indent="0">
              <a:buNone/>
              <a:defRPr sz="1300" b="1"/>
            </a:lvl8pPr>
            <a:lvl9pPr marL="3001061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549" y="10438912"/>
            <a:ext cx="11315886" cy="1896607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66" y="1311121"/>
            <a:ext cx="8422405" cy="55777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9587" y="1311120"/>
            <a:ext cx="14312849" cy="28093868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766" y="6888876"/>
            <a:ext cx="8422405" cy="22516112"/>
          </a:xfrm>
        </p:spPr>
        <p:txBody>
          <a:bodyPr/>
          <a:lstStyle>
            <a:lvl1pPr marL="0" indent="0">
              <a:buNone/>
              <a:defRPr sz="1100"/>
            </a:lvl1pPr>
            <a:lvl2pPr marL="375133" indent="0">
              <a:buNone/>
              <a:defRPr sz="1000"/>
            </a:lvl2pPr>
            <a:lvl3pPr marL="750265" indent="0">
              <a:buNone/>
              <a:defRPr sz="800"/>
            </a:lvl3pPr>
            <a:lvl4pPr marL="1125398" indent="0">
              <a:buNone/>
              <a:defRPr sz="700"/>
            </a:lvl4pPr>
            <a:lvl5pPr marL="1500530" indent="0">
              <a:buNone/>
              <a:defRPr sz="700"/>
            </a:lvl5pPr>
            <a:lvl6pPr marL="1875663" indent="0">
              <a:buNone/>
              <a:defRPr sz="700"/>
            </a:lvl6pPr>
            <a:lvl7pPr marL="2250796" indent="0">
              <a:buNone/>
              <a:defRPr sz="700"/>
            </a:lvl7pPr>
            <a:lvl8pPr marL="2625928" indent="0">
              <a:buNone/>
              <a:defRPr sz="700"/>
            </a:lvl8pPr>
            <a:lvl9pPr marL="300106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234" y="23043491"/>
            <a:ext cx="15362457" cy="271990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234" y="2940866"/>
            <a:ext cx="15362457" cy="19751039"/>
          </a:xfrm>
        </p:spPr>
        <p:txBody>
          <a:bodyPr/>
          <a:lstStyle>
            <a:lvl1pPr marL="0" indent="0">
              <a:buNone/>
              <a:defRPr sz="2600"/>
            </a:lvl1pPr>
            <a:lvl2pPr marL="375133" indent="0">
              <a:buNone/>
              <a:defRPr sz="2300"/>
            </a:lvl2pPr>
            <a:lvl3pPr marL="750265" indent="0">
              <a:buNone/>
              <a:defRPr sz="2000"/>
            </a:lvl3pPr>
            <a:lvl4pPr marL="1125398" indent="0">
              <a:buNone/>
              <a:defRPr sz="1600"/>
            </a:lvl4pPr>
            <a:lvl5pPr marL="1500530" indent="0">
              <a:buNone/>
              <a:defRPr sz="1600"/>
            </a:lvl5pPr>
            <a:lvl6pPr marL="1875663" indent="0">
              <a:buNone/>
              <a:defRPr sz="1600"/>
            </a:lvl6pPr>
            <a:lvl7pPr marL="2250796" indent="0">
              <a:buNone/>
              <a:defRPr sz="1600"/>
            </a:lvl7pPr>
            <a:lvl8pPr marL="2625928" indent="0">
              <a:buNone/>
              <a:defRPr sz="1600"/>
            </a:lvl8pPr>
            <a:lvl9pPr marL="3001061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234" y="25763393"/>
            <a:ext cx="15362457" cy="3863777"/>
          </a:xfrm>
        </p:spPr>
        <p:txBody>
          <a:bodyPr/>
          <a:lstStyle>
            <a:lvl1pPr marL="0" indent="0">
              <a:buNone/>
              <a:defRPr sz="1100"/>
            </a:lvl1pPr>
            <a:lvl2pPr marL="375133" indent="0">
              <a:buNone/>
              <a:defRPr sz="1000"/>
            </a:lvl2pPr>
            <a:lvl3pPr marL="750265" indent="0">
              <a:buNone/>
              <a:defRPr sz="800"/>
            </a:lvl3pPr>
            <a:lvl4pPr marL="1125398" indent="0">
              <a:buNone/>
              <a:defRPr sz="700"/>
            </a:lvl4pPr>
            <a:lvl5pPr marL="1500530" indent="0">
              <a:buNone/>
              <a:defRPr sz="700"/>
            </a:lvl5pPr>
            <a:lvl6pPr marL="1875663" indent="0">
              <a:buNone/>
              <a:defRPr sz="700"/>
            </a:lvl6pPr>
            <a:lvl7pPr marL="2250796" indent="0">
              <a:buNone/>
              <a:defRPr sz="700"/>
            </a:lvl7pPr>
            <a:lvl8pPr marL="2625928" indent="0">
              <a:buNone/>
              <a:defRPr sz="700"/>
            </a:lvl8pPr>
            <a:lvl9pPr marL="300106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81113" y="1319213"/>
            <a:ext cx="23039387" cy="5484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342345" tIns="171320" rIns="342345" bIns="171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7681913"/>
            <a:ext cx="23039387" cy="2172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342345" tIns="171320" rIns="342345" bIns="171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Click to edit the outline text format</a:t>
            </a:r>
          </a:p>
          <a:p>
            <a:pPr lvl="1"/>
            <a:r>
              <a:rPr lang="en-GB" altLang="de-DE" smtClean="0"/>
              <a:t>Second Outline Level</a:t>
            </a:r>
          </a:p>
          <a:p>
            <a:pPr lvl="2"/>
            <a:r>
              <a:rPr lang="en-GB" altLang="de-DE" smtClean="0"/>
              <a:t>Third Outline Level</a:t>
            </a:r>
          </a:p>
          <a:p>
            <a:pPr lvl="3"/>
            <a:r>
              <a:rPr lang="en-GB" altLang="de-DE" smtClean="0"/>
              <a:t>Fourth Outline Level</a:t>
            </a:r>
          </a:p>
          <a:p>
            <a:pPr lvl="4"/>
            <a:r>
              <a:rPr lang="en-GB" altLang="de-DE" smtClean="0"/>
              <a:t>Fifth Outline Level</a:t>
            </a:r>
          </a:p>
          <a:p>
            <a:pPr lvl="4"/>
            <a:r>
              <a:rPr lang="en-GB" altLang="de-DE" smtClean="0"/>
              <a:t>Sixth Outline Level</a:t>
            </a:r>
          </a:p>
          <a:p>
            <a:pPr lvl="4"/>
            <a:r>
              <a:rPr lang="en-GB" altLang="de-DE" smtClean="0"/>
              <a:t>Seventh Outline Level</a:t>
            </a:r>
          </a:p>
          <a:p>
            <a:pPr lvl="4"/>
            <a:r>
              <a:rPr lang="en-GB" altLang="de-DE" smtClean="0"/>
              <a:t>Eighth Outline Level</a:t>
            </a:r>
          </a:p>
          <a:p>
            <a:pPr lvl="4"/>
            <a:r>
              <a:rPr lang="en-GB" altLang="de-DE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465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7465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2pPr>
      <a:lvl3pPr algn="ctr" defTabSz="37465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3pPr>
      <a:lvl4pPr algn="ctr" defTabSz="37465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4pPr>
      <a:lvl5pPr algn="ctr" defTabSz="37465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5pPr>
      <a:lvl6pPr marL="375133" algn="ctr" defTabSz="37513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6pPr>
      <a:lvl7pPr marL="750265" algn="ctr" defTabSz="37513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7pPr>
      <a:lvl8pPr marL="1125398" algn="ctr" defTabSz="37513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8pPr>
      <a:lvl9pPr marL="1500530" algn="ctr" defTabSz="37513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16500">
          <a:solidFill>
            <a:srgbClr val="000000"/>
          </a:solidFill>
          <a:latin typeface="Arial" charset="0"/>
        </a:defRPr>
      </a:lvl9pPr>
    </p:titleStyle>
    <p:bodyStyle>
      <a:lvl1pPr marL="1282700" indent="-1282700" algn="l" defTabSz="374650" rtl="0" eaLnBrk="0" fontAlgn="base" hangingPunct="0">
        <a:lnSpc>
          <a:spcPct val="97000"/>
        </a:lnSpc>
        <a:spcBef>
          <a:spcPts val="30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2100">
          <a:solidFill>
            <a:srgbClr val="000000"/>
          </a:solidFill>
          <a:latin typeface="+mn-lt"/>
          <a:ea typeface="+mn-ea"/>
          <a:cs typeface="+mn-cs"/>
        </a:defRPr>
      </a:lvl1pPr>
      <a:lvl2pPr marL="2779713" indent="-1069975" algn="l" defTabSz="374650" rtl="0" eaLnBrk="0" fontAlgn="base" hangingPunct="0">
        <a:lnSpc>
          <a:spcPct val="97000"/>
        </a:lnSpc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0400">
          <a:solidFill>
            <a:srgbClr val="000000"/>
          </a:solidFill>
          <a:latin typeface="+mn-lt"/>
        </a:defRPr>
      </a:lvl2pPr>
      <a:lvl3pPr marL="4278313" indent="-854075" algn="l" defTabSz="374650" rtl="0" eaLnBrk="0" fontAlgn="base" hangingPunct="0">
        <a:lnSpc>
          <a:spcPct val="97000"/>
        </a:lnSpc>
        <a:spcBef>
          <a:spcPts val="22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9000">
          <a:solidFill>
            <a:srgbClr val="000000"/>
          </a:solidFill>
          <a:latin typeface="+mn-lt"/>
        </a:defRPr>
      </a:lvl3pPr>
      <a:lvl4pPr marL="5992813" indent="-855663" algn="l" defTabSz="374650" rtl="0" eaLnBrk="0" fontAlgn="base" hangingPunct="0">
        <a:lnSpc>
          <a:spcPct val="97000"/>
        </a:lnSpc>
        <a:spcBef>
          <a:spcPts val="1863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7500">
          <a:solidFill>
            <a:srgbClr val="000000"/>
          </a:solidFill>
          <a:latin typeface="+mn-lt"/>
        </a:defRPr>
      </a:lvl4pPr>
      <a:lvl5pPr marL="7704138" indent="-854075" algn="l" defTabSz="374650" rtl="0" eaLnBrk="0" fontAlgn="base" hangingPunct="0">
        <a:lnSpc>
          <a:spcPct val="97000"/>
        </a:lnSpc>
        <a:spcBef>
          <a:spcPts val="1863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7500">
          <a:solidFill>
            <a:srgbClr val="000000"/>
          </a:solidFill>
          <a:latin typeface="+mn-lt"/>
        </a:defRPr>
      </a:lvl5pPr>
      <a:lvl6pPr marL="8079679" indent="-854469" algn="l" defTabSz="375133" rtl="0" fontAlgn="base">
        <a:lnSpc>
          <a:spcPct val="97000"/>
        </a:lnSpc>
        <a:spcBef>
          <a:spcPts val="1867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7500">
          <a:solidFill>
            <a:srgbClr val="000000"/>
          </a:solidFill>
          <a:latin typeface="+mn-lt"/>
        </a:defRPr>
      </a:lvl6pPr>
      <a:lvl7pPr marL="8454812" indent="-854469" algn="l" defTabSz="375133" rtl="0" fontAlgn="base">
        <a:lnSpc>
          <a:spcPct val="97000"/>
        </a:lnSpc>
        <a:spcBef>
          <a:spcPts val="1867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7500">
          <a:solidFill>
            <a:srgbClr val="000000"/>
          </a:solidFill>
          <a:latin typeface="+mn-lt"/>
        </a:defRPr>
      </a:lvl7pPr>
      <a:lvl8pPr marL="8829944" indent="-854469" algn="l" defTabSz="375133" rtl="0" fontAlgn="base">
        <a:lnSpc>
          <a:spcPct val="97000"/>
        </a:lnSpc>
        <a:spcBef>
          <a:spcPts val="1867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7500">
          <a:solidFill>
            <a:srgbClr val="000000"/>
          </a:solidFill>
          <a:latin typeface="+mn-lt"/>
        </a:defRPr>
      </a:lvl8pPr>
      <a:lvl9pPr marL="9205077" indent="-854469" algn="l" defTabSz="375133" rtl="0" fontAlgn="base">
        <a:lnSpc>
          <a:spcPct val="97000"/>
        </a:lnSpc>
        <a:spcBef>
          <a:spcPts val="1867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75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5133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0265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5398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0530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75663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0796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5928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01061" algn="l" defTabSz="75026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98425" y="2776538"/>
            <a:ext cx="25260300" cy="3425825"/>
          </a:xfrm>
          <a:prstGeom prst="rect">
            <a:avLst/>
          </a:prstGeom>
          <a:noFill/>
          <a:ln w="25560">
            <a:solidFill>
              <a:schemeClr val="bg1"/>
            </a:solidFill>
            <a:miter lim="800000"/>
            <a:headEnd/>
            <a:tailEnd/>
          </a:ln>
        </p:spPr>
        <p:txBody>
          <a:bodyPr lIns="73845" tIns="38399" rIns="73845" bIns="38399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r>
              <a:rPr lang="en-US" altLang="de-DE" sz="4400">
                <a:solidFill>
                  <a:srgbClr val="000000"/>
                </a:solidFill>
              </a:rPr>
              <a:t>Research Title</a:t>
            </a:r>
            <a:endParaRPr lang="en-GB" altLang="de-DE" sz="440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r>
              <a:rPr lang="en-US" altLang="de-DE" sz="4400">
                <a:solidFill>
                  <a:srgbClr val="000000"/>
                </a:solidFill>
              </a:rPr>
              <a:t>CIE 2012 Graduate Research Poster</a:t>
            </a:r>
            <a:endParaRPr lang="en-GB" altLang="de-DE" sz="440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r>
              <a:rPr lang="en-GB" altLang="de-DE" sz="2600">
                <a:solidFill>
                  <a:srgbClr val="000000"/>
                </a:solidFill>
              </a:rPr>
              <a:t>&lt;Your Name&gt;</a:t>
            </a:r>
            <a:endParaRPr lang="en-GB" altLang="de-DE" sz="2600" baseline="3000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r>
              <a:rPr lang="en-GB" altLang="de-DE" sz="2600" b="0">
                <a:solidFill>
                  <a:srgbClr val="000000"/>
                </a:solidFill>
              </a:rPr>
              <a:t>&lt;Your Department&gt;</a:t>
            </a:r>
            <a:r>
              <a:rPr lang="de-DE" altLang="de-DE" sz="2600" b="0">
                <a:solidFill>
                  <a:srgbClr val="000000"/>
                </a:solidFill>
              </a:rPr>
              <a:t>, &lt;Your University&gt;</a:t>
            </a:r>
            <a:endParaRPr lang="en-GB" altLang="de-DE" sz="2600" b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r>
              <a:rPr lang="en-GB" altLang="de-DE" sz="2600" b="0">
                <a:solidFill>
                  <a:srgbClr val="000000"/>
                </a:solidFill>
              </a:rPr>
              <a:t>&lt;Degree Sought&gt;</a:t>
            </a: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endParaRPr lang="en-GB" altLang="de-DE" sz="2600" b="0">
              <a:solidFill>
                <a:srgbClr val="000000"/>
              </a:solidFill>
            </a:endParaRPr>
          </a:p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  <a:tab pos="17224375" algn="l"/>
                <a:tab pos="17818100" algn="l"/>
                <a:tab pos="18411825" algn="l"/>
                <a:tab pos="19005550" algn="l"/>
                <a:tab pos="19599275" algn="l"/>
              </a:tabLst>
            </a:pPr>
            <a:r>
              <a:rPr lang="en-GB" altLang="de-DE" sz="2600">
                <a:solidFill>
                  <a:srgbClr val="000000"/>
                </a:solidFill>
              </a:rPr>
              <a:t>Advisor</a:t>
            </a:r>
            <a:r>
              <a:rPr lang="en-GB" altLang="de-DE" sz="2600" b="0">
                <a:solidFill>
                  <a:srgbClr val="000000"/>
                </a:solidFill>
              </a:rPr>
              <a:t>, Assistant/Associate/Professor</a:t>
            </a:r>
          </a:p>
        </p:txBody>
      </p:sp>
      <p:cxnSp>
        <p:nvCxnSpPr>
          <p:cNvPr id="2051" name="Straight Connector 30"/>
          <p:cNvCxnSpPr>
            <a:cxnSpLocks noChangeShapeType="1"/>
          </p:cNvCxnSpPr>
          <p:nvPr/>
        </p:nvCxnSpPr>
        <p:spPr bwMode="auto">
          <a:xfrm flipV="1">
            <a:off x="0" y="6530975"/>
            <a:ext cx="25603200" cy="0"/>
          </a:xfrm>
          <a:prstGeom prst="line">
            <a:avLst/>
          </a:prstGeom>
          <a:noFill/>
          <a:ln w="127000" cmpd="thickThin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" name="Straight Connector 31"/>
          <p:cNvCxnSpPr>
            <a:cxnSpLocks noChangeShapeType="1"/>
          </p:cNvCxnSpPr>
          <p:nvPr/>
        </p:nvCxnSpPr>
        <p:spPr bwMode="auto">
          <a:xfrm flipV="1">
            <a:off x="0" y="30772100"/>
            <a:ext cx="25603200" cy="0"/>
          </a:xfrm>
          <a:prstGeom prst="line">
            <a:avLst/>
          </a:prstGeom>
          <a:noFill/>
          <a:ln w="127000" cmpd="thickThin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6553200" y="31108650"/>
            <a:ext cx="12509500" cy="1252538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147690" tIns="147690" rIns="147690" bIns="147690">
            <a:spAutoFit/>
          </a:bodyPr>
          <a:lstStyle/>
          <a:p>
            <a:pPr algn="ctr">
              <a:spcBef>
                <a:spcPts val="12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</a:tabLst>
            </a:pPr>
            <a:r>
              <a:rPr lang="en-GB" altLang="de-DE" sz="2600">
                <a:solidFill>
                  <a:srgbClr val="000000"/>
                </a:solidFill>
              </a:rPr>
              <a:t>For more information, please contact</a:t>
            </a:r>
          </a:p>
          <a:p>
            <a:pPr algn="ctr">
              <a:spcBef>
                <a:spcPts val="12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</a:tabLst>
            </a:pPr>
            <a:r>
              <a:rPr lang="en-GB" altLang="de-DE" sz="2600">
                <a:solidFill>
                  <a:srgbClr val="000000"/>
                </a:solidFill>
              </a:rPr>
              <a:t>Student Name at (e-mail address)</a:t>
            </a:r>
          </a:p>
        </p:txBody>
      </p:sp>
      <p:pic>
        <p:nvPicPr>
          <p:cNvPr id="20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850" y="31086425"/>
            <a:ext cx="164941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19278600" y="30975300"/>
            <a:ext cx="5965825" cy="1679575"/>
          </a:xfrm>
          <a:prstGeom prst="rect">
            <a:avLst/>
          </a:prstGeom>
          <a:noFill/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lIns="147690" tIns="147690" rIns="147690" bIns="147690">
            <a:spAutoFit/>
          </a:bodyPr>
          <a:lstStyle/>
          <a:p>
            <a:pPr algn="ctr">
              <a:spcBef>
                <a:spcPts val="12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</a:tabLst>
            </a:pPr>
            <a:r>
              <a:rPr lang="en-GB" altLang="de-DE" sz="2000">
                <a:solidFill>
                  <a:srgbClr val="000000"/>
                </a:solidFill>
              </a:rPr>
              <a:t>2012 CIE Graduate Research Poster Session is Organized by:</a:t>
            </a:r>
          </a:p>
          <a:p>
            <a:pPr algn="ctr">
              <a:spcBef>
                <a:spcPts val="1225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749300" algn="l"/>
                <a:tab pos="1500188" algn="l"/>
                <a:tab pos="2249488" algn="l"/>
                <a:tab pos="3000375" algn="l"/>
                <a:tab pos="3751263" algn="l"/>
                <a:tab pos="4500563" algn="l"/>
                <a:tab pos="5251450" algn="l"/>
                <a:tab pos="6000750" algn="l"/>
                <a:tab pos="6751638" algn="l"/>
                <a:tab pos="7502525" algn="l"/>
                <a:tab pos="8251825" algn="l"/>
                <a:tab pos="8315325" algn="l"/>
                <a:tab pos="8909050" algn="l"/>
                <a:tab pos="9502775" algn="l"/>
                <a:tab pos="10096500" algn="l"/>
                <a:tab pos="10690225" algn="l"/>
                <a:tab pos="11283950" algn="l"/>
                <a:tab pos="11877675" algn="l"/>
                <a:tab pos="12472988" algn="l"/>
                <a:tab pos="13066713" algn="l"/>
                <a:tab pos="13660438" algn="l"/>
                <a:tab pos="14254163" algn="l"/>
                <a:tab pos="14847888" algn="l"/>
                <a:tab pos="15441613" algn="l"/>
                <a:tab pos="16035338" algn="l"/>
                <a:tab pos="16630650" algn="l"/>
              </a:tabLst>
            </a:pPr>
            <a:r>
              <a:rPr lang="en-GB" altLang="de-DE" sz="2000">
                <a:solidFill>
                  <a:srgbClr val="000000"/>
                </a:solidFill>
              </a:rPr>
              <a:t> Computer-Aided Product and Process Development Technical Committee</a:t>
            </a:r>
          </a:p>
        </p:txBody>
      </p:sp>
      <p:sp>
        <p:nvSpPr>
          <p:cNvPr id="2056" name="TextBox 35"/>
          <p:cNvSpPr txBox="1">
            <a:spLocks noChangeArrowheads="1"/>
          </p:cNvSpPr>
          <p:nvPr/>
        </p:nvSpPr>
        <p:spPr bwMode="auto">
          <a:xfrm>
            <a:off x="685800" y="32118300"/>
            <a:ext cx="27051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800">
                <a:solidFill>
                  <a:schemeClr val="tx1"/>
                </a:solidFill>
              </a:rPr>
              <a:t>www.asme.org</a:t>
            </a:r>
          </a:p>
        </p:txBody>
      </p:sp>
      <p:sp>
        <p:nvSpPr>
          <p:cNvPr id="2057" name="Rectangle 24"/>
          <p:cNvSpPr>
            <a:spLocks noChangeArrowheads="1"/>
          </p:cNvSpPr>
          <p:nvPr/>
        </p:nvSpPr>
        <p:spPr bwMode="auto">
          <a:xfrm>
            <a:off x="571500" y="2886075"/>
            <a:ext cx="2428875" cy="305752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3200">
                <a:solidFill>
                  <a:schemeClr val="tx1"/>
                </a:solidFill>
              </a:rPr>
              <a:t>Your</a:t>
            </a:r>
          </a:p>
          <a:p>
            <a:pPr algn="ctr" defTabSz="914400"/>
            <a:r>
              <a:rPr lang="en-US" sz="320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2058" name="Rectangle 25"/>
          <p:cNvSpPr>
            <a:spLocks noChangeArrowheads="1"/>
          </p:cNvSpPr>
          <p:nvPr/>
        </p:nvSpPr>
        <p:spPr bwMode="auto">
          <a:xfrm>
            <a:off x="22675850" y="2959100"/>
            <a:ext cx="2428875" cy="305752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sz="3200">
                <a:solidFill>
                  <a:schemeClr val="tx1"/>
                </a:solidFill>
              </a:rPr>
              <a:t>Your</a:t>
            </a:r>
          </a:p>
          <a:p>
            <a:pPr algn="ctr" defTabSz="914400"/>
            <a:r>
              <a:rPr lang="en-US" sz="3200">
                <a:solidFill>
                  <a:schemeClr val="tx1"/>
                </a:solidFill>
              </a:rPr>
              <a:t>Schools</a:t>
            </a:r>
          </a:p>
          <a:p>
            <a:pPr algn="ctr" defTabSz="914400"/>
            <a:r>
              <a:rPr lang="en-US" sz="3200">
                <a:solidFill>
                  <a:schemeClr val="tx1"/>
                </a:solidFill>
              </a:rPr>
              <a:t>Logo</a:t>
            </a:r>
          </a:p>
        </p:txBody>
      </p:sp>
      <p:pic>
        <p:nvPicPr>
          <p:cNvPr id="2059" name="Picture 14" descr="idetc2010headerbgdext.jpg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39125" y="0"/>
            <a:ext cx="466407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6" descr="idetc2010headerbgdext.jpg"/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66407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4" descr="C:\Users\Gameta\Desktop\idetc2012heade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4075" y="0"/>
            <a:ext cx="1627505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Times</vt:lpstr>
      <vt:lpstr>Modèle par défaut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boughnim</dc:creator>
  <cp:lastModifiedBy>Gameta</cp:lastModifiedBy>
  <cp:revision>75</cp:revision>
  <cp:lastPrinted>2007-06-12T08:18:49Z</cp:lastPrinted>
  <dcterms:modified xsi:type="dcterms:W3CDTF">2012-06-23T00:29:28Z</dcterms:modified>
</cp:coreProperties>
</file>