
<file path=[Content_Types].xml><?xml version="1.0" encoding="utf-8"?>
<Types xmlns="http://schemas.openxmlformats.org/package/2006/content-types">
  <Default Extension="png" ContentType="image/png"/>
  <Default Extension="emf" ContentType="image/x-emf"/>
  <Default Extension="xls" ContentType="application/vnd.ms-excel"/>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notesSlides/notesSlide1.xml" ContentType="application/vnd.openxmlformats-officedocument.presentationml.notesSlide+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notesSlides/notesSlide2.xml" ContentType="application/vnd.openxmlformats-officedocument.presentationml.notesSlide+xml"/>
  <Override PartName="/ppt/tags/tag297.xml" ContentType="application/vnd.openxmlformats-officedocument.presentationml.tags+xml"/>
  <Override PartName="/ppt/notesSlides/notesSlide3.xml" ContentType="application/vnd.openxmlformats-officedocument.presentationml.notesSlide+xml"/>
  <Override PartName="/ppt/tags/tag298.xml" ContentType="application/vnd.openxmlformats-officedocument.presentationml.tags+xml"/>
  <Override PartName="/ppt/tags/tag299.xml" ContentType="application/vnd.openxmlformats-officedocument.presentationml.tags+xml"/>
  <Override PartName="/ppt/notesSlides/notesSlide4.xml" ContentType="application/vnd.openxmlformats-officedocument.presentationml.notesSlide+xml"/>
  <Override PartName="/ppt/tags/tag300.xml" ContentType="application/vnd.openxmlformats-officedocument.presentationml.tags+xml"/>
  <Override PartName="/ppt/notesSlides/notesSlide5.xml" ContentType="application/vnd.openxmlformats-officedocument.presentationml.notesSlide+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notesSlides/notesSlide6.xml" ContentType="application/vnd.openxmlformats-officedocument.presentationml.notesSlide+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notesSlides/notesSlide7.xml" ContentType="application/vnd.openxmlformats-officedocument.presentationml.notesSlide+xml"/>
  <Override PartName="/ppt/tags/tag342.xml" ContentType="application/vnd.openxmlformats-officedocument.presentationml.tags+xml"/>
  <Override PartName="/ppt/tags/tag343.xml" ContentType="application/vnd.openxmlformats-officedocument.presentationml.tags+xml"/>
  <Override PartName="/ppt/notesSlides/notesSlide8.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4180" r:id="rId2"/>
  </p:sldMasterIdLst>
  <p:notesMasterIdLst>
    <p:notesMasterId r:id="rId57"/>
  </p:notesMasterIdLst>
  <p:handoutMasterIdLst>
    <p:handoutMasterId r:id="rId58"/>
  </p:handoutMasterIdLst>
  <p:sldIdLst>
    <p:sldId id="263" r:id="rId3"/>
    <p:sldId id="267" r:id="rId4"/>
    <p:sldId id="268" r:id="rId5"/>
    <p:sldId id="269" r:id="rId6"/>
    <p:sldId id="270" r:id="rId7"/>
    <p:sldId id="272" r:id="rId8"/>
    <p:sldId id="314" r:id="rId9"/>
    <p:sldId id="336" r:id="rId10"/>
    <p:sldId id="337" r:id="rId11"/>
    <p:sldId id="338" r:id="rId12"/>
    <p:sldId id="330" r:id="rId13"/>
    <p:sldId id="331" r:id="rId14"/>
    <p:sldId id="332" r:id="rId15"/>
    <p:sldId id="339" r:id="rId16"/>
    <p:sldId id="335" r:id="rId17"/>
    <p:sldId id="273" r:id="rId18"/>
    <p:sldId id="274" r:id="rId19"/>
    <p:sldId id="275" r:id="rId20"/>
    <p:sldId id="276" r:id="rId21"/>
    <p:sldId id="278" r:id="rId22"/>
    <p:sldId id="279" r:id="rId23"/>
    <p:sldId id="325" r:id="rId24"/>
    <p:sldId id="280" r:id="rId25"/>
    <p:sldId id="281" r:id="rId26"/>
    <p:sldId id="282" r:id="rId27"/>
    <p:sldId id="284" r:id="rId28"/>
    <p:sldId id="286" r:id="rId29"/>
    <p:sldId id="291" r:id="rId30"/>
    <p:sldId id="292" r:id="rId31"/>
    <p:sldId id="293" r:id="rId32"/>
    <p:sldId id="294" r:id="rId33"/>
    <p:sldId id="296" r:id="rId34"/>
    <p:sldId id="298" r:id="rId35"/>
    <p:sldId id="302" r:id="rId36"/>
    <p:sldId id="306" r:id="rId37"/>
    <p:sldId id="307" r:id="rId38"/>
    <p:sldId id="308" r:id="rId39"/>
    <p:sldId id="309" r:id="rId40"/>
    <p:sldId id="310" r:id="rId41"/>
    <p:sldId id="311" r:id="rId42"/>
    <p:sldId id="312" r:id="rId43"/>
    <p:sldId id="340" r:id="rId44"/>
    <p:sldId id="313" r:id="rId45"/>
    <p:sldId id="315" r:id="rId46"/>
    <p:sldId id="333" r:id="rId47"/>
    <p:sldId id="317" r:id="rId48"/>
    <p:sldId id="318" r:id="rId49"/>
    <p:sldId id="319" r:id="rId50"/>
    <p:sldId id="320" r:id="rId51"/>
    <p:sldId id="327" r:id="rId52"/>
    <p:sldId id="334" r:id="rId53"/>
    <p:sldId id="328" r:id="rId54"/>
    <p:sldId id="329" r:id="rId55"/>
    <p:sldId id="262" r:id="rId56"/>
  </p:sldIdLst>
  <p:sldSz cx="10058400" cy="7543800"/>
  <p:notesSz cx="6996113" cy="9282113"/>
  <p:custDataLst>
    <p:tags r:id="rId59"/>
  </p:custDataLst>
  <p:defaultTextStyle>
    <a:defPPr>
      <a:defRPr lang="en-US"/>
    </a:defPPr>
    <a:lvl1pPr algn="l" rtl="0" eaLnBrk="0" fontAlgn="base" hangingPunct="0">
      <a:spcBef>
        <a:spcPct val="50000"/>
      </a:spcBef>
      <a:spcAft>
        <a:spcPct val="0"/>
      </a:spcAft>
      <a:defRPr lang="de-CH" kern="1200">
        <a:solidFill>
          <a:schemeClr val="tx1"/>
        </a:solidFill>
        <a:latin typeface="Frutiger 45 Light"/>
        <a:ea typeface="+mn-ea"/>
        <a:cs typeface="+mn-cs"/>
      </a:defRPr>
    </a:lvl1pPr>
    <a:lvl2pPr marL="457200" algn="l" rtl="0" eaLnBrk="0" fontAlgn="base" hangingPunct="0">
      <a:spcBef>
        <a:spcPct val="50000"/>
      </a:spcBef>
      <a:spcAft>
        <a:spcPct val="0"/>
      </a:spcAft>
      <a:defRPr kern="1200">
        <a:solidFill>
          <a:schemeClr val="tx1"/>
        </a:solidFill>
        <a:latin typeface="Frutiger 45 Light" pitchFamily="34" charset="0"/>
        <a:ea typeface="+mn-ea"/>
        <a:cs typeface="+mn-cs"/>
      </a:defRPr>
    </a:lvl2pPr>
    <a:lvl3pPr marL="914400" algn="l" rtl="0" eaLnBrk="0" fontAlgn="base" hangingPunct="0">
      <a:spcBef>
        <a:spcPct val="50000"/>
      </a:spcBef>
      <a:spcAft>
        <a:spcPct val="0"/>
      </a:spcAft>
      <a:defRPr kern="1200">
        <a:solidFill>
          <a:schemeClr val="tx1"/>
        </a:solidFill>
        <a:latin typeface="Frutiger 45 Light" pitchFamily="34" charset="0"/>
        <a:ea typeface="+mn-ea"/>
        <a:cs typeface="+mn-cs"/>
      </a:defRPr>
    </a:lvl3pPr>
    <a:lvl4pPr marL="1371600" algn="l" rtl="0" eaLnBrk="0" fontAlgn="base" hangingPunct="0">
      <a:spcBef>
        <a:spcPct val="50000"/>
      </a:spcBef>
      <a:spcAft>
        <a:spcPct val="0"/>
      </a:spcAft>
      <a:defRPr kern="1200">
        <a:solidFill>
          <a:schemeClr val="tx1"/>
        </a:solidFill>
        <a:latin typeface="Frutiger 45 Light" pitchFamily="34" charset="0"/>
        <a:ea typeface="+mn-ea"/>
        <a:cs typeface="+mn-cs"/>
      </a:defRPr>
    </a:lvl4pPr>
    <a:lvl5pPr marL="1828800" algn="l" rtl="0" eaLnBrk="0" fontAlgn="base" hangingPunct="0">
      <a:spcBef>
        <a:spcPct val="50000"/>
      </a:spcBef>
      <a:spcAft>
        <a:spcPct val="0"/>
      </a:spcAft>
      <a:defRPr kern="1200">
        <a:solidFill>
          <a:schemeClr val="tx1"/>
        </a:solidFill>
        <a:latin typeface="Frutiger 45 Light" pitchFamily="34" charset="0"/>
        <a:ea typeface="+mn-ea"/>
        <a:cs typeface="+mn-cs"/>
      </a:defRPr>
    </a:lvl5pPr>
    <a:lvl6pPr marL="2286000" algn="l" defTabSz="914400" rtl="0" eaLnBrk="1" latinLnBrk="0" hangingPunct="1">
      <a:defRPr kern="1200">
        <a:solidFill>
          <a:schemeClr val="tx1"/>
        </a:solidFill>
        <a:latin typeface="Frutiger 45 Light" pitchFamily="34" charset="0"/>
        <a:ea typeface="+mn-ea"/>
        <a:cs typeface="+mn-cs"/>
      </a:defRPr>
    </a:lvl6pPr>
    <a:lvl7pPr marL="2743200" algn="l" defTabSz="914400" rtl="0" eaLnBrk="1" latinLnBrk="0" hangingPunct="1">
      <a:defRPr kern="1200">
        <a:solidFill>
          <a:schemeClr val="tx1"/>
        </a:solidFill>
        <a:latin typeface="Frutiger 45 Light" pitchFamily="34" charset="0"/>
        <a:ea typeface="+mn-ea"/>
        <a:cs typeface="+mn-cs"/>
      </a:defRPr>
    </a:lvl7pPr>
    <a:lvl8pPr marL="3200400" algn="l" defTabSz="914400" rtl="0" eaLnBrk="1" latinLnBrk="0" hangingPunct="1">
      <a:defRPr kern="1200">
        <a:solidFill>
          <a:schemeClr val="tx1"/>
        </a:solidFill>
        <a:latin typeface="Frutiger 45 Light" pitchFamily="34" charset="0"/>
        <a:ea typeface="+mn-ea"/>
        <a:cs typeface="+mn-cs"/>
      </a:defRPr>
    </a:lvl8pPr>
    <a:lvl9pPr marL="3657600" algn="l" defTabSz="914400" rtl="0" eaLnBrk="1" latinLnBrk="0" hangingPunct="1">
      <a:defRPr kern="1200">
        <a:solidFill>
          <a:schemeClr val="tx1"/>
        </a:solidFill>
        <a:latin typeface="Frutiger 45 Light" pitchFamily="34" charset="0"/>
        <a:ea typeface="+mn-ea"/>
        <a:cs typeface="+mn-cs"/>
      </a:defRPr>
    </a:lvl9pPr>
  </p:defaultTextStyle>
  <p:extLst>
    <p:ext uri="{521415D9-36F7-43E2-AB2F-B90AF26B5E84}">
      <p14:sectionLst xmlns:p14="http://schemas.microsoft.com/office/powerpoint/2010/main">
        <p14:section name="Untitled Section" id="{40FD161F-5710-4583-9E73-8C5736FB2612}">
          <p14:sldIdLst>
            <p14:sldId id="263"/>
            <p14:sldId id="267"/>
            <p14:sldId id="268"/>
            <p14:sldId id="269"/>
            <p14:sldId id="270"/>
            <p14:sldId id="272"/>
            <p14:sldId id="314"/>
            <p14:sldId id="336"/>
            <p14:sldId id="337"/>
            <p14:sldId id="338"/>
            <p14:sldId id="330"/>
            <p14:sldId id="331"/>
            <p14:sldId id="332"/>
            <p14:sldId id="339"/>
            <p14:sldId id="335"/>
            <p14:sldId id="273"/>
            <p14:sldId id="274"/>
            <p14:sldId id="275"/>
            <p14:sldId id="276"/>
            <p14:sldId id="278"/>
            <p14:sldId id="279"/>
            <p14:sldId id="325"/>
            <p14:sldId id="280"/>
            <p14:sldId id="281"/>
            <p14:sldId id="282"/>
            <p14:sldId id="284"/>
            <p14:sldId id="286"/>
            <p14:sldId id="291"/>
            <p14:sldId id="292"/>
            <p14:sldId id="293"/>
            <p14:sldId id="294"/>
            <p14:sldId id="296"/>
            <p14:sldId id="298"/>
            <p14:sldId id="302"/>
            <p14:sldId id="306"/>
            <p14:sldId id="307"/>
            <p14:sldId id="308"/>
            <p14:sldId id="309"/>
            <p14:sldId id="310"/>
            <p14:sldId id="311"/>
            <p14:sldId id="312"/>
            <p14:sldId id="340"/>
            <p14:sldId id="313"/>
            <p14:sldId id="315"/>
            <p14:sldId id="333"/>
            <p14:sldId id="317"/>
            <p14:sldId id="318"/>
            <p14:sldId id="319"/>
            <p14:sldId id="320"/>
            <p14:sldId id="327"/>
            <p14:sldId id="334"/>
            <p14:sldId id="328"/>
            <p14:sldId id="329"/>
          </p14:sldIdLst>
        </p14:section>
        <p14:section name="Untitled Section" id="{46D328FE-FC08-4716-8C3A-834F200EEC85}">
          <p14:sldIdLst>
            <p14:sldId id="262"/>
          </p14:sldIdLst>
        </p14:section>
      </p14:sectionLst>
    </p:ext>
    <p:ext uri="{50385BFA-195E-4E9F-9E8A-86900EEC6D5D}">
      <p14:sectionPr xmlns:p14="http://schemas.microsoft.com/office/powerpoint/2007/7/12/main" xmlns="">
        <p14:section name="Default Section" slideIdLst="263 258" id="{5C98BB79-27BD-4380-8FA2-F2C40EBD185D}"/>
        <p14:section name="Untitled Section" slideIdLst="259 260" id="{8481DB14-7621-4777-BF9D-F7FFE0D6D9F9}"/>
        <p14:section name="Untitled Section" slideIdLst="261 262" id="{0424402B-84E0-4D5B-9C91-9D6D21E09A56}"/>
      </p14:sectionPr>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3C2F"/>
    <a:srgbClr val="B9B2A3"/>
    <a:srgbClr val="7B6B59"/>
    <a:srgbClr val="E8C767"/>
    <a:srgbClr val="C07156"/>
    <a:srgbClr val="CFBD9B"/>
    <a:srgbClr val="A43725"/>
    <a:srgbClr val="464749"/>
    <a:srgbClr val="F1702C"/>
    <a:srgbClr val="F7B5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5" autoAdjust="0"/>
    <p:restoredTop sz="94687" autoAdjust="0"/>
  </p:normalViewPr>
  <p:slideViewPr>
    <p:cSldViewPr snapToGrid="0">
      <p:cViewPr>
        <p:scale>
          <a:sx n="80" d="100"/>
          <a:sy n="80" d="100"/>
        </p:scale>
        <p:origin x="-570" y="-450"/>
      </p:cViewPr>
      <p:guideLst>
        <p:guide orient="horz" pos="2529"/>
        <p:guide orient="horz" pos="355"/>
        <p:guide orient="horz" pos="687"/>
        <p:guide orient="horz" pos="536"/>
        <p:guide orient="horz" pos="1039"/>
        <p:guide orient="horz" pos="4163"/>
        <p:guide orient="horz" pos="2753"/>
        <p:guide orient="horz" pos="4360"/>
        <p:guide orient="horz" pos="1260"/>
        <p:guide pos="3168"/>
        <p:guide pos="265"/>
        <p:guide pos="1681"/>
        <p:guide pos="5052"/>
        <p:guide pos="6059"/>
      </p:guideLst>
    </p:cSldViewPr>
  </p:slideViewPr>
  <p:outlineViewPr>
    <p:cViewPr>
      <p:scale>
        <a:sx n="33" d="100"/>
        <a:sy n="33" d="100"/>
      </p:scale>
      <p:origin x="0" y="2592"/>
    </p:cViewPr>
  </p:outlineViewPr>
  <p:notesTextViewPr>
    <p:cViewPr>
      <p:scale>
        <a:sx n="100" d="100"/>
        <a:sy n="100" d="100"/>
      </p:scale>
      <p:origin x="0" y="0"/>
    </p:cViewPr>
  </p:notesTextViewPr>
  <p:sorterViewPr>
    <p:cViewPr>
      <p:scale>
        <a:sx n="66" d="100"/>
        <a:sy n="66" d="100"/>
      </p:scale>
      <p:origin x="0" y="30"/>
    </p:cViewPr>
  </p:sorterViewPr>
  <p:notesViewPr>
    <p:cSldViewPr snapToGrid="0">
      <p:cViewPr>
        <p:scale>
          <a:sx n="100" d="100"/>
          <a:sy n="100" d="100"/>
        </p:scale>
        <p:origin x="-3414" y="-72"/>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gs" Target="tags/tag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605399934618295"/>
          <c:y val="6.8003515595671166E-2"/>
          <c:w val="0.46036605500648864"/>
          <c:h val="0.82098801782530673"/>
        </c:manualLayout>
      </c:layout>
      <c:doughnutChart>
        <c:varyColors val="1"/>
        <c:ser>
          <c:idx val="0"/>
          <c:order val="0"/>
          <c:tx>
            <c:strRef>
              <c:f>Sheet1!$B$1</c:f>
              <c:strCache>
                <c:ptCount val="1"/>
                <c:pt idx="0">
                  <c:v>Client activity</c:v>
                </c:pt>
              </c:strCache>
            </c:strRef>
          </c:tx>
          <c:dPt>
            <c:idx val="0"/>
            <c:bubble3D val="0"/>
            <c:spPr>
              <a:solidFill>
                <a:srgbClr val="232325"/>
              </a:solidFill>
              <a:ln w="9525">
                <a:solidFill>
                  <a:srgbClr val="FFFFFF"/>
                </a:solidFill>
                <a:prstDash val="solid"/>
              </a:ln>
            </c:spPr>
          </c:dPt>
          <c:dPt>
            <c:idx val="1"/>
            <c:bubble3D val="0"/>
            <c:spPr>
              <a:solidFill>
                <a:srgbClr val="DADADB"/>
              </a:solidFill>
              <a:ln w="9525">
                <a:solidFill>
                  <a:srgbClr val="FFFFFF"/>
                </a:solidFill>
                <a:prstDash val="solid"/>
              </a:ln>
            </c:spPr>
          </c:dPt>
          <c:dPt>
            <c:idx val="2"/>
            <c:bubble3D val="0"/>
            <c:spPr>
              <a:solidFill>
                <a:srgbClr val="7B7D80"/>
              </a:solidFill>
              <a:ln w="9525">
                <a:solidFill>
                  <a:srgbClr val="FFFFFF"/>
                </a:solidFill>
                <a:prstDash val="solid"/>
              </a:ln>
            </c:spPr>
          </c:dPt>
          <c:cat>
            <c:strRef>
              <c:f>Sheet1!$A$2:$A$4</c:f>
              <c:strCache>
                <c:ptCount val="3"/>
                <c:pt idx="0">
                  <c:v>Americas</c:v>
                </c:pt>
                <c:pt idx="1">
                  <c:v>EMEA</c:v>
                </c:pt>
                <c:pt idx="2">
                  <c:v>AOAC</c:v>
                </c:pt>
              </c:strCache>
            </c:strRef>
          </c:cat>
          <c:val>
            <c:numRef>
              <c:f>Sheet1!$B$2:$B$4</c:f>
              <c:numCache>
                <c:formatCode>General</c:formatCode>
                <c:ptCount val="3"/>
                <c:pt idx="0">
                  <c:v>31</c:v>
                </c:pt>
                <c:pt idx="1">
                  <c:v>28</c:v>
                </c:pt>
                <c:pt idx="2">
                  <c:v>41</c:v>
                </c:pt>
              </c:numCache>
            </c:numRef>
          </c:val>
        </c:ser>
        <c:dLbls>
          <c:showLegendKey val="0"/>
          <c:showVal val="0"/>
          <c:showCatName val="0"/>
          <c:showSerName val="0"/>
          <c:showPercent val="0"/>
          <c:showBubbleSize val="0"/>
          <c:showLeaderLines val="1"/>
        </c:dLbls>
        <c:firstSliceAng val="0"/>
        <c:holeSize val="50"/>
      </c:doughnutChart>
      <c:spPr>
        <a:noFill/>
        <a:ln w="25400">
          <a:noFill/>
        </a:ln>
      </c:spPr>
    </c:plotArea>
    <c:plotVisOnly val="1"/>
    <c:dispBlanksAs val="gap"/>
    <c:showDLblsOverMax val="0"/>
  </c:chart>
  <c:spPr>
    <a:solidFill>
      <a:srgbClr val="FFFFFF"/>
    </a:solidFill>
    <a:ln w="9525">
      <a:noFill/>
    </a:ln>
    <a:effectLst/>
  </c:spPr>
  <c:txPr>
    <a:bodyPr/>
    <a:lstStyle/>
    <a:p>
      <a:pPr>
        <a:defRPr sz="1000">
          <a:latin typeface="Frutiger 45 Light"/>
        </a:defRPr>
      </a:pPr>
      <a:endParaRPr lang="en-US"/>
    </a:p>
  </c:txPr>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CDFD29-5600-451F-91B5-2109C28768B9}"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8F50B8B5-888D-4864-9E59-5AE47A8EC6C0}">
      <dgm:prSet phldrT="[Text]" custT="1"/>
      <dgm:spPr/>
      <dgm:t>
        <a:bodyPr/>
        <a:lstStyle/>
        <a:p>
          <a:r>
            <a:rPr lang="en-US" sz="1000" dirty="0" smtClean="0"/>
            <a:t> </a:t>
          </a:r>
          <a:endParaRPr lang="en-US" sz="1000" dirty="0"/>
        </a:p>
      </dgm:t>
    </dgm:pt>
    <dgm:pt modelId="{2C53C54F-5B24-4F71-A2BF-9FBAE97FE0CD}" type="parTrans" cxnId="{068110C7-7222-49FE-9C8C-014EBE9A1707}">
      <dgm:prSet/>
      <dgm:spPr/>
      <dgm:t>
        <a:bodyPr/>
        <a:lstStyle/>
        <a:p>
          <a:endParaRPr lang="en-US"/>
        </a:p>
      </dgm:t>
    </dgm:pt>
    <dgm:pt modelId="{60BC0E20-D399-476A-9392-464DF2C45E71}" type="sibTrans" cxnId="{068110C7-7222-49FE-9C8C-014EBE9A1707}">
      <dgm:prSet/>
      <dgm:spPr/>
      <dgm:t>
        <a:bodyPr/>
        <a:lstStyle/>
        <a:p>
          <a:endParaRPr lang="en-US"/>
        </a:p>
      </dgm:t>
    </dgm:pt>
    <dgm:pt modelId="{0C90414D-D9D7-4FE1-A564-EA9D368CF73D}">
      <dgm:prSet phldrT="[Text]" custT="1"/>
      <dgm:spPr>
        <a:solidFill>
          <a:srgbClr val="CFBD9B"/>
        </a:solidFill>
      </dgm:spPr>
      <dgm:t>
        <a:bodyPr/>
        <a:lstStyle/>
        <a:p>
          <a:r>
            <a:rPr lang="en-US" sz="1000" dirty="0" smtClean="0"/>
            <a:t> </a:t>
          </a:r>
          <a:endParaRPr lang="en-US" sz="1000" dirty="0"/>
        </a:p>
      </dgm:t>
    </dgm:pt>
    <dgm:pt modelId="{5212712A-32B4-4C10-AF30-09620D0BE98C}" type="parTrans" cxnId="{FBFFDB7F-DC4B-4328-B336-4920A3B56704}">
      <dgm:prSet/>
      <dgm:spPr/>
      <dgm:t>
        <a:bodyPr/>
        <a:lstStyle/>
        <a:p>
          <a:endParaRPr lang="en-US"/>
        </a:p>
      </dgm:t>
    </dgm:pt>
    <dgm:pt modelId="{463130C0-7F28-4B70-BBBE-5813EDDD52DD}" type="sibTrans" cxnId="{FBFFDB7F-DC4B-4328-B336-4920A3B56704}">
      <dgm:prSet/>
      <dgm:spPr/>
      <dgm:t>
        <a:bodyPr/>
        <a:lstStyle/>
        <a:p>
          <a:endParaRPr lang="en-US"/>
        </a:p>
      </dgm:t>
    </dgm:pt>
    <dgm:pt modelId="{1983DEEF-2178-49E4-AC73-9D26197ABA4D}">
      <dgm:prSet phldrT="[Text]" custT="1"/>
      <dgm:spPr>
        <a:solidFill>
          <a:srgbClr val="E8C767"/>
        </a:solidFill>
      </dgm:spPr>
      <dgm:t>
        <a:bodyPr/>
        <a:lstStyle/>
        <a:p>
          <a:r>
            <a:rPr lang="en-US" sz="1000" dirty="0" smtClean="0"/>
            <a:t> </a:t>
          </a:r>
          <a:endParaRPr lang="en-US" sz="1000" dirty="0"/>
        </a:p>
      </dgm:t>
    </dgm:pt>
    <dgm:pt modelId="{0CAC87AC-3D72-4FDC-AF53-5444962E6414}" type="parTrans" cxnId="{1B173D51-BDED-4FC0-82F5-ACD5C90D0662}">
      <dgm:prSet/>
      <dgm:spPr/>
      <dgm:t>
        <a:bodyPr/>
        <a:lstStyle/>
        <a:p>
          <a:endParaRPr lang="en-US"/>
        </a:p>
      </dgm:t>
    </dgm:pt>
    <dgm:pt modelId="{756D256D-8589-4A16-8F37-B6CC7E81711B}" type="sibTrans" cxnId="{1B173D51-BDED-4FC0-82F5-ACD5C90D0662}">
      <dgm:prSet/>
      <dgm:spPr/>
      <dgm:t>
        <a:bodyPr/>
        <a:lstStyle/>
        <a:p>
          <a:endParaRPr lang="en-US"/>
        </a:p>
      </dgm:t>
    </dgm:pt>
    <dgm:pt modelId="{CB20022C-5AD3-4067-916D-15599D927FC5}">
      <dgm:prSet phldrT="[Text]" custT="1"/>
      <dgm:spPr>
        <a:solidFill>
          <a:srgbClr val="C07156"/>
        </a:solidFill>
      </dgm:spPr>
      <dgm:t>
        <a:bodyPr/>
        <a:lstStyle/>
        <a:p>
          <a:r>
            <a:rPr lang="en-US" sz="1000" dirty="0" smtClean="0"/>
            <a:t> </a:t>
          </a:r>
          <a:endParaRPr lang="en-US" sz="1000" dirty="0"/>
        </a:p>
      </dgm:t>
    </dgm:pt>
    <dgm:pt modelId="{DF2E454A-F4B1-4803-97B7-58472CEADBEB}" type="parTrans" cxnId="{A2600C31-CB8E-42D1-8F93-725647A776BF}">
      <dgm:prSet/>
      <dgm:spPr/>
      <dgm:t>
        <a:bodyPr/>
        <a:lstStyle/>
        <a:p>
          <a:endParaRPr lang="en-US"/>
        </a:p>
      </dgm:t>
    </dgm:pt>
    <dgm:pt modelId="{8A55484D-B6D0-4A7B-98BA-C0A38181BA63}" type="sibTrans" cxnId="{A2600C31-CB8E-42D1-8F93-725647A776BF}">
      <dgm:prSet/>
      <dgm:spPr/>
      <dgm:t>
        <a:bodyPr/>
        <a:lstStyle/>
        <a:p>
          <a:endParaRPr lang="en-US"/>
        </a:p>
      </dgm:t>
    </dgm:pt>
    <dgm:pt modelId="{14090DB9-0A23-4C3E-963F-AC6488D34277}" type="pres">
      <dgm:prSet presAssocID="{31CDFD29-5600-451F-91B5-2109C28768B9}" presName="matrix" presStyleCnt="0">
        <dgm:presLayoutVars>
          <dgm:chMax val="1"/>
          <dgm:dir/>
          <dgm:resizeHandles val="exact"/>
        </dgm:presLayoutVars>
      </dgm:prSet>
      <dgm:spPr/>
      <dgm:t>
        <a:bodyPr/>
        <a:lstStyle/>
        <a:p>
          <a:endParaRPr lang="en-US"/>
        </a:p>
      </dgm:t>
    </dgm:pt>
    <dgm:pt modelId="{8F782FA5-10F4-4D7C-B52F-BDC2F0BC9843}" type="pres">
      <dgm:prSet presAssocID="{31CDFD29-5600-451F-91B5-2109C28768B9}" presName="axisShape" presStyleLbl="bgShp" presStyleIdx="0" presStyleCnt="1"/>
      <dgm:spPr>
        <a:solidFill>
          <a:schemeClr val="tx1">
            <a:lumMod val="20000"/>
            <a:lumOff val="80000"/>
          </a:schemeClr>
        </a:solidFill>
      </dgm:spPr>
      <dgm:t>
        <a:bodyPr/>
        <a:lstStyle/>
        <a:p>
          <a:endParaRPr lang="en-US"/>
        </a:p>
      </dgm:t>
    </dgm:pt>
    <dgm:pt modelId="{B8CA5C69-06DE-4B06-B0A3-7BB569CBF1A4}" type="pres">
      <dgm:prSet presAssocID="{31CDFD29-5600-451F-91B5-2109C28768B9}" presName="rect1" presStyleLbl="node1" presStyleIdx="0" presStyleCnt="4">
        <dgm:presLayoutVars>
          <dgm:chMax val="0"/>
          <dgm:chPref val="0"/>
          <dgm:bulletEnabled val="1"/>
        </dgm:presLayoutVars>
      </dgm:prSet>
      <dgm:spPr>
        <a:prstGeom prst="ellipse">
          <a:avLst/>
        </a:prstGeom>
      </dgm:spPr>
      <dgm:t>
        <a:bodyPr/>
        <a:lstStyle/>
        <a:p>
          <a:endParaRPr lang="en-US"/>
        </a:p>
      </dgm:t>
    </dgm:pt>
    <dgm:pt modelId="{6B02FEFB-1E12-4B61-8DB6-EF3EC71E4AA3}" type="pres">
      <dgm:prSet presAssocID="{31CDFD29-5600-451F-91B5-2109C28768B9}" presName="rect2" presStyleLbl="node1" presStyleIdx="1" presStyleCnt="4">
        <dgm:presLayoutVars>
          <dgm:chMax val="0"/>
          <dgm:chPref val="0"/>
          <dgm:bulletEnabled val="1"/>
        </dgm:presLayoutVars>
      </dgm:prSet>
      <dgm:spPr>
        <a:prstGeom prst="ellipse">
          <a:avLst/>
        </a:prstGeom>
      </dgm:spPr>
      <dgm:t>
        <a:bodyPr/>
        <a:lstStyle/>
        <a:p>
          <a:endParaRPr lang="en-US"/>
        </a:p>
      </dgm:t>
    </dgm:pt>
    <dgm:pt modelId="{4461674B-7841-4BB7-8DDF-01A840B3B8AA}" type="pres">
      <dgm:prSet presAssocID="{31CDFD29-5600-451F-91B5-2109C28768B9}" presName="rect3" presStyleLbl="node1" presStyleIdx="2" presStyleCnt="4">
        <dgm:presLayoutVars>
          <dgm:chMax val="0"/>
          <dgm:chPref val="0"/>
          <dgm:bulletEnabled val="1"/>
        </dgm:presLayoutVars>
      </dgm:prSet>
      <dgm:spPr>
        <a:prstGeom prst="ellipse">
          <a:avLst/>
        </a:prstGeom>
      </dgm:spPr>
      <dgm:t>
        <a:bodyPr/>
        <a:lstStyle/>
        <a:p>
          <a:endParaRPr lang="en-US"/>
        </a:p>
      </dgm:t>
    </dgm:pt>
    <dgm:pt modelId="{B2D5FB7F-98A4-4FE8-8120-F832B0FED003}" type="pres">
      <dgm:prSet presAssocID="{31CDFD29-5600-451F-91B5-2109C28768B9}" presName="rect4" presStyleLbl="node1" presStyleIdx="3" presStyleCnt="4">
        <dgm:presLayoutVars>
          <dgm:chMax val="0"/>
          <dgm:chPref val="0"/>
          <dgm:bulletEnabled val="1"/>
        </dgm:presLayoutVars>
      </dgm:prSet>
      <dgm:spPr>
        <a:prstGeom prst="ellipse">
          <a:avLst/>
        </a:prstGeom>
      </dgm:spPr>
      <dgm:t>
        <a:bodyPr/>
        <a:lstStyle/>
        <a:p>
          <a:endParaRPr lang="en-US"/>
        </a:p>
      </dgm:t>
    </dgm:pt>
  </dgm:ptLst>
  <dgm:cxnLst>
    <dgm:cxn modelId="{B4D7BDCF-E67C-49A3-B4AD-9A69AEE7361B}" type="presOf" srcId="{8F50B8B5-888D-4864-9E59-5AE47A8EC6C0}" destId="{B8CA5C69-06DE-4B06-B0A3-7BB569CBF1A4}" srcOrd="0" destOrd="0" presId="urn:microsoft.com/office/officeart/2005/8/layout/matrix2"/>
    <dgm:cxn modelId="{7CD78E6B-96C3-4423-B035-A918641C9D8B}" type="presOf" srcId="{31CDFD29-5600-451F-91B5-2109C28768B9}" destId="{14090DB9-0A23-4C3E-963F-AC6488D34277}" srcOrd="0" destOrd="0" presId="urn:microsoft.com/office/officeart/2005/8/layout/matrix2"/>
    <dgm:cxn modelId="{A2600C31-CB8E-42D1-8F93-725647A776BF}" srcId="{31CDFD29-5600-451F-91B5-2109C28768B9}" destId="{CB20022C-5AD3-4067-916D-15599D927FC5}" srcOrd="3" destOrd="0" parTransId="{DF2E454A-F4B1-4803-97B7-58472CEADBEB}" sibTransId="{8A55484D-B6D0-4A7B-98BA-C0A38181BA63}"/>
    <dgm:cxn modelId="{D07D20A2-BA24-492E-8EA6-6338898672E3}" type="presOf" srcId="{1983DEEF-2178-49E4-AC73-9D26197ABA4D}" destId="{4461674B-7841-4BB7-8DDF-01A840B3B8AA}" srcOrd="0" destOrd="0" presId="urn:microsoft.com/office/officeart/2005/8/layout/matrix2"/>
    <dgm:cxn modelId="{A4427800-9E8D-4FAE-A1A7-7C93DF5FB3C5}" type="presOf" srcId="{0C90414D-D9D7-4FE1-A564-EA9D368CF73D}" destId="{6B02FEFB-1E12-4B61-8DB6-EF3EC71E4AA3}" srcOrd="0" destOrd="0" presId="urn:microsoft.com/office/officeart/2005/8/layout/matrix2"/>
    <dgm:cxn modelId="{CC57C06D-2725-4299-9FEE-6EE66C580C60}" type="presOf" srcId="{CB20022C-5AD3-4067-916D-15599D927FC5}" destId="{B2D5FB7F-98A4-4FE8-8120-F832B0FED003}" srcOrd="0" destOrd="0" presId="urn:microsoft.com/office/officeart/2005/8/layout/matrix2"/>
    <dgm:cxn modelId="{068110C7-7222-49FE-9C8C-014EBE9A1707}" srcId="{31CDFD29-5600-451F-91B5-2109C28768B9}" destId="{8F50B8B5-888D-4864-9E59-5AE47A8EC6C0}" srcOrd="0" destOrd="0" parTransId="{2C53C54F-5B24-4F71-A2BF-9FBAE97FE0CD}" sibTransId="{60BC0E20-D399-476A-9392-464DF2C45E71}"/>
    <dgm:cxn modelId="{FBFFDB7F-DC4B-4328-B336-4920A3B56704}" srcId="{31CDFD29-5600-451F-91B5-2109C28768B9}" destId="{0C90414D-D9D7-4FE1-A564-EA9D368CF73D}" srcOrd="1" destOrd="0" parTransId="{5212712A-32B4-4C10-AF30-09620D0BE98C}" sibTransId="{463130C0-7F28-4B70-BBBE-5813EDDD52DD}"/>
    <dgm:cxn modelId="{1B173D51-BDED-4FC0-82F5-ACD5C90D0662}" srcId="{31CDFD29-5600-451F-91B5-2109C28768B9}" destId="{1983DEEF-2178-49E4-AC73-9D26197ABA4D}" srcOrd="2" destOrd="0" parTransId="{0CAC87AC-3D72-4FDC-AF53-5444962E6414}" sibTransId="{756D256D-8589-4A16-8F37-B6CC7E81711B}"/>
    <dgm:cxn modelId="{AC429EE6-BB04-4B4A-B009-4430931D50B7}" type="presParOf" srcId="{14090DB9-0A23-4C3E-963F-AC6488D34277}" destId="{8F782FA5-10F4-4D7C-B52F-BDC2F0BC9843}" srcOrd="0" destOrd="0" presId="urn:microsoft.com/office/officeart/2005/8/layout/matrix2"/>
    <dgm:cxn modelId="{26663D34-2625-4CD0-9525-8B337FE5B7A0}" type="presParOf" srcId="{14090DB9-0A23-4C3E-963F-AC6488D34277}" destId="{B8CA5C69-06DE-4B06-B0A3-7BB569CBF1A4}" srcOrd="1" destOrd="0" presId="urn:microsoft.com/office/officeart/2005/8/layout/matrix2"/>
    <dgm:cxn modelId="{4BC1C06E-770A-4277-82BA-7979DCCFA891}" type="presParOf" srcId="{14090DB9-0A23-4C3E-963F-AC6488D34277}" destId="{6B02FEFB-1E12-4B61-8DB6-EF3EC71E4AA3}" srcOrd="2" destOrd="0" presId="urn:microsoft.com/office/officeart/2005/8/layout/matrix2"/>
    <dgm:cxn modelId="{B408685C-8B1C-4C0D-963A-B0256BA8E435}" type="presParOf" srcId="{14090DB9-0A23-4C3E-963F-AC6488D34277}" destId="{4461674B-7841-4BB7-8DDF-01A840B3B8AA}" srcOrd="3" destOrd="0" presId="urn:microsoft.com/office/officeart/2005/8/layout/matrix2"/>
    <dgm:cxn modelId="{9F3E0E54-9FC8-4250-BBC5-49F0CC7B5E85}" type="presParOf" srcId="{14090DB9-0A23-4C3E-963F-AC6488D34277}" destId="{B2D5FB7F-98A4-4FE8-8120-F832B0FED003}"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82FA5-10F4-4D7C-B52F-BDC2F0BC9843}">
      <dsp:nvSpPr>
        <dsp:cNvPr id="0" name=""/>
        <dsp:cNvSpPr/>
      </dsp:nvSpPr>
      <dsp:spPr>
        <a:xfrm>
          <a:off x="839946" y="0"/>
          <a:ext cx="3359785" cy="3359785"/>
        </a:xfrm>
        <a:prstGeom prst="quadArrow">
          <a:avLst>
            <a:gd name="adj1" fmla="val 2000"/>
            <a:gd name="adj2" fmla="val 4000"/>
            <a:gd name="adj3" fmla="val 5000"/>
          </a:avLst>
        </a:prstGeom>
        <a:solidFill>
          <a:schemeClr val="tx1">
            <a:lumMod val="20000"/>
            <a:lumOff val="80000"/>
          </a:schemeClr>
        </a:solidFill>
        <a:ln>
          <a:noFill/>
        </a:ln>
        <a:effectLst/>
      </dsp:spPr>
      <dsp:style>
        <a:lnRef idx="0">
          <a:scrgbClr r="0" g="0" b="0"/>
        </a:lnRef>
        <a:fillRef idx="1">
          <a:scrgbClr r="0" g="0" b="0"/>
        </a:fillRef>
        <a:effectRef idx="0">
          <a:scrgbClr r="0" g="0" b="0"/>
        </a:effectRef>
        <a:fontRef idx="minor"/>
      </dsp:style>
    </dsp:sp>
    <dsp:sp modelId="{B8CA5C69-06DE-4B06-B0A3-7BB569CBF1A4}">
      <dsp:nvSpPr>
        <dsp:cNvPr id="0" name=""/>
        <dsp:cNvSpPr/>
      </dsp:nvSpPr>
      <dsp:spPr>
        <a:xfrm>
          <a:off x="1058332" y="218386"/>
          <a:ext cx="1343914" cy="134391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1255144" y="415198"/>
        <a:ext cx="950290" cy="950290"/>
      </dsp:txXfrm>
    </dsp:sp>
    <dsp:sp modelId="{6B02FEFB-1E12-4B61-8DB6-EF3EC71E4AA3}">
      <dsp:nvSpPr>
        <dsp:cNvPr id="0" name=""/>
        <dsp:cNvSpPr/>
      </dsp:nvSpPr>
      <dsp:spPr>
        <a:xfrm>
          <a:off x="2637431" y="218386"/>
          <a:ext cx="1343914" cy="1343914"/>
        </a:xfrm>
        <a:prstGeom prst="ellipse">
          <a:avLst/>
        </a:prstGeom>
        <a:solidFill>
          <a:srgbClr val="CFBD9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2834243" y="415198"/>
        <a:ext cx="950290" cy="950290"/>
      </dsp:txXfrm>
    </dsp:sp>
    <dsp:sp modelId="{4461674B-7841-4BB7-8DDF-01A840B3B8AA}">
      <dsp:nvSpPr>
        <dsp:cNvPr id="0" name=""/>
        <dsp:cNvSpPr/>
      </dsp:nvSpPr>
      <dsp:spPr>
        <a:xfrm>
          <a:off x="1058332" y="1797484"/>
          <a:ext cx="1343914" cy="1343914"/>
        </a:xfrm>
        <a:prstGeom prst="ellipse">
          <a:avLst/>
        </a:prstGeom>
        <a:solidFill>
          <a:srgbClr val="E8C767"/>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1255144" y="1994296"/>
        <a:ext cx="950290" cy="950290"/>
      </dsp:txXfrm>
    </dsp:sp>
    <dsp:sp modelId="{B2D5FB7F-98A4-4FE8-8120-F832B0FED003}">
      <dsp:nvSpPr>
        <dsp:cNvPr id="0" name=""/>
        <dsp:cNvSpPr/>
      </dsp:nvSpPr>
      <dsp:spPr>
        <a:xfrm>
          <a:off x="2637431" y="1797484"/>
          <a:ext cx="1343914" cy="1343914"/>
        </a:xfrm>
        <a:prstGeom prst="ellipse">
          <a:avLst/>
        </a:prstGeom>
        <a:solidFill>
          <a:srgbClr val="C0715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smtClean="0"/>
            <a:t> </a:t>
          </a:r>
          <a:endParaRPr lang="en-US" sz="1000" kern="1200" dirty="0"/>
        </a:p>
      </dsp:txBody>
      <dsp:txXfrm>
        <a:off x="2834243" y="1994296"/>
        <a:ext cx="950290" cy="950290"/>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8.emf"/></Relationships>
</file>

<file path=ppt/drawings/drawing1.xml><?xml version="1.0" encoding="utf-8"?>
<c:userShapes xmlns:c="http://schemas.openxmlformats.org/drawingml/2006/chart">
  <cdr:relSizeAnchor xmlns:cdr="http://schemas.openxmlformats.org/drawingml/2006/chartDrawing">
    <cdr:from>
      <cdr:x>0.728</cdr:x>
      <cdr:y>0.05819</cdr:y>
    </cdr:from>
    <cdr:to>
      <cdr:x>0.93444</cdr:x>
      <cdr:y>0.35271</cdr:y>
    </cdr:to>
    <cdr:sp macro="" textlink="">
      <cdr:nvSpPr>
        <cdr:cNvPr id="9" name="TxbDL|S:1|P:1|F:4|"/>
        <cdr:cNvSpPr txBox="1"/>
      </cdr:nvSpPr>
      <cdr:spPr>
        <a:xfrm xmlns:a="http://schemas.openxmlformats.org/drawingml/2006/main">
          <a:off x="1763721" y="79056"/>
          <a:ext cx="500137" cy="400110"/>
        </a:xfrm>
        <a:prstGeom xmlns:a="http://schemas.openxmlformats.org/drawingml/2006/main" prst="rect">
          <a:avLst/>
        </a:prstGeom>
      </cdr:spPr>
      <cdr:txBody>
        <a:bodyPr xmlns:a="http://schemas.openxmlformats.org/drawingml/2006/main" vertOverflow="clip" vert="horz" wrap="none" lIns="0" rIns="0" rtlCol="0" anchor="t">
          <a:spAutoFit/>
        </a:bodyPr>
        <a:lstStyle xmlns:a="http://schemas.openxmlformats.org/drawingml/2006/main"/>
        <a:p xmlns:a="http://schemas.openxmlformats.org/drawingml/2006/main">
          <a:pPr algn="l"/>
          <a:r>
            <a:rPr lang="en-GB" sz="1000" b="0" dirty="0" smtClean="0">
              <a:solidFill>
                <a:srgbClr val="000000"/>
              </a:solidFill>
              <a:latin typeface="Frutiger 45 Light"/>
            </a:rPr>
            <a:t>Americas
31%</a:t>
          </a:r>
          <a:endParaRPr lang="en-GB" sz="1000" b="0" dirty="0">
            <a:solidFill>
              <a:srgbClr val="000000"/>
            </a:solidFill>
            <a:latin typeface="Frutiger 45 Light"/>
          </a:endParaRPr>
        </a:p>
      </cdr:txBody>
    </cdr:sp>
  </cdr:relSizeAnchor>
  <cdr:relSizeAnchor xmlns:cdr="http://schemas.openxmlformats.org/drawingml/2006/chartDrawing">
    <cdr:from>
      <cdr:x>0.70128</cdr:x>
      <cdr:y>0.70548</cdr:y>
    </cdr:from>
    <cdr:to>
      <cdr:x>0.83626</cdr:x>
      <cdr:y>1</cdr:y>
    </cdr:to>
    <cdr:sp macro="" textlink="">
      <cdr:nvSpPr>
        <cdr:cNvPr id="11" name="TxbDL|S:1|P:2|F:4|"/>
        <cdr:cNvSpPr txBox="1"/>
      </cdr:nvSpPr>
      <cdr:spPr>
        <a:xfrm xmlns:a="http://schemas.openxmlformats.org/drawingml/2006/main">
          <a:off x="1698997" y="958408"/>
          <a:ext cx="327013" cy="400110"/>
        </a:xfrm>
        <a:prstGeom xmlns:a="http://schemas.openxmlformats.org/drawingml/2006/main" prst="rect">
          <a:avLst/>
        </a:prstGeom>
      </cdr:spPr>
      <cdr:txBody>
        <a:bodyPr xmlns:a="http://schemas.openxmlformats.org/drawingml/2006/main" vertOverflow="clip" vert="horz" wrap="none" lIns="0" rIns="0" rtlCol="0" anchor="t">
          <a:spAutoFit/>
        </a:bodyPr>
        <a:lstStyle xmlns:a="http://schemas.openxmlformats.org/drawingml/2006/main"/>
        <a:p xmlns:a="http://schemas.openxmlformats.org/drawingml/2006/main">
          <a:pPr algn="l"/>
          <a:r>
            <a:rPr lang="en-GB" sz="1000" b="0" dirty="0" smtClean="0">
              <a:solidFill>
                <a:srgbClr val="000000"/>
              </a:solidFill>
              <a:latin typeface="Frutiger 45 Light"/>
            </a:rPr>
            <a:t>EMEA
28%</a:t>
          </a:r>
          <a:endParaRPr lang="en-GB" sz="1000" b="0" dirty="0">
            <a:solidFill>
              <a:srgbClr val="000000"/>
            </a:solidFill>
            <a:latin typeface="Frutiger 45 Light"/>
          </a:endParaRPr>
        </a:p>
      </cdr:txBody>
    </cdr:sp>
  </cdr:relSizeAnchor>
  <cdr:relSizeAnchor xmlns:cdr="http://schemas.openxmlformats.org/drawingml/2006/chartDrawing">
    <cdr:from>
      <cdr:x>0.11273</cdr:x>
      <cdr:y>0.12831</cdr:y>
    </cdr:from>
    <cdr:to>
      <cdr:x>0.2444</cdr:x>
      <cdr:y>0.42283</cdr:y>
    </cdr:to>
    <cdr:sp macro="" textlink="">
      <cdr:nvSpPr>
        <cdr:cNvPr id="13" name="TxbDL|S:1|P:3|F:4|"/>
        <cdr:cNvSpPr txBox="1"/>
      </cdr:nvSpPr>
      <cdr:spPr>
        <a:xfrm xmlns:a="http://schemas.openxmlformats.org/drawingml/2006/main">
          <a:off x="273120" y="174306"/>
          <a:ext cx="318998" cy="400110"/>
        </a:xfrm>
        <a:prstGeom xmlns:a="http://schemas.openxmlformats.org/drawingml/2006/main" prst="rect">
          <a:avLst/>
        </a:prstGeom>
      </cdr:spPr>
      <cdr:txBody>
        <a:bodyPr xmlns:a="http://schemas.openxmlformats.org/drawingml/2006/main" vertOverflow="clip" vert="horz" wrap="none" lIns="0" rIns="0" rtlCol="0" anchor="t">
          <a:spAutoFit/>
        </a:bodyPr>
        <a:lstStyle xmlns:a="http://schemas.openxmlformats.org/drawingml/2006/main"/>
        <a:p xmlns:a="http://schemas.openxmlformats.org/drawingml/2006/main">
          <a:pPr algn="l"/>
          <a:r>
            <a:rPr lang="en-GB" sz="1000" b="0" dirty="0" smtClean="0">
              <a:solidFill>
                <a:srgbClr val="000000"/>
              </a:solidFill>
              <a:latin typeface="Frutiger 45 Light"/>
            </a:rPr>
            <a:t>APAC
41%</a:t>
          </a:r>
          <a:endParaRPr lang="en-GB" sz="1000" b="0" dirty="0">
            <a:solidFill>
              <a:srgbClr val="000000"/>
            </a:solidFill>
            <a:latin typeface="Frutiger 45 Light"/>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573088" cy="182563"/>
          </a:xfrm>
          <a:prstGeom prst="rect">
            <a:avLst/>
          </a:prstGeom>
          <a:noFill/>
          <a:ln w="28575">
            <a:noFill/>
            <a:miter lim="800000"/>
            <a:headEnd/>
            <a:tailEnd/>
          </a:ln>
          <a:effectLst/>
        </p:spPr>
        <p:txBody>
          <a:bodyPr vert="horz" wrap="none" lIns="0" tIns="0" rIns="0" bIns="0" numCol="1" anchor="t" anchorCtr="0" compatLnSpc="1">
            <a:prstTxWarp prst="textNoShape">
              <a:avLst/>
            </a:prstTxWarp>
            <a:spAutoFit/>
          </a:bodyPr>
          <a:lstStyle>
            <a:lvl1pPr defTabSz="885825">
              <a:defRPr sz="1200">
                <a:latin typeface="Arial Unicode MS" pitchFamily="34" charset="-128"/>
                <a:ea typeface="Arial Unicode MS" pitchFamily="34" charset="-128"/>
                <a:cs typeface="Arial Unicode MS" pitchFamily="34" charset="-128"/>
              </a:defRPr>
            </a:lvl1pPr>
          </a:lstStyle>
          <a:p>
            <a:endParaRPr lang="en-US" altLang="zh-TW" dirty="0"/>
          </a:p>
        </p:txBody>
      </p:sp>
      <p:sp>
        <p:nvSpPr>
          <p:cNvPr id="112643" name="Rectangle 3"/>
          <p:cNvSpPr>
            <a:spLocks noGrp="1" noChangeArrowheads="1"/>
          </p:cNvSpPr>
          <p:nvPr>
            <p:ph type="dt" sz="quarter" idx="1"/>
          </p:nvPr>
        </p:nvSpPr>
        <p:spPr bwMode="auto">
          <a:xfrm>
            <a:off x="6245225" y="0"/>
            <a:ext cx="727075" cy="182563"/>
          </a:xfrm>
          <a:prstGeom prst="rect">
            <a:avLst/>
          </a:prstGeom>
          <a:noFill/>
          <a:ln w="28575">
            <a:noFill/>
            <a:miter lim="800000"/>
            <a:headEnd/>
            <a:tailEnd/>
          </a:ln>
          <a:effectLst/>
        </p:spPr>
        <p:txBody>
          <a:bodyPr vert="horz" wrap="none" lIns="0" tIns="0" rIns="0" bIns="0" numCol="1" anchor="t" anchorCtr="0" compatLnSpc="1">
            <a:prstTxWarp prst="textNoShape">
              <a:avLst/>
            </a:prstTxWarp>
            <a:spAutoFit/>
          </a:bodyPr>
          <a:lstStyle>
            <a:lvl1pPr algn="r" defTabSz="885825">
              <a:defRPr sz="1200">
                <a:latin typeface="Arial Unicode MS" pitchFamily="34" charset="-128"/>
                <a:ea typeface="Arial Unicode MS" pitchFamily="34" charset="-128"/>
                <a:cs typeface="Arial Unicode MS" pitchFamily="34" charset="-128"/>
              </a:defRPr>
            </a:lvl1pPr>
          </a:lstStyle>
          <a:p>
            <a:endParaRPr lang="en-US" altLang="zh-TW" dirty="0"/>
          </a:p>
        </p:txBody>
      </p:sp>
      <p:sp>
        <p:nvSpPr>
          <p:cNvPr id="112644" name="Rectangle 4"/>
          <p:cNvSpPr>
            <a:spLocks noGrp="1" noChangeArrowheads="1"/>
          </p:cNvSpPr>
          <p:nvPr>
            <p:ph type="ftr" sz="quarter" idx="2"/>
          </p:nvPr>
        </p:nvSpPr>
        <p:spPr bwMode="auto">
          <a:xfrm>
            <a:off x="0" y="9064625"/>
            <a:ext cx="490538" cy="182563"/>
          </a:xfrm>
          <a:prstGeom prst="rect">
            <a:avLst/>
          </a:prstGeom>
          <a:noFill/>
          <a:ln w="28575">
            <a:noFill/>
            <a:miter lim="800000"/>
            <a:headEnd/>
            <a:tailEnd/>
          </a:ln>
          <a:effectLst/>
        </p:spPr>
        <p:txBody>
          <a:bodyPr vert="horz" wrap="none" lIns="0" tIns="0" rIns="0" bIns="0" numCol="1" anchor="b" anchorCtr="0" compatLnSpc="1">
            <a:prstTxWarp prst="textNoShape">
              <a:avLst/>
            </a:prstTxWarp>
            <a:spAutoFit/>
          </a:bodyPr>
          <a:lstStyle>
            <a:lvl1pPr defTabSz="885825">
              <a:defRPr sz="1200">
                <a:latin typeface="Arial Unicode MS" pitchFamily="34" charset="-128"/>
                <a:ea typeface="Arial Unicode MS" pitchFamily="34" charset="-128"/>
                <a:cs typeface="Arial Unicode MS" pitchFamily="34" charset="-128"/>
              </a:defRPr>
            </a:lvl1pPr>
          </a:lstStyle>
          <a:p>
            <a:endParaRPr lang="en-US" altLang="zh-TW" dirty="0"/>
          </a:p>
        </p:txBody>
      </p:sp>
      <p:sp>
        <p:nvSpPr>
          <p:cNvPr id="112645" name="Rectangle 5"/>
          <p:cNvSpPr>
            <a:spLocks noGrp="1" noChangeArrowheads="1"/>
          </p:cNvSpPr>
          <p:nvPr>
            <p:ph type="sldNum" sz="quarter" idx="3"/>
          </p:nvPr>
        </p:nvSpPr>
        <p:spPr bwMode="auto">
          <a:xfrm>
            <a:off x="6786563" y="9064625"/>
            <a:ext cx="185737" cy="182563"/>
          </a:xfrm>
          <a:prstGeom prst="rect">
            <a:avLst/>
          </a:prstGeom>
          <a:noFill/>
          <a:ln w="28575">
            <a:noFill/>
            <a:miter lim="800000"/>
            <a:headEnd/>
            <a:tailEnd/>
          </a:ln>
          <a:effectLst/>
        </p:spPr>
        <p:txBody>
          <a:bodyPr vert="horz" wrap="none" lIns="0" tIns="0" rIns="0" bIns="0" numCol="1" anchor="b" anchorCtr="0" compatLnSpc="1">
            <a:prstTxWarp prst="textNoShape">
              <a:avLst/>
            </a:prstTxWarp>
            <a:spAutoFit/>
          </a:bodyPr>
          <a:lstStyle>
            <a:lvl1pPr algn="r" defTabSz="885825">
              <a:defRPr sz="1200">
                <a:latin typeface="Arial Unicode MS" pitchFamily="34" charset="-128"/>
                <a:ea typeface="Arial Unicode MS" pitchFamily="34" charset="-128"/>
                <a:cs typeface="Arial Unicode MS" pitchFamily="34" charset="-128"/>
              </a:defRPr>
            </a:lvl1pPr>
          </a:lstStyle>
          <a:p>
            <a:fld id="{23696B7D-EF83-44B5-82B1-48F110CC46E5}" type="slidenum">
              <a:rPr lang="zh-TW" altLang="en-US"/>
              <a:pPr/>
              <a:t>‹#›</a:t>
            </a:fld>
            <a:endParaRPr lang="en-US" altLang="zh-TW" dirty="0"/>
          </a:p>
        </p:txBody>
      </p:sp>
    </p:spTree>
    <p:extLst>
      <p:ext uri="{BB962C8B-B14F-4D97-AF65-F5344CB8AC3E}">
        <p14:creationId xmlns:p14="http://schemas.microsoft.com/office/powerpoint/2010/main" val="453026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4" name="Rectangle 4"/>
          <p:cNvSpPr>
            <a:spLocks noGrp="1" noRot="1" noChangeAspect="1" noChangeArrowheads="1" noTextEdit="1"/>
          </p:cNvSpPr>
          <p:nvPr>
            <p:ph type="sldImg" idx="2"/>
          </p:nvPr>
        </p:nvSpPr>
        <p:spPr bwMode="auto">
          <a:xfrm>
            <a:off x="638175" y="257175"/>
            <a:ext cx="3544888" cy="2659063"/>
          </a:xfrm>
          <a:prstGeom prst="rect">
            <a:avLst/>
          </a:prstGeom>
          <a:noFill/>
          <a:ln w="9525">
            <a:solidFill>
              <a:srgbClr val="000000"/>
            </a:solidFill>
            <a:miter lim="800000"/>
            <a:headEnd/>
            <a:tailEnd/>
          </a:ln>
          <a:effectLst/>
        </p:spPr>
      </p:sp>
      <p:sp>
        <p:nvSpPr>
          <p:cNvPr id="10245" name="Rectangle 5"/>
          <p:cNvSpPr>
            <a:spLocks noGrp="1" noChangeArrowheads="1"/>
          </p:cNvSpPr>
          <p:nvPr>
            <p:ph type="body" sz="quarter" idx="3"/>
          </p:nvPr>
        </p:nvSpPr>
        <p:spPr bwMode="auto">
          <a:xfrm>
            <a:off x="681038" y="3267075"/>
            <a:ext cx="5937250" cy="53149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p>
        </p:txBody>
      </p:sp>
      <p:sp>
        <p:nvSpPr>
          <p:cNvPr id="10247" name="Rectangle 7"/>
          <p:cNvSpPr>
            <a:spLocks noGrp="1" noChangeArrowheads="1"/>
          </p:cNvSpPr>
          <p:nvPr>
            <p:ph type="sldNum" sz="quarter" idx="5"/>
          </p:nvPr>
        </p:nvSpPr>
        <p:spPr bwMode="auto">
          <a:xfrm>
            <a:off x="3790950" y="8820150"/>
            <a:ext cx="3033713" cy="417513"/>
          </a:xfrm>
          <a:prstGeom prst="rect">
            <a:avLst/>
          </a:prstGeom>
          <a:noFill/>
          <a:ln w="9525">
            <a:noFill/>
            <a:miter lim="800000"/>
            <a:headEnd/>
            <a:tailEnd/>
          </a:ln>
          <a:effectLst/>
        </p:spPr>
        <p:txBody>
          <a:bodyPr vert="horz" wrap="square" lIns="19980" tIns="0" rIns="19980" bIns="0" numCol="1" anchor="b" anchorCtr="0" compatLnSpc="1">
            <a:prstTxWarp prst="textNoShape">
              <a:avLst/>
            </a:prstTxWarp>
          </a:bodyPr>
          <a:lstStyle>
            <a:lvl1pPr algn="r" defTabSz="950913">
              <a:spcBef>
                <a:spcPct val="0"/>
              </a:spcBef>
              <a:defRPr sz="1100">
                <a:ea typeface="Arial Unicode MS" pitchFamily="34" charset="-128"/>
                <a:cs typeface="Arial Unicode MS" pitchFamily="34" charset="-128"/>
              </a:defRPr>
            </a:lvl1pPr>
          </a:lstStyle>
          <a:p>
            <a:fld id="{2A45EEF0-2412-4E74-8042-71FA5C916756}" type="slidenum">
              <a:rPr lang="zh-TW" altLang="en-US"/>
              <a:pPr/>
              <a:t>‹#›</a:t>
            </a:fld>
            <a:endParaRPr lang="en-US" altLang="zh-TW" dirty="0"/>
          </a:p>
        </p:txBody>
      </p:sp>
      <p:sp>
        <p:nvSpPr>
          <p:cNvPr id="10248" name="Line 8"/>
          <p:cNvSpPr>
            <a:spLocks noChangeShapeType="1"/>
          </p:cNvSpPr>
          <p:nvPr/>
        </p:nvSpPr>
        <p:spPr bwMode="gray">
          <a:xfrm>
            <a:off x="681038" y="3128963"/>
            <a:ext cx="5911850" cy="0"/>
          </a:xfrm>
          <a:prstGeom prst="line">
            <a:avLst/>
          </a:prstGeom>
          <a:noFill/>
          <a:ln w="25400">
            <a:solidFill>
              <a:schemeClr val="bg2"/>
            </a:solidFill>
            <a:round/>
            <a:headEnd type="none" w="sm" len="sm"/>
            <a:tailEnd type="none" w="sm" len="sm"/>
          </a:ln>
          <a:effectLst/>
        </p:spPr>
        <p:txBody>
          <a:bodyPr wrap="none" anchor="ctr"/>
          <a:lstStyle/>
          <a:p>
            <a:endParaRPr lang="en-US" dirty="0"/>
          </a:p>
        </p:txBody>
      </p:sp>
    </p:spTree>
    <p:extLst>
      <p:ext uri="{BB962C8B-B14F-4D97-AF65-F5344CB8AC3E}">
        <p14:creationId xmlns:p14="http://schemas.microsoft.com/office/powerpoint/2010/main" val="319776899"/>
      </p:ext>
    </p:extLst>
  </p:cSld>
  <p:clrMap bg1="lt1" tx1="dk1" bg2="lt2" tx2="dk2" accent1="accent1" accent2="accent2" accent3="accent3" accent4="accent4" accent5="accent5" accent6="accent6" hlink="hlink" folHlink="folHlink"/>
  <p:notesStyle>
    <a:lvl1pPr marL="193675" indent="-193675" algn="l" rtl="0" eaLnBrk="0" fontAlgn="base" hangingPunct="0">
      <a:spcBef>
        <a:spcPct val="30000"/>
      </a:spcBef>
      <a:spcAft>
        <a:spcPct val="0"/>
      </a:spcAft>
      <a:buClr>
        <a:srgbClr val="FF0000"/>
      </a:buClr>
      <a:buSzPct val="100000"/>
      <a:buFont typeface="Frutiger 55 Roman" pitchFamily="34" charset="0"/>
      <a:buChar char="•"/>
      <a:defRPr sz="1200" kern="1200">
        <a:solidFill>
          <a:schemeClr val="tx1"/>
        </a:solidFill>
        <a:latin typeface="Frutiger 55 Roman" pitchFamily="34" charset="0"/>
        <a:ea typeface="+mn-ea"/>
        <a:cs typeface="+mn-cs"/>
      </a:defRPr>
    </a:lvl1pPr>
    <a:lvl2pPr marL="563563" indent="-179388" algn="l" rtl="0" eaLnBrk="0" fontAlgn="base" hangingPunct="0">
      <a:spcBef>
        <a:spcPct val="30000"/>
      </a:spcBef>
      <a:spcAft>
        <a:spcPct val="0"/>
      </a:spcAft>
      <a:buSzPct val="80000"/>
      <a:buChar char="—"/>
      <a:defRPr sz="1200" kern="1200">
        <a:solidFill>
          <a:schemeClr val="tx1"/>
        </a:solidFill>
        <a:latin typeface="Frutiger 55 Roman" pitchFamily="34" charset="0"/>
        <a:ea typeface="+mn-ea"/>
        <a:cs typeface="+mn-cs"/>
      </a:defRPr>
    </a:lvl2pPr>
    <a:lvl3pPr marL="947738" indent="-193675" algn="l" rtl="0" eaLnBrk="0" fontAlgn="base" hangingPunct="0">
      <a:spcBef>
        <a:spcPct val="30000"/>
      </a:spcBef>
      <a:spcAft>
        <a:spcPct val="0"/>
      </a:spcAft>
      <a:buSzPct val="85000"/>
      <a:buChar char="–"/>
      <a:defRPr sz="1200" kern="1200">
        <a:solidFill>
          <a:schemeClr val="tx1"/>
        </a:solidFill>
        <a:latin typeface="Frutiger 55 Roman" pitchFamily="34" charset="0"/>
        <a:ea typeface="+mn-ea"/>
        <a:cs typeface="+mn-cs"/>
      </a:defRPr>
    </a:lvl3pPr>
    <a:lvl4pPr marL="1341438" indent="-203200" algn="l" rtl="0" eaLnBrk="0" fontAlgn="base" hangingPunct="0">
      <a:spcBef>
        <a:spcPct val="30000"/>
      </a:spcBef>
      <a:spcAft>
        <a:spcPct val="0"/>
      </a:spcAft>
      <a:buSzPct val="85000"/>
      <a:buChar char="–"/>
      <a:defRPr sz="1200" kern="1200">
        <a:solidFill>
          <a:schemeClr val="tx1"/>
        </a:solidFill>
        <a:latin typeface="Frutiger 55 Roman" pitchFamily="34" charset="0"/>
        <a:ea typeface="+mn-ea"/>
        <a:cs typeface="+mn-cs"/>
      </a:defRPr>
    </a:lvl4pPr>
    <a:lvl5pPr marL="1711325" indent="-179388" algn="l" rtl="0" eaLnBrk="0" fontAlgn="base" hangingPunct="0">
      <a:spcBef>
        <a:spcPct val="30000"/>
      </a:spcBef>
      <a:spcAft>
        <a:spcPct val="0"/>
      </a:spcAft>
      <a:buSzPct val="85000"/>
      <a:buChar char="–"/>
      <a:defRPr sz="1200" kern="1200">
        <a:solidFill>
          <a:schemeClr val="tx1"/>
        </a:solidFill>
        <a:latin typeface="Frutiger 55 Roman"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lang="en-US" altLang="zh-TW" smtClean="0"/>
              <a:pPr/>
              <a:t>0</a:t>
            </a:fld>
            <a:endParaRPr lang="en-US" altLang="zh-TW" dirty="0"/>
          </a:p>
        </p:txBody>
      </p:sp>
    </p:spTree>
    <p:extLst>
      <p:ext uri="{BB962C8B-B14F-4D97-AF65-F5344CB8AC3E}">
        <p14:creationId xmlns:p14="http://schemas.microsoft.com/office/powerpoint/2010/main" val="447647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lang="zh-TW" altLang="en-US" smtClean="0"/>
              <a:pPr/>
              <a:t>11</a:t>
            </a:fld>
            <a:endParaRPr lang="en-US" altLang="zh-TW" dirty="0"/>
          </a:p>
        </p:txBody>
      </p:sp>
    </p:spTree>
    <p:extLst>
      <p:ext uri="{BB962C8B-B14F-4D97-AF65-F5344CB8AC3E}">
        <p14:creationId xmlns:p14="http://schemas.microsoft.com/office/powerpoint/2010/main" val="3177791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lang="zh-TW" altLang="en-US" smtClean="0"/>
              <a:pPr/>
              <a:t>12</a:t>
            </a:fld>
            <a:endParaRPr lang="en-US" altLang="zh-TW" dirty="0"/>
          </a:p>
        </p:txBody>
      </p:sp>
    </p:spTree>
    <p:extLst>
      <p:ext uri="{BB962C8B-B14F-4D97-AF65-F5344CB8AC3E}">
        <p14:creationId xmlns:p14="http://schemas.microsoft.com/office/powerpoint/2010/main" val="533054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lang="zh-TW" altLang="en-US" smtClean="0"/>
              <a:pPr/>
              <a:t>13</a:t>
            </a:fld>
            <a:endParaRPr lang="en-US" altLang="zh-TW" dirty="0"/>
          </a:p>
        </p:txBody>
      </p:sp>
    </p:spTree>
    <p:extLst>
      <p:ext uri="{BB962C8B-B14F-4D97-AF65-F5344CB8AC3E}">
        <p14:creationId xmlns:p14="http://schemas.microsoft.com/office/powerpoint/2010/main" val="533054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09700" y="1160463"/>
            <a:ext cx="4176713" cy="31321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F94BC7-A3C7-4A13-9752-ED9C107D9EA2}" type="slidenum">
              <a:rPr lang="en-US" smtClean="0"/>
              <a:t>14</a:t>
            </a:fld>
            <a:endParaRPr lang="en-US"/>
          </a:p>
        </p:txBody>
      </p:sp>
    </p:spTree>
    <p:extLst>
      <p:ext uri="{BB962C8B-B14F-4D97-AF65-F5344CB8AC3E}">
        <p14:creationId xmlns:p14="http://schemas.microsoft.com/office/powerpoint/2010/main" val="241387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2A45EEF0-2412-4E74-8042-71FA5C916756}" type="slidenum">
              <a:rPr altLang="zh-TW" smtClean="0">
                <a:solidFill>
                  <a:prstClr val="black"/>
                </a:solidFill>
              </a:rPr>
              <a:pPr/>
              <a:t>44</a:t>
            </a:fld>
            <a:endParaRPr altLang="zh-TW" dirty="0">
              <a:solidFill>
                <a:prstClr val="black"/>
              </a:solidFill>
            </a:endParaRPr>
          </a:p>
        </p:txBody>
      </p:sp>
    </p:spTree>
    <p:extLst>
      <p:ext uri="{BB962C8B-B14F-4D97-AF65-F5344CB8AC3E}">
        <p14:creationId xmlns:p14="http://schemas.microsoft.com/office/powerpoint/2010/main" val="2518909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2A45EEF0-2412-4E74-8042-71FA5C916756}" type="slidenum">
              <a:rPr lang="zh-TW" altLang="en-US" smtClean="0">
                <a:solidFill>
                  <a:prstClr val="black"/>
                </a:solidFill>
              </a:rPr>
              <a:pPr/>
              <a:t>50</a:t>
            </a:fld>
            <a:endParaRPr lang="en-US" altLang="zh-TW" dirty="0">
              <a:solidFill>
                <a:prstClr val="black"/>
              </a:solidFill>
            </a:endParaRPr>
          </a:p>
        </p:txBody>
      </p:sp>
    </p:spTree>
    <p:extLst>
      <p:ext uri="{BB962C8B-B14F-4D97-AF65-F5344CB8AC3E}">
        <p14:creationId xmlns:p14="http://schemas.microsoft.com/office/powerpoint/2010/main" val="877816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A45EEF0-2412-4E74-8042-71FA5C916756}" type="slidenum">
              <a:rPr lang="zh-TW" altLang="en-US" smtClean="0"/>
              <a:pPr/>
              <a:t>51</a:t>
            </a:fld>
            <a:endParaRPr lang="en-US" altLang="zh-TW" dirty="0"/>
          </a:p>
        </p:txBody>
      </p:sp>
    </p:spTree>
    <p:extLst>
      <p:ext uri="{BB962C8B-B14F-4D97-AF65-F5344CB8AC3E}">
        <p14:creationId xmlns:p14="http://schemas.microsoft.com/office/powerpoint/2010/main" val="826574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45EEF0-2412-4E74-8042-71FA5C916756}" type="slidenum">
              <a:rPr lang="en-US" altLang="zh-TW" smtClean="0"/>
              <a:pPr/>
              <a:t>53</a:t>
            </a:fld>
            <a:endParaRPr lang="en-US" altLang="zh-TW" dirty="0"/>
          </a:p>
        </p:txBody>
      </p:sp>
    </p:spTree>
    <p:extLst>
      <p:ext uri="{BB962C8B-B14F-4D97-AF65-F5344CB8AC3E}">
        <p14:creationId xmlns:p14="http://schemas.microsoft.com/office/powerpoint/2010/main" val="112110916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image" Target="../media/image1.emf"/><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slideMaster" Target="../slideMasters/slideMaster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image" Target="../media/image1.emf"/><Relationship Id="rId2" Type="http://schemas.openxmlformats.org/officeDocument/2006/relationships/tags" Target="../tags/tag57.xml"/><Relationship Id="rId16" Type="http://schemas.openxmlformats.org/officeDocument/2006/relationships/slideMaster" Target="../slideMasters/slideMaster1.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tags" Target="../tags/tag70.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image" Target="../media/image1.emf"/><Relationship Id="rId5" Type="http://schemas.openxmlformats.org/officeDocument/2006/relationships/tags" Target="../tags/tag75.xml"/><Relationship Id="rId10" Type="http://schemas.openxmlformats.org/officeDocument/2006/relationships/slideMaster" Target="../slideMasters/slideMaster1.xml"/><Relationship Id="rId4" Type="http://schemas.openxmlformats.org/officeDocument/2006/relationships/tags" Target="../tags/tag74.xml"/><Relationship Id="rId9" Type="http://schemas.openxmlformats.org/officeDocument/2006/relationships/tags" Target="../tags/tag79.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7.xml"/><Relationship Id="rId3" Type="http://schemas.openxmlformats.org/officeDocument/2006/relationships/tags" Target="../tags/tag82.xml"/><Relationship Id="rId7" Type="http://schemas.openxmlformats.org/officeDocument/2006/relationships/tags" Target="../tags/tag86.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image" Target="../media/image1.emf"/><Relationship Id="rId5" Type="http://schemas.openxmlformats.org/officeDocument/2006/relationships/tags" Target="../tags/tag84.xml"/><Relationship Id="rId10" Type="http://schemas.openxmlformats.org/officeDocument/2006/relationships/slideMaster" Target="../slideMasters/slideMaster1.xml"/><Relationship Id="rId4" Type="http://schemas.openxmlformats.org/officeDocument/2006/relationships/tags" Target="../tags/tag83.xml"/><Relationship Id="rId9" Type="http://schemas.openxmlformats.org/officeDocument/2006/relationships/tags" Target="../tags/tag88.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image" Target="../media/image1.emf"/><Relationship Id="rId5" Type="http://schemas.openxmlformats.org/officeDocument/2006/relationships/tags" Target="../tags/tag93.xml"/><Relationship Id="rId10" Type="http://schemas.openxmlformats.org/officeDocument/2006/relationships/slideMaster" Target="../slideMasters/slideMaster1.xml"/><Relationship Id="rId4" Type="http://schemas.openxmlformats.org/officeDocument/2006/relationships/tags" Target="../tags/tag92.xml"/><Relationship Id="rId9" Type="http://schemas.openxmlformats.org/officeDocument/2006/relationships/tags" Target="../tags/tag97.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tags" Target="../tags/tag110.xml"/><Relationship Id="rId18" Type="http://schemas.openxmlformats.org/officeDocument/2006/relationships/tags" Target="../tags/tag115.xml"/><Relationship Id="rId3" Type="http://schemas.openxmlformats.org/officeDocument/2006/relationships/tags" Target="../tags/tag100.xml"/><Relationship Id="rId21" Type="http://schemas.openxmlformats.org/officeDocument/2006/relationships/image" Target="../media/image1.emf"/><Relationship Id="rId7" Type="http://schemas.openxmlformats.org/officeDocument/2006/relationships/tags" Target="../tags/tag104.xml"/><Relationship Id="rId12" Type="http://schemas.openxmlformats.org/officeDocument/2006/relationships/tags" Target="../tags/tag109.xml"/><Relationship Id="rId17" Type="http://schemas.openxmlformats.org/officeDocument/2006/relationships/tags" Target="../tags/tag114.xml"/><Relationship Id="rId2" Type="http://schemas.openxmlformats.org/officeDocument/2006/relationships/tags" Target="../tags/tag99.xml"/><Relationship Id="rId16" Type="http://schemas.openxmlformats.org/officeDocument/2006/relationships/tags" Target="../tags/tag113.xml"/><Relationship Id="rId20" Type="http://schemas.openxmlformats.org/officeDocument/2006/relationships/slideMaster" Target="../slideMasters/slideMaster1.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tags" Target="../tags/tag108.xml"/><Relationship Id="rId5" Type="http://schemas.openxmlformats.org/officeDocument/2006/relationships/tags" Target="../tags/tag102.xml"/><Relationship Id="rId15" Type="http://schemas.openxmlformats.org/officeDocument/2006/relationships/tags" Target="../tags/tag112.xml"/><Relationship Id="rId10" Type="http://schemas.openxmlformats.org/officeDocument/2006/relationships/tags" Target="../tags/tag107.xml"/><Relationship Id="rId19" Type="http://schemas.openxmlformats.org/officeDocument/2006/relationships/tags" Target="../tags/tag116.xml"/><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tags" Target="../tags/tag11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24.xml"/><Relationship Id="rId13" Type="http://schemas.openxmlformats.org/officeDocument/2006/relationships/tags" Target="../tags/tag129.xml"/><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tags" Target="../tags/tag128.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tags" Target="../tags/tag127.xml"/><Relationship Id="rId5" Type="http://schemas.openxmlformats.org/officeDocument/2006/relationships/tags" Target="../tags/tag121.xml"/><Relationship Id="rId15" Type="http://schemas.openxmlformats.org/officeDocument/2006/relationships/image" Target="../media/image1.emf"/><Relationship Id="rId10" Type="http://schemas.openxmlformats.org/officeDocument/2006/relationships/tags" Target="../tags/tag126.xml"/><Relationship Id="rId4" Type="http://schemas.openxmlformats.org/officeDocument/2006/relationships/tags" Target="../tags/tag120.xml"/><Relationship Id="rId9" Type="http://schemas.openxmlformats.org/officeDocument/2006/relationships/tags" Target="../tags/tag125.xml"/><Relationship Id="rId1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tags" Target="../tags/tag142.xml"/><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tags" Target="../tags/tag141.xml"/><Relationship Id="rId17" Type="http://schemas.openxmlformats.org/officeDocument/2006/relationships/image" Target="../media/image1.emf"/><Relationship Id="rId2" Type="http://schemas.openxmlformats.org/officeDocument/2006/relationships/tags" Target="../tags/tag131.xml"/><Relationship Id="rId16" Type="http://schemas.openxmlformats.org/officeDocument/2006/relationships/slideMaster" Target="../slideMasters/slideMaster1.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tags" Target="../tags/tag140.xml"/><Relationship Id="rId5" Type="http://schemas.openxmlformats.org/officeDocument/2006/relationships/tags" Target="../tags/tag134.xml"/><Relationship Id="rId15" Type="http://schemas.openxmlformats.org/officeDocument/2006/relationships/tags" Target="../tags/tag144.xml"/><Relationship Id="rId10" Type="http://schemas.openxmlformats.org/officeDocument/2006/relationships/tags" Target="../tags/tag139.xml"/><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tags" Target="../tags/tag143.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52.xml"/><Relationship Id="rId13" Type="http://schemas.openxmlformats.org/officeDocument/2006/relationships/tags" Target="../tags/tag157.xml"/><Relationship Id="rId3" Type="http://schemas.openxmlformats.org/officeDocument/2006/relationships/tags" Target="../tags/tag147.xml"/><Relationship Id="rId7" Type="http://schemas.openxmlformats.org/officeDocument/2006/relationships/tags" Target="../tags/tag151.xml"/><Relationship Id="rId12" Type="http://schemas.openxmlformats.org/officeDocument/2006/relationships/tags" Target="../tags/tag156.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5" Type="http://schemas.openxmlformats.org/officeDocument/2006/relationships/tags" Target="../tags/tag149.xml"/><Relationship Id="rId15" Type="http://schemas.openxmlformats.org/officeDocument/2006/relationships/image" Target="../media/image1.emf"/><Relationship Id="rId10" Type="http://schemas.openxmlformats.org/officeDocument/2006/relationships/tags" Target="../tags/tag154.xml"/><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image" Target="../media/image1.emf"/><Relationship Id="rId5" Type="http://schemas.openxmlformats.org/officeDocument/2006/relationships/slideMaster" Target="../slideMasters/slideMaster1.xml"/><Relationship Id="rId4" Type="http://schemas.openxmlformats.org/officeDocument/2006/relationships/tags" Target="../tags/tag1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emf"/><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image" Target="../media/image1.emf"/><Relationship Id="rId5" Type="http://schemas.openxmlformats.org/officeDocument/2006/relationships/slideMaster" Target="../slideMasters/slideMaster1.xml"/><Relationship Id="rId4" Type="http://schemas.openxmlformats.org/officeDocument/2006/relationships/tags" Target="../tags/tag165.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image" Target="../media/image1.emf"/><Relationship Id="rId5" Type="http://schemas.openxmlformats.org/officeDocument/2006/relationships/slideMaster" Target="../slideMasters/slideMaster1.xml"/><Relationship Id="rId4" Type="http://schemas.openxmlformats.org/officeDocument/2006/relationships/tags" Target="../tags/tag169.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image" Target="../media/image1.emf"/><Relationship Id="rId5" Type="http://schemas.openxmlformats.org/officeDocument/2006/relationships/slideMaster" Target="../slideMasters/slideMaster1.xml"/><Relationship Id="rId4" Type="http://schemas.openxmlformats.org/officeDocument/2006/relationships/tags" Target="../tags/tag173.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76.xml"/><Relationship Id="rId7" Type="http://schemas.openxmlformats.org/officeDocument/2006/relationships/slideMaster" Target="../slideMasters/slideMaster1.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82.xml"/><Relationship Id="rId7" Type="http://schemas.openxmlformats.org/officeDocument/2006/relationships/slideMaster" Target="../slideMasters/slideMaster1.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93.xml"/><Relationship Id="rId3" Type="http://schemas.openxmlformats.org/officeDocument/2006/relationships/tags" Target="../tags/tag188.xml"/><Relationship Id="rId7" Type="http://schemas.openxmlformats.org/officeDocument/2006/relationships/tags" Target="../tags/tag192.xml"/><Relationship Id="rId12" Type="http://schemas.openxmlformats.org/officeDocument/2006/relationships/image" Target="../media/image1.emf"/><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11" Type="http://schemas.openxmlformats.org/officeDocument/2006/relationships/slideMaster" Target="../slideMasters/slideMaster1.xml"/><Relationship Id="rId5" Type="http://schemas.openxmlformats.org/officeDocument/2006/relationships/tags" Target="../tags/tag190.xml"/><Relationship Id="rId10" Type="http://schemas.openxmlformats.org/officeDocument/2006/relationships/tags" Target="../tags/tag195.xml"/><Relationship Id="rId4" Type="http://schemas.openxmlformats.org/officeDocument/2006/relationships/tags" Target="../tags/tag189.xml"/><Relationship Id="rId9" Type="http://schemas.openxmlformats.org/officeDocument/2006/relationships/tags" Target="../tags/tag194.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03.xml"/><Relationship Id="rId3" Type="http://schemas.openxmlformats.org/officeDocument/2006/relationships/tags" Target="../tags/tag198.xml"/><Relationship Id="rId7" Type="http://schemas.openxmlformats.org/officeDocument/2006/relationships/tags" Target="../tags/tag202.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5" Type="http://schemas.openxmlformats.org/officeDocument/2006/relationships/tags" Target="../tags/tag200.xml"/><Relationship Id="rId10" Type="http://schemas.openxmlformats.org/officeDocument/2006/relationships/image" Target="../media/image1.emf"/><Relationship Id="rId4" Type="http://schemas.openxmlformats.org/officeDocument/2006/relationships/tags" Target="../tags/tag199.xml"/><Relationship Id="rId9"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11.xml"/><Relationship Id="rId3" Type="http://schemas.openxmlformats.org/officeDocument/2006/relationships/tags" Target="../tags/tag206.xml"/><Relationship Id="rId7" Type="http://schemas.openxmlformats.org/officeDocument/2006/relationships/tags" Target="../tags/tag210.xml"/><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tags" Target="../tags/tag209.xml"/><Relationship Id="rId5" Type="http://schemas.openxmlformats.org/officeDocument/2006/relationships/tags" Target="../tags/tag208.xml"/><Relationship Id="rId10" Type="http://schemas.openxmlformats.org/officeDocument/2006/relationships/image" Target="../media/image1.emf"/><Relationship Id="rId4" Type="http://schemas.openxmlformats.org/officeDocument/2006/relationships/tags" Target="../tags/tag207.xml"/><Relationship Id="rId9"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19.xml"/><Relationship Id="rId3" Type="http://schemas.openxmlformats.org/officeDocument/2006/relationships/tags" Target="../tags/tag214.xml"/><Relationship Id="rId7" Type="http://schemas.openxmlformats.org/officeDocument/2006/relationships/tags" Target="../tags/tag218.xml"/><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tags" Target="../tags/tag217.xml"/><Relationship Id="rId5" Type="http://schemas.openxmlformats.org/officeDocument/2006/relationships/tags" Target="../tags/tag216.xml"/><Relationship Id="rId10" Type="http://schemas.openxmlformats.org/officeDocument/2006/relationships/image" Target="../media/image1.emf"/><Relationship Id="rId4" Type="http://schemas.openxmlformats.org/officeDocument/2006/relationships/tags" Target="../tags/tag215.xml"/><Relationship Id="rId9"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7.xml"/><Relationship Id="rId3" Type="http://schemas.openxmlformats.org/officeDocument/2006/relationships/tags" Target="../tags/tag222.xml"/><Relationship Id="rId7" Type="http://schemas.openxmlformats.org/officeDocument/2006/relationships/tags" Target="../tags/tag226.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tags" Target="../tags/tag225.xml"/><Relationship Id="rId5" Type="http://schemas.openxmlformats.org/officeDocument/2006/relationships/tags" Target="../tags/tag224.xml"/><Relationship Id="rId10" Type="http://schemas.openxmlformats.org/officeDocument/2006/relationships/image" Target="../media/image1.emf"/><Relationship Id="rId4" Type="http://schemas.openxmlformats.org/officeDocument/2006/relationships/tags" Target="../tags/tag223.xml"/><Relationship Id="rId9"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235.xml"/><Relationship Id="rId13" Type="http://schemas.openxmlformats.org/officeDocument/2006/relationships/slideMaster" Target="../slideMasters/slideMaster1.xml"/><Relationship Id="rId3" Type="http://schemas.openxmlformats.org/officeDocument/2006/relationships/tags" Target="../tags/tag230.xml"/><Relationship Id="rId7" Type="http://schemas.openxmlformats.org/officeDocument/2006/relationships/tags" Target="../tags/tag234.xml"/><Relationship Id="rId12" Type="http://schemas.openxmlformats.org/officeDocument/2006/relationships/tags" Target="../tags/tag239.xml"/><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tags" Target="../tags/tag233.xml"/><Relationship Id="rId11" Type="http://schemas.openxmlformats.org/officeDocument/2006/relationships/tags" Target="../tags/tag238.xml"/><Relationship Id="rId5" Type="http://schemas.openxmlformats.org/officeDocument/2006/relationships/tags" Target="../tags/tag232.xml"/><Relationship Id="rId10" Type="http://schemas.openxmlformats.org/officeDocument/2006/relationships/tags" Target="../tags/tag237.xml"/><Relationship Id="rId4" Type="http://schemas.openxmlformats.org/officeDocument/2006/relationships/tags" Target="../tags/tag231.xml"/><Relationship Id="rId9" Type="http://schemas.openxmlformats.org/officeDocument/2006/relationships/tags" Target="../tags/tag236.xml"/><Relationship Id="rId14"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47.xml"/><Relationship Id="rId13" Type="http://schemas.openxmlformats.org/officeDocument/2006/relationships/tags" Target="../tags/tag252.xml"/><Relationship Id="rId3" Type="http://schemas.openxmlformats.org/officeDocument/2006/relationships/tags" Target="../tags/tag242.xml"/><Relationship Id="rId7" Type="http://schemas.openxmlformats.org/officeDocument/2006/relationships/tags" Target="../tags/tag246.xml"/><Relationship Id="rId12" Type="http://schemas.openxmlformats.org/officeDocument/2006/relationships/tags" Target="../tags/tag251.xml"/><Relationship Id="rId2" Type="http://schemas.openxmlformats.org/officeDocument/2006/relationships/tags" Target="../tags/tag241.xml"/><Relationship Id="rId16" Type="http://schemas.openxmlformats.org/officeDocument/2006/relationships/image" Target="../media/image1.emf"/><Relationship Id="rId1" Type="http://schemas.openxmlformats.org/officeDocument/2006/relationships/tags" Target="../tags/tag240.xml"/><Relationship Id="rId6" Type="http://schemas.openxmlformats.org/officeDocument/2006/relationships/tags" Target="../tags/tag245.xml"/><Relationship Id="rId11" Type="http://schemas.openxmlformats.org/officeDocument/2006/relationships/tags" Target="../tags/tag250.xml"/><Relationship Id="rId5" Type="http://schemas.openxmlformats.org/officeDocument/2006/relationships/tags" Target="../tags/tag244.xml"/><Relationship Id="rId15" Type="http://schemas.openxmlformats.org/officeDocument/2006/relationships/slideMaster" Target="../slideMasters/slideMaster1.xml"/><Relationship Id="rId10" Type="http://schemas.openxmlformats.org/officeDocument/2006/relationships/tags" Target="../tags/tag249.xml"/><Relationship Id="rId4" Type="http://schemas.openxmlformats.org/officeDocument/2006/relationships/tags" Target="../tags/tag243.xml"/><Relationship Id="rId9" Type="http://schemas.openxmlformats.org/officeDocument/2006/relationships/tags" Target="../tags/tag248.xml"/><Relationship Id="rId14" Type="http://schemas.openxmlformats.org/officeDocument/2006/relationships/tags" Target="../tags/tag253.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61.xml"/><Relationship Id="rId13" Type="http://schemas.openxmlformats.org/officeDocument/2006/relationships/tags" Target="../tags/tag266.xml"/><Relationship Id="rId18" Type="http://schemas.openxmlformats.org/officeDocument/2006/relationships/tags" Target="../tags/tag271.xml"/><Relationship Id="rId3" Type="http://schemas.openxmlformats.org/officeDocument/2006/relationships/tags" Target="../tags/tag256.xml"/><Relationship Id="rId21" Type="http://schemas.openxmlformats.org/officeDocument/2006/relationships/slideMaster" Target="../slideMasters/slideMaster1.xml"/><Relationship Id="rId7" Type="http://schemas.openxmlformats.org/officeDocument/2006/relationships/tags" Target="../tags/tag260.xml"/><Relationship Id="rId12" Type="http://schemas.openxmlformats.org/officeDocument/2006/relationships/tags" Target="../tags/tag265.xml"/><Relationship Id="rId17" Type="http://schemas.openxmlformats.org/officeDocument/2006/relationships/tags" Target="../tags/tag270.xml"/><Relationship Id="rId2" Type="http://schemas.openxmlformats.org/officeDocument/2006/relationships/tags" Target="../tags/tag255.xml"/><Relationship Id="rId16" Type="http://schemas.openxmlformats.org/officeDocument/2006/relationships/tags" Target="../tags/tag269.xml"/><Relationship Id="rId20" Type="http://schemas.openxmlformats.org/officeDocument/2006/relationships/tags" Target="../tags/tag273.xml"/><Relationship Id="rId1" Type="http://schemas.openxmlformats.org/officeDocument/2006/relationships/tags" Target="../tags/tag254.xml"/><Relationship Id="rId6" Type="http://schemas.openxmlformats.org/officeDocument/2006/relationships/tags" Target="../tags/tag259.xml"/><Relationship Id="rId11" Type="http://schemas.openxmlformats.org/officeDocument/2006/relationships/tags" Target="../tags/tag264.xml"/><Relationship Id="rId5" Type="http://schemas.openxmlformats.org/officeDocument/2006/relationships/tags" Target="../tags/tag258.xml"/><Relationship Id="rId15" Type="http://schemas.openxmlformats.org/officeDocument/2006/relationships/tags" Target="../tags/tag268.xml"/><Relationship Id="rId10" Type="http://schemas.openxmlformats.org/officeDocument/2006/relationships/tags" Target="../tags/tag263.xml"/><Relationship Id="rId19" Type="http://schemas.openxmlformats.org/officeDocument/2006/relationships/tags" Target="../tags/tag272.xml"/><Relationship Id="rId4" Type="http://schemas.openxmlformats.org/officeDocument/2006/relationships/tags" Target="../tags/tag257.xml"/><Relationship Id="rId9" Type="http://schemas.openxmlformats.org/officeDocument/2006/relationships/tags" Target="../tags/tag262.xml"/><Relationship Id="rId14" Type="http://schemas.openxmlformats.org/officeDocument/2006/relationships/tags" Target="../tags/tag267.xml"/><Relationship Id="rId22"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274.xml"/></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6.xml"/><Relationship Id="rId1" Type="http://schemas.openxmlformats.org/officeDocument/2006/relationships/tags" Target="../tags/tag275.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emf"/><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emf"/><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Master" Target="../slideMasters/slideMaster1.xml"/><Relationship Id="rId5" Type="http://schemas.openxmlformats.org/officeDocument/2006/relationships/tags" Target="../tags/tag25.xml"/><Relationship Id="rId4" Type="http://schemas.openxmlformats.org/officeDocument/2006/relationships/tags" Target="../tags/tag24.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emf"/><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9"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age">
    <p:spTree>
      <p:nvGrpSpPr>
        <p:cNvPr id="1" name=""/>
        <p:cNvGrpSpPr/>
        <p:nvPr/>
      </p:nvGrpSpPr>
      <p:grpSpPr>
        <a:xfrm>
          <a:off x="0" y="0"/>
          <a:ext cx="0" cy="0"/>
          <a:chOff x="0" y="0"/>
          <a:chExt cx="0" cy="0"/>
        </a:xfrm>
      </p:grpSpPr>
      <p:sp>
        <p:nvSpPr>
          <p:cNvPr id="6" name="CREATE DATE"/>
          <p:cNvSpPr>
            <a:spLocks noGrp="1"/>
          </p:cNvSpPr>
          <p:nvPr>
            <p:ph type="body" sz="quarter" idx="10" hasCustomPrompt="1"/>
            <p:custDataLst>
              <p:tags r:id="rId1"/>
            </p:custDataLst>
          </p:nvPr>
        </p:nvSpPr>
        <p:spPr>
          <a:xfrm>
            <a:off x="420624" y="7063200"/>
            <a:ext cx="3575304" cy="246221"/>
          </a:xfrm>
        </p:spPr>
        <p:txBody>
          <a:bodyPr lIns="0" tIns="0" rIns="0" bIns="0">
            <a:spAutoFit/>
          </a:bodyPr>
          <a:lstStyle>
            <a:lvl1pPr>
              <a:spcBef>
                <a:spcPts val="0"/>
              </a:spcBef>
              <a:defRPr sz="1200"/>
            </a:lvl1pPr>
            <a:lvl2pPr>
              <a:defRPr sz="1600"/>
            </a:lvl2pPr>
            <a:lvl3pPr>
              <a:defRPr sz="1600"/>
            </a:lvl3pPr>
            <a:lvl4pPr>
              <a:defRPr sz="1600"/>
            </a:lvl4pPr>
            <a:lvl5pPr>
              <a:defRPr sz="1600"/>
            </a:lvl5pPr>
          </a:lstStyle>
          <a:p>
            <a:pPr lvl="0"/>
            <a:r>
              <a:rPr lang="en-US" sz="1600" b="0" dirty="0" smtClean="0"/>
              <a:t>&lt;&lt;COVER PAGE DATE&gt;&gt;</a:t>
            </a:r>
            <a:endParaRPr lang="en-US" sz="1600" b="0" dirty="0"/>
          </a:p>
        </p:txBody>
      </p:sp>
      <p:sp>
        <p:nvSpPr>
          <p:cNvPr id="3" name="PRESENTATION INFOLINE"/>
          <p:cNvSpPr>
            <a:spLocks noGrp="1"/>
          </p:cNvSpPr>
          <p:nvPr>
            <p:ph type="subTitle" idx="1" hasCustomPrompt="1"/>
            <p:custDataLst>
              <p:tags r:id="rId2"/>
            </p:custDataLst>
          </p:nvPr>
        </p:nvSpPr>
        <p:spPr>
          <a:xfrm>
            <a:off x="420624" y="3474720"/>
            <a:ext cx="8202168" cy="301752"/>
          </a:xfrm>
          <a:prstGeom prst="rect">
            <a:avLst/>
          </a:prstGeom>
        </p:spPr>
        <p:txBody>
          <a:bodyPr lIns="0" tIns="0" rIns="0" bIns="0" anchor="t" anchorCtr="0">
            <a:noAutofit/>
          </a:bodyPr>
          <a:lstStyle>
            <a:lvl1pPr marL="0" indent="0" algn="l">
              <a:lnSpc>
                <a:spcPts val="2200"/>
              </a:lnSpc>
              <a:spcBef>
                <a:spcPts val="0"/>
              </a:spcBef>
              <a:spcAft>
                <a:spcPts val="2200"/>
              </a:spcAft>
              <a:buNone/>
              <a:defRPr sz="2000" i="0" baseline="0">
                <a:solidFill>
                  <a:schemeClr val="tx1"/>
                </a:solidFill>
                <a:latin typeface="UBSHeadline"/>
                <a:ea typeface="Arial Unicode MS" pitchFamily="34" charset="-128"/>
              </a:defRPr>
            </a:lvl1pPr>
            <a:lvl2pPr marL="502753" indent="0" algn="ctr">
              <a:buNone/>
              <a:defRPr>
                <a:solidFill>
                  <a:schemeClr val="tx1">
                    <a:tint val="75000"/>
                  </a:schemeClr>
                </a:solidFill>
              </a:defRPr>
            </a:lvl2pPr>
            <a:lvl3pPr marL="1005505" indent="0" algn="ctr">
              <a:buNone/>
              <a:defRPr>
                <a:solidFill>
                  <a:schemeClr val="tx1">
                    <a:tint val="75000"/>
                  </a:schemeClr>
                </a:solidFill>
              </a:defRPr>
            </a:lvl3pPr>
            <a:lvl4pPr marL="1508257" indent="0" algn="ctr">
              <a:buNone/>
              <a:defRPr>
                <a:solidFill>
                  <a:schemeClr val="tx1">
                    <a:tint val="75000"/>
                  </a:schemeClr>
                </a:solidFill>
              </a:defRPr>
            </a:lvl4pPr>
            <a:lvl5pPr marL="2011009" indent="0" algn="ctr">
              <a:buNone/>
              <a:defRPr>
                <a:solidFill>
                  <a:schemeClr val="tx1">
                    <a:tint val="75000"/>
                  </a:schemeClr>
                </a:solidFill>
              </a:defRPr>
            </a:lvl5pPr>
            <a:lvl6pPr marL="2513761" indent="0" algn="ctr">
              <a:buNone/>
              <a:defRPr>
                <a:solidFill>
                  <a:schemeClr val="tx1">
                    <a:tint val="75000"/>
                  </a:schemeClr>
                </a:solidFill>
              </a:defRPr>
            </a:lvl6pPr>
            <a:lvl7pPr marL="3016512" indent="0" algn="ctr">
              <a:buNone/>
              <a:defRPr>
                <a:solidFill>
                  <a:schemeClr val="tx1">
                    <a:tint val="75000"/>
                  </a:schemeClr>
                </a:solidFill>
              </a:defRPr>
            </a:lvl7pPr>
            <a:lvl8pPr marL="3519265" indent="0" algn="ctr">
              <a:buNone/>
              <a:defRPr>
                <a:solidFill>
                  <a:schemeClr val="tx1">
                    <a:tint val="75000"/>
                  </a:schemeClr>
                </a:solidFill>
              </a:defRPr>
            </a:lvl8pPr>
            <a:lvl9pPr marL="4022016" indent="0" algn="ctr">
              <a:buNone/>
              <a:defRPr>
                <a:solidFill>
                  <a:schemeClr val="tx1">
                    <a:tint val="75000"/>
                  </a:schemeClr>
                </a:solidFill>
              </a:defRPr>
            </a:lvl9pPr>
          </a:lstStyle>
          <a:p>
            <a:r>
              <a:rPr lang="en-US" dirty="0" smtClean="0"/>
              <a:t>&lt;&lt;Presentation subtitle / info line&gt;&gt;</a:t>
            </a:r>
            <a:endParaRPr lang="en-US" dirty="0"/>
          </a:p>
        </p:txBody>
      </p:sp>
      <p:sp>
        <p:nvSpPr>
          <p:cNvPr id="2" name="PRESENTATION TITLE"/>
          <p:cNvSpPr>
            <a:spLocks noGrp="1"/>
          </p:cNvSpPr>
          <p:nvPr>
            <p:ph type="ctrTitle" hasCustomPrompt="1"/>
            <p:custDataLst>
              <p:tags r:id="rId3"/>
            </p:custDataLst>
          </p:nvPr>
        </p:nvSpPr>
        <p:spPr>
          <a:xfrm>
            <a:off x="420624" y="2176272"/>
            <a:ext cx="8202168" cy="941832"/>
          </a:xfrm>
        </p:spPr>
        <p:txBody>
          <a:bodyPr lIns="0" tIns="36576" rIns="0" bIns="36576" anchor="b" anchorCtr="0">
            <a:noAutofit/>
          </a:bodyPr>
          <a:lstStyle>
            <a:lvl1pPr>
              <a:lnSpc>
                <a:spcPts val="4200"/>
              </a:lnSpc>
              <a:spcAft>
                <a:spcPts val="4200"/>
              </a:spcAft>
              <a:defRPr sz="4000" baseline="0">
                <a:solidFill>
                  <a:schemeClr val="tx1"/>
                </a:solidFill>
                <a:latin typeface="Frutiger 45 Light"/>
                <a:ea typeface="Arial Unicode MS" pitchFamily="34" charset="-128"/>
              </a:defRPr>
            </a:lvl1pPr>
          </a:lstStyle>
          <a:p>
            <a:r>
              <a:rPr lang="en-US" dirty="0" smtClean="0"/>
              <a:t>&lt;&lt;Presentation title&gt;&gt;</a:t>
            </a:r>
            <a:endParaRPr lang="en-US" dirty="0"/>
          </a:p>
        </p:txBody>
      </p:sp>
      <p:sp>
        <p:nvSpPr>
          <p:cNvPr id="10" name="SECURITY TEXT"/>
          <p:cNvSpPr txBox="1">
            <a:spLocks/>
          </p:cNvSpPr>
          <p:nvPr>
            <p:custDataLst>
              <p:tags r:id="rId4"/>
            </p:custDataLst>
          </p:nvPr>
        </p:nvSpPr>
        <p:spPr>
          <a:xfrm>
            <a:off x="7607808" y="742950"/>
            <a:ext cx="1993392" cy="182880"/>
          </a:xfrm>
          <a:prstGeom prst="rect">
            <a:avLst/>
          </a:prstGeom>
        </p:spPr>
        <p:txBody>
          <a:bodyPr vert="horz" wrap="square" lIns="73152" tIns="0" rIns="0" bIns="0" rtlCol="0" anchor="b" anchorCtr="0">
            <a:spAutoFit/>
          </a:bodyPr>
          <a:lstStyle>
            <a:lvl1pPr marL="0" indent="0" algn="l" defTabSz="1005505" rtl="0" eaLnBrk="1" latinLnBrk="0" hangingPunct="1">
              <a:spcBef>
                <a:spcPct val="20000"/>
              </a:spcBef>
              <a:buSzPct val="120000"/>
              <a:buFont typeface="Symbol" pitchFamily="18" charset="2"/>
              <a:buNone/>
              <a:defRPr sz="1200" b="0" kern="1200" baseline="0">
                <a:solidFill>
                  <a:schemeClr val="tx1"/>
                </a:solidFill>
                <a:latin typeface="+mn-lt"/>
                <a:ea typeface="+mn-ea"/>
                <a:cs typeface="+mn-cs"/>
              </a:defRPr>
            </a:lvl1pPr>
            <a:lvl2pPr marL="816973" indent="-314218" algn="l" defTabSz="1005505" rtl="0" eaLnBrk="1" latinLnBrk="0" hangingPunct="1">
              <a:spcBef>
                <a:spcPct val="20000"/>
              </a:spcBef>
              <a:buFont typeface="Arial" pitchFamily="34" charset="0"/>
              <a:buChar char="–"/>
              <a:defRPr sz="1300" kern="1200">
                <a:solidFill>
                  <a:schemeClr val="tx1"/>
                </a:solidFill>
                <a:latin typeface="+mj-lt"/>
                <a:ea typeface="+mn-ea"/>
                <a:cs typeface="+mn-cs"/>
              </a:defRPr>
            </a:lvl2pPr>
            <a:lvl3pPr marL="1256881" indent="-251375" algn="l" defTabSz="1005505" rtl="0" eaLnBrk="1" latinLnBrk="0" hangingPunct="1">
              <a:spcBef>
                <a:spcPct val="20000"/>
              </a:spcBef>
              <a:buFont typeface="Arial" pitchFamily="34" charset="0"/>
              <a:buChar char="•"/>
              <a:defRPr sz="1300" kern="1200">
                <a:solidFill>
                  <a:schemeClr val="tx1"/>
                </a:solidFill>
                <a:latin typeface="+mj-lt"/>
                <a:ea typeface="+mn-ea"/>
                <a:cs typeface="+mn-cs"/>
              </a:defRPr>
            </a:lvl3pPr>
            <a:lvl4pPr marL="1759633" indent="-251375" algn="l" defTabSz="1005505" rtl="0" eaLnBrk="1" latinLnBrk="0" hangingPunct="1">
              <a:spcBef>
                <a:spcPct val="20000"/>
              </a:spcBef>
              <a:buFont typeface="Arial" pitchFamily="34" charset="0"/>
              <a:buChar char="–"/>
              <a:defRPr sz="1300" kern="1200">
                <a:solidFill>
                  <a:schemeClr val="tx1"/>
                </a:solidFill>
                <a:latin typeface="+mj-lt"/>
                <a:ea typeface="+mn-ea"/>
                <a:cs typeface="+mn-cs"/>
              </a:defRPr>
            </a:lvl4pPr>
            <a:lvl5pPr marL="2262384" indent="-251375" algn="l" defTabSz="1005505" rtl="0" eaLnBrk="1" latinLnBrk="0" hangingPunct="1">
              <a:spcBef>
                <a:spcPct val="20000"/>
              </a:spcBef>
              <a:buFont typeface="Arial" pitchFamily="34" charset="0"/>
              <a:buChar char="»"/>
              <a:defRPr sz="1300" kern="1200">
                <a:solidFill>
                  <a:schemeClr val="tx1"/>
                </a:solidFill>
                <a:latin typeface="+mj-lt"/>
                <a:ea typeface="+mn-ea"/>
                <a:cs typeface="+mn-cs"/>
              </a:defRPr>
            </a:lvl5pPr>
            <a:lvl6pPr marL="2765137" indent="-251375" algn="l" defTabSz="1005505"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67890" indent="-251375" algn="l" defTabSz="1005505"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0641" indent="-251375" algn="l" defTabSz="1005505"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73393" indent="-251375" algn="l" defTabSz="1005505"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r"/>
            <a:r>
              <a:rPr lang="en-US" dirty="0" smtClean="0">
                <a:latin typeface="Frutiger 45 Light"/>
              </a:rPr>
              <a:t>Internal</a:t>
            </a:r>
            <a:endParaRPr lang="en-US" dirty="0">
              <a:latin typeface="Frutiger 45 Light"/>
            </a:endParaRPr>
          </a:p>
        </p:txBody>
      </p:sp>
      <p:sp>
        <p:nvSpPr>
          <p:cNvPr id="7" name="PRESENTATION AUTHOR"/>
          <p:cNvSpPr>
            <a:spLocks noGrp="1"/>
          </p:cNvSpPr>
          <p:nvPr>
            <p:ph type="body" sz="quarter" idx="11" hasCustomPrompt="1"/>
            <p:custDataLst>
              <p:tags r:id="rId5"/>
            </p:custDataLst>
          </p:nvPr>
        </p:nvSpPr>
        <p:spPr>
          <a:xfrm>
            <a:off x="420624" y="4352544"/>
            <a:ext cx="4535424" cy="274320"/>
          </a:xfrm>
        </p:spPr>
        <p:txBody>
          <a:bodyPr lIns="0" tIns="0" rIns="0" bIns="0" anchor="b" anchorCtr="0"/>
          <a:lstStyle>
            <a:lvl1pPr>
              <a:spcAft>
                <a:spcPts val="1800"/>
              </a:spcAft>
              <a:defRPr sz="1600" baseline="0">
                <a:latin typeface="Frutiger 45 Light"/>
              </a:defRPr>
            </a:lvl1pPr>
          </a:lstStyle>
          <a:p>
            <a:pPr lvl="0"/>
            <a:r>
              <a:rPr lang="en-US" dirty="0" smtClean="0"/>
              <a:t>&lt;&lt;Presenter / Author&gt;&gt;</a:t>
            </a:r>
            <a:endParaRPr lang="en-US" dirty="0"/>
          </a:p>
        </p:txBody>
      </p:sp>
      <p:sp>
        <p:nvSpPr>
          <p:cNvPr id="9" name="PRESENTATION AUTHOR FUNCTION"/>
          <p:cNvSpPr>
            <a:spLocks noGrp="1"/>
          </p:cNvSpPr>
          <p:nvPr>
            <p:ph type="body" sz="quarter" idx="12" hasCustomPrompt="1"/>
            <p:custDataLst>
              <p:tags r:id="rId6"/>
            </p:custDataLst>
          </p:nvPr>
        </p:nvSpPr>
        <p:spPr>
          <a:xfrm>
            <a:off x="420624" y="4599432"/>
            <a:ext cx="4535424" cy="274320"/>
          </a:xfrm>
        </p:spPr>
        <p:txBody>
          <a:bodyPr lIns="0" tIns="0" rIns="0" bIns="0" anchor="b" anchorCtr="0"/>
          <a:lstStyle>
            <a:lvl1pPr>
              <a:spcAft>
                <a:spcPts val="1800"/>
              </a:spcAft>
              <a:defRPr sz="1600" baseline="0">
                <a:latin typeface="Frutiger 45 Light"/>
              </a:defRPr>
            </a:lvl1pPr>
          </a:lstStyle>
          <a:p>
            <a:pPr lvl="0"/>
            <a:r>
              <a:rPr lang="en-US" dirty="0" smtClean="0"/>
              <a:t>&lt;&lt;Presenter / Author function&gt;&gt;</a:t>
            </a:r>
            <a:endParaRPr lang="en-US" dirty="0"/>
          </a:p>
        </p:txBody>
      </p:sp>
      <p:pic>
        <p:nvPicPr>
          <p:cNvPr id="5" name="Picture 4"/>
          <p:cNvPicPr>
            <a:picLocks noChangeAspect="1"/>
          </p:cNvPicPr>
          <p:nvPr userDrawn="1">
            <p:custDataLst>
              <p:tags r:id="rId7"/>
            </p:custDataLst>
          </p:nvPr>
        </p:nvPicPr>
        <p:blipFill>
          <a:blip r:embed="rId9" cstate="print">
            <a:extLst>
              <a:ext uri="{28A0092B-C50C-407E-A947-70E740481C1C}">
                <a14:useLocalDpi xmlns:a14="http://schemas.microsoft.com/office/drawing/2010/main" val="0"/>
              </a:ext>
            </a:extLst>
          </a:blip>
          <a:stretch>
            <a:fillRect/>
          </a:stretch>
        </p:blipFill>
        <p:spPr>
          <a:xfrm>
            <a:off x="429768" y="566928"/>
            <a:ext cx="1108260" cy="405043"/>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_Standard_2x2">
    <p:spTree>
      <p:nvGrpSpPr>
        <p:cNvPr id="1" name=""/>
        <p:cNvGrpSpPr/>
        <p:nvPr/>
      </p:nvGrpSpPr>
      <p:grpSpPr>
        <a:xfrm>
          <a:off x="0" y="0"/>
          <a:ext cx="0" cy="0"/>
          <a:chOff x="0" y="0"/>
          <a:chExt cx="0" cy="0"/>
        </a:xfrm>
      </p:grpSpPr>
      <p:sp>
        <p:nvSpPr>
          <p:cNvPr id="22" name="LAYOUT BODY"/>
          <p:cNvSpPr>
            <a:spLocks noGrp="1"/>
          </p:cNvSpPr>
          <p:nvPr>
            <p:ph sz="quarter" idx="30"/>
            <p:custDataLst>
              <p:tags r:id="rId1"/>
            </p:custDataLst>
          </p:nvPr>
        </p:nvSpPr>
        <p:spPr>
          <a:xfrm>
            <a:off x="6245352" y="4361688"/>
            <a:ext cx="334670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2" name="LAYOUT HEADER"/>
          <p:cNvSpPr>
            <a:spLocks noGrp="1"/>
          </p:cNvSpPr>
          <p:nvPr>
            <p:ph type="body" idx="22" hasCustomPrompt="1"/>
            <p:custDataLst>
              <p:tags r:id="rId2"/>
            </p:custDataLst>
          </p:nvPr>
        </p:nvSpPr>
        <p:spPr>
          <a:xfrm>
            <a:off x="6245352" y="3998563"/>
            <a:ext cx="3346704" cy="371253"/>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1" name="LAYOUT BODY"/>
          <p:cNvSpPr>
            <a:spLocks noGrp="1"/>
          </p:cNvSpPr>
          <p:nvPr>
            <p:ph sz="quarter" idx="29"/>
            <p:custDataLst>
              <p:tags r:id="rId3"/>
            </p:custDataLst>
          </p:nvPr>
        </p:nvSpPr>
        <p:spPr>
          <a:xfrm>
            <a:off x="2658173" y="4361688"/>
            <a:ext cx="334670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8" name="LAYOUT HEADER"/>
          <p:cNvSpPr>
            <a:spLocks noGrp="1"/>
          </p:cNvSpPr>
          <p:nvPr>
            <p:ph type="body" idx="18" hasCustomPrompt="1"/>
            <p:custDataLst>
              <p:tags r:id="rId4"/>
            </p:custDataLst>
          </p:nvPr>
        </p:nvSpPr>
        <p:spPr>
          <a:xfrm>
            <a:off x="2658173" y="401421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0" name="LAYOUT BODY"/>
          <p:cNvSpPr>
            <a:spLocks noGrp="1"/>
          </p:cNvSpPr>
          <p:nvPr>
            <p:ph sz="quarter" idx="28"/>
            <p:custDataLst>
              <p:tags r:id="rId5"/>
            </p:custDataLst>
          </p:nvPr>
        </p:nvSpPr>
        <p:spPr>
          <a:xfrm>
            <a:off x="6245352" y="1993392"/>
            <a:ext cx="334670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0" name="LAYOUT HEADER"/>
          <p:cNvSpPr>
            <a:spLocks noGrp="1"/>
          </p:cNvSpPr>
          <p:nvPr>
            <p:ph type="body" idx="20" hasCustomPrompt="1"/>
            <p:custDataLst>
              <p:tags r:id="rId6"/>
            </p:custDataLst>
          </p:nvPr>
        </p:nvSpPr>
        <p:spPr>
          <a:xfrm>
            <a:off x="6245352" y="16367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9" name="LAYOUT BODY"/>
          <p:cNvSpPr>
            <a:spLocks noGrp="1"/>
          </p:cNvSpPr>
          <p:nvPr>
            <p:ph sz="quarter" idx="12"/>
            <p:custDataLst>
              <p:tags r:id="rId7"/>
            </p:custDataLst>
          </p:nvPr>
        </p:nvSpPr>
        <p:spPr>
          <a:xfrm>
            <a:off x="2658173" y="1993392"/>
            <a:ext cx="334670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6" name="LAYOUT HEADER"/>
          <p:cNvSpPr>
            <a:spLocks noGrp="1"/>
          </p:cNvSpPr>
          <p:nvPr>
            <p:ph type="body" idx="16" hasCustomPrompt="1"/>
            <p:custDataLst>
              <p:tags r:id="rId8"/>
            </p:custDataLst>
          </p:nvPr>
        </p:nvSpPr>
        <p:spPr>
          <a:xfrm>
            <a:off x="2658173" y="16367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8" name="MESSAGE CONCLUSION"/>
          <p:cNvSpPr>
            <a:spLocks noGrp="1"/>
          </p:cNvSpPr>
          <p:nvPr>
            <p:ph type="body" sz="quarter" idx="27" hasCustomPrompt="1"/>
            <p:custDataLst>
              <p:tags r:id="rId9"/>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UBSHeadline"/>
              </a:defRPr>
            </a:lvl1pPr>
            <a:lvl2pPr marL="0" indent="0">
              <a:spcBef>
                <a:spcPts val="900"/>
              </a:spcBef>
              <a:buNone/>
              <a:defRPr sz="1400" b="0">
                <a:solidFill>
                  <a:schemeClr val="tx2"/>
                </a:solidFill>
                <a:latin typeface="UBSHeadline"/>
              </a:defRPr>
            </a:lvl2pPr>
            <a:lvl3pPr>
              <a:buFont typeface="Symbol" pitchFamily="18" charset="2"/>
              <a:buChar char="·"/>
              <a:defRPr baseline="0">
                <a:latin typeface="UBSHeadline"/>
              </a:defRPr>
            </a:lvl3pPr>
            <a:lvl4pPr marL="457200" indent="-222250">
              <a:buSzPct val="84000"/>
              <a:buFont typeface="Times New Roman" pitchFamily="18" charset="0"/>
              <a:buChar char="–"/>
              <a:defRPr>
                <a:latin typeface="UBSHeadline"/>
              </a:defRPr>
            </a:lvl4pPr>
            <a:lvl5pPr>
              <a:buFont typeface="Times New Roman" pitchFamily="18" charset="0"/>
              <a:buChar char="–"/>
              <a:defRPr>
                <a:latin typeface="UBSHeadline"/>
              </a:defRPr>
            </a:lvl5pPr>
            <a:lvl6pPr>
              <a:defRPr>
                <a:latin typeface="UBSHeadline"/>
              </a:defRPr>
            </a:lvl6pPr>
            <a:lvl7pPr>
              <a:defRPr>
                <a:latin typeface="UBSHeadline"/>
              </a:defRPr>
            </a:lvl7pPr>
            <a:lvl8pPr>
              <a:defRPr>
                <a:latin typeface="UBSHeadline"/>
              </a:defRPr>
            </a:lvl8pPr>
            <a:lvl9pPr>
              <a:defRPr>
                <a:latin typeface="UBSHeadline"/>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0"/>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27"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8" name="PXP_GRIDLINES" hidden="1"/>
          <p:cNvGrpSpPr/>
          <p:nvPr userDrawn="1"/>
        </p:nvGrpSpPr>
        <p:grpSpPr>
          <a:xfrm>
            <a:off x="-30640" y="0"/>
            <a:ext cx="10093083" cy="7543800"/>
            <a:chOff x="-30640" y="0"/>
            <a:chExt cx="10093083" cy="7543800"/>
          </a:xfrm>
        </p:grpSpPr>
        <p:cxnSp>
          <p:nvCxnSpPr>
            <p:cNvPr id="29" name="Straight Connector 28"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11"/>
            </p:custDataLst>
          </p:nvPr>
        </p:nvPicPr>
        <p:blipFill>
          <a:blip r:embed="rId13"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_Standard_2x3">
    <p:spTree>
      <p:nvGrpSpPr>
        <p:cNvPr id="1" name=""/>
        <p:cNvGrpSpPr/>
        <p:nvPr/>
      </p:nvGrpSpPr>
      <p:grpSpPr>
        <a:xfrm>
          <a:off x="0" y="0"/>
          <a:ext cx="0" cy="0"/>
          <a:chOff x="0" y="0"/>
          <a:chExt cx="0" cy="0"/>
        </a:xfrm>
      </p:grpSpPr>
      <p:sp>
        <p:nvSpPr>
          <p:cNvPr id="31" name="LAYOUT BODY"/>
          <p:cNvSpPr>
            <a:spLocks noGrp="1"/>
          </p:cNvSpPr>
          <p:nvPr>
            <p:ph sz="quarter" idx="32"/>
            <p:custDataLst>
              <p:tags r:id="rId1"/>
            </p:custDataLst>
          </p:nvPr>
        </p:nvSpPr>
        <p:spPr>
          <a:xfrm>
            <a:off x="6245352" y="5193792"/>
            <a:ext cx="3346704" cy="1069848"/>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6" name="LAYOUT HEADER"/>
          <p:cNvSpPr>
            <a:spLocks noGrp="1"/>
          </p:cNvSpPr>
          <p:nvPr>
            <p:ph type="body" idx="26" hasCustomPrompt="1"/>
            <p:custDataLst>
              <p:tags r:id="rId2"/>
            </p:custDataLst>
          </p:nvPr>
        </p:nvSpPr>
        <p:spPr>
          <a:xfrm>
            <a:off x="6245352" y="4846320"/>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7" name="LAYOUT BODY"/>
          <p:cNvSpPr>
            <a:spLocks noGrp="1"/>
          </p:cNvSpPr>
          <p:nvPr>
            <p:ph sz="quarter" idx="29"/>
            <p:custDataLst>
              <p:tags r:id="rId3"/>
            </p:custDataLst>
          </p:nvPr>
        </p:nvSpPr>
        <p:spPr>
          <a:xfrm>
            <a:off x="2658173" y="5193792"/>
            <a:ext cx="3346704" cy="1069848"/>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4" name="LAYOUT HEADER"/>
          <p:cNvSpPr>
            <a:spLocks noGrp="1"/>
          </p:cNvSpPr>
          <p:nvPr>
            <p:ph type="body" idx="24" hasCustomPrompt="1"/>
            <p:custDataLst>
              <p:tags r:id="rId4"/>
            </p:custDataLst>
          </p:nvPr>
        </p:nvSpPr>
        <p:spPr>
          <a:xfrm>
            <a:off x="2658173" y="4846320"/>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9" name="LAYOUT BODY"/>
          <p:cNvSpPr>
            <a:spLocks noGrp="1"/>
          </p:cNvSpPr>
          <p:nvPr>
            <p:ph sz="quarter" idx="31"/>
            <p:custDataLst>
              <p:tags r:id="rId5"/>
            </p:custDataLst>
          </p:nvPr>
        </p:nvSpPr>
        <p:spPr>
          <a:xfrm>
            <a:off x="6245352" y="3581869"/>
            <a:ext cx="3346704" cy="1069848"/>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2" name="LAYOUT HEADER"/>
          <p:cNvSpPr>
            <a:spLocks noGrp="1"/>
          </p:cNvSpPr>
          <p:nvPr>
            <p:ph type="body" idx="22" hasCustomPrompt="1"/>
            <p:custDataLst>
              <p:tags r:id="rId6"/>
            </p:custDataLst>
          </p:nvPr>
        </p:nvSpPr>
        <p:spPr>
          <a:xfrm>
            <a:off x="6245352" y="32369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4" name="LAYOUT BODY"/>
          <p:cNvSpPr>
            <a:spLocks noGrp="1"/>
          </p:cNvSpPr>
          <p:nvPr>
            <p:ph sz="quarter" idx="28"/>
            <p:custDataLst>
              <p:tags r:id="rId7"/>
            </p:custDataLst>
          </p:nvPr>
        </p:nvSpPr>
        <p:spPr>
          <a:xfrm>
            <a:off x="2658173" y="3581869"/>
            <a:ext cx="3346704" cy="1069848"/>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8" name="LAYOUT HEADER"/>
          <p:cNvSpPr>
            <a:spLocks noGrp="1"/>
          </p:cNvSpPr>
          <p:nvPr>
            <p:ph type="body" idx="18" hasCustomPrompt="1"/>
            <p:custDataLst>
              <p:tags r:id="rId8"/>
            </p:custDataLst>
          </p:nvPr>
        </p:nvSpPr>
        <p:spPr>
          <a:xfrm>
            <a:off x="2658173" y="32369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8" name="LAYOUT BODY"/>
          <p:cNvSpPr>
            <a:spLocks noGrp="1"/>
          </p:cNvSpPr>
          <p:nvPr>
            <p:ph sz="quarter" idx="30"/>
            <p:custDataLst>
              <p:tags r:id="rId9"/>
            </p:custDataLst>
          </p:nvPr>
        </p:nvSpPr>
        <p:spPr>
          <a:xfrm>
            <a:off x="6245352" y="1993392"/>
            <a:ext cx="3346704" cy="1069848"/>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0" name="LAYOUT HEADER"/>
          <p:cNvSpPr>
            <a:spLocks noGrp="1"/>
          </p:cNvSpPr>
          <p:nvPr>
            <p:ph type="body" idx="20" hasCustomPrompt="1"/>
            <p:custDataLst>
              <p:tags r:id="rId10"/>
            </p:custDataLst>
          </p:nvPr>
        </p:nvSpPr>
        <p:spPr>
          <a:xfrm>
            <a:off x="6245352" y="16367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3" name="LAYOUT BODY"/>
          <p:cNvSpPr>
            <a:spLocks noGrp="1"/>
          </p:cNvSpPr>
          <p:nvPr>
            <p:ph sz="quarter" idx="12"/>
            <p:custDataLst>
              <p:tags r:id="rId11"/>
            </p:custDataLst>
          </p:nvPr>
        </p:nvSpPr>
        <p:spPr>
          <a:xfrm>
            <a:off x="2658173" y="1993392"/>
            <a:ext cx="3346704" cy="1069848"/>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6" name="LAYOUT HEADER"/>
          <p:cNvSpPr>
            <a:spLocks noGrp="1"/>
          </p:cNvSpPr>
          <p:nvPr>
            <p:ph type="body" idx="16" hasCustomPrompt="1"/>
            <p:custDataLst>
              <p:tags r:id="rId12"/>
            </p:custDataLst>
          </p:nvPr>
        </p:nvSpPr>
        <p:spPr>
          <a:xfrm>
            <a:off x="2658173" y="16367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2" name="MESSAGE CONCLUSION"/>
          <p:cNvSpPr>
            <a:spLocks noGrp="1"/>
          </p:cNvSpPr>
          <p:nvPr>
            <p:ph type="body" sz="quarter" idx="27" hasCustomPrompt="1"/>
            <p:custDataLst>
              <p:tags r:id="rId13"/>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UBSHeadline"/>
              </a:defRPr>
            </a:lvl1pPr>
            <a:lvl2pPr marL="0" indent="0">
              <a:spcBef>
                <a:spcPts val="900"/>
              </a:spcBef>
              <a:buNone/>
              <a:defRPr sz="1400" b="0">
                <a:solidFill>
                  <a:schemeClr val="tx2"/>
                </a:solidFill>
                <a:latin typeface="UBSHeadline"/>
              </a:defRPr>
            </a:lvl2pPr>
            <a:lvl3pPr>
              <a:buFont typeface="Symbol" pitchFamily="18" charset="2"/>
              <a:buChar char="·"/>
              <a:defRPr baseline="0">
                <a:latin typeface="UBSHeadline"/>
              </a:defRPr>
            </a:lvl3pPr>
            <a:lvl4pPr marL="457200" indent="-222250">
              <a:buSzPct val="84000"/>
              <a:buFont typeface="Times New Roman" pitchFamily="18" charset="0"/>
              <a:buChar char="–"/>
              <a:defRPr>
                <a:latin typeface="UBSHeadline"/>
              </a:defRPr>
            </a:lvl4pPr>
            <a:lvl5pPr>
              <a:buFont typeface="Times New Roman" pitchFamily="18" charset="0"/>
              <a:buChar char="–"/>
              <a:defRPr>
                <a:latin typeface="UBSHeadline"/>
              </a:defRPr>
            </a:lvl5pPr>
            <a:lvl6pPr>
              <a:defRPr>
                <a:latin typeface="UBSHeadline"/>
              </a:defRPr>
            </a:lvl6pPr>
            <a:lvl7pPr>
              <a:defRPr>
                <a:latin typeface="UBSHeadline"/>
              </a:defRPr>
            </a:lvl7pPr>
            <a:lvl8pPr>
              <a:defRPr>
                <a:latin typeface="UBSHeadline"/>
              </a:defRPr>
            </a:lvl8pPr>
            <a:lvl9pPr>
              <a:defRPr>
                <a:latin typeface="UBSHeadline"/>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4"/>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32"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33" name="PXP_GRIDLINES" hidden="1"/>
          <p:cNvGrpSpPr/>
          <p:nvPr userDrawn="1"/>
        </p:nvGrpSpPr>
        <p:grpSpPr>
          <a:xfrm>
            <a:off x="-30640" y="0"/>
            <a:ext cx="10093083" cy="7543800"/>
            <a:chOff x="-30640" y="0"/>
            <a:chExt cx="10093083" cy="7543800"/>
          </a:xfrm>
        </p:grpSpPr>
        <p:cxnSp>
          <p:nvCxnSpPr>
            <p:cNvPr id="34" name="Straight Connector 33"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5" name="Straight Connector 54"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7" name="Straight Connector 56"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15"/>
            </p:custDataLst>
          </p:nvPr>
        </p:nvPicPr>
        <p:blipFill>
          <a:blip r:embed="rId17"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rge_Standard_2x(1and2)">
    <p:spTree>
      <p:nvGrpSpPr>
        <p:cNvPr id="1" name=""/>
        <p:cNvGrpSpPr/>
        <p:nvPr/>
      </p:nvGrpSpPr>
      <p:grpSpPr>
        <a:xfrm>
          <a:off x="0" y="0"/>
          <a:ext cx="0" cy="0"/>
          <a:chOff x="0" y="0"/>
          <a:chExt cx="0" cy="0"/>
        </a:xfrm>
      </p:grpSpPr>
      <p:sp>
        <p:nvSpPr>
          <p:cNvPr id="20" name="LAYOUT BODY"/>
          <p:cNvSpPr>
            <a:spLocks noGrp="1"/>
          </p:cNvSpPr>
          <p:nvPr>
            <p:ph sz="quarter" idx="29"/>
            <p:custDataLst>
              <p:tags r:id="rId1"/>
            </p:custDataLst>
          </p:nvPr>
        </p:nvSpPr>
        <p:spPr>
          <a:xfrm>
            <a:off x="6245352" y="4361688"/>
            <a:ext cx="334670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2" name="LAYOUT HEADER"/>
          <p:cNvSpPr>
            <a:spLocks noGrp="1"/>
          </p:cNvSpPr>
          <p:nvPr>
            <p:ph type="body" idx="22" hasCustomPrompt="1"/>
            <p:custDataLst>
              <p:tags r:id="rId2"/>
            </p:custDataLst>
          </p:nvPr>
        </p:nvSpPr>
        <p:spPr>
          <a:xfrm>
            <a:off x="6245352" y="401421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9" name="LAYOUT BODY"/>
          <p:cNvSpPr>
            <a:spLocks noGrp="1"/>
          </p:cNvSpPr>
          <p:nvPr>
            <p:ph sz="quarter" idx="28"/>
            <p:custDataLst>
              <p:tags r:id="rId3"/>
            </p:custDataLst>
          </p:nvPr>
        </p:nvSpPr>
        <p:spPr>
          <a:xfrm>
            <a:off x="6245352" y="1993392"/>
            <a:ext cx="334670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0" name="LAYOUT HEADER"/>
          <p:cNvSpPr>
            <a:spLocks noGrp="1"/>
          </p:cNvSpPr>
          <p:nvPr>
            <p:ph type="body" idx="20" hasCustomPrompt="1"/>
            <p:custDataLst>
              <p:tags r:id="rId4"/>
            </p:custDataLst>
          </p:nvPr>
        </p:nvSpPr>
        <p:spPr>
          <a:xfrm>
            <a:off x="6245352" y="16367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8" name="LAYOUT BODY"/>
          <p:cNvSpPr>
            <a:spLocks noGrp="1"/>
          </p:cNvSpPr>
          <p:nvPr>
            <p:ph sz="quarter" idx="12"/>
            <p:custDataLst>
              <p:tags r:id="rId5"/>
            </p:custDataLst>
          </p:nvPr>
        </p:nvSpPr>
        <p:spPr>
          <a:xfrm>
            <a:off x="2658173" y="1993392"/>
            <a:ext cx="3346704" cy="421538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6" name="LAYOUT HEADER"/>
          <p:cNvSpPr>
            <a:spLocks noGrp="1"/>
          </p:cNvSpPr>
          <p:nvPr>
            <p:ph type="body" idx="16" hasCustomPrompt="1"/>
            <p:custDataLst>
              <p:tags r:id="rId6"/>
            </p:custDataLst>
          </p:nvPr>
        </p:nvSpPr>
        <p:spPr>
          <a:xfrm>
            <a:off x="2658173" y="16367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7" name="MESSAGE CONCLUSION"/>
          <p:cNvSpPr>
            <a:spLocks noGrp="1"/>
          </p:cNvSpPr>
          <p:nvPr>
            <p:ph type="body" sz="quarter" idx="27" hasCustomPrompt="1"/>
            <p:custDataLst>
              <p:tags r:id="rId7"/>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UBSHeadline"/>
              </a:defRPr>
            </a:lvl1pPr>
            <a:lvl2pPr marL="0" indent="0">
              <a:spcBef>
                <a:spcPts val="900"/>
              </a:spcBef>
              <a:buNone/>
              <a:defRPr sz="1400" b="0">
                <a:solidFill>
                  <a:schemeClr val="tx2"/>
                </a:solidFill>
                <a:latin typeface="UBSHeadline"/>
              </a:defRPr>
            </a:lvl2pPr>
            <a:lvl3pPr>
              <a:buFont typeface="Symbol" pitchFamily="18" charset="2"/>
              <a:buChar char="·"/>
              <a:defRPr baseline="0">
                <a:latin typeface="UBSHeadline"/>
              </a:defRPr>
            </a:lvl3pPr>
            <a:lvl4pPr marL="457200" indent="-222250">
              <a:buSzPct val="84000"/>
              <a:buFont typeface="Times New Roman" pitchFamily="18" charset="0"/>
              <a:buChar char="–"/>
              <a:defRPr>
                <a:latin typeface="UBSHeadline"/>
              </a:defRPr>
            </a:lvl4pPr>
            <a:lvl5pPr>
              <a:buFont typeface="Times New Roman" pitchFamily="18" charset="0"/>
              <a:buChar char="–"/>
              <a:defRPr>
                <a:latin typeface="UBSHeadline"/>
              </a:defRPr>
            </a:lvl5pPr>
            <a:lvl6pPr>
              <a:defRPr>
                <a:latin typeface="UBSHeadline"/>
              </a:defRPr>
            </a:lvl6pPr>
            <a:lvl7pPr>
              <a:defRPr>
                <a:latin typeface="UBSHeadline"/>
              </a:defRPr>
            </a:lvl7pPr>
            <a:lvl8pPr>
              <a:defRPr>
                <a:latin typeface="UBSHeadline"/>
              </a:defRPr>
            </a:lvl8pPr>
            <a:lvl9pPr>
              <a:defRPr>
                <a:latin typeface="UBSHeadline"/>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8"/>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25"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7" name="PXP_GRIDLINES" hidden="1"/>
          <p:cNvGrpSpPr/>
          <p:nvPr userDrawn="1"/>
        </p:nvGrpSpPr>
        <p:grpSpPr>
          <a:xfrm>
            <a:off x="-30640" y="0"/>
            <a:ext cx="10093083" cy="7543800"/>
            <a:chOff x="-30640" y="0"/>
            <a:chExt cx="10093083" cy="7543800"/>
          </a:xfrm>
        </p:grpSpPr>
        <p:cxnSp>
          <p:nvCxnSpPr>
            <p:cNvPr id="28" name="Straight Connector 27"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9"/>
            </p:custDataLst>
          </p:nvPr>
        </p:nvPicPr>
        <p:blipFill>
          <a:blip r:embed="rId11"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rge_Standard_(1and2)x2">
    <p:spTree>
      <p:nvGrpSpPr>
        <p:cNvPr id="1" name=""/>
        <p:cNvGrpSpPr/>
        <p:nvPr/>
      </p:nvGrpSpPr>
      <p:grpSpPr>
        <a:xfrm>
          <a:off x="0" y="0"/>
          <a:ext cx="0" cy="0"/>
          <a:chOff x="0" y="0"/>
          <a:chExt cx="0" cy="0"/>
        </a:xfrm>
      </p:grpSpPr>
      <p:sp>
        <p:nvSpPr>
          <p:cNvPr id="21" name="LAYOUT BODY"/>
          <p:cNvSpPr>
            <a:spLocks noGrp="1"/>
          </p:cNvSpPr>
          <p:nvPr>
            <p:ph sz="quarter" idx="29"/>
            <p:custDataLst>
              <p:tags r:id="rId1"/>
            </p:custDataLst>
          </p:nvPr>
        </p:nvSpPr>
        <p:spPr>
          <a:xfrm>
            <a:off x="6245352" y="4361688"/>
            <a:ext cx="334670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0" name="LAYOUT HEADER"/>
          <p:cNvSpPr>
            <a:spLocks noGrp="1"/>
          </p:cNvSpPr>
          <p:nvPr>
            <p:ph type="body" idx="20" hasCustomPrompt="1"/>
            <p:custDataLst>
              <p:tags r:id="rId2"/>
            </p:custDataLst>
          </p:nvPr>
        </p:nvSpPr>
        <p:spPr>
          <a:xfrm>
            <a:off x="6245352" y="401421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0" name="LAYOUT BODY"/>
          <p:cNvSpPr>
            <a:spLocks noGrp="1"/>
          </p:cNvSpPr>
          <p:nvPr>
            <p:ph sz="quarter" idx="28"/>
            <p:custDataLst>
              <p:tags r:id="rId3"/>
            </p:custDataLst>
          </p:nvPr>
        </p:nvSpPr>
        <p:spPr>
          <a:xfrm>
            <a:off x="2658173" y="4361688"/>
            <a:ext cx="334670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8" name="LAYOUT HEADER"/>
          <p:cNvSpPr>
            <a:spLocks noGrp="1"/>
          </p:cNvSpPr>
          <p:nvPr>
            <p:ph type="body" idx="18" hasCustomPrompt="1"/>
            <p:custDataLst>
              <p:tags r:id="rId4"/>
            </p:custDataLst>
          </p:nvPr>
        </p:nvSpPr>
        <p:spPr>
          <a:xfrm>
            <a:off x="2658173" y="401421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8" name="LAYOUT BODY"/>
          <p:cNvSpPr>
            <a:spLocks noGrp="1"/>
          </p:cNvSpPr>
          <p:nvPr>
            <p:ph sz="quarter" idx="12"/>
            <p:custDataLst>
              <p:tags r:id="rId5"/>
            </p:custDataLst>
          </p:nvPr>
        </p:nvSpPr>
        <p:spPr>
          <a:xfrm>
            <a:off x="2658173" y="1993392"/>
            <a:ext cx="6949440"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6" name="LAYOUT HEADER"/>
          <p:cNvSpPr>
            <a:spLocks noGrp="1"/>
          </p:cNvSpPr>
          <p:nvPr>
            <p:ph type="body" idx="16" hasCustomPrompt="1"/>
            <p:custDataLst>
              <p:tags r:id="rId6"/>
            </p:custDataLst>
          </p:nvPr>
        </p:nvSpPr>
        <p:spPr>
          <a:xfrm>
            <a:off x="2658172" y="1636776"/>
            <a:ext cx="6949440"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7" name="MESSAGE CONCLUSION"/>
          <p:cNvSpPr>
            <a:spLocks noGrp="1"/>
          </p:cNvSpPr>
          <p:nvPr>
            <p:ph type="body" sz="quarter" idx="27" hasCustomPrompt="1"/>
            <p:custDataLst>
              <p:tags r:id="rId7"/>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UBSHeadline"/>
              </a:defRPr>
            </a:lvl1pPr>
            <a:lvl2pPr marL="0" indent="0">
              <a:spcBef>
                <a:spcPts val="900"/>
              </a:spcBef>
              <a:buNone/>
              <a:defRPr sz="1400" b="0">
                <a:solidFill>
                  <a:schemeClr val="tx2"/>
                </a:solidFill>
                <a:latin typeface="UBSHeadline"/>
              </a:defRPr>
            </a:lvl2pPr>
            <a:lvl3pPr>
              <a:buFont typeface="Symbol" pitchFamily="18" charset="2"/>
              <a:buChar char="·"/>
              <a:defRPr baseline="0">
                <a:latin typeface="UBSHeadline"/>
              </a:defRPr>
            </a:lvl3pPr>
            <a:lvl4pPr marL="457200" indent="-222250">
              <a:buSzPct val="84000"/>
              <a:buFont typeface="Times New Roman" pitchFamily="18" charset="0"/>
              <a:buChar char="–"/>
              <a:defRPr>
                <a:latin typeface="UBSHeadline"/>
              </a:defRPr>
            </a:lvl4pPr>
            <a:lvl5pPr>
              <a:buFont typeface="Times New Roman" pitchFamily="18" charset="0"/>
              <a:buChar char="–"/>
              <a:defRPr>
                <a:latin typeface="UBSHeadline"/>
              </a:defRPr>
            </a:lvl5pPr>
            <a:lvl6pPr>
              <a:defRPr>
                <a:latin typeface="UBSHeadline"/>
              </a:defRPr>
            </a:lvl6pPr>
            <a:lvl7pPr>
              <a:defRPr>
                <a:latin typeface="UBSHeadline"/>
              </a:defRPr>
            </a:lvl7pPr>
            <a:lvl8pPr>
              <a:defRPr>
                <a:latin typeface="UBSHeadline"/>
              </a:defRPr>
            </a:lvl8pPr>
            <a:lvl9pPr>
              <a:defRPr>
                <a:latin typeface="UBSHeadline"/>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8"/>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25"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7" name="PXP_GRIDLINES" hidden="1"/>
          <p:cNvGrpSpPr/>
          <p:nvPr userDrawn="1"/>
        </p:nvGrpSpPr>
        <p:grpSpPr>
          <a:xfrm>
            <a:off x="-30640" y="0"/>
            <a:ext cx="10093083" cy="7543800"/>
            <a:chOff x="-30640" y="0"/>
            <a:chExt cx="10093083" cy="7543800"/>
          </a:xfrm>
        </p:grpSpPr>
        <p:cxnSp>
          <p:nvCxnSpPr>
            <p:cNvPr id="28" name="Straight Connector 27"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9"/>
            </p:custDataLst>
          </p:nvPr>
        </p:nvPicPr>
        <p:blipFill>
          <a:blip r:embed="rId11"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rge_Standard_(2and1)x2">
    <p:spTree>
      <p:nvGrpSpPr>
        <p:cNvPr id="1" name=""/>
        <p:cNvGrpSpPr/>
        <p:nvPr/>
      </p:nvGrpSpPr>
      <p:grpSpPr>
        <a:xfrm>
          <a:off x="0" y="0"/>
          <a:ext cx="0" cy="0"/>
          <a:chOff x="0" y="0"/>
          <a:chExt cx="0" cy="0"/>
        </a:xfrm>
      </p:grpSpPr>
      <p:sp>
        <p:nvSpPr>
          <p:cNvPr id="18" name="LAYOUT BODY"/>
          <p:cNvSpPr>
            <a:spLocks noGrp="1"/>
          </p:cNvSpPr>
          <p:nvPr>
            <p:ph sz="quarter" idx="12"/>
            <p:custDataLst>
              <p:tags r:id="rId1"/>
            </p:custDataLst>
          </p:nvPr>
        </p:nvSpPr>
        <p:spPr>
          <a:xfrm>
            <a:off x="2658173" y="4361438"/>
            <a:ext cx="6949440"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6" name="LAYOUT HEADER"/>
          <p:cNvSpPr>
            <a:spLocks noGrp="1"/>
          </p:cNvSpPr>
          <p:nvPr>
            <p:ph type="body" idx="16" hasCustomPrompt="1"/>
            <p:custDataLst>
              <p:tags r:id="rId2"/>
            </p:custDataLst>
          </p:nvPr>
        </p:nvSpPr>
        <p:spPr>
          <a:xfrm>
            <a:off x="2658172" y="4014216"/>
            <a:ext cx="6949440"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1" name="LAYOUT BODY"/>
          <p:cNvSpPr>
            <a:spLocks noGrp="1"/>
          </p:cNvSpPr>
          <p:nvPr>
            <p:ph sz="quarter" idx="29"/>
            <p:custDataLst>
              <p:tags r:id="rId3"/>
            </p:custDataLst>
          </p:nvPr>
        </p:nvSpPr>
        <p:spPr>
          <a:xfrm>
            <a:off x="6245352" y="1993625"/>
            <a:ext cx="334670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0" name="LAYOUT HEADER"/>
          <p:cNvSpPr>
            <a:spLocks noGrp="1"/>
          </p:cNvSpPr>
          <p:nvPr>
            <p:ph type="body" idx="20" hasCustomPrompt="1"/>
            <p:custDataLst>
              <p:tags r:id="rId4"/>
            </p:custDataLst>
          </p:nvPr>
        </p:nvSpPr>
        <p:spPr>
          <a:xfrm>
            <a:off x="6245352" y="16367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0" name="LAYOUT BODY"/>
          <p:cNvSpPr>
            <a:spLocks noGrp="1"/>
          </p:cNvSpPr>
          <p:nvPr>
            <p:ph sz="quarter" idx="28"/>
            <p:custDataLst>
              <p:tags r:id="rId5"/>
            </p:custDataLst>
          </p:nvPr>
        </p:nvSpPr>
        <p:spPr>
          <a:xfrm>
            <a:off x="2658173" y="1993642"/>
            <a:ext cx="334670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8" name="LAYOUT HEADER"/>
          <p:cNvSpPr>
            <a:spLocks noGrp="1"/>
          </p:cNvSpPr>
          <p:nvPr>
            <p:ph type="body" idx="18" hasCustomPrompt="1"/>
            <p:custDataLst>
              <p:tags r:id="rId6"/>
            </p:custDataLst>
          </p:nvPr>
        </p:nvSpPr>
        <p:spPr>
          <a:xfrm>
            <a:off x="2658173" y="16367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7" name="MESSAGE CONCLUSION"/>
          <p:cNvSpPr>
            <a:spLocks noGrp="1"/>
          </p:cNvSpPr>
          <p:nvPr>
            <p:ph type="body" sz="quarter" idx="27" hasCustomPrompt="1"/>
            <p:custDataLst>
              <p:tags r:id="rId7"/>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UBSHeadline"/>
              </a:defRPr>
            </a:lvl1pPr>
            <a:lvl2pPr marL="0" indent="0">
              <a:spcBef>
                <a:spcPts val="900"/>
              </a:spcBef>
              <a:buNone/>
              <a:defRPr sz="1400" b="0">
                <a:solidFill>
                  <a:schemeClr val="tx2"/>
                </a:solidFill>
                <a:latin typeface="UBSHeadline"/>
              </a:defRPr>
            </a:lvl2pPr>
            <a:lvl3pPr>
              <a:buFont typeface="Symbol" pitchFamily="18" charset="2"/>
              <a:buChar char="·"/>
              <a:defRPr baseline="0">
                <a:latin typeface="UBSHeadline"/>
              </a:defRPr>
            </a:lvl3pPr>
            <a:lvl4pPr marL="457200" indent="-222250">
              <a:buSzPct val="84000"/>
              <a:buFont typeface="Times New Roman" pitchFamily="18" charset="0"/>
              <a:buChar char="–"/>
              <a:defRPr>
                <a:latin typeface="UBSHeadline"/>
              </a:defRPr>
            </a:lvl4pPr>
            <a:lvl5pPr>
              <a:buFont typeface="Times New Roman" pitchFamily="18" charset="0"/>
              <a:buChar char="–"/>
              <a:defRPr>
                <a:latin typeface="UBSHeadline"/>
              </a:defRPr>
            </a:lvl5pPr>
            <a:lvl6pPr>
              <a:defRPr>
                <a:latin typeface="UBSHeadline"/>
              </a:defRPr>
            </a:lvl6pPr>
            <a:lvl7pPr>
              <a:defRPr>
                <a:latin typeface="UBSHeadline"/>
              </a:defRPr>
            </a:lvl7pPr>
            <a:lvl8pPr>
              <a:defRPr>
                <a:latin typeface="UBSHeadline"/>
              </a:defRPr>
            </a:lvl8pPr>
            <a:lvl9pPr>
              <a:defRPr>
                <a:latin typeface="UBSHeadline"/>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8"/>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25"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7" name="PXP_GRIDLINES" hidden="1"/>
          <p:cNvGrpSpPr/>
          <p:nvPr userDrawn="1"/>
        </p:nvGrpSpPr>
        <p:grpSpPr>
          <a:xfrm>
            <a:off x="-30640" y="0"/>
            <a:ext cx="10093083" cy="7543800"/>
            <a:chOff x="-30640" y="0"/>
            <a:chExt cx="10093083" cy="7543800"/>
          </a:xfrm>
        </p:grpSpPr>
        <p:cxnSp>
          <p:nvCxnSpPr>
            <p:cNvPr id="28" name="Straight Connector 27"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9"/>
            </p:custDataLst>
          </p:nvPr>
        </p:nvPicPr>
        <p:blipFill>
          <a:blip r:embed="rId11"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extLst>
      <p:ext uri="{BB962C8B-B14F-4D97-AF65-F5344CB8AC3E}">
        <p14:creationId xmlns:p14="http://schemas.microsoft.com/office/powerpoint/2010/main" val="3388926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rge_Standard_4x2">
    <p:spTree>
      <p:nvGrpSpPr>
        <p:cNvPr id="1" name=""/>
        <p:cNvGrpSpPr/>
        <p:nvPr/>
      </p:nvGrpSpPr>
      <p:grpSpPr>
        <a:xfrm>
          <a:off x="0" y="0"/>
          <a:ext cx="0" cy="0"/>
          <a:chOff x="0" y="0"/>
          <a:chExt cx="0" cy="0"/>
        </a:xfrm>
      </p:grpSpPr>
      <p:sp>
        <p:nvSpPr>
          <p:cNvPr id="35" name="LAYOUT BODY"/>
          <p:cNvSpPr>
            <a:spLocks noGrp="1"/>
          </p:cNvSpPr>
          <p:nvPr>
            <p:ph sz="quarter" idx="40"/>
            <p:custDataLst>
              <p:tags r:id="rId1"/>
            </p:custDataLst>
          </p:nvPr>
        </p:nvSpPr>
        <p:spPr>
          <a:xfrm>
            <a:off x="8046720" y="4361688"/>
            <a:ext cx="156362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3" name="LAYOUT HEADER"/>
          <p:cNvSpPr>
            <a:spLocks noGrp="1"/>
          </p:cNvSpPr>
          <p:nvPr>
            <p:ph type="body" idx="33" hasCustomPrompt="1"/>
            <p:custDataLst>
              <p:tags r:id="rId2"/>
            </p:custDataLst>
          </p:nvPr>
        </p:nvSpPr>
        <p:spPr>
          <a:xfrm>
            <a:off x="8046720" y="401421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4" name="LAYOUT BODY"/>
          <p:cNvSpPr>
            <a:spLocks noGrp="1"/>
          </p:cNvSpPr>
          <p:nvPr>
            <p:ph sz="quarter" idx="39"/>
            <p:custDataLst>
              <p:tags r:id="rId3"/>
            </p:custDataLst>
          </p:nvPr>
        </p:nvSpPr>
        <p:spPr>
          <a:xfrm>
            <a:off x="6245352" y="4361688"/>
            <a:ext cx="156362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9" name="LAYOUT HEADER"/>
          <p:cNvSpPr>
            <a:spLocks noGrp="1"/>
          </p:cNvSpPr>
          <p:nvPr>
            <p:ph type="body" idx="29" hasCustomPrompt="1"/>
            <p:custDataLst>
              <p:tags r:id="rId4"/>
            </p:custDataLst>
          </p:nvPr>
        </p:nvSpPr>
        <p:spPr>
          <a:xfrm>
            <a:off x="6245352" y="401421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1" name="LAYOUT BODY"/>
          <p:cNvSpPr>
            <a:spLocks noGrp="1"/>
          </p:cNvSpPr>
          <p:nvPr>
            <p:ph sz="quarter" idx="36"/>
            <p:custDataLst>
              <p:tags r:id="rId5"/>
            </p:custDataLst>
          </p:nvPr>
        </p:nvSpPr>
        <p:spPr>
          <a:xfrm>
            <a:off x="4453128" y="4361688"/>
            <a:ext cx="156362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5" name="LAYOUT HEADER"/>
          <p:cNvSpPr>
            <a:spLocks noGrp="1"/>
          </p:cNvSpPr>
          <p:nvPr>
            <p:ph type="body" idx="25" hasCustomPrompt="1"/>
            <p:custDataLst>
              <p:tags r:id="rId6"/>
            </p:custDataLst>
          </p:nvPr>
        </p:nvSpPr>
        <p:spPr>
          <a:xfrm>
            <a:off x="4453128" y="401421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0" name="LAYOUT BODY"/>
          <p:cNvSpPr>
            <a:spLocks noGrp="1"/>
          </p:cNvSpPr>
          <p:nvPr>
            <p:ph sz="quarter" idx="35"/>
            <p:custDataLst>
              <p:tags r:id="rId7"/>
            </p:custDataLst>
          </p:nvPr>
        </p:nvSpPr>
        <p:spPr>
          <a:xfrm>
            <a:off x="2658173" y="4361688"/>
            <a:ext cx="156362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8" name="LAYOUT HEADER"/>
          <p:cNvSpPr>
            <a:spLocks noGrp="1"/>
          </p:cNvSpPr>
          <p:nvPr>
            <p:ph type="body" idx="18" hasCustomPrompt="1"/>
            <p:custDataLst>
              <p:tags r:id="rId8"/>
            </p:custDataLst>
          </p:nvPr>
        </p:nvSpPr>
        <p:spPr>
          <a:xfrm>
            <a:off x="2658173" y="401421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6" name="LAYOUT BODY"/>
          <p:cNvSpPr>
            <a:spLocks noGrp="1"/>
          </p:cNvSpPr>
          <p:nvPr>
            <p:ph sz="quarter" idx="41"/>
            <p:custDataLst>
              <p:tags r:id="rId9"/>
            </p:custDataLst>
          </p:nvPr>
        </p:nvSpPr>
        <p:spPr>
          <a:xfrm>
            <a:off x="8046720" y="1993392"/>
            <a:ext cx="156362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1" name="LAYOUT HEADER"/>
          <p:cNvSpPr>
            <a:spLocks noGrp="1"/>
          </p:cNvSpPr>
          <p:nvPr>
            <p:ph type="body" idx="31" hasCustomPrompt="1"/>
            <p:custDataLst>
              <p:tags r:id="rId10"/>
            </p:custDataLst>
          </p:nvPr>
        </p:nvSpPr>
        <p:spPr>
          <a:xfrm>
            <a:off x="8046720" y="163677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3" name="LAYOUT BODY"/>
          <p:cNvSpPr>
            <a:spLocks noGrp="1"/>
          </p:cNvSpPr>
          <p:nvPr>
            <p:ph sz="quarter" idx="38"/>
            <p:custDataLst>
              <p:tags r:id="rId11"/>
            </p:custDataLst>
          </p:nvPr>
        </p:nvSpPr>
        <p:spPr>
          <a:xfrm>
            <a:off x="6245352" y="1993392"/>
            <a:ext cx="156362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7" name="LAYOUT HEADER"/>
          <p:cNvSpPr>
            <a:spLocks noGrp="1"/>
          </p:cNvSpPr>
          <p:nvPr>
            <p:ph type="body" idx="27" hasCustomPrompt="1"/>
            <p:custDataLst>
              <p:tags r:id="rId12"/>
            </p:custDataLst>
          </p:nvPr>
        </p:nvSpPr>
        <p:spPr>
          <a:xfrm>
            <a:off x="6245352" y="163677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2" name="LAYOUT BODY"/>
          <p:cNvSpPr>
            <a:spLocks noGrp="1"/>
          </p:cNvSpPr>
          <p:nvPr>
            <p:ph sz="quarter" idx="37"/>
            <p:custDataLst>
              <p:tags r:id="rId13"/>
            </p:custDataLst>
          </p:nvPr>
        </p:nvSpPr>
        <p:spPr>
          <a:xfrm>
            <a:off x="4453128" y="1993392"/>
            <a:ext cx="156362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3" name="LAYOUT HEADER"/>
          <p:cNvSpPr>
            <a:spLocks noGrp="1"/>
          </p:cNvSpPr>
          <p:nvPr>
            <p:ph type="body" idx="23" hasCustomPrompt="1"/>
            <p:custDataLst>
              <p:tags r:id="rId14"/>
            </p:custDataLst>
          </p:nvPr>
        </p:nvSpPr>
        <p:spPr>
          <a:xfrm>
            <a:off x="4453128" y="163677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9" name="LAYOUT BODY"/>
          <p:cNvSpPr>
            <a:spLocks noGrp="1"/>
          </p:cNvSpPr>
          <p:nvPr>
            <p:ph sz="quarter" idx="12"/>
            <p:custDataLst>
              <p:tags r:id="rId15"/>
            </p:custDataLst>
          </p:nvPr>
        </p:nvSpPr>
        <p:spPr>
          <a:xfrm>
            <a:off x="2658173" y="1993392"/>
            <a:ext cx="156362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6" name="LAYOUT HEADER"/>
          <p:cNvSpPr>
            <a:spLocks noGrp="1"/>
          </p:cNvSpPr>
          <p:nvPr>
            <p:ph type="body" idx="16" hasCustomPrompt="1"/>
            <p:custDataLst>
              <p:tags r:id="rId16"/>
            </p:custDataLst>
          </p:nvPr>
        </p:nvSpPr>
        <p:spPr>
          <a:xfrm>
            <a:off x="2658173" y="163677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8" name="MESSAGE CONCLUSION"/>
          <p:cNvSpPr>
            <a:spLocks noGrp="1"/>
          </p:cNvSpPr>
          <p:nvPr>
            <p:ph type="body" sz="quarter" idx="42" hasCustomPrompt="1"/>
            <p:custDataLst>
              <p:tags r:id="rId17"/>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UBSHeadline"/>
              </a:defRPr>
            </a:lvl1pPr>
            <a:lvl2pPr marL="0" indent="0">
              <a:spcBef>
                <a:spcPts val="900"/>
              </a:spcBef>
              <a:buNone/>
              <a:defRPr sz="1400" b="0">
                <a:solidFill>
                  <a:schemeClr val="tx2"/>
                </a:solidFill>
                <a:latin typeface="UBSHeadline"/>
              </a:defRPr>
            </a:lvl2pPr>
            <a:lvl3pPr>
              <a:buFont typeface="Symbol" pitchFamily="18" charset="2"/>
              <a:buChar char="·"/>
              <a:defRPr baseline="0">
                <a:latin typeface="UBSHeadline"/>
              </a:defRPr>
            </a:lvl3pPr>
            <a:lvl4pPr marL="457200" indent="-222250">
              <a:buSzPct val="84000"/>
              <a:buFont typeface="Times New Roman" pitchFamily="18" charset="0"/>
              <a:buChar char="–"/>
              <a:defRPr>
                <a:latin typeface="UBSHeadline"/>
              </a:defRPr>
            </a:lvl4pPr>
            <a:lvl5pPr>
              <a:buFont typeface="Times New Roman" pitchFamily="18" charset="0"/>
              <a:buChar char="–"/>
              <a:defRPr>
                <a:latin typeface="UBSHeadline"/>
              </a:defRPr>
            </a:lvl5pPr>
            <a:lvl6pPr>
              <a:defRPr>
                <a:latin typeface="UBSHeadline"/>
              </a:defRPr>
            </a:lvl6pPr>
            <a:lvl7pPr>
              <a:defRPr>
                <a:latin typeface="UBSHeadline"/>
              </a:defRPr>
            </a:lvl7pPr>
            <a:lvl8pPr>
              <a:defRPr>
                <a:latin typeface="UBSHeadline"/>
              </a:defRPr>
            </a:lvl8pPr>
            <a:lvl9pPr>
              <a:defRPr>
                <a:latin typeface="UBSHeadline"/>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8"/>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37"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38" name="PXP_GRIDLINES" hidden="1"/>
          <p:cNvGrpSpPr/>
          <p:nvPr userDrawn="1"/>
        </p:nvGrpSpPr>
        <p:grpSpPr>
          <a:xfrm>
            <a:off x="-30640" y="0"/>
            <a:ext cx="10093083" cy="7543800"/>
            <a:chOff x="-30640" y="0"/>
            <a:chExt cx="10093083" cy="7543800"/>
          </a:xfrm>
        </p:grpSpPr>
        <p:cxnSp>
          <p:nvCxnSpPr>
            <p:cNvPr id="39" name="Straight Connector 38"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62" name="Straight Connector 61"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19"/>
            </p:custDataLst>
          </p:nvPr>
        </p:nvPicPr>
        <p:blipFill>
          <a:blip r:embed="rId21"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rge_Standard_(4and1)x2">
    <p:spTree>
      <p:nvGrpSpPr>
        <p:cNvPr id="1" name=""/>
        <p:cNvGrpSpPr/>
        <p:nvPr/>
      </p:nvGrpSpPr>
      <p:grpSpPr>
        <a:xfrm>
          <a:off x="0" y="0"/>
          <a:ext cx="0" cy="0"/>
          <a:chOff x="0" y="0"/>
          <a:chExt cx="0" cy="0"/>
        </a:xfrm>
      </p:grpSpPr>
      <p:sp>
        <p:nvSpPr>
          <p:cNvPr id="28" name="LAYOUT BODY"/>
          <p:cNvSpPr>
            <a:spLocks noGrp="1"/>
          </p:cNvSpPr>
          <p:nvPr>
            <p:ph sz="quarter" idx="36"/>
            <p:custDataLst>
              <p:tags r:id="rId1"/>
            </p:custDataLst>
          </p:nvPr>
        </p:nvSpPr>
        <p:spPr>
          <a:xfrm>
            <a:off x="2658171" y="4361688"/>
            <a:ext cx="6949440"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8" name="LAYOUT HEADER"/>
          <p:cNvSpPr>
            <a:spLocks noGrp="1"/>
          </p:cNvSpPr>
          <p:nvPr>
            <p:ph type="body" idx="18" hasCustomPrompt="1"/>
            <p:custDataLst>
              <p:tags r:id="rId2"/>
            </p:custDataLst>
          </p:nvPr>
        </p:nvSpPr>
        <p:spPr>
          <a:xfrm>
            <a:off x="2658171" y="4014216"/>
            <a:ext cx="6949440"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7" name="LAYOUT BODY"/>
          <p:cNvSpPr>
            <a:spLocks noGrp="1"/>
          </p:cNvSpPr>
          <p:nvPr>
            <p:ph sz="quarter" idx="35"/>
            <p:custDataLst>
              <p:tags r:id="rId3"/>
            </p:custDataLst>
          </p:nvPr>
        </p:nvSpPr>
        <p:spPr>
          <a:xfrm>
            <a:off x="8046720" y="1993392"/>
            <a:ext cx="156362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1" name="LAYOUT HEADER"/>
          <p:cNvSpPr>
            <a:spLocks noGrp="1"/>
          </p:cNvSpPr>
          <p:nvPr>
            <p:ph type="body" idx="31" hasCustomPrompt="1"/>
            <p:custDataLst>
              <p:tags r:id="rId4"/>
            </p:custDataLst>
          </p:nvPr>
        </p:nvSpPr>
        <p:spPr>
          <a:xfrm>
            <a:off x="8046720" y="163677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3" name="LAYOUT BODY"/>
          <p:cNvSpPr>
            <a:spLocks noGrp="1"/>
          </p:cNvSpPr>
          <p:nvPr>
            <p:ph sz="quarter" idx="34"/>
            <p:custDataLst>
              <p:tags r:id="rId5"/>
            </p:custDataLst>
          </p:nvPr>
        </p:nvSpPr>
        <p:spPr>
          <a:xfrm>
            <a:off x="6245352" y="1993392"/>
            <a:ext cx="156362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7" name="LAYOUT HEADER"/>
          <p:cNvSpPr>
            <a:spLocks noGrp="1"/>
          </p:cNvSpPr>
          <p:nvPr>
            <p:ph type="body" idx="27" hasCustomPrompt="1"/>
            <p:custDataLst>
              <p:tags r:id="rId6"/>
            </p:custDataLst>
          </p:nvPr>
        </p:nvSpPr>
        <p:spPr>
          <a:xfrm>
            <a:off x="6245352" y="163677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2" name="LAYOUT BODY"/>
          <p:cNvSpPr>
            <a:spLocks noGrp="1"/>
          </p:cNvSpPr>
          <p:nvPr>
            <p:ph sz="quarter" idx="33"/>
            <p:custDataLst>
              <p:tags r:id="rId7"/>
            </p:custDataLst>
          </p:nvPr>
        </p:nvSpPr>
        <p:spPr>
          <a:xfrm>
            <a:off x="4453128" y="1993392"/>
            <a:ext cx="156362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3" name="LAYOUT HEADER"/>
          <p:cNvSpPr>
            <a:spLocks noGrp="1"/>
          </p:cNvSpPr>
          <p:nvPr>
            <p:ph type="body" idx="23" hasCustomPrompt="1"/>
            <p:custDataLst>
              <p:tags r:id="rId8"/>
            </p:custDataLst>
          </p:nvPr>
        </p:nvSpPr>
        <p:spPr>
          <a:xfrm>
            <a:off x="4453128" y="163677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1" name="LAYOUT BODY"/>
          <p:cNvSpPr>
            <a:spLocks noGrp="1"/>
          </p:cNvSpPr>
          <p:nvPr>
            <p:ph sz="quarter" idx="12"/>
            <p:custDataLst>
              <p:tags r:id="rId9"/>
            </p:custDataLst>
          </p:nvPr>
        </p:nvSpPr>
        <p:spPr>
          <a:xfrm>
            <a:off x="2658173" y="1993392"/>
            <a:ext cx="156362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6" name="LAYOUT HEADER"/>
          <p:cNvSpPr>
            <a:spLocks noGrp="1"/>
          </p:cNvSpPr>
          <p:nvPr>
            <p:ph type="body" idx="16" hasCustomPrompt="1"/>
            <p:custDataLst>
              <p:tags r:id="rId10"/>
            </p:custDataLst>
          </p:nvPr>
        </p:nvSpPr>
        <p:spPr>
          <a:xfrm>
            <a:off x="2658173" y="1636776"/>
            <a:ext cx="156362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0" name="MESSAGE CONCLUSION"/>
          <p:cNvSpPr>
            <a:spLocks noGrp="1"/>
          </p:cNvSpPr>
          <p:nvPr>
            <p:ph type="body" sz="quarter" idx="37" hasCustomPrompt="1"/>
            <p:custDataLst>
              <p:tags r:id="rId11"/>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UBSHeadline"/>
              </a:defRPr>
            </a:lvl1pPr>
            <a:lvl2pPr marL="0" indent="0">
              <a:spcBef>
                <a:spcPts val="900"/>
              </a:spcBef>
              <a:buNone/>
              <a:defRPr sz="1400" b="0">
                <a:solidFill>
                  <a:schemeClr val="tx2"/>
                </a:solidFill>
                <a:latin typeface="UBSHeadline"/>
              </a:defRPr>
            </a:lvl2pPr>
            <a:lvl3pPr>
              <a:buFont typeface="Symbol" pitchFamily="18" charset="2"/>
              <a:buChar char="·"/>
              <a:defRPr baseline="0">
                <a:latin typeface="UBSHeadline"/>
              </a:defRPr>
            </a:lvl3pPr>
            <a:lvl4pPr marL="457200" indent="-222250">
              <a:buSzPct val="84000"/>
              <a:buFont typeface="Times New Roman" pitchFamily="18" charset="0"/>
              <a:buChar char="–"/>
              <a:defRPr>
                <a:latin typeface="UBSHeadline"/>
              </a:defRPr>
            </a:lvl4pPr>
            <a:lvl5pPr>
              <a:buFont typeface="Times New Roman" pitchFamily="18" charset="0"/>
              <a:buChar char="–"/>
              <a:defRPr>
                <a:latin typeface="UBSHeadline"/>
              </a:defRPr>
            </a:lvl5pPr>
            <a:lvl6pPr>
              <a:defRPr>
                <a:latin typeface="UBSHeadline"/>
              </a:defRPr>
            </a:lvl6pPr>
            <a:lvl7pPr>
              <a:defRPr>
                <a:latin typeface="UBSHeadline"/>
              </a:defRPr>
            </a:lvl7pPr>
            <a:lvl8pPr>
              <a:defRPr>
                <a:latin typeface="UBSHeadline"/>
              </a:defRPr>
            </a:lvl8pPr>
            <a:lvl9pPr>
              <a:defRPr>
                <a:latin typeface="UBSHeadline"/>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2"/>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29"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30" name="PXP_GRIDLINES" hidden="1"/>
          <p:cNvGrpSpPr/>
          <p:nvPr userDrawn="1"/>
        </p:nvGrpSpPr>
        <p:grpSpPr>
          <a:xfrm>
            <a:off x="-30640" y="0"/>
            <a:ext cx="10093083" cy="7543800"/>
            <a:chOff x="-30640" y="0"/>
            <a:chExt cx="10093083" cy="7543800"/>
          </a:xfrm>
        </p:grpSpPr>
        <p:cxnSp>
          <p:nvCxnSpPr>
            <p:cNvPr id="31" name="Straight Connector 30"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rge_Standard_3x2">
    <p:spTree>
      <p:nvGrpSpPr>
        <p:cNvPr id="1" name=""/>
        <p:cNvGrpSpPr/>
        <p:nvPr/>
      </p:nvGrpSpPr>
      <p:grpSpPr>
        <a:xfrm>
          <a:off x="0" y="0"/>
          <a:ext cx="0" cy="0"/>
          <a:chOff x="0" y="0"/>
          <a:chExt cx="0" cy="0"/>
        </a:xfrm>
      </p:grpSpPr>
      <p:sp>
        <p:nvSpPr>
          <p:cNvPr id="30" name="LAYOUT BODY"/>
          <p:cNvSpPr>
            <a:spLocks noGrp="1"/>
          </p:cNvSpPr>
          <p:nvPr>
            <p:ph sz="quarter" idx="33"/>
            <p:custDataLst>
              <p:tags r:id="rId1"/>
            </p:custDataLst>
          </p:nvPr>
        </p:nvSpPr>
        <p:spPr>
          <a:xfrm>
            <a:off x="7424928" y="4361688"/>
            <a:ext cx="2157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7" name="LAYOUT HEADER"/>
          <p:cNvSpPr>
            <a:spLocks noGrp="1"/>
          </p:cNvSpPr>
          <p:nvPr>
            <p:ph type="body" idx="27" hasCustomPrompt="1"/>
            <p:custDataLst>
              <p:tags r:id="rId2"/>
            </p:custDataLst>
          </p:nvPr>
        </p:nvSpPr>
        <p:spPr>
          <a:xfrm>
            <a:off x="7424928" y="401421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9" name="LAYOUT BODY"/>
          <p:cNvSpPr>
            <a:spLocks noGrp="1"/>
          </p:cNvSpPr>
          <p:nvPr>
            <p:ph sz="quarter" idx="32"/>
            <p:custDataLst>
              <p:tags r:id="rId3"/>
            </p:custDataLst>
          </p:nvPr>
        </p:nvSpPr>
        <p:spPr>
          <a:xfrm>
            <a:off x="5047488" y="4361688"/>
            <a:ext cx="2157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2" name="LAYOUT HEADER"/>
          <p:cNvSpPr>
            <a:spLocks noGrp="1"/>
          </p:cNvSpPr>
          <p:nvPr>
            <p:ph type="body" idx="22" hasCustomPrompt="1"/>
            <p:custDataLst>
              <p:tags r:id="rId4"/>
            </p:custDataLst>
          </p:nvPr>
        </p:nvSpPr>
        <p:spPr>
          <a:xfrm>
            <a:off x="5047488" y="401421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8" name="LAYOUT BODY"/>
          <p:cNvSpPr>
            <a:spLocks noGrp="1"/>
          </p:cNvSpPr>
          <p:nvPr>
            <p:ph sz="quarter" idx="31"/>
            <p:custDataLst>
              <p:tags r:id="rId5"/>
            </p:custDataLst>
          </p:nvPr>
        </p:nvSpPr>
        <p:spPr>
          <a:xfrm>
            <a:off x="2658173" y="4361688"/>
            <a:ext cx="2157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8" name="LAYOUT HEADER"/>
          <p:cNvSpPr>
            <a:spLocks noGrp="1"/>
          </p:cNvSpPr>
          <p:nvPr>
            <p:ph type="body" idx="18" hasCustomPrompt="1"/>
            <p:custDataLst>
              <p:tags r:id="rId6"/>
            </p:custDataLst>
          </p:nvPr>
        </p:nvSpPr>
        <p:spPr>
          <a:xfrm>
            <a:off x="2658173" y="401421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7" name="LAYOUT BODY"/>
          <p:cNvSpPr>
            <a:spLocks noGrp="1"/>
          </p:cNvSpPr>
          <p:nvPr>
            <p:ph sz="quarter" idx="30"/>
            <p:custDataLst>
              <p:tags r:id="rId7"/>
            </p:custDataLst>
          </p:nvPr>
        </p:nvSpPr>
        <p:spPr>
          <a:xfrm>
            <a:off x="7424928" y="1993392"/>
            <a:ext cx="215798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5" name="LAYOUT HEADER"/>
          <p:cNvSpPr>
            <a:spLocks noGrp="1"/>
          </p:cNvSpPr>
          <p:nvPr>
            <p:ph type="body" idx="25" hasCustomPrompt="1"/>
            <p:custDataLst>
              <p:tags r:id="rId8"/>
            </p:custDataLst>
          </p:nvPr>
        </p:nvSpPr>
        <p:spPr>
          <a:xfrm>
            <a:off x="7424928" y="163677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4" name="LAYOUT BODY"/>
          <p:cNvSpPr>
            <a:spLocks noGrp="1"/>
          </p:cNvSpPr>
          <p:nvPr>
            <p:ph sz="quarter" idx="29"/>
            <p:custDataLst>
              <p:tags r:id="rId9"/>
            </p:custDataLst>
          </p:nvPr>
        </p:nvSpPr>
        <p:spPr>
          <a:xfrm>
            <a:off x="5047488" y="1993392"/>
            <a:ext cx="215798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0" name="LAYOUT HEADER"/>
          <p:cNvSpPr>
            <a:spLocks noGrp="1"/>
          </p:cNvSpPr>
          <p:nvPr>
            <p:ph type="body" idx="20" hasCustomPrompt="1"/>
            <p:custDataLst>
              <p:tags r:id="rId10"/>
            </p:custDataLst>
          </p:nvPr>
        </p:nvSpPr>
        <p:spPr>
          <a:xfrm>
            <a:off x="5047488" y="163677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3" name="LAYOUT BODY"/>
          <p:cNvSpPr>
            <a:spLocks noGrp="1"/>
          </p:cNvSpPr>
          <p:nvPr>
            <p:ph sz="quarter" idx="12"/>
            <p:custDataLst>
              <p:tags r:id="rId11"/>
            </p:custDataLst>
          </p:nvPr>
        </p:nvSpPr>
        <p:spPr>
          <a:xfrm>
            <a:off x="2658173" y="1993392"/>
            <a:ext cx="215798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6" name="LAYOUT HEADER"/>
          <p:cNvSpPr>
            <a:spLocks noGrp="1"/>
          </p:cNvSpPr>
          <p:nvPr>
            <p:ph type="body" idx="16" hasCustomPrompt="1"/>
            <p:custDataLst>
              <p:tags r:id="rId12"/>
            </p:custDataLst>
          </p:nvPr>
        </p:nvSpPr>
        <p:spPr>
          <a:xfrm>
            <a:off x="2658173" y="163677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2" name="MESSAGE CONCLUSION"/>
          <p:cNvSpPr>
            <a:spLocks noGrp="1"/>
          </p:cNvSpPr>
          <p:nvPr>
            <p:ph type="body" sz="quarter" idx="34" hasCustomPrompt="1"/>
            <p:custDataLst>
              <p:tags r:id="rId13"/>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UBSHeadline"/>
              </a:defRPr>
            </a:lvl1pPr>
            <a:lvl2pPr marL="0" indent="0">
              <a:spcBef>
                <a:spcPts val="900"/>
              </a:spcBef>
              <a:buNone/>
              <a:defRPr sz="1400" b="0">
                <a:solidFill>
                  <a:schemeClr val="tx2"/>
                </a:solidFill>
                <a:latin typeface="UBSHeadline"/>
              </a:defRPr>
            </a:lvl2pPr>
            <a:lvl3pPr>
              <a:buFont typeface="Symbol" pitchFamily="18" charset="2"/>
              <a:buChar char="·"/>
              <a:defRPr baseline="0">
                <a:latin typeface="UBSHeadline"/>
              </a:defRPr>
            </a:lvl3pPr>
            <a:lvl4pPr marL="457200" indent="-222250">
              <a:buSzPct val="84000"/>
              <a:buFont typeface="Times New Roman" pitchFamily="18" charset="0"/>
              <a:buChar char="–"/>
              <a:defRPr>
                <a:latin typeface="UBSHeadline"/>
              </a:defRPr>
            </a:lvl4pPr>
            <a:lvl5pPr>
              <a:buFont typeface="Times New Roman" pitchFamily="18" charset="0"/>
              <a:buChar char="–"/>
              <a:defRPr>
                <a:latin typeface="UBSHeadline"/>
              </a:defRPr>
            </a:lvl5pPr>
            <a:lvl6pPr>
              <a:defRPr>
                <a:latin typeface="UBSHeadline"/>
              </a:defRPr>
            </a:lvl6pPr>
            <a:lvl7pPr>
              <a:defRPr>
                <a:latin typeface="UBSHeadline"/>
              </a:defRPr>
            </a:lvl7pPr>
            <a:lvl8pPr>
              <a:defRPr>
                <a:latin typeface="UBSHeadline"/>
              </a:defRPr>
            </a:lvl8pPr>
            <a:lvl9pPr>
              <a:defRPr>
                <a:latin typeface="UBSHeadline"/>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4"/>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31"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32" name="PXP_GRIDLINES" hidden="1"/>
          <p:cNvGrpSpPr/>
          <p:nvPr userDrawn="1"/>
        </p:nvGrpSpPr>
        <p:grpSpPr>
          <a:xfrm>
            <a:off x="-30640" y="0"/>
            <a:ext cx="10093083" cy="7543800"/>
            <a:chOff x="-30640" y="0"/>
            <a:chExt cx="10093083" cy="7543800"/>
          </a:xfrm>
        </p:grpSpPr>
        <p:cxnSp>
          <p:nvCxnSpPr>
            <p:cNvPr id="33" name="Straight Connector 32"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5" name="Straight Connector 54"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15"/>
            </p:custDataLst>
          </p:nvPr>
        </p:nvPicPr>
        <p:blipFill>
          <a:blip r:embed="rId17"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rge_Standard_(3and2)x2">
    <p:spTree>
      <p:nvGrpSpPr>
        <p:cNvPr id="1" name=""/>
        <p:cNvGrpSpPr/>
        <p:nvPr/>
      </p:nvGrpSpPr>
      <p:grpSpPr>
        <a:xfrm>
          <a:off x="0" y="0"/>
          <a:ext cx="0" cy="0"/>
          <a:chOff x="0" y="0"/>
          <a:chExt cx="0" cy="0"/>
        </a:xfrm>
      </p:grpSpPr>
      <p:sp>
        <p:nvSpPr>
          <p:cNvPr id="30" name="LAYOUT BODY"/>
          <p:cNvSpPr>
            <a:spLocks noGrp="1"/>
          </p:cNvSpPr>
          <p:nvPr>
            <p:ph sz="quarter" idx="33"/>
            <p:custDataLst>
              <p:tags r:id="rId1"/>
            </p:custDataLst>
          </p:nvPr>
        </p:nvSpPr>
        <p:spPr>
          <a:xfrm>
            <a:off x="6229174" y="4361688"/>
            <a:ext cx="2157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7" name="LAYOUT HEADER"/>
          <p:cNvSpPr>
            <a:spLocks noGrp="1"/>
          </p:cNvSpPr>
          <p:nvPr>
            <p:ph type="body" idx="27" hasCustomPrompt="1"/>
            <p:custDataLst>
              <p:tags r:id="rId2"/>
            </p:custDataLst>
          </p:nvPr>
        </p:nvSpPr>
        <p:spPr>
          <a:xfrm>
            <a:off x="6229174" y="401421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9" name="LAYOUT BODY"/>
          <p:cNvSpPr>
            <a:spLocks noGrp="1"/>
          </p:cNvSpPr>
          <p:nvPr>
            <p:ph sz="quarter" idx="32"/>
            <p:custDataLst>
              <p:tags r:id="rId3"/>
            </p:custDataLst>
          </p:nvPr>
        </p:nvSpPr>
        <p:spPr>
          <a:xfrm>
            <a:off x="3851734" y="4361688"/>
            <a:ext cx="2157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2" name="LAYOUT HEADER"/>
          <p:cNvSpPr>
            <a:spLocks noGrp="1"/>
          </p:cNvSpPr>
          <p:nvPr>
            <p:ph type="body" idx="22" hasCustomPrompt="1"/>
            <p:custDataLst>
              <p:tags r:id="rId4"/>
            </p:custDataLst>
          </p:nvPr>
        </p:nvSpPr>
        <p:spPr>
          <a:xfrm>
            <a:off x="3851734" y="401421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7" name="LAYOUT BODY"/>
          <p:cNvSpPr>
            <a:spLocks noGrp="1"/>
          </p:cNvSpPr>
          <p:nvPr>
            <p:ph sz="quarter" idx="30"/>
            <p:custDataLst>
              <p:tags r:id="rId5"/>
            </p:custDataLst>
          </p:nvPr>
        </p:nvSpPr>
        <p:spPr>
          <a:xfrm>
            <a:off x="7424928" y="1993392"/>
            <a:ext cx="215798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5" name="LAYOUT HEADER"/>
          <p:cNvSpPr>
            <a:spLocks noGrp="1"/>
          </p:cNvSpPr>
          <p:nvPr>
            <p:ph type="body" idx="25" hasCustomPrompt="1"/>
            <p:custDataLst>
              <p:tags r:id="rId6"/>
            </p:custDataLst>
          </p:nvPr>
        </p:nvSpPr>
        <p:spPr>
          <a:xfrm>
            <a:off x="7424928" y="163677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4" name="LAYOUT BODY"/>
          <p:cNvSpPr>
            <a:spLocks noGrp="1"/>
          </p:cNvSpPr>
          <p:nvPr>
            <p:ph sz="quarter" idx="29"/>
            <p:custDataLst>
              <p:tags r:id="rId7"/>
            </p:custDataLst>
          </p:nvPr>
        </p:nvSpPr>
        <p:spPr>
          <a:xfrm>
            <a:off x="5047488" y="1993392"/>
            <a:ext cx="215798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0" name="LAYOUT HEADER"/>
          <p:cNvSpPr>
            <a:spLocks noGrp="1"/>
          </p:cNvSpPr>
          <p:nvPr>
            <p:ph type="body" idx="20" hasCustomPrompt="1"/>
            <p:custDataLst>
              <p:tags r:id="rId8"/>
            </p:custDataLst>
          </p:nvPr>
        </p:nvSpPr>
        <p:spPr>
          <a:xfrm>
            <a:off x="5047488" y="163677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3" name="LAYOUT BODY"/>
          <p:cNvSpPr>
            <a:spLocks noGrp="1"/>
          </p:cNvSpPr>
          <p:nvPr>
            <p:ph sz="quarter" idx="12"/>
            <p:custDataLst>
              <p:tags r:id="rId9"/>
            </p:custDataLst>
          </p:nvPr>
        </p:nvSpPr>
        <p:spPr>
          <a:xfrm>
            <a:off x="2658173" y="1993392"/>
            <a:ext cx="215798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6" name="LAYOUT HEADER"/>
          <p:cNvSpPr>
            <a:spLocks noGrp="1"/>
          </p:cNvSpPr>
          <p:nvPr>
            <p:ph type="body" idx="16" hasCustomPrompt="1"/>
            <p:custDataLst>
              <p:tags r:id="rId10"/>
            </p:custDataLst>
          </p:nvPr>
        </p:nvSpPr>
        <p:spPr>
          <a:xfrm>
            <a:off x="2658173" y="1636776"/>
            <a:ext cx="2157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2" name="MESSAGE CONCLUSION"/>
          <p:cNvSpPr>
            <a:spLocks noGrp="1"/>
          </p:cNvSpPr>
          <p:nvPr>
            <p:ph type="body" sz="quarter" idx="34" hasCustomPrompt="1"/>
            <p:custDataLst>
              <p:tags r:id="rId11"/>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UBSHeadline"/>
              </a:defRPr>
            </a:lvl1pPr>
            <a:lvl2pPr marL="0" indent="0">
              <a:spcBef>
                <a:spcPts val="900"/>
              </a:spcBef>
              <a:buNone/>
              <a:defRPr sz="1400" b="0">
                <a:solidFill>
                  <a:schemeClr val="tx2"/>
                </a:solidFill>
                <a:latin typeface="UBSHeadline"/>
              </a:defRPr>
            </a:lvl2pPr>
            <a:lvl3pPr>
              <a:buFont typeface="Symbol" pitchFamily="18" charset="2"/>
              <a:buChar char="·"/>
              <a:defRPr baseline="0">
                <a:latin typeface="UBSHeadline"/>
              </a:defRPr>
            </a:lvl3pPr>
            <a:lvl4pPr marL="457200" indent="-222250">
              <a:buSzPct val="84000"/>
              <a:buFont typeface="Times New Roman" pitchFamily="18" charset="0"/>
              <a:buChar char="–"/>
              <a:defRPr>
                <a:latin typeface="UBSHeadline"/>
              </a:defRPr>
            </a:lvl4pPr>
            <a:lvl5pPr>
              <a:buFont typeface="Times New Roman" pitchFamily="18" charset="0"/>
              <a:buChar char="–"/>
              <a:defRPr>
                <a:latin typeface="UBSHeadline"/>
              </a:defRPr>
            </a:lvl5pPr>
            <a:lvl6pPr>
              <a:defRPr>
                <a:latin typeface="UBSHeadline"/>
              </a:defRPr>
            </a:lvl6pPr>
            <a:lvl7pPr>
              <a:defRPr>
                <a:latin typeface="UBSHeadline"/>
              </a:defRPr>
            </a:lvl7pPr>
            <a:lvl8pPr>
              <a:defRPr>
                <a:latin typeface="UBSHeadline"/>
              </a:defRPr>
            </a:lvl8pPr>
            <a:lvl9pPr>
              <a:defRPr>
                <a:latin typeface="UBSHeadline"/>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2"/>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31"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32" name="PXP_GRIDLINES" hidden="1"/>
          <p:cNvGrpSpPr/>
          <p:nvPr userDrawn="1"/>
        </p:nvGrpSpPr>
        <p:grpSpPr>
          <a:xfrm>
            <a:off x="-30640" y="0"/>
            <a:ext cx="10093083" cy="7543800"/>
            <a:chOff x="-30640" y="0"/>
            <a:chExt cx="10093083" cy="7543800"/>
          </a:xfrm>
        </p:grpSpPr>
        <p:cxnSp>
          <p:nvCxnSpPr>
            <p:cNvPr id="33" name="Straight Connector 32"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52" name="Straight Connector 51"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5" name="Straight Connector 54"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extLst>
      <p:ext uri="{BB962C8B-B14F-4D97-AF65-F5344CB8AC3E}">
        <p14:creationId xmlns:p14="http://schemas.microsoft.com/office/powerpoint/2010/main" val="38908828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dium_1x1">
    <p:spTree>
      <p:nvGrpSpPr>
        <p:cNvPr id="1" name=""/>
        <p:cNvGrpSpPr/>
        <p:nvPr/>
      </p:nvGrpSpPr>
      <p:grpSpPr>
        <a:xfrm>
          <a:off x="0" y="0"/>
          <a:ext cx="0" cy="0"/>
          <a:chOff x="0" y="0"/>
          <a:chExt cx="0" cy="0"/>
        </a:xfrm>
      </p:grpSpPr>
      <p:sp>
        <p:nvSpPr>
          <p:cNvPr id="11" name="LAYOUT BODY"/>
          <p:cNvSpPr>
            <a:spLocks noGrp="1"/>
          </p:cNvSpPr>
          <p:nvPr>
            <p:ph sz="quarter" idx="12"/>
            <p:custDataLst>
              <p:tags r:id="rId1"/>
            </p:custDataLst>
          </p:nvPr>
        </p:nvSpPr>
        <p:spPr>
          <a:xfrm>
            <a:off x="420623" y="1994409"/>
            <a:ext cx="7589520" cy="1837944"/>
          </a:xfrm>
          <a:prstGeom prst="rect">
            <a:avLst/>
          </a:prstGeom>
        </p:spPr>
        <p:txBody>
          <a:bodyPr lIns="0" tIns="0" rIns="0" bIns="0">
            <a:noAutofit/>
          </a:bodyPr>
          <a:lstStyle>
            <a:lvl1pPr marL="0" indent="0">
              <a:buFontTx/>
              <a:buNone/>
              <a:defRPr sz="1100"/>
            </a:lvl1pPr>
            <a:lvl2pPr marL="0" indent="0">
              <a:buFontTx/>
              <a:buNone/>
              <a:defRPr sz="1100"/>
            </a:lvl2pPr>
            <a:lvl3pPr marL="227013" indent="-227013">
              <a:buClr>
                <a:schemeClr val="tx2"/>
              </a:buClr>
              <a:buFont typeface="Symbol" pitchFamily="18" charset="2"/>
              <a:buChar char="·"/>
              <a:defRPr sz="1100"/>
            </a:lvl3pPr>
            <a:lvl4pPr marL="460375" indent="-228600">
              <a:buSzPct val="84000"/>
              <a:buFont typeface="Times New Roman" pitchFamily="18" charset="0"/>
              <a:buChar char="–"/>
              <a:defRPr sz="1100"/>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LAYOUT HEADER"/>
          <p:cNvSpPr>
            <a:spLocks noGrp="1"/>
          </p:cNvSpPr>
          <p:nvPr>
            <p:ph type="body" idx="14" hasCustomPrompt="1"/>
            <p:custDataLst>
              <p:tags r:id="rId2"/>
            </p:custDataLst>
          </p:nvPr>
        </p:nvSpPr>
        <p:spPr>
          <a:xfrm>
            <a:off x="420623" y="1636776"/>
            <a:ext cx="7589520"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0"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3"/>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20"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1" name="PXP_GRIDLINES" hidden="1"/>
          <p:cNvGrpSpPr/>
          <p:nvPr userDrawn="1"/>
        </p:nvGrpSpPr>
        <p:grpSpPr>
          <a:xfrm>
            <a:off x="-30640" y="0"/>
            <a:ext cx="10093083" cy="7543800"/>
            <a:chOff x="-30640" y="0"/>
            <a:chExt cx="10093083" cy="7543800"/>
          </a:xfrm>
        </p:grpSpPr>
        <p:cxnSp>
          <p:nvCxnSpPr>
            <p:cNvPr id="22" name="Straight Connector 21"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age">
    <p:spTree>
      <p:nvGrpSpPr>
        <p:cNvPr id="1" name=""/>
        <p:cNvGrpSpPr/>
        <p:nvPr/>
      </p:nvGrpSpPr>
      <p:grpSpPr>
        <a:xfrm>
          <a:off x="0" y="0"/>
          <a:ext cx="0" cy="0"/>
          <a:chOff x="0" y="0"/>
          <a:chExt cx="0" cy="0"/>
        </a:xfrm>
      </p:grpSpPr>
      <p:sp>
        <p:nvSpPr>
          <p:cNvPr id="4" name="DIVIDER TITLE"/>
          <p:cNvSpPr>
            <a:spLocks noGrp="1"/>
          </p:cNvSpPr>
          <p:nvPr>
            <p:ph type="subTitle" idx="1" hasCustomPrompt="1"/>
            <p:custDataLst>
              <p:tags r:id="rId1"/>
            </p:custDataLst>
          </p:nvPr>
        </p:nvSpPr>
        <p:spPr>
          <a:xfrm>
            <a:off x="420624" y="2432304"/>
            <a:ext cx="7616952" cy="1929384"/>
          </a:xfrm>
          <a:prstGeom prst="rect">
            <a:avLst/>
          </a:prstGeom>
        </p:spPr>
        <p:txBody>
          <a:bodyPr lIns="0" tIns="45720" rIns="0" bIns="45720">
            <a:noAutofit/>
          </a:bodyPr>
          <a:lstStyle>
            <a:lvl1pPr marL="0" indent="0" algn="l">
              <a:buNone/>
              <a:defRPr sz="3200" baseline="0">
                <a:solidFill>
                  <a:schemeClr val="tx1"/>
                </a:solidFill>
                <a:latin typeface="Frutiger 45 Light"/>
                <a:ea typeface="Arial Unicode MS" pitchFamily="34" charset="-128"/>
              </a:defRPr>
            </a:lvl1pPr>
            <a:lvl2pPr marL="502753" indent="0" algn="ctr">
              <a:buNone/>
              <a:defRPr>
                <a:solidFill>
                  <a:schemeClr val="tx1">
                    <a:tint val="75000"/>
                  </a:schemeClr>
                </a:solidFill>
              </a:defRPr>
            </a:lvl2pPr>
            <a:lvl3pPr marL="1005505" indent="0" algn="ctr">
              <a:buNone/>
              <a:defRPr>
                <a:solidFill>
                  <a:schemeClr val="tx1">
                    <a:tint val="75000"/>
                  </a:schemeClr>
                </a:solidFill>
              </a:defRPr>
            </a:lvl3pPr>
            <a:lvl4pPr marL="1508257" indent="0" algn="ctr">
              <a:buNone/>
              <a:defRPr>
                <a:solidFill>
                  <a:schemeClr val="tx1">
                    <a:tint val="75000"/>
                  </a:schemeClr>
                </a:solidFill>
              </a:defRPr>
            </a:lvl4pPr>
            <a:lvl5pPr marL="2011009" indent="0" algn="ctr">
              <a:buNone/>
              <a:defRPr>
                <a:solidFill>
                  <a:schemeClr val="tx1">
                    <a:tint val="75000"/>
                  </a:schemeClr>
                </a:solidFill>
              </a:defRPr>
            </a:lvl5pPr>
            <a:lvl6pPr marL="2513761" indent="0" algn="ctr">
              <a:buNone/>
              <a:defRPr>
                <a:solidFill>
                  <a:schemeClr val="tx1">
                    <a:tint val="75000"/>
                  </a:schemeClr>
                </a:solidFill>
              </a:defRPr>
            </a:lvl6pPr>
            <a:lvl7pPr marL="3016512" indent="0" algn="ctr">
              <a:buNone/>
              <a:defRPr>
                <a:solidFill>
                  <a:schemeClr val="tx1">
                    <a:tint val="75000"/>
                  </a:schemeClr>
                </a:solidFill>
              </a:defRPr>
            </a:lvl7pPr>
            <a:lvl8pPr marL="3519265" indent="0" algn="ctr">
              <a:buNone/>
              <a:defRPr>
                <a:solidFill>
                  <a:schemeClr val="tx1">
                    <a:tint val="75000"/>
                  </a:schemeClr>
                </a:solidFill>
              </a:defRPr>
            </a:lvl8pPr>
            <a:lvl9pPr marL="4022016" indent="0" algn="ctr">
              <a:buNone/>
              <a:defRPr>
                <a:solidFill>
                  <a:schemeClr val="tx1">
                    <a:tint val="75000"/>
                  </a:schemeClr>
                </a:solidFill>
              </a:defRPr>
            </a:lvl9pPr>
          </a:lstStyle>
          <a:p>
            <a:r>
              <a:rPr lang="en-US" dirty="0" smtClean="0"/>
              <a:t>&lt;&lt;Divider title&gt;&gt;</a:t>
            </a:r>
            <a:endParaRPr lang="en-US" dirty="0"/>
          </a:p>
        </p:txBody>
      </p:sp>
      <p:sp>
        <p:nvSpPr>
          <p:cNvPr id="6" name="DIVIDER NUMBER"/>
          <p:cNvSpPr>
            <a:spLocks noGrp="1"/>
          </p:cNvSpPr>
          <p:nvPr>
            <p:ph type="ctrTitle" hasCustomPrompt="1"/>
            <p:custDataLst>
              <p:tags r:id="rId2"/>
            </p:custDataLst>
          </p:nvPr>
        </p:nvSpPr>
        <p:spPr>
          <a:xfrm>
            <a:off x="420624" y="2084832"/>
            <a:ext cx="6858000" cy="384048"/>
          </a:xfrm>
        </p:spPr>
        <p:txBody>
          <a:bodyPr lIns="0" tIns="45720" rIns="0" bIns="45720" anchor="t" anchorCtr="0">
            <a:noAutofit/>
          </a:bodyPr>
          <a:lstStyle>
            <a:lvl1pPr>
              <a:defRPr sz="1800" baseline="0">
                <a:solidFill>
                  <a:schemeClr val="tx1"/>
                </a:solidFill>
                <a:latin typeface="UBSHeadline"/>
                <a:ea typeface="Arial Unicode MS" pitchFamily="34" charset="-128"/>
              </a:defRPr>
            </a:lvl1pPr>
          </a:lstStyle>
          <a:p>
            <a:r>
              <a:rPr lang="en-US" dirty="0" smtClean="0"/>
              <a:t>Click to edit Section / Appendix number</a:t>
            </a:r>
            <a:endParaRPr lang="en-US" dirty="0"/>
          </a:p>
        </p:txBody>
      </p:sp>
      <p:pic>
        <p:nvPicPr>
          <p:cNvPr id="2" name="Picture 1"/>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extLst>
      <p:ext uri="{BB962C8B-B14F-4D97-AF65-F5344CB8AC3E}">
        <p14:creationId xmlns:p14="http://schemas.microsoft.com/office/powerpoint/2010/main" val="2534595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edium_1x1_FullHeight">
    <p:spTree>
      <p:nvGrpSpPr>
        <p:cNvPr id="1" name=""/>
        <p:cNvGrpSpPr/>
        <p:nvPr/>
      </p:nvGrpSpPr>
      <p:grpSpPr>
        <a:xfrm>
          <a:off x="0" y="0"/>
          <a:ext cx="0" cy="0"/>
          <a:chOff x="0" y="0"/>
          <a:chExt cx="0" cy="0"/>
        </a:xfrm>
      </p:grpSpPr>
      <p:sp>
        <p:nvSpPr>
          <p:cNvPr id="11" name="LAYOUT BODY"/>
          <p:cNvSpPr>
            <a:spLocks noGrp="1"/>
          </p:cNvSpPr>
          <p:nvPr>
            <p:ph sz="quarter" idx="12"/>
            <p:custDataLst>
              <p:tags r:id="rId1"/>
            </p:custDataLst>
          </p:nvPr>
        </p:nvSpPr>
        <p:spPr>
          <a:xfrm>
            <a:off x="420623" y="1994407"/>
            <a:ext cx="7589520" cy="421538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LAYOUT HEADER"/>
          <p:cNvSpPr>
            <a:spLocks noGrp="1"/>
          </p:cNvSpPr>
          <p:nvPr>
            <p:ph type="body" idx="14" hasCustomPrompt="1"/>
            <p:custDataLst>
              <p:tags r:id="rId2"/>
            </p:custDataLst>
          </p:nvPr>
        </p:nvSpPr>
        <p:spPr>
          <a:xfrm>
            <a:off x="420623" y="1636776"/>
            <a:ext cx="7589520"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0"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3"/>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20"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1" name="PXP_GRIDLINES" hidden="1"/>
          <p:cNvGrpSpPr/>
          <p:nvPr userDrawn="1"/>
        </p:nvGrpSpPr>
        <p:grpSpPr>
          <a:xfrm>
            <a:off x="-30640" y="0"/>
            <a:ext cx="10093083" cy="7543800"/>
            <a:chOff x="-30640" y="0"/>
            <a:chExt cx="10093083" cy="7543800"/>
          </a:xfrm>
        </p:grpSpPr>
        <p:cxnSp>
          <p:nvCxnSpPr>
            <p:cNvPr id="22" name="Straight Connector 21"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arge_1x1">
    <p:spTree>
      <p:nvGrpSpPr>
        <p:cNvPr id="1" name=""/>
        <p:cNvGrpSpPr/>
        <p:nvPr/>
      </p:nvGrpSpPr>
      <p:grpSpPr>
        <a:xfrm>
          <a:off x="0" y="0"/>
          <a:ext cx="0" cy="0"/>
          <a:chOff x="0" y="0"/>
          <a:chExt cx="0" cy="0"/>
        </a:xfrm>
      </p:grpSpPr>
      <p:sp>
        <p:nvSpPr>
          <p:cNvPr id="11" name="LAYOUT BODY"/>
          <p:cNvSpPr>
            <a:spLocks noGrp="1"/>
          </p:cNvSpPr>
          <p:nvPr>
            <p:ph sz="quarter" idx="12"/>
            <p:custDataLst>
              <p:tags r:id="rId1"/>
            </p:custDataLst>
          </p:nvPr>
        </p:nvSpPr>
        <p:spPr>
          <a:xfrm>
            <a:off x="420624" y="1994407"/>
            <a:ext cx="9189720"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LAYOUT HEADER"/>
          <p:cNvSpPr>
            <a:spLocks noGrp="1"/>
          </p:cNvSpPr>
          <p:nvPr>
            <p:ph type="body" idx="14" hasCustomPrompt="1"/>
            <p:custDataLst>
              <p:tags r:id="rId2"/>
            </p:custDataLst>
          </p:nvPr>
        </p:nvSpPr>
        <p:spPr>
          <a:xfrm>
            <a:off x="420624" y="1636776"/>
            <a:ext cx="9189720"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0"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3"/>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20"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1" name="PXP_GRIDLINES" hidden="1"/>
          <p:cNvGrpSpPr/>
          <p:nvPr userDrawn="1"/>
        </p:nvGrpSpPr>
        <p:grpSpPr>
          <a:xfrm>
            <a:off x="-30640" y="0"/>
            <a:ext cx="10093083" cy="7543800"/>
            <a:chOff x="-30640" y="0"/>
            <a:chExt cx="10093083" cy="7543800"/>
          </a:xfrm>
        </p:grpSpPr>
        <p:cxnSp>
          <p:nvCxnSpPr>
            <p:cNvPr id="22" name="Straight Connector 21"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arge_1x1_FullHeight">
    <p:spTree>
      <p:nvGrpSpPr>
        <p:cNvPr id="1" name=""/>
        <p:cNvGrpSpPr/>
        <p:nvPr/>
      </p:nvGrpSpPr>
      <p:grpSpPr>
        <a:xfrm>
          <a:off x="0" y="0"/>
          <a:ext cx="0" cy="0"/>
          <a:chOff x="0" y="0"/>
          <a:chExt cx="0" cy="0"/>
        </a:xfrm>
      </p:grpSpPr>
      <p:sp>
        <p:nvSpPr>
          <p:cNvPr id="11" name="LAYOUT BODY"/>
          <p:cNvSpPr>
            <a:spLocks noGrp="1"/>
          </p:cNvSpPr>
          <p:nvPr>
            <p:ph sz="quarter" idx="12"/>
            <p:custDataLst>
              <p:tags r:id="rId1"/>
            </p:custDataLst>
          </p:nvPr>
        </p:nvSpPr>
        <p:spPr>
          <a:xfrm>
            <a:off x="420624" y="1994407"/>
            <a:ext cx="9189720" cy="4416552"/>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LAYOUT HEADER"/>
          <p:cNvSpPr>
            <a:spLocks noGrp="1"/>
          </p:cNvSpPr>
          <p:nvPr>
            <p:ph type="body" idx="14" hasCustomPrompt="1"/>
            <p:custDataLst>
              <p:tags r:id="rId2"/>
            </p:custDataLst>
          </p:nvPr>
        </p:nvSpPr>
        <p:spPr>
          <a:xfrm>
            <a:off x="420624" y="1636776"/>
            <a:ext cx="9189720"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0"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3"/>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20"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1" name="PXP_GRIDLINES" hidden="1"/>
          <p:cNvGrpSpPr/>
          <p:nvPr userDrawn="1"/>
        </p:nvGrpSpPr>
        <p:grpSpPr>
          <a:xfrm>
            <a:off x="-30640" y="0"/>
            <a:ext cx="10093083" cy="7543800"/>
            <a:chOff x="-30640" y="0"/>
            <a:chExt cx="10093083" cy="7543800"/>
          </a:xfrm>
        </p:grpSpPr>
        <p:cxnSp>
          <p:nvCxnSpPr>
            <p:cNvPr id="22" name="Straight Connector 21"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arge 2x1">
    <p:spTree>
      <p:nvGrpSpPr>
        <p:cNvPr id="1" name=""/>
        <p:cNvGrpSpPr/>
        <p:nvPr/>
      </p:nvGrpSpPr>
      <p:grpSpPr>
        <a:xfrm>
          <a:off x="0" y="0"/>
          <a:ext cx="0" cy="0"/>
          <a:chOff x="0" y="0"/>
          <a:chExt cx="0" cy="0"/>
        </a:xfrm>
      </p:grpSpPr>
      <p:sp>
        <p:nvSpPr>
          <p:cNvPr id="15" name="LAYOUT BODY"/>
          <p:cNvSpPr>
            <a:spLocks noGrp="1"/>
          </p:cNvSpPr>
          <p:nvPr>
            <p:ph sz="quarter" idx="26"/>
            <p:custDataLst>
              <p:tags r:id="rId1"/>
            </p:custDataLst>
          </p:nvPr>
        </p:nvSpPr>
        <p:spPr>
          <a:xfrm>
            <a:off x="5148072" y="1994410"/>
            <a:ext cx="4443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8" name="LAYOUT HEADER"/>
          <p:cNvSpPr>
            <a:spLocks noGrp="1"/>
          </p:cNvSpPr>
          <p:nvPr>
            <p:ph type="body" idx="25" hasCustomPrompt="1"/>
            <p:custDataLst>
              <p:tags r:id="rId2"/>
            </p:custDataLst>
          </p:nvPr>
        </p:nvSpPr>
        <p:spPr>
          <a:xfrm>
            <a:off x="5148072" y="1636776"/>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3" name="LAYOUT BODY"/>
          <p:cNvSpPr>
            <a:spLocks noGrp="1"/>
          </p:cNvSpPr>
          <p:nvPr>
            <p:ph sz="quarter" idx="12"/>
            <p:custDataLst>
              <p:tags r:id="rId3"/>
            </p:custDataLst>
          </p:nvPr>
        </p:nvSpPr>
        <p:spPr>
          <a:xfrm>
            <a:off x="420624" y="1994409"/>
            <a:ext cx="4443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LAYOUT HEADER"/>
          <p:cNvSpPr>
            <a:spLocks noGrp="1"/>
          </p:cNvSpPr>
          <p:nvPr>
            <p:ph type="body" idx="14" hasCustomPrompt="1"/>
            <p:custDataLst>
              <p:tags r:id="rId4"/>
            </p:custDataLst>
          </p:nvPr>
        </p:nvSpPr>
        <p:spPr>
          <a:xfrm>
            <a:off x="420624" y="1636776"/>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2"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5"/>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22"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3" name="PXP_GRIDLINES" hidden="1"/>
          <p:cNvGrpSpPr/>
          <p:nvPr userDrawn="1"/>
        </p:nvGrpSpPr>
        <p:grpSpPr>
          <a:xfrm>
            <a:off x="-30640" y="0"/>
            <a:ext cx="10093083" cy="7543800"/>
            <a:chOff x="-30640" y="0"/>
            <a:chExt cx="10093083" cy="7543800"/>
          </a:xfrm>
        </p:grpSpPr>
        <p:cxnSp>
          <p:nvCxnSpPr>
            <p:cNvPr id="24" name="Straight Connector 23"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6"/>
            </p:custDataLst>
          </p:nvPr>
        </p:nvPicPr>
        <p:blipFill>
          <a:blip r:embed="rId8"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arge 2x1_FullHeight">
    <p:spTree>
      <p:nvGrpSpPr>
        <p:cNvPr id="1" name=""/>
        <p:cNvGrpSpPr/>
        <p:nvPr/>
      </p:nvGrpSpPr>
      <p:grpSpPr>
        <a:xfrm>
          <a:off x="0" y="0"/>
          <a:ext cx="0" cy="0"/>
          <a:chOff x="0" y="0"/>
          <a:chExt cx="0" cy="0"/>
        </a:xfrm>
      </p:grpSpPr>
      <p:sp>
        <p:nvSpPr>
          <p:cNvPr id="15" name="LAYOUT BODY"/>
          <p:cNvSpPr>
            <a:spLocks noGrp="1"/>
          </p:cNvSpPr>
          <p:nvPr>
            <p:ph sz="quarter" idx="26"/>
            <p:custDataLst>
              <p:tags r:id="rId1"/>
            </p:custDataLst>
          </p:nvPr>
        </p:nvSpPr>
        <p:spPr>
          <a:xfrm>
            <a:off x="5148072" y="1994410"/>
            <a:ext cx="4443984" cy="4416552"/>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8" name="LAYOUT HEADER"/>
          <p:cNvSpPr>
            <a:spLocks noGrp="1"/>
          </p:cNvSpPr>
          <p:nvPr>
            <p:ph type="body" idx="25" hasCustomPrompt="1"/>
            <p:custDataLst>
              <p:tags r:id="rId2"/>
            </p:custDataLst>
          </p:nvPr>
        </p:nvSpPr>
        <p:spPr>
          <a:xfrm>
            <a:off x="5148072" y="1636776"/>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3" name="LAYOUT BODY"/>
          <p:cNvSpPr>
            <a:spLocks noGrp="1"/>
          </p:cNvSpPr>
          <p:nvPr>
            <p:ph sz="quarter" idx="12"/>
            <p:custDataLst>
              <p:tags r:id="rId3"/>
            </p:custDataLst>
          </p:nvPr>
        </p:nvSpPr>
        <p:spPr>
          <a:xfrm>
            <a:off x="420624" y="1994409"/>
            <a:ext cx="4443984" cy="4416552"/>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LAYOUT HEADER"/>
          <p:cNvSpPr>
            <a:spLocks noGrp="1"/>
          </p:cNvSpPr>
          <p:nvPr>
            <p:ph type="body" idx="14" hasCustomPrompt="1"/>
            <p:custDataLst>
              <p:tags r:id="rId4"/>
            </p:custDataLst>
          </p:nvPr>
        </p:nvSpPr>
        <p:spPr>
          <a:xfrm>
            <a:off x="420624" y="1636776"/>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2"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5"/>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22"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3" name="PXP_GRIDLINES" hidden="1"/>
          <p:cNvGrpSpPr/>
          <p:nvPr userDrawn="1"/>
        </p:nvGrpSpPr>
        <p:grpSpPr>
          <a:xfrm>
            <a:off x="-30640" y="0"/>
            <a:ext cx="10093083" cy="7543800"/>
            <a:chOff x="-30640" y="0"/>
            <a:chExt cx="10093083" cy="7543800"/>
          </a:xfrm>
        </p:grpSpPr>
        <p:cxnSp>
          <p:nvCxnSpPr>
            <p:cNvPr id="24" name="Straight Connector 23"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6"/>
            </p:custDataLst>
          </p:nvPr>
        </p:nvPicPr>
        <p:blipFill>
          <a:blip r:embed="rId8"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Large 2x2">
    <p:spTree>
      <p:nvGrpSpPr>
        <p:cNvPr id="1" name=""/>
        <p:cNvGrpSpPr/>
        <p:nvPr/>
      </p:nvGrpSpPr>
      <p:grpSpPr>
        <a:xfrm>
          <a:off x="0" y="0"/>
          <a:ext cx="0" cy="0"/>
          <a:chOff x="0" y="0"/>
          <a:chExt cx="0" cy="0"/>
        </a:xfrm>
      </p:grpSpPr>
      <p:sp>
        <p:nvSpPr>
          <p:cNvPr id="19" name="LAYOUT BODY"/>
          <p:cNvSpPr>
            <a:spLocks noGrp="1"/>
          </p:cNvSpPr>
          <p:nvPr>
            <p:ph sz="quarter" idx="31"/>
            <p:custDataLst>
              <p:tags r:id="rId1"/>
            </p:custDataLst>
          </p:nvPr>
        </p:nvSpPr>
        <p:spPr>
          <a:xfrm>
            <a:off x="5148072" y="4371848"/>
            <a:ext cx="4443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8" name="LAYOUT HEADER"/>
          <p:cNvSpPr>
            <a:spLocks noGrp="1"/>
          </p:cNvSpPr>
          <p:nvPr>
            <p:ph type="body" idx="29" hasCustomPrompt="1"/>
            <p:custDataLst>
              <p:tags r:id="rId2"/>
            </p:custDataLst>
          </p:nvPr>
        </p:nvSpPr>
        <p:spPr>
          <a:xfrm>
            <a:off x="5148072" y="4015232"/>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8" name="LAYOUT BODY"/>
          <p:cNvSpPr>
            <a:spLocks noGrp="1"/>
          </p:cNvSpPr>
          <p:nvPr>
            <p:ph sz="quarter" idx="30"/>
            <p:custDataLst>
              <p:tags r:id="rId3"/>
            </p:custDataLst>
          </p:nvPr>
        </p:nvSpPr>
        <p:spPr>
          <a:xfrm>
            <a:off x="420624" y="4371848"/>
            <a:ext cx="4443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7" name="LAYOUT HEADER"/>
          <p:cNvSpPr>
            <a:spLocks noGrp="1"/>
          </p:cNvSpPr>
          <p:nvPr>
            <p:ph type="body" idx="28" hasCustomPrompt="1"/>
            <p:custDataLst>
              <p:tags r:id="rId4"/>
            </p:custDataLst>
          </p:nvPr>
        </p:nvSpPr>
        <p:spPr>
          <a:xfrm>
            <a:off x="420624" y="4015232"/>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0" name="LAYOUT BODY"/>
          <p:cNvSpPr>
            <a:spLocks noGrp="1"/>
          </p:cNvSpPr>
          <p:nvPr>
            <p:ph sz="quarter" idx="32"/>
            <p:custDataLst>
              <p:tags r:id="rId5"/>
            </p:custDataLst>
          </p:nvPr>
        </p:nvSpPr>
        <p:spPr>
          <a:xfrm>
            <a:off x="5148072" y="1994410"/>
            <a:ext cx="444398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8" name="LAYOUT HEADER"/>
          <p:cNvSpPr>
            <a:spLocks noGrp="1"/>
          </p:cNvSpPr>
          <p:nvPr>
            <p:ph type="body" idx="25" hasCustomPrompt="1"/>
            <p:custDataLst>
              <p:tags r:id="rId6"/>
            </p:custDataLst>
          </p:nvPr>
        </p:nvSpPr>
        <p:spPr>
          <a:xfrm>
            <a:off x="5148072" y="1636776"/>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7" name="LAYOUT BODY"/>
          <p:cNvSpPr>
            <a:spLocks noGrp="1"/>
          </p:cNvSpPr>
          <p:nvPr>
            <p:ph sz="quarter" idx="12"/>
            <p:custDataLst>
              <p:tags r:id="rId7"/>
            </p:custDataLst>
          </p:nvPr>
        </p:nvSpPr>
        <p:spPr>
          <a:xfrm>
            <a:off x="420624" y="1994409"/>
            <a:ext cx="444398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LAYOUT HEADER"/>
          <p:cNvSpPr>
            <a:spLocks noGrp="1"/>
          </p:cNvSpPr>
          <p:nvPr>
            <p:ph type="body" idx="14" hasCustomPrompt="1"/>
            <p:custDataLst>
              <p:tags r:id="rId8"/>
            </p:custDataLst>
          </p:nvPr>
        </p:nvSpPr>
        <p:spPr>
          <a:xfrm>
            <a:off x="420624" y="1636776"/>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6"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9"/>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29"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30" name="PXP_GRIDLINES" hidden="1"/>
          <p:cNvGrpSpPr/>
          <p:nvPr userDrawn="1"/>
        </p:nvGrpSpPr>
        <p:grpSpPr>
          <a:xfrm>
            <a:off x="-30640" y="0"/>
            <a:ext cx="10093083" cy="7543800"/>
            <a:chOff x="-30640" y="0"/>
            <a:chExt cx="10093083" cy="7543800"/>
          </a:xfrm>
        </p:grpSpPr>
        <p:cxnSp>
          <p:nvCxnSpPr>
            <p:cNvPr id="31" name="Straight Connector 30"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10"/>
            </p:custDataLst>
          </p:nvPr>
        </p:nvPicPr>
        <p:blipFill>
          <a:blip r:embed="rId12"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arge 2x(2and1)">
    <p:spTree>
      <p:nvGrpSpPr>
        <p:cNvPr id="1" name=""/>
        <p:cNvGrpSpPr/>
        <p:nvPr/>
      </p:nvGrpSpPr>
      <p:grpSpPr>
        <a:xfrm>
          <a:off x="0" y="0"/>
          <a:ext cx="0" cy="0"/>
          <a:chOff x="0" y="0"/>
          <a:chExt cx="0" cy="0"/>
        </a:xfrm>
      </p:grpSpPr>
      <p:sp>
        <p:nvSpPr>
          <p:cNvPr id="17" name="LAYOUT BODY"/>
          <p:cNvSpPr>
            <a:spLocks noGrp="1"/>
          </p:cNvSpPr>
          <p:nvPr>
            <p:ph sz="quarter" idx="29"/>
            <p:custDataLst>
              <p:tags r:id="rId1"/>
            </p:custDataLst>
          </p:nvPr>
        </p:nvSpPr>
        <p:spPr>
          <a:xfrm>
            <a:off x="420624" y="4371848"/>
            <a:ext cx="4443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7" name="LAYOUT HEADER"/>
          <p:cNvSpPr>
            <a:spLocks noGrp="1"/>
          </p:cNvSpPr>
          <p:nvPr>
            <p:ph type="body" idx="28" hasCustomPrompt="1"/>
            <p:custDataLst>
              <p:tags r:id="rId2"/>
            </p:custDataLst>
          </p:nvPr>
        </p:nvSpPr>
        <p:spPr>
          <a:xfrm>
            <a:off x="420624" y="4015232"/>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8" name="LAYOUT BODY"/>
          <p:cNvSpPr>
            <a:spLocks noGrp="1"/>
          </p:cNvSpPr>
          <p:nvPr>
            <p:ph sz="quarter" idx="30"/>
            <p:custDataLst>
              <p:tags r:id="rId3"/>
            </p:custDataLst>
          </p:nvPr>
        </p:nvSpPr>
        <p:spPr>
          <a:xfrm>
            <a:off x="5148072" y="1994410"/>
            <a:ext cx="4443984" cy="421538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8" name="LAYOUT HEADER"/>
          <p:cNvSpPr>
            <a:spLocks noGrp="1"/>
          </p:cNvSpPr>
          <p:nvPr>
            <p:ph type="body" idx="25" hasCustomPrompt="1"/>
            <p:custDataLst>
              <p:tags r:id="rId4"/>
            </p:custDataLst>
          </p:nvPr>
        </p:nvSpPr>
        <p:spPr>
          <a:xfrm>
            <a:off x="5148072" y="1636776"/>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6" name="LAYOUT BODY"/>
          <p:cNvSpPr>
            <a:spLocks noGrp="1"/>
          </p:cNvSpPr>
          <p:nvPr>
            <p:ph sz="quarter" idx="12"/>
            <p:custDataLst>
              <p:tags r:id="rId5"/>
            </p:custDataLst>
          </p:nvPr>
        </p:nvSpPr>
        <p:spPr>
          <a:xfrm>
            <a:off x="420624" y="1994409"/>
            <a:ext cx="444398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LAYOUT HEADER"/>
          <p:cNvSpPr>
            <a:spLocks noGrp="1"/>
          </p:cNvSpPr>
          <p:nvPr>
            <p:ph type="body" idx="14" hasCustomPrompt="1"/>
            <p:custDataLst>
              <p:tags r:id="rId6"/>
            </p:custDataLst>
          </p:nvPr>
        </p:nvSpPr>
        <p:spPr>
          <a:xfrm>
            <a:off x="420624" y="1636776"/>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7"/>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24"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5" name="PXP_GRIDLINES" hidden="1"/>
          <p:cNvGrpSpPr/>
          <p:nvPr userDrawn="1"/>
        </p:nvGrpSpPr>
        <p:grpSpPr>
          <a:xfrm>
            <a:off x="-30640" y="0"/>
            <a:ext cx="10093083" cy="7543800"/>
            <a:chOff x="-30640" y="0"/>
            <a:chExt cx="10093083" cy="7543800"/>
          </a:xfrm>
        </p:grpSpPr>
        <p:cxnSp>
          <p:nvCxnSpPr>
            <p:cNvPr id="29" name="Straight Connector 28"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8"/>
            </p:custDataLst>
          </p:nvPr>
        </p:nvPicPr>
        <p:blipFill>
          <a:blip r:embed="rId10"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arge 2x(1and2)">
    <p:spTree>
      <p:nvGrpSpPr>
        <p:cNvPr id="1" name=""/>
        <p:cNvGrpSpPr/>
        <p:nvPr/>
      </p:nvGrpSpPr>
      <p:grpSpPr>
        <a:xfrm>
          <a:off x="0" y="0"/>
          <a:ext cx="0" cy="0"/>
          <a:chOff x="0" y="0"/>
          <a:chExt cx="0" cy="0"/>
        </a:xfrm>
      </p:grpSpPr>
      <p:sp>
        <p:nvSpPr>
          <p:cNvPr id="19" name="LAYOUT BODY"/>
          <p:cNvSpPr>
            <a:spLocks noGrp="1"/>
          </p:cNvSpPr>
          <p:nvPr>
            <p:ph sz="quarter" idx="28"/>
            <p:custDataLst>
              <p:tags r:id="rId1"/>
            </p:custDataLst>
          </p:nvPr>
        </p:nvSpPr>
        <p:spPr>
          <a:xfrm>
            <a:off x="5148072" y="4371848"/>
            <a:ext cx="4443984"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 name="LAYOUT HEADER"/>
          <p:cNvSpPr>
            <a:spLocks noGrp="1"/>
          </p:cNvSpPr>
          <p:nvPr>
            <p:ph type="body" idx="26" hasCustomPrompt="1"/>
            <p:custDataLst>
              <p:tags r:id="rId2"/>
            </p:custDataLst>
          </p:nvPr>
        </p:nvSpPr>
        <p:spPr>
          <a:xfrm>
            <a:off x="5148072" y="4015232"/>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8" name="LAYOUT BODY"/>
          <p:cNvSpPr>
            <a:spLocks noGrp="1"/>
          </p:cNvSpPr>
          <p:nvPr>
            <p:ph sz="quarter" idx="27"/>
            <p:custDataLst>
              <p:tags r:id="rId3"/>
            </p:custDataLst>
          </p:nvPr>
        </p:nvSpPr>
        <p:spPr>
          <a:xfrm>
            <a:off x="5148072" y="1994410"/>
            <a:ext cx="4443984"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8" name="LAYOUT HEADER"/>
          <p:cNvSpPr>
            <a:spLocks noGrp="1"/>
          </p:cNvSpPr>
          <p:nvPr>
            <p:ph type="body" idx="25" hasCustomPrompt="1"/>
            <p:custDataLst>
              <p:tags r:id="rId4"/>
            </p:custDataLst>
          </p:nvPr>
        </p:nvSpPr>
        <p:spPr>
          <a:xfrm>
            <a:off x="5148072" y="1636776"/>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6" name="LAYOUT BODY"/>
          <p:cNvSpPr>
            <a:spLocks noGrp="1"/>
          </p:cNvSpPr>
          <p:nvPr>
            <p:ph sz="quarter" idx="12"/>
            <p:custDataLst>
              <p:tags r:id="rId5"/>
            </p:custDataLst>
          </p:nvPr>
        </p:nvSpPr>
        <p:spPr>
          <a:xfrm>
            <a:off x="420624" y="1994409"/>
            <a:ext cx="4443984" cy="421538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LAYOUT HEADER"/>
          <p:cNvSpPr>
            <a:spLocks noGrp="1"/>
          </p:cNvSpPr>
          <p:nvPr>
            <p:ph type="body" idx="14" hasCustomPrompt="1"/>
            <p:custDataLst>
              <p:tags r:id="rId6"/>
            </p:custDataLst>
          </p:nvPr>
        </p:nvSpPr>
        <p:spPr>
          <a:xfrm>
            <a:off x="420624" y="1636776"/>
            <a:ext cx="444398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7"/>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24"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5" name="PXP_GRIDLINES" hidden="1"/>
          <p:cNvGrpSpPr/>
          <p:nvPr userDrawn="1"/>
        </p:nvGrpSpPr>
        <p:grpSpPr>
          <a:xfrm>
            <a:off x="-30640" y="0"/>
            <a:ext cx="10093083" cy="7543800"/>
            <a:chOff x="-30640" y="0"/>
            <a:chExt cx="10093083" cy="7543800"/>
          </a:xfrm>
        </p:grpSpPr>
        <p:cxnSp>
          <p:nvCxnSpPr>
            <p:cNvPr id="29" name="Straight Connector 28"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2" name="Straight Connector 51"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8"/>
            </p:custDataLst>
          </p:nvPr>
        </p:nvPicPr>
        <p:blipFill>
          <a:blip r:embed="rId10"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rge 3x1">
    <p:spTree>
      <p:nvGrpSpPr>
        <p:cNvPr id="1" name=""/>
        <p:cNvGrpSpPr/>
        <p:nvPr/>
      </p:nvGrpSpPr>
      <p:grpSpPr>
        <a:xfrm>
          <a:off x="0" y="0"/>
          <a:ext cx="0" cy="0"/>
          <a:chOff x="0" y="0"/>
          <a:chExt cx="0" cy="0"/>
        </a:xfrm>
      </p:grpSpPr>
      <p:sp>
        <p:nvSpPr>
          <p:cNvPr id="18" name="LAYOUT BODY"/>
          <p:cNvSpPr>
            <a:spLocks noGrp="1"/>
          </p:cNvSpPr>
          <p:nvPr>
            <p:ph sz="quarter" idx="29"/>
            <p:custDataLst>
              <p:tags r:id="rId1"/>
            </p:custDataLst>
          </p:nvPr>
        </p:nvSpPr>
        <p:spPr>
          <a:xfrm>
            <a:off x="6729984" y="1994408"/>
            <a:ext cx="2871216"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6" name="LAYOUT HEADER"/>
          <p:cNvSpPr>
            <a:spLocks noGrp="1"/>
          </p:cNvSpPr>
          <p:nvPr>
            <p:ph type="body" idx="27" hasCustomPrompt="1"/>
            <p:custDataLst>
              <p:tags r:id="rId2"/>
            </p:custDataLst>
          </p:nvPr>
        </p:nvSpPr>
        <p:spPr>
          <a:xfrm>
            <a:off x="6729984" y="163779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7" name="LAYOUT BODY"/>
          <p:cNvSpPr>
            <a:spLocks noGrp="1"/>
          </p:cNvSpPr>
          <p:nvPr>
            <p:ph sz="quarter" idx="28"/>
            <p:custDataLst>
              <p:tags r:id="rId3"/>
            </p:custDataLst>
          </p:nvPr>
        </p:nvSpPr>
        <p:spPr>
          <a:xfrm>
            <a:off x="3575304" y="1994410"/>
            <a:ext cx="2871216"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8" name="LAYOUT HEADER"/>
          <p:cNvSpPr>
            <a:spLocks noGrp="1"/>
          </p:cNvSpPr>
          <p:nvPr>
            <p:ph type="body" idx="25" hasCustomPrompt="1"/>
            <p:custDataLst>
              <p:tags r:id="rId4"/>
            </p:custDataLst>
          </p:nvPr>
        </p:nvSpPr>
        <p:spPr>
          <a:xfrm>
            <a:off x="3575304" y="163677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6" name="LAYOUT BODY"/>
          <p:cNvSpPr>
            <a:spLocks noGrp="1"/>
          </p:cNvSpPr>
          <p:nvPr>
            <p:ph sz="quarter" idx="12"/>
            <p:custDataLst>
              <p:tags r:id="rId5"/>
            </p:custDataLst>
          </p:nvPr>
        </p:nvSpPr>
        <p:spPr>
          <a:xfrm>
            <a:off x="420624" y="1994409"/>
            <a:ext cx="2871216"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LAYOUT HEADER"/>
          <p:cNvSpPr>
            <a:spLocks noGrp="1"/>
          </p:cNvSpPr>
          <p:nvPr>
            <p:ph type="body" idx="14" hasCustomPrompt="1"/>
            <p:custDataLst>
              <p:tags r:id="rId6"/>
            </p:custDataLst>
          </p:nvPr>
        </p:nvSpPr>
        <p:spPr>
          <a:xfrm>
            <a:off x="420624" y="163677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7"/>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24"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5" name="PXP_GRIDLINES" hidden="1"/>
          <p:cNvGrpSpPr/>
          <p:nvPr userDrawn="1"/>
        </p:nvGrpSpPr>
        <p:grpSpPr>
          <a:xfrm>
            <a:off x="-30640" y="0"/>
            <a:ext cx="10093083" cy="7543800"/>
            <a:chOff x="-30640" y="0"/>
            <a:chExt cx="10093083" cy="7543800"/>
          </a:xfrm>
        </p:grpSpPr>
        <p:cxnSp>
          <p:nvCxnSpPr>
            <p:cNvPr id="29" name="Straight Connector 28"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8"/>
            </p:custDataLst>
          </p:nvPr>
        </p:nvPicPr>
        <p:blipFill>
          <a:blip r:embed="rId10"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arge 3x1_FullHeight">
    <p:spTree>
      <p:nvGrpSpPr>
        <p:cNvPr id="1" name=""/>
        <p:cNvGrpSpPr/>
        <p:nvPr/>
      </p:nvGrpSpPr>
      <p:grpSpPr>
        <a:xfrm>
          <a:off x="0" y="0"/>
          <a:ext cx="0" cy="0"/>
          <a:chOff x="0" y="0"/>
          <a:chExt cx="0" cy="0"/>
        </a:xfrm>
      </p:grpSpPr>
      <p:sp>
        <p:nvSpPr>
          <p:cNvPr id="18" name="LAYOUT BODY"/>
          <p:cNvSpPr>
            <a:spLocks noGrp="1"/>
          </p:cNvSpPr>
          <p:nvPr>
            <p:ph sz="quarter" idx="29"/>
            <p:custDataLst>
              <p:tags r:id="rId1"/>
            </p:custDataLst>
          </p:nvPr>
        </p:nvSpPr>
        <p:spPr>
          <a:xfrm>
            <a:off x="6729984" y="1994408"/>
            <a:ext cx="2871216" cy="4416552"/>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6" name="LAYOUT HEADER"/>
          <p:cNvSpPr>
            <a:spLocks noGrp="1"/>
          </p:cNvSpPr>
          <p:nvPr>
            <p:ph type="body" idx="27" hasCustomPrompt="1"/>
            <p:custDataLst>
              <p:tags r:id="rId2"/>
            </p:custDataLst>
          </p:nvPr>
        </p:nvSpPr>
        <p:spPr>
          <a:xfrm>
            <a:off x="6729984" y="163779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7" name="LAYOUT BODY"/>
          <p:cNvSpPr>
            <a:spLocks noGrp="1"/>
          </p:cNvSpPr>
          <p:nvPr>
            <p:ph sz="quarter" idx="28"/>
            <p:custDataLst>
              <p:tags r:id="rId3"/>
            </p:custDataLst>
          </p:nvPr>
        </p:nvSpPr>
        <p:spPr>
          <a:xfrm>
            <a:off x="3575304" y="1994410"/>
            <a:ext cx="2871216" cy="4416552"/>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8" name="LAYOUT HEADER"/>
          <p:cNvSpPr>
            <a:spLocks noGrp="1"/>
          </p:cNvSpPr>
          <p:nvPr>
            <p:ph type="body" idx="25" hasCustomPrompt="1"/>
            <p:custDataLst>
              <p:tags r:id="rId4"/>
            </p:custDataLst>
          </p:nvPr>
        </p:nvSpPr>
        <p:spPr>
          <a:xfrm>
            <a:off x="3575304" y="163677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6" name="LAYOUT BODY"/>
          <p:cNvSpPr>
            <a:spLocks noGrp="1"/>
          </p:cNvSpPr>
          <p:nvPr>
            <p:ph sz="quarter" idx="12"/>
            <p:custDataLst>
              <p:tags r:id="rId5"/>
            </p:custDataLst>
          </p:nvPr>
        </p:nvSpPr>
        <p:spPr>
          <a:xfrm>
            <a:off x="420624" y="1994409"/>
            <a:ext cx="2871216" cy="4416552"/>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LAYOUT HEADER"/>
          <p:cNvSpPr>
            <a:spLocks noGrp="1"/>
          </p:cNvSpPr>
          <p:nvPr>
            <p:ph type="body" idx="14" hasCustomPrompt="1"/>
            <p:custDataLst>
              <p:tags r:id="rId6"/>
            </p:custDataLst>
          </p:nvPr>
        </p:nvSpPr>
        <p:spPr>
          <a:xfrm>
            <a:off x="420624" y="163677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7"/>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24"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5" name="PXP_GRIDLINES" hidden="1"/>
          <p:cNvGrpSpPr/>
          <p:nvPr userDrawn="1"/>
        </p:nvGrpSpPr>
        <p:grpSpPr>
          <a:xfrm>
            <a:off x="-30640" y="0"/>
            <a:ext cx="10093083" cy="7543800"/>
            <a:chOff x="-30640" y="0"/>
            <a:chExt cx="10093083" cy="7543800"/>
          </a:xfrm>
        </p:grpSpPr>
        <p:cxnSp>
          <p:nvCxnSpPr>
            <p:cNvPr id="29" name="Straight Connector 28"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8"/>
            </p:custDataLst>
          </p:nvPr>
        </p:nvPicPr>
        <p:blipFill>
          <a:blip r:embed="rId10"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reserve="1">
  <p:cSld name="Table of Contents">
    <p:spTree>
      <p:nvGrpSpPr>
        <p:cNvPr id="1" name=""/>
        <p:cNvGrpSpPr/>
        <p:nvPr/>
      </p:nvGrpSpPr>
      <p:grpSpPr>
        <a:xfrm>
          <a:off x="0" y="0"/>
          <a:ext cx="0" cy="0"/>
          <a:chOff x="0" y="0"/>
          <a:chExt cx="0" cy="0"/>
        </a:xfrm>
      </p:grpSpPr>
      <p:sp>
        <p:nvSpPr>
          <p:cNvPr id="14" name="TOC BODY"/>
          <p:cNvSpPr>
            <a:spLocks noGrp="1"/>
          </p:cNvSpPr>
          <p:nvPr>
            <p:ph type="body" sz="quarter" idx="12"/>
            <p:custDataLst>
              <p:tags r:id="rId1"/>
            </p:custDataLst>
          </p:nvPr>
        </p:nvSpPr>
        <p:spPr>
          <a:xfrm>
            <a:off x="420624" y="1500748"/>
            <a:ext cx="9189720" cy="5198689"/>
          </a:xfrm>
          <a:prstGeom prst="rect">
            <a:avLst/>
          </a:prstGeom>
        </p:spPr>
        <p:txBody>
          <a:bodyPr lIns="0" rIns="0">
            <a:normAutofit/>
          </a:bodyPr>
          <a:lstStyle>
            <a:lvl1pPr marL="376238" indent="-376238">
              <a:buNone/>
              <a:defRPr sz="1200">
                <a:latin typeface="Frutiger 45 Light"/>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2" name="TOC TITLE"/>
          <p:cNvSpPr>
            <a:spLocks noGrp="1"/>
          </p:cNvSpPr>
          <p:nvPr>
            <p:ph type="title" hasCustomPrompt="1"/>
            <p:custDataLst>
              <p:tags r:id="rId2"/>
            </p:custDataLst>
          </p:nvPr>
        </p:nvSpPr>
        <p:spPr>
          <a:xfrm>
            <a:off x="420624" y="3"/>
            <a:ext cx="9189720" cy="941832"/>
          </a:xfrm>
        </p:spPr>
        <p:txBody>
          <a:bodyPr lIns="0" tIns="0" rIns="0" bIns="0" anchor="b" anchorCtr="0">
            <a:normAutofit/>
          </a:bodyPr>
          <a:lstStyle>
            <a:lvl1pPr algn="l">
              <a:lnSpc>
                <a:spcPts val="3200"/>
              </a:lnSpc>
              <a:defRPr sz="2800">
                <a:solidFill>
                  <a:schemeClr val="tx1"/>
                </a:solidFill>
                <a:latin typeface="Frutiger 45 Light"/>
              </a:defRPr>
            </a:lvl1pPr>
          </a:lstStyle>
          <a:p>
            <a:r>
              <a:rPr lang="en-US" dirty="0" smtClean="0"/>
              <a:t>Table of contents</a:t>
            </a:r>
            <a:endParaRPr lang="en-US" dirty="0"/>
          </a:p>
        </p:txBody>
      </p:sp>
      <p:sp>
        <p:nvSpPr>
          <p:cNvPr id="19"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cxnSp>
        <p:nvCxnSpPr>
          <p:cNvPr id="20" name="THIN BLUE LINE"/>
          <p:cNvCxnSpPr/>
          <p:nvPr userDrawn="1"/>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PXP_GRIDLINES" hidden="1"/>
          <p:cNvGrpSpPr/>
          <p:nvPr userDrawn="1"/>
        </p:nvGrpSpPr>
        <p:grpSpPr>
          <a:xfrm>
            <a:off x="-30640" y="0"/>
            <a:ext cx="10093083" cy="7543800"/>
            <a:chOff x="-30640" y="0"/>
            <a:chExt cx="10093083" cy="7543800"/>
          </a:xfrm>
        </p:grpSpPr>
        <p:cxnSp>
          <p:nvCxnSpPr>
            <p:cNvPr id="26" name="Straight Connector 25"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4" name="Picture 3"/>
          <p:cNvPicPr>
            <a:picLocks noChangeAspect="1"/>
          </p:cNvPicPr>
          <p:nvPr userDrawn="1">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Large 3x(2and1)">
    <p:spTree>
      <p:nvGrpSpPr>
        <p:cNvPr id="1" name=""/>
        <p:cNvGrpSpPr/>
        <p:nvPr/>
      </p:nvGrpSpPr>
      <p:grpSpPr>
        <a:xfrm>
          <a:off x="0" y="0"/>
          <a:ext cx="0" cy="0"/>
          <a:chOff x="0" y="0"/>
          <a:chExt cx="0" cy="0"/>
        </a:xfrm>
      </p:grpSpPr>
      <p:sp>
        <p:nvSpPr>
          <p:cNvPr id="21" name="LAYOUT BODY"/>
          <p:cNvSpPr>
            <a:spLocks noGrp="1"/>
          </p:cNvSpPr>
          <p:nvPr>
            <p:ph sz="quarter" idx="33"/>
            <p:custDataLst>
              <p:tags r:id="rId1"/>
            </p:custDataLst>
          </p:nvPr>
        </p:nvSpPr>
        <p:spPr>
          <a:xfrm>
            <a:off x="3575304" y="4371848"/>
            <a:ext cx="2871216"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0" name="LAYOUT HEADER"/>
          <p:cNvSpPr>
            <a:spLocks noGrp="1"/>
          </p:cNvSpPr>
          <p:nvPr>
            <p:ph type="body" idx="31" hasCustomPrompt="1"/>
            <p:custDataLst>
              <p:tags r:id="rId2"/>
            </p:custDataLst>
          </p:nvPr>
        </p:nvSpPr>
        <p:spPr>
          <a:xfrm>
            <a:off x="3575304" y="401523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0" name="LAYOUT BODY"/>
          <p:cNvSpPr>
            <a:spLocks noGrp="1"/>
          </p:cNvSpPr>
          <p:nvPr>
            <p:ph sz="quarter" idx="32"/>
            <p:custDataLst>
              <p:tags r:id="rId3"/>
            </p:custDataLst>
          </p:nvPr>
        </p:nvSpPr>
        <p:spPr>
          <a:xfrm>
            <a:off x="420624" y="4371848"/>
            <a:ext cx="2871216"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9" name="LAYOUT HEADER"/>
          <p:cNvSpPr>
            <a:spLocks noGrp="1"/>
          </p:cNvSpPr>
          <p:nvPr>
            <p:ph type="body" idx="30" hasCustomPrompt="1"/>
            <p:custDataLst>
              <p:tags r:id="rId4"/>
            </p:custDataLst>
          </p:nvPr>
        </p:nvSpPr>
        <p:spPr>
          <a:xfrm>
            <a:off x="420624" y="401523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3" name="LAYOUT BODY"/>
          <p:cNvSpPr>
            <a:spLocks noGrp="1"/>
          </p:cNvSpPr>
          <p:nvPr>
            <p:ph sz="quarter" idx="35"/>
            <p:custDataLst>
              <p:tags r:id="rId5"/>
            </p:custDataLst>
          </p:nvPr>
        </p:nvSpPr>
        <p:spPr>
          <a:xfrm>
            <a:off x="6729984" y="1994408"/>
            <a:ext cx="2871216" cy="421538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6" name="LAYOUT HEADER"/>
          <p:cNvSpPr>
            <a:spLocks noGrp="1"/>
          </p:cNvSpPr>
          <p:nvPr>
            <p:ph type="body" idx="27" hasCustomPrompt="1"/>
            <p:custDataLst>
              <p:tags r:id="rId6"/>
            </p:custDataLst>
          </p:nvPr>
        </p:nvSpPr>
        <p:spPr>
          <a:xfrm>
            <a:off x="6729984" y="163779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2" name="LAYOUT BODY"/>
          <p:cNvSpPr>
            <a:spLocks noGrp="1"/>
          </p:cNvSpPr>
          <p:nvPr>
            <p:ph sz="quarter" idx="34"/>
            <p:custDataLst>
              <p:tags r:id="rId7"/>
            </p:custDataLst>
          </p:nvPr>
        </p:nvSpPr>
        <p:spPr>
          <a:xfrm>
            <a:off x="3575304" y="1994410"/>
            <a:ext cx="2871216"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8" name="LAYOUT HEADER"/>
          <p:cNvSpPr>
            <a:spLocks noGrp="1"/>
          </p:cNvSpPr>
          <p:nvPr>
            <p:ph type="body" idx="25" hasCustomPrompt="1"/>
            <p:custDataLst>
              <p:tags r:id="rId8"/>
            </p:custDataLst>
          </p:nvPr>
        </p:nvSpPr>
        <p:spPr>
          <a:xfrm>
            <a:off x="3575304" y="163677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9" name="LAYOUT BODY"/>
          <p:cNvSpPr>
            <a:spLocks noGrp="1"/>
          </p:cNvSpPr>
          <p:nvPr>
            <p:ph sz="quarter" idx="12"/>
            <p:custDataLst>
              <p:tags r:id="rId9"/>
            </p:custDataLst>
          </p:nvPr>
        </p:nvSpPr>
        <p:spPr>
          <a:xfrm>
            <a:off x="420624" y="1994409"/>
            <a:ext cx="2871216"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LAYOUT HEADER"/>
          <p:cNvSpPr>
            <a:spLocks noGrp="1"/>
          </p:cNvSpPr>
          <p:nvPr>
            <p:ph type="body" idx="14" hasCustomPrompt="1"/>
            <p:custDataLst>
              <p:tags r:id="rId10"/>
            </p:custDataLst>
          </p:nvPr>
        </p:nvSpPr>
        <p:spPr>
          <a:xfrm>
            <a:off x="420624" y="163677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18"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1"/>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29"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30" name="PXP_GRIDLINES" hidden="1"/>
          <p:cNvGrpSpPr/>
          <p:nvPr userDrawn="1"/>
        </p:nvGrpSpPr>
        <p:grpSpPr>
          <a:xfrm>
            <a:off x="-30640" y="0"/>
            <a:ext cx="10093083" cy="7543800"/>
            <a:chOff x="-30640" y="0"/>
            <a:chExt cx="10093083" cy="7543800"/>
          </a:xfrm>
        </p:grpSpPr>
        <p:cxnSp>
          <p:nvCxnSpPr>
            <p:cNvPr id="31" name="Straight Connector 30"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3" name="Straight Connector 52"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12"/>
            </p:custDataLst>
          </p:nvPr>
        </p:nvPicPr>
        <p:blipFill>
          <a:blip r:embed="rId14"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rge 3x2">
    <p:spTree>
      <p:nvGrpSpPr>
        <p:cNvPr id="1" name=""/>
        <p:cNvGrpSpPr/>
        <p:nvPr/>
      </p:nvGrpSpPr>
      <p:grpSpPr>
        <a:xfrm>
          <a:off x="0" y="0"/>
          <a:ext cx="0" cy="0"/>
          <a:chOff x="0" y="0"/>
          <a:chExt cx="0" cy="0"/>
        </a:xfrm>
      </p:grpSpPr>
      <p:sp>
        <p:nvSpPr>
          <p:cNvPr id="30" name="LAYOUT BODY"/>
          <p:cNvSpPr>
            <a:spLocks noGrp="1"/>
          </p:cNvSpPr>
          <p:nvPr>
            <p:ph sz="quarter" idx="38"/>
            <p:custDataLst>
              <p:tags r:id="rId1"/>
            </p:custDataLst>
          </p:nvPr>
        </p:nvSpPr>
        <p:spPr>
          <a:xfrm>
            <a:off x="6729984" y="4367276"/>
            <a:ext cx="2871216"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2" name="LAYOUT HEADER"/>
          <p:cNvSpPr>
            <a:spLocks noGrp="1"/>
          </p:cNvSpPr>
          <p:nvPr>
            <p:ph type="body" idx="33" hasCustomPrompt="1"/>
            <p:custDataLst>
              <p:tags r:id="rId2"/>
            </p:custDataLst>
          </p:nvPr>
        </p:nvSpPr>
        <p:spPr>
          <a:xfrm>
            <a:off x="6729984" y="4010660"/>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3" name="LAYOUT BODY"/>
          <p:cNvSpPr>
            <a:spLocks noGrp="1"/>
          </p:cNvSpPr>
          <p:nvPr>
            <p:ph sz="quarter" idx="35"/>
            <p:custDataLst>
              <p:tags r:id="rId3"/>
            </p:custDataLst>
          </p:nvPr>
        </p:nvSpPr>
        <p:spPr>
          <a:xfrm>
            <a:off x="3575304" y="4367276"/>
            <a:ext cx="2871216"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0" name="LAYOUT HEADER"/>
          <p:cNvSpPr>
            <a:spLocks noGrp="1"/>
          </p:cNvSpPr>
          <p:nvPr>
            <p:ph type="body" idx="31" hasCustomPrompt="1"/>
            <p:custDataLst>
              <p:tags r:id="rId4"/>
            </p:custDataLst>
          </p:nvPr>
        </p:nvSpPr>
        <p:spPr>
          <a:xfrm>
            <a:off x="3575304" y="401523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2" name="LAYOUT BODY"/>
          <p:cNvSpPr>
            <a:spLocks noGrp="1"/>
          </p:cNvSpPr>
          <p:nvPr>
            <p:ph sz="quarter" idx="34"/>
            <p:custDataLst>
              <p:tags r:id="rId5"/>
            </p:custDataLst>
          </p:nvPr>
        </p:nvSpPr>
        <p:spPr>
          <a:xfrm>
            <a:off x="420624" y="4367276"/>
            <a:ext cx="2871216"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9" name="LAYOUT HEADER"/>
          <p:cNvSpPr>
            <a:spLocks noGrp="1"/>
          </p:cNvSpPr>
          <p:nvPr>
            <p:ph type="body" idx="30" hasCustomPrompt="1"/>
            <p:custDataLst>
              <p:tags r:id="rId6"/>
            </p:custDataLst>
          </p:nvPr>
        </p:nvSpPr>
        <p:spPr>
          <a:xfrm>
            <a:off x="420624" y="401523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9" name="LAYOUT BODY"/>
          <p:cNvSpPr>
            <a:spLocks noGrp="1"/>
          </p:cNvSpPr>
          <p:nvPr>
            <p:ph sz="quarter" idx="37"/>
            <p:custDataLst>
              <p:tags r:id="rId7"/>
            </p:custDataLst>
          </p:nvPr>
        </p:nvSpPr>
        <p:spPr>
          <a:xfrm>
            <a:off x="6729984" y="1994408"/>
            <a:ext cx="2871216"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6" name="LAYOUT HEADER"/>
          <p:cNvSpPr>
            <a:spLocks noGrp="1"/>
          </p:cNvSpPr>
          <p:nvPr>
            <p:ph type="body" idx="27" hasCustomPrompt="1"/>
            <p:custDataLst>
              <p:tags r:id="rId8"/>
            </p:custDataLst>
          </p:nvPr>
        </p:nvSpPr>
        <p:spPr>
          <a:xfrm>
            <a:off x="6729984" y="163779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4" name="LAYOUT BODY"/>
          <p:cNvSpPr>
            <a:spLocks noGrp="1"/>
          </p:cNvSpPr>
          <p:nvPr>
            <p:ph sz="quarter" idx="36"/>
            <p:custDataLst>
              <p:tags r:id="rId9"/>
            </p:custDataLst>
          </p:nvPr>
        </p:nvSpPr>
        <p:spPr>
          <a:xfrm>
            <a:off x="3575304" y="1994410"/>
            <a:ext cx="2871216"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8" name="LAYOUT HEADER"/>
          <p:cNvSpPr>
            <a:spLocks noGrp="1"/>
          </p:cNvSpPr>
          <p:nvPr>
            <p:ph type="body" idx="25" hasCustomPrompt="1"/>
            <p:custDataLst>
              <p:tags r:id="rId10"/>
            </p:custDataLst>
          </p:nvPr>
        </p:nvSpPr>
        <p:spPr>
          <a:xfrm>
            <a:off x="3575304" y="163677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21" name="LAYOUT BODY"/>
          <p:cNvSpPr>
            <a:spLocks noGrp="1"/>
          </p:cNvSpPr>
          <p:nvPr>
            <p:ph sz="quarter" idx="12"/>
            <p:custDataLst>
              <p:tags r:id="rId11"/>
            </p:custDataLst>
          </p:nvPr>
        </p:nvSpPr>
        <p:spPr>
          <a:xfrm>
            <a:off x="420624" y="1994409"/>
            <a:ext cx="2871216" cy="1837944"/>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LAYOUT HEADER"/>
          <p:cNvSpPr>
            <a:spLocks noGrp="1"/>
          </p:cNvSpPr>
          <p:nvPr>
            <p:ph type="body" idx="14" hasCustomPrompt="1"/>
            <p:custDataLst>
              <p:tags r:id="rId12"/>
            </p:custDataLst>
          </p:nvPr>
        </p:nvSpPr>
        <p:spPr>
          <a:xfrm>
            <a:off x="420624" y="163677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20"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3"/>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31"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32" name="PXP_GRIDLINES" hidden="1"/>
          <p:cNvGrpSpPr/>
          <p:nvPr userDrawn="1"/>
        </p:nvGrpSpPr>
        <p:grpSpPr>
          <a:xfrm>
            <a:off x="-30640" y="0"/>
            <a:ext cx="10093083" cy="7543800"/>
            <a:chOff x="-30640" y="0"/>
            <a:chExt cx="10093083" cy="7543800"/>
          </a:xfrm>
        </p:grpSpPr>
        <p:cxnSp>
          <p:nvCxnSpPr>
            <p:cNvPr id="33" name="Straight Connector 32"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5" name="Straight Connector 54"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rge 3x3">
    <p:spTree>
      <p:nvGrpSpPr>
        <p:cNvPr id="1" name=""/>
        <p:cNvGrpSpPr/>
        <p:nvPr/>
      </p:nvGrpSpPr>
      <p:grpSpPr>
        <a:xfrm>
          <a:off x="0" y="0"/>
          <a:ext cx="0" cy="0"/>
          <a:chOff x="0" y="0"/>
          <a:chExt cx="0" cy="0"/>
        </a:xfrm>
      </p:grpSpPr>
      <p:sp>
        <p:nvSpPr>
          <p:cNvPr id="39" name="LAYOUT BODY"/>
          <p:cNvSpPr>
            <a:spLocks noGrp="1"/>
          </p:cNvSpPr>
          <p:nvPr>
            <p:ph sz="quarter" idx="47"/>
            <p:custDataLst>
              <p:tags r:id="rId1"/>
            </p:custDataLst>
          </p:nvPr>
        </p:nvSpPr>
        <p:spPr>
          <a:xfrm>
            <a:off x="6729984" y="5203952"/>
            <a:ext cx="2871216" cy="1069848"/>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8" name="LAYOUT HEADER"/>
          <p:cNvSpPr>
            <a:spLocks noGrp="1"/>
          </p:cNvSpPr>
          <p:nvPr>
            <p:ph type="body" idx="39" hasCustomPrompt="1"/>
            <p:custDataLst>
              <p:tags r:id="rId2"/>
            </p:custDataLst>
          </p:nvPr>
        </p:nvSpPr>
        <p:spPr>
          <a:xfrm>
            <a:off x="6729984" y="484733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6" name="LAYOUT BODY"/>
          <p:cNvSpPr>
            <a:spLocks noGrp="1"/>
          </p:cNvSpPr>
          <p:nvPr>
            <p:ph sz="quarter" idx="44"/>
            <p:custDataLst>
              <p:tags r:id="rId3"/>
            </p:custDataLst>
          </p:nvPr>
        </p:nvSpPr>
        <p:spPr>
          <a:xfrm>
            <a:off x="3575304" y="5203952"/>
            <a:ext cx="2871216" cy="1069848"/>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6" name="LAYOUT HEADER"/>
          <p:cNvSpPr>
            <a:spLocks noGrp="1"/>
          </p:cNvSpPr>
          <p:nvPr>
            <p:ph type="body" idx="37" hasCustomPrompt="1"/>
            <p:custDataLst>
              <p:tags r:id="rId4"/>
            </p:custDataLst>
          </p:nvPr>
        </p:nvSpPr>
        <p:spPr>
          <a:xfrm>
            <a:off x="3575304" y="484733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3" name="LAYOUT BODY"/>
          <p:cNvSpPr>
            <a:spLocks noGrp="1"/>
          </p:cNvSpPr>
          <p:nvPr>
            <p:ph sz="quarter" idx="41"/>
            <p:custDataLst>
              <p:tags r:id="rId5"/>
            </p:custDataLst>
          </p:nvPr>
        </p:nvSpPr>
        <p:spPr>
          <a:xfrm>
            <a:off x="420624" y="5203952"/>
            <a:ext cx="2871216" cy="1069848"/>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5" name="LAYOUT HEADER"/>
          <p:cNvSpPr>
            <a:spLocks noGrp="1"/>
          </p:cNvSpPr>
          <p:nvPr>
            <p:ph type="body" idx="36" hasCustomPrompt="1"/>
            <p:custDataLst>
              <p:tags r:id="rId6"/>
            </p:custDataLst>
          </p:nvPr>
        </p:nvSpPr>
        <p:spPr>
          <a:xfrm>
            <a:off x="420624" y="484733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8" name="LAYOUT BODY"/>
          <p:cNvSpPr>
            <a:spLocks noGrp="1"/>
          </p:cNvSpPr>
          <p:nvPr>
            <p:ph sz="quarter" idx="46"/>
            <p:custDataLst>
              <p:tags r:id="rId7"/>
            </p:custDataLst>
          </p:nvPr>
        </p:nvSpPr>
        <p:spPr>
          <a:xfrm>
            <a:off x="6729984" y="3594608"/>
            <a:ext cx="2871216" cy="1069848"/>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2" name="LAYOUT HEADER"/>
          <p:cNvSpPr>
            <a:spLocks noGrp="1"/>
          </p:cNvSpPr>
          <p:nvPr>
            <p:ph type="body" idx="33" hasCustomPrompt="1"/>
            <p:custDataLst>
              <p:tags r:id="rId8"/>
            </p:custDataLst>
          </p:nvPr>
        </p:nvSpPr>
        <p:spPr>
          <a:xfrm>
            <a:off x="6729984" y="323799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5" name="LAYOUT BODY"/>
          <p:cNvSpPr>
            <a:spLocks noGrp="1"/>
          </p:cNvSpPr>
          <p:nvPr>
            <p:ph sz="quarter" idx="43"/>
            <p:custDataLst>
              <p:tags r:id="rId9"/>
            </p:custDataLst>
          </p:nvPr>
        </p:nvSpPr>
        <p:spPr>
          <a:xfrm>
            <a:off x="3575304" y="3594608"/>
            <a:ext cx="2871216" cy="1069848"/>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0" name="LAYOUT HEADER"/>
          <p:cNvSpPr>
            <a:spLocks noGrp="1"/>
          </p:cNvSpPr>
          <p:nvPr>
            <p:ph type="body" idx="31" hasCustomPrompt="1"/>
            <p:custDataLst>
              <p:tags r:id="rId10"/>
            </p:custDataLst>
          </p:nvPr>
        </p:nvSpPr>
        <p:spPr>
          <a:xfrm>
            <a:off x="3575304" y="323799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2" name="LAYOUT BODY"/>
          <p:cNvSpPr>
            <a:spLocks noGrp="1"/>
          </p:cNvSpPr>
          <p:nvPr>
            <p:ph sz="quarter" idx="40"/>
            <p:custDataLst>
              <p:tags r:id="rId11"/>
            </p:custDataLst>
          </p:nvPr>
        </p:nvSpPr>
        <p:spPr>
          <a:xfrm>
            <a:off x="420624" y="3594608"/>
            <a:ext cx="2871216" cy="1069848"/>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9" name="LAYOUT HEADER"/>
          <p:cNvSpPr>
            <a:spLocks noGrp="1"/>
          </p:cNvSpPr>
          <p:nvPr>
            <p:ph type="body" idx="30" hasCustomPrompt="1"/>
            <p:custDataLst>
              <p:tags r:id="rId12"/>
            </p:custDataLst>
          </p:nvPr>
        </p:nvSpPr>
        <p:spPr>
          <a:xfrm>
            <a:off x="420624" y="323799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7" name="LAYOUT BODY"/>
          <p:cNvSpPr>
            <a:spLocks noGrp="1"/>
          </p:cNvSpPr>
          <p:nvPr>
            <p:ph sz="quarter" idx="45"/>
            <p:custDataLst>
              <p:tags r:id="rId13"/>
            </p:custDataLst>
          </p:nvPr>
        </p:nvSpPr>
        <p:spPr>
          <a:xfrm>
            <a:off x="6729984" y="1994408"/>
            <a:ext cx="2871216" cy="1069848"/>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6" name="LAYOUT HEADER"/>
          <p:cNvSpPr>
            <a:spLocks noGrp="1"/>
          </p:cNvSpPr>
          <p:nvPr>
            <p:ph type="body" idx="27" hasCustomPrompt="1"/>
            <p:custDataLst>
              <p:tags r:id="rId14"/>
            </p:custDataLst>
          </p:nvPr>
        </p:nvSpPr>
        <p:spPr>
          <a:xfrm>
            <a:off x="6729984" y="1637792"/>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4" name="LAYOUT BODY"/>
          <p:cNvSpPr>
            <a:spLocks noGrp="1"/>
          </p:cNvSpPr>
          <p:nvPr>
            <p:ph sz="quarter" idx="42"/>
            <p:custDataLst>
              <p:tags r:id="rId15"/>
            </p:custDataLst>
          </p:nvPr>
        </p:nvSpPr>
        <p:spPr>
          <a:xfrm>
            <a:off x="3575304" y="1994410"/>
            <a:ext cx="2871216" cy="1069848"/>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8" name="LAYOUT HEADER"/>
          <p:cNvSpPr>
            <a:spLocks noGrp="1"/>
          </p:cNvSpPr>
          <p:nvPr>
            <p:ph type="body" idx="25" hasCustomPrompt="1"/>
            <p:custDataLst>
              <p:tags r:id="rId16"/>
            </p:custDataLst>
          </p:nvPr>
        </p:nvSpPr>
        <p:spPr>
          <a:xfrm>
            <a:off x="3575304" y="163677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31" name="LAYOUT BODY"/>
          <p:cNvSpPr>
            <a:spLocks noGrp="1"/>
          </p:cNvSpPr>
          <p:nvPr>
            <p:ph sz="quarter" idx="12"/>
            <p:custDataLst>
              <p:tags r:id="rId17"/>
            </p:custDataLst>
          </p:nvPr>
        </p:nvSpPr>
        <p:spPr>
          <a:xfrm>
            <a:off x="420624" y="1994409"/>
            <a:ext cx="2871216" cy="1069848"/>
          </a:xfrm>
          <a:prstGeom prst="rect">
            <a:avLst/>
          </a:prstGeom>
          <a:noFill/>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7" name="LAYOUT HEADER"/>
          <p:cNvSpPr>
            <a:spLocks noGrp="1"/>
          </p:cNvSpPr>
          <p:nvPr>
            <p:ph type="body" idx="14" hasCustomPrompt="1"/>
            <p:custDataLst>
              <p:tags r:id="rId18"/>
            </p:custDataLst>
          </p:nvPr>
        </p:nvSpPr>
        <p:spPr>
          <a:xfrm>
            <a:off x="420624" y="1636776"/>
            <a:ext cx="2871216"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cxnSp>
        <p:nvCxnSpPr>
          <p:cNvPr id="30"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19"/>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40"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41" name="PXP_GRIDLINES" hidden="1"/>
          <p:cNvGrpSpPr/>
          <p:nvPr userDrawn="1"/>
        </p:nvGrpSpPr>
        <p:grpSpPr>
          <a:xfrm>
            <a:off x="-30640" y="0"/>
            <a:ext cx="10093083" cy="7543800"/>
            <a:chOff x="-30640" y="0"/>
            <a:chExt cx="10093083" cy="7543800"/>
          </a:xfrm>
        </p:grpSpPr>
        <p:cxnSp>
          <p:nvCxnSpPr>
            <p:cNvPr id="42" name="Straight Connector 41"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9" name="Straight Connector 48"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70" name="Straight Connector 69"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1" name="Straight Connector 70"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20"/>
            </p:custDataLst>
          </p:nvPr>
        </p:nvPicPr>
        <p:blipFill>
          <a:blip r:embed="rId22"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isclaimer Page">
    <p:spTree>
      <p:nvGrpSpPr>
        <p:cNvPr id="1" name=""/>
        <p:cNvGrpSpPr/>
        <p:nvPr/>
      </p:nvGrpSpPr>
      <p:grpSpPr>
        <a:xfrm>
          <a:off x="0" y="0"/>
          <a:ext cx="0" cy="0"/>
          <a:chOff x="0" y="0"/>
          <a:chExt cx="0" cy="0"/>
        </a:xfrm>
      </p:grpSpPr>
      <p:sp>
        <p:nvSpPr>
          <p:cNvPr id="17"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cxnSp>
        <p:nvCxnSpPr>
          <p:cNvPr id="19" name="THIN BLUE LINE"/>
          <p:cNvCxnSpPr/>
          <p:nvPr userDrawn="1"/>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PXP_GRIDLINES" hidden="1"/>
          <p:cNvGrpSpPr/>
          <p:nvPr userDrawn="1"/>
        </p:nvGrpSpPr>
        <p:grpSpPr>
          <a:xfrm>
            <a:off x="-30640" y="0"/>
            <a:ext cx="10093083" cy="7543800"/>
            <a:chOff x="-30640" y="0"/>
            <a:chExt cx="10093083" cy="7543800"/>
          </a:xfrm>
        </p:grpSpPr>
        <p:cxnSp>
          <p:nvCxnSpPr>
            <p:cNvPr id="33" name="Straight Connector 32"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act Page">
    <p:spTree>
      <p:nvGrpSpPr>
        <p:cNvPr id="1" name=""/>
        <p:cNvGrpSpPr/>
        <p:nvPr/>
      </p:nvGrpSpPr>
      <p:grpSpPr>
        <a:xfrm>
          <a:off x="0" y="0"/>
          <a:ext cx="0" cy="0"/>
          <a:chOff x="0" y="0"/>
          <a:chExt cx="0" cy="0"/>
        </a:xfrm>
      </p:grpSpPr>
      <p:sp>
        <p:nvSpPr>
          <p:cNvPr id="12" name="PAGE HEADING"/>
          <p:cNvSpPr>
            <a:spLocks noGrp="1"/>
          </p:cNvSpPr>
          <p:nvPr>
            <p:ph type="title" hasCustomPrompt="1"/>
            <p:custDataLst>
              <p:tags r:id="rId1"/>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Contact information</a:t>
            </a:r>
            <a:endParaRPr lang="en-US" dirty="0"/>
          </a:p>
        </p:txBody>
      </p:sp>
      <p:sp>
        <p:nvSpPr>
          <p:cNvPr id="19"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cxnSp>
        <p:nvCxnSpPr>
          <p:cNvPr id="20" name="THIN BLUE LINE"/>
          <p:cNvCxnSpPr/>
          <p:nvPr userDrawn="1"/>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 name="PXP_GRIDLINES" hidden="1"/>
          <p:cNvGrpSpPr/>
          <p:nvPr userDrawn="1"/>
        </p:nvGrpSpPr>
        <p:grpSpPr>
          <a:xfrm>
            <a:off x="-30640" y="0"/>
            <a:ext cx="10093083" cy="7543800"/>
            <a:chOff x="-30640" y="0"/>
            <a:chExt cx="10093083" cy="7543800"/>
          </a:xfrm>
        </p:grpSpPr>
        <p:cxnSp>
          <p:nvCxnSpPr>
            <p:cNvPr id="35" name="Straight Connector 34"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fault Body Slide">
    <p:spTree>
      <p:nvGrpSpPr>
        <p:cNvPr id="1" name=""/>
        <p:cNvGrpSpPr/>
        <p:nvPr/>
      </p:nvGrpSpPr>
      <p:grpSpPr>
        <a:xfrm>
          <a:off x="0" y="0"/>
          <a:ext cx="0" cy="0"/>
          <a:chOff x="0" y="0"/>
          <a:chExt cx="0" cy="0"/>
        </a:xfrm>
      </p:grpSpPr>
      <p:sp>
        <p:nvSpPr>
          <p:cNvPr id="35" name="LAYOUT BODY"/>
          <p:cNvSpPr>
            <a:spLocks noGrp="1"/>
          </p:cNvSpPr>
          <p:nvPr>
            <p:ph sz="quarter" idx="12"/>
            <p:custDataLst>
              <p:tags r:id="rId1"/>
            </p:custDataLst>
          </p:nvPr>
        </p:nvSpPr>
        <p:spPr>
          <a:xfrm>
            <a:off x="420623" y="1636776"/>
            <a:ext cx="9189719" cy="4789853"/>
          </a:xfrm>
          <a:prstGeom prst="rect">
            <a:avLst/>
          </a:prstGeom>
        </p:spPr>
        <p:txBody>
          <a:bodyPr lIns="0" tIns="0" rIns="0" bIns="0">
            <a:noAutofit/>
          </a:bodyPr>
          <a:lstStyle>
            <a:lvl1pPr marL="0" indent="0">
              <a:spcBef>
                <a:spcPts val="660"/>
              </a:spcBef>
              <a:buFontTx/>
              <a:buNone/>
              <a:defRPr sz="1100">
                <a:latin typeface="+mn-lt"/>
                <a:cs typeface="Aharoni" pitchFamily="2" charset="-79"/>
              </a:defRPr>
            </a:lvl1pPr>
            <a:lvl2pPr marL="0" indent="0">
              <a:spcBef>
                <a:spcPts val="660"/>
              </a:spcBef>
              <a:buFontTx/>
              <a:buNone/>
              <a:defRPr sz="1100">
                <a:latin typeface="+mn-lt"/>
                <a:cs typeface="Aharoni" pitchFamily="2" charset="-79"/>
              </a:defRPr>
            </a:lvl2pPr>
            <a:lvl3pPr marL="227013" indent="-227013">
              <a:spcBef>
                <a:spcPts val="660"/>
              </a:spcBef>
              <a:buClr>
                <a:schemeClr val="tx2"/>
              </a:buClr>
              <a:buFont typeface="Symbol" pitchFamily="18" charset="2"/>
              <a:buChar char="·"/>
              <a:defRPr sz="1100">
                <a:latin typeface="+mn-lt"/>
                <a:cs typeface="Aharoni" pitchFamily="2" charset="-79"/>
              </a:defRPr>
            </a:lvl3pPr>
            <a:lvl4pPr marL="460375" indent="-228600">
              <a:spcBef>
                <a:spcPts val="330"/>
              </a:spcBef>
              <a:buClr>
                <a:schemeClr val="tx1"/>
              </a:buClr>
              <a:buSzPct val="84000"/>
              <a:buFont typeface="Times New Roman" pitchFamily="18" charset="0"/>
              <a:buChar char="–"/>
              <a:defRPr sz="1100">
                <a:latin typeface="+mn-lt"/>
                <a:cs typeface="Aharoni" pitchFamily="2" charset="-79"/>
              </a:defRPr>
            </a:lvl4pPr>
            <a:lvl5pPr marL="687388" indent="-225425">
              <a:spcBef>
                <a:spcPts val="330"/>
              </a:spcBef>
              <a:buClr>
                <a:schemeClr val="tx1"/>
              </a:buClr>
              <a:buSzPct val="84000"/>
              <a:buFont typeface="Times New Roman" pitchFamily="18" charset="0"/>
              <a:buChar char="–"/>
              <a:defRPr lang="en-US" sz="1100" kern="1200" dirty="0" smtClean="0">
                <a:solidFill>
                  <a:schemeClr val="tx1"/>
                </a:solidFill>
                <a:latin typeface="+mn-lt"/>
                <a:ea typeface="+mn-ea"/>
                <a:cs typeface="Aharoni" pitchFamily="2" charset="-79"/>
              </a:defRPr>
            </a:lvl5pPr>
            <a:lvl6pPr marL="687388" indent="-225425">
              <a:spcBef>
                <a:spcPts val="330"/>
              </a:spcBef>
              <a:buClr>
                <a:srgbClr val="000000"/>
              </a:buClr>
              <a:buSzPct val="84000"/>
              <a:buFont typeface="Times New Roman" pitchFamily="18" charset="0"/>
              <a:buChar char="–"/>
              <a:defRPr sz="1100" b="0"/>
            </a:lvl6pPr>
            <a:lvl7pPr marL="687388" indent="-230188">
              <a:spcBef>
                <a:spcPts val="330"/>
              </a:spcBef>
              <a:buClr>
                <a:srgbClr val="000000"/>
              </a:buClr>
              <a:buSzPct val="84000"/>
              <a:buFont typeface="Times New Roman" pitchFamily="18" charset="0"/>
              <a:buChar char="–"/>
              <a:defRPr sz="1100"/>
            </a:lvl7pPr>
            <a:lvl8pPr marL="687388" indent="-227013">
              <a:spcBef>
                <a:spcPts val="330"/>
              </a:spcBef>
              <a:buClr>
                <a:srgbClr val="000000"/>
              </a:buClr>
              <a:buSzPct val="84000"/>
              <a:buFont typeface="Times New Roman" pitchFamily="18" charset="0"/>
              <a:buChar char="–"/>
              <a:defRPr sz="1100"/>
            </a:lvl8pPr>
            <a:lvl9pPr marL="687388" indent="-227013">
              <a:spcBef>
                <a:spcPts val="330"/>
              </a:spcBef>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7" name="THIN BLUE LINE"/>
          <p:cNvCxnSpPr/>
          <p:nvPr>
            <p:custDataLst>
              <p:tags r:id="rId2"/>
            </p:custDataLst>
          </p:nvPr>
        </p:nvCxnSpPr>
        <p:spPr>
          <a:xfrm>
            <a:off x="420624" y="1031875"/>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PAGE HEADING"/>
          <p:cNvSpPr>
            <a:spLocks noGrp="1"/>
          </p:cNvSpPr>
          <p:nvPr>
            <p:ph type="title" hasCustomPrompt="1"/>
            <p:custDataLst>
              <p:tags r:id="rId3"/>
            </p:custDataLst>
          </p:nvPr>
        </p:nvSpPr>
        <p:spPr>
          <a:xfrm>
            <a:off x="420624" y="3"/>
            <a:ext cx="9189720" cy="941832"/>
          </a:xfrm>
        </p:spPr>
        <p:txBody>
          <a:bodyPr lIns="0" tIns="0" rIns="0" bIns="0" anchor="b" anchorCtr="0">
            <a:normAutofit/>
          </a:bodyPr>
          <a:lstStyle>
            <a:lvl1pPr>
              <a:lnSpc>
                <a:spcPts val="3200"/>
              </a:lnSpc>
              <a:defRPr sz="2800" b="0" baseline="0">
                <a:solidFill>
                  <a:schemeClr val="tx1"/>
                </a:solidFill>
                <a:latin typeface="Frutiger 45 Light"/>
                <a:ea typeface="Arial Unicode MS" pitchFamily="34" charset="-128"/>
              </a:defRPr>
            </a:lvl1pPr>
          </a:lstStyle>
          <a:p>
            <a:r>
              <a:rPr lang="en-US" dirty="0" smtClean="0"/>
              <a:t>&lt;&lt;Page heading&gt;&gt;</a:t>
            </a:r>
            <a:endParaRPr lang="en-US" dirty="0"/>
          </a:p>
        </p:txBody>
      </p:sp>
      <p:sp>
        <p:nvSpPr>
          <p:cNvPr id="19"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0" name="PXP_GRIDLINES" hidden="1"/>
          <p:cNvGrpSpPr/>
          <p:nvPr userDrawn="1"/>
        </p:nvGrpSpPr>
        <p:grpSpPr>
          <a:xfrm>
            <a:off x="-30640" y="0"/>
            <a:ext cx="10093083" cy="7543800"/>
            <a:chOff x="-30640" y="0"/>
            <a:chExt cx="10093083" cy="7543800"/>
          </a:xfrm>
        </p:grpSpPr>
        <p:cxnSp>
          <p:nvCxnSpPr>
            <p:cNvPr id="33" name="Straight Connector 32"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4" name="Straight Connector 33"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7" name="Straight Connector 36"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4" name="Picture 3"/>
          <p:cNvPicPr>
            <a:picLocks noChangeAspect="1"/>
          </p:cNvPicPr>
          <p:nvPr userDrawn="1">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cxnSp>
        <p:nvCxnSpPr>
          <p:cNvPr id="8"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PAGE HEADING"/>
          <p:cNvSpPr>
            <a:spLocks noGrp="1"/>
          </p:cNvSpPr>
          <p:nvPr>
            <p:ph type="title" hasCustomPrompt="1"/>
            <p:custDataLst>
              <p:tags r:id="rId1"/>
            </p:custDataLst>
          </p:nvPr>
        </p:nvSpPr>
        <p:spPr>
          <a:xfrm>
            <a:off x="420624" y="3"/>
            <a:ext cx="9189720" cy="941832"/>
          </a:xfrm>
        </p:spPr>
        <p:txBody>
          <a:bodyPr lIns="0" tIns="0" rIns="0" bIns="0" anchor="b" anchorCtr="0">
            <a:normAutofit/>
          </a:bodyPr>
          <a:lstStyle>
            <a:lvl1pPr>
              <a:lnSpc>
                <a:spcPts val="3200"/>
              </a:lnSpc>
              <a:defRPr sz="2800" b="0" baseline="0">
                <a:solidFill>
                  <a:schemeClr val="tx1"/>
                </a:solidFill>
                <a:latin typeface="Frutiger 45 Light"/>
                <a:ea typeface="Arial Unicode MS" pitchFamily="34" charset="-128"/>
              </a:defRPr>
            </a:lvl1pPr>
          </a:lstStyle>
          <a:p>
            <a:r>
              <a:rPr lang="en-US" dirty="0" smtClean="0"/>
              <a:t>&lt;&lt;Page heading&gt;&gt;</a:t>
            </a:r>
            <a:endParaRPr lang="en-US" dirty="0"/>
          </a:p>
        </p:txBody>
      </p:sp>
      <p:sp>
        <p:nvSpPr>
          <p:cNvPr id="18"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19" name="PXP_GRIDLINES" hidden="1"/>
          <p:cNvGrpSpPr/>
          <p:nvPr userDrawn="1"/>
        </p:nvGrpSpPr>
        <p:grpSpPr>
          <a:xfrm>
            <a:off x="-30640" y="0"/>
            <a:ext cx="10093083" cy="7543800"/>
            <a:chOff x="-30640" y="0"/>
            <a:chExt cx="10093083" cy="7543800"/>
          </a:xfrm>
        </p:grpSpPr>
        <p:cxnSp>
          <p:nvCxnSpPr>
            <p:cNvPr id="20" name="Straight Connector 19"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1" name="Straight Connector 20"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2" name="Straight Connector 21"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6" name="Straight Connector 25"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arge_Standard_1x1">
    <p:spTree>
      <p:nvGrpSpPr>
        <p:cNvPr id="1" name=""/>
        <p:cNvGrpSpPr/>
        <p:nvPr/>
      </p:nvGrpSpPr>
      <p:grpSpPr>
        <a:xfrm>
          <a:off x="0" y="0"/>
          <a:ext cx="0" cy="0"/>
          <a:chOff x="0" y="0"/>
          <a:chExt cx="0" cy="0"/>
        </a:xfrm>
      </p:grpSpPr>
      <p:sp>
        <p:nvSpPr>
          <p:cNvPr id="15" name="LAYOUT BODY"/>
          <p:cNvSpPr>
            <a:spLocks noGrp="1"/>
          </p:cNvSpPr>
          <p:nvPr>
            <p:ph sz="quarter" idx="12"/>
            <p:custDataLst>
              <p:tags r:id="rId1"/>
            </p:custDataLst>
          </p:nvPr>
        </p:nvSpPr>
        <p:spPr>
          <a:xfrm>
            <a:off x="2660903" y="1993392"/>
            <a:ext cx="6949440"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Clr>
                <a:schemeClr val="tx1"/>
              </a:buClr>
              <a:buSzPct val="84000"/>
              <a:buFont typeface="Times New Roman" pitchFamily="18" charset="0"/>
              <a:buChar char="–"/>
              <a:defRPr sz="1100">
                <a:latin typeface="+mn-lt"/>
              </a:defRPr>
            </a:lvl4pPr>
            <a:lvl5pPr marL="687388" indent="-225425">
              <a:buClr>
                <a:schemeClr val="tx1"/>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6" name="LAYOUT HEADER"/>
          <p:cNvSpPr>
            <a:spLocks noGrp="1"/>
          </p:cNvSpPr>
          <p:nvPr>
            <p:ph type="body" idx="16" hasCustomPrompt="1"/>
            <p:custDataLst>
              <p:tags r:id="rId2"/>
            </p:custDataLst>
          </p:nvPr>
        </p:nvSpPr>
        <p:spPr>
          <a:xfrm>
            <a:off x="2660903" y="1636776"/>
            <a:ext cx="6949440"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1" name="MESSAGE CONCLUSION"/>
          <p:cNvSpPr>
            <a:spLocks noGrp="1"/>
          </p:cNvSpPr>
          <p:nvPr>
            <p:ph type="body" sz="quarter" idx="27" hasCustomPrompt="1"/>
            <p:custDataLst>
              <p:tags r:id="rId3"/>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UBSHeadline"/>
              </a:defRPr>
            </a:lvl1pPr>
            <a:lvl2pPr marL="0" indent="0">
              <a:spcBef>
                <a:spcPts val="900"/>
              </a:spcBef>
              <a:buNone/>
              <a:defRPr sz="1400" b="0">
                <a:solidFill>
                  <a:schemeClr val="tx2"/>
                </a:solidFill>
                <a:latin typeface="UBSHeadline"/>
              </a:defRPr>
            </a:lvl2pPr>
            <a:lvl3pPr>
              <a:buFont typeface="Symbol" pitchFamily="18" charset="2"/>
              <a:buChar char="·"/>
              <a:defRPr baseline="0">
                <a:latin typeface="UBSHeadline"/>
              </a:defRPr>
            </a:lvl3pPr>
            <a:lvl4pPr marL="457200" indent="-222250">
              <a:buClr>
                <a:schemeClr val="tx1"/>
              </a:buClr>
              <a:buSzPct val="84000"/>
              <a:buFont typeface="Times New Roman" pitchFamily="18" charset="0"/>
              <a:buChar char="–"/>
              <a:defRPr>
                <a:latin typeface="UBSHeadline"/>
              </a:defRPr>
            </a:lvl4pPr>
            <a:lvl5pPr>
              <a:buClr>
                <a:schemeClr val="tx1"/>
              </a:buClr>
              <a:buSzPct val="84000"/>
              <a:buFont typeface="Times New Roman" pitchFamily="18" charset="0"/>
              <a:buChar char="–"/>
              <a:defRPr>
                <a:latin typeface="UBSHeadline"/>
              </a:defRPr>
            </a:lvl5pPr>
            <a:lvl6pPr>
              <a:buClr>
                <a:schemeClr val="tx1"/>
              </a:buClr>
              <a:buSzPct val="84000"/>
              <a:defRPr>
                <a:latin typeface="UBSHeadline"/>
              </a:defRPr>
            </a:lvl6pPr>
            <a:lvl7pPr>
              <a:buClr>
                <a:schemeClr val="tx1"/>
              </a:buClr>
              <a:buSzPct val="84000"/>
              <a:defRPr>
                <a:latin typeface="UBSHeadline"/>
              </a:defRPr>
            </a:lvl7pPr>
            <a:lvl8pPr>
              <a:buClr>
                <a:schemeClr val="tx1"/>
              </a:buClr>
              <a:buSzPct val="84000"/>
              <a:defRPr>
                <a:latin typeface="UBSHeadline"/>
              </a:defRPr>
            </a:lvl8pPr>
            <a:lvl9pPr>
              <a:buClr>
                <a:schemeClr val="tx1"/>
              </a:buClr>
              <a:buSzPct val="84000"/>
              <a:defRPr>
                <a:latin typeface="UBSHeadline"/>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4"/>
            </p:custDataLst>
          </p:nvPr>
        </p:nvSpPr>
        <p:spPr>
          <a:xfrm>
            <a:off x="420624" y="3"/>
            <a:ext cx="9189720" cy="941832"/>
          </a:xfrm>
        </p:spPr>
        <p:txBody>
          <a:bodyPr lIns="0" tIns="0" rIns="0" bIns="0" anchor="b" anchorCtr="0">
            <a:normAutofit/>
          </a:bodyPr>
          <a:lstStyle>
            <a:lvl1pPr>
              <a:lnSpc>
                <a:spcPts val="3200"/>
              </a:lnSpc>
              <a:defRPr sz="2800" b="0" baseline="0">
                <a:solidFill>
                  <a:schemeClr val="tx1"/>
                </a:solidFill>
                <a:latin typeface="Frutiger 45 Light"/>
                <a:ea typeface="Arial Unicode MS" pitchFamily="34" charset="-128"/>
              </a:defRPr>
            </a:lvl1pPr>
          </a:lstStyle>
          <a:p>
            <a:r>
              <a:rPr lang="en-US" dirty="0" smtClean="0"/>
              <a:t>&lt;&lt;Page heading&gt;&gt;</a:t>
            </a:r>
            <a:endParaRPr lang="en-US" dirty="0"/>
          </a:p>
        </p:txBody>
      </p:sp>
      <p:sp>
        <p:nvSpPr>
          <p:cNvPr id="21"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2" name="PXP_GRIDLINES" hidden="1"/>
          <p:cNvGrpSpPr/>
          <p:nvPr userDrawn="1"/>
        </p:nvGrpSpPr>
        <p:grpSpPr>
          <a:xfrm>
            <a:off x="-30640" y="0"/>
            <a:ext cx="10093083" cy="7543800"/>
            <a:chOff x="-30640" y="0"/>
            <a:chExt cx="10093083" cy="7543800"/>
          </a:xfrm>
        </p:grpSpPr>
        <p:cxnSp>
          <p:nvCxnSpPr>
            <p:cNvPr id="23" name="Straight Connector 22"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rge_Standard_1x1_FullHeight">
    <p:spTree>
      <p:nvGrpSpPr>
        <p:cNvPr id="1" name=""/>
        <p:cNvGrpSpPr/>
        <p:nvPr/>
      </p:nvGrpSpPr>
      <p:grpSpPr>
        <a:xfrm>
          <a:off x="0" y="0"/>
          <a:ext cx="0" cy="0"/>
          <a:chOff x="0" y="0"/>
          <a:chExt cx="0" cy="0"/>
        </a:xfrm>
      </p:grpSpPr>
      <p:sp>
        <p:nvSpPr>
          <p:cNvPr id="16" name="LAYOUT BODY"/>
          <p:cNvSpPr>
            <a:spLocks noGrp="1"/>
          </p:cNvSpPr>
          <p:nvPr>
            <p:ph sz="quarter" idx="12"/>
            <p:custDataLst>
              <p:tags r:id="rId1"/>
            </p:custDataLst>
          </p:nvPr>
        </p:nvSpPr>
        <p:spPr>
          <a:xfrm>
            <a:off x="2658172" y="1993392"/>
            <a:ext cx="6949440" cy="4416552"/>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6" name="LAYOUT HEADER"/>
          <p:cNvSpPr>
            <a:spLocks noGrp="1"/>
          </p:cNvSpPr>
          <p:nvPr>
            <p:ph type="body" idx="16" hasCustomPrompt="1"/>
            <p:custDataLst>
              <p:tags r:id="rId2"/>
            </p:custDataLst>
          </p:nvPr>
        </p:nvSpPr>
        <p:spPr>
          <a:xfrm>
            <a:off x="2658172" y="1636776"/>
            <a:ext cx="6949440"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2" name="MESSAGE CONCLUSION"/>
          <p:cNvSpPr>
            <a:spLocks noGrp="1"/>
          </p:cNvSpPr>
          <p:nvPr>
            <p:ph type="body" sz="quarter" idx="15" hasCustomPrompt="1"/>
            <p:custDataLst>
              <p:tags r:id="rId3"/>
            </p:custDataLst>
          </p:nvPr>
        </p:nvSpPr>
        <p:spPr>
          <a:xfrm>
            <a:off x="420624" y="1636774"/>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UBSHeadline"/>
              </a:defRPr>
            </a:lvl1pPr>
            <a:lvl2pPr marL="0" indent="0">
              <a:spcBef>
                <a:spcPts val="900"/>
              </a:spcBef>
              <a:buNone/>
              <a:defRPr sz="1400" b="0">
                <a:solidFill>
                  <a:schemeClr val="tx2"/>
                </a:solidFill>
                <a:latin typeface="UBSHeadline"/>
              </a:defRPr>
            </a:lvl2pPr>
            <a:lvl3pPr>
              <a:buFont typeface="Symbol" pitchFamily="18" charset="2"/>
              <a:buChar char="·"/>
              <a:defRPr baseline="0">
                <a:latin typeface="UBSHeadline"/>
              </a:defRPr>
            </a:lvl3pPr>
            <a:lvl4pPr marL="457200" indent="-222250">
              <a:buSzPct val="84000"/>
              <a:buFont typeface="Times New Roman" pitchFamily="18" charset="0"/>
              <a:buChar char="–"/>
              <a:defRPr>
                <a:latin typeface="UBSHeadline"/>
              </a:defRPr>
            </a:lvl4pPr>
            <a:lvl5pPr>
              <a:buFont typeface="Times New Roman" pitchFamily="18" charset="0"/>
              <a:buChar char="–"/>
              <a:defRPr>
                <a:latin typeface="UBSHeadline"/>
              </a:defRPr>
            </a:lvl5pPr>
            <a:lvl6pPr>
              <a:defRPr>
                <a:latin typeface="UBSHeadline"/>
              </a:defRPr>
            </a:lvl6pPr>
            <a:lvl7pPr>
              <a:defRPr>
                <a:latin typeface="UBSHeadline"/>
              </a:defRPr>
            </a:lvl7pPr>
            <a:lvl8pPr>
              <a:defRPr>
                <a:latin typeface="UBSHeadline"/>
              </a:defRPr>
            </a:lvl8pPr>
            <a:lvl9pPr>
              <a:defRPr>
                <a:latin typeface="UBSHeadline"/>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4"/>
            </p:custDataLst>
          </p:nvPr>
        </p:nvSpPr>
        <p:spPr>
          <a:xfrm>
            <a:off x="420624" y="3"/>
            <a:ext cx="9189720" cy="941832"/>
          </a:xfrm>
        </p:spPr>
        <p:txBody>
          <a:bodyPr lIns="0" tIns="0" rIns="0" bIns="0" anchor="b" anchorCtr="0">
            <a:normAutofit/>
          </a:bodyPr>
          <a:lstStyle>
            <a:lvl1pPr>
              <a:lnSpc>
                <a:spcPts val="3200"/>
              </a:lnSpc>
              <a:defRPr sz="2800" b="0" baseline="0">
                <a:solidFill>
                  <a:schemeClr val="tx1"/>
                </a:solidFill>
                <a:latin typeface="Frutiger 45 Light"/>
                <a:ea typeface="Arial Unicode MS" pitchFamily="34" charset="-128"/>
              </a:defRPr>
            </a:lvl1pPr>
          </a:lstStyle>
          <a:p>
            <a:r>
              <a:rPr lang="en-US" dirty="0" smtClean="0"/>
              <a:t>&lt;&lt;Page heading&gt;&gt;</a:t>
            </a:r>
            <a:endParaRPr lang="en-US" dirty="0"/>
          </a:p>
        </p:txBody>
      </p:sp>
      <p:sp>
        <p:nvSpPr>
          <p:cNvPr id="21"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2" name="PXP_GRIDLINES" hidden="1"/>
          <p:cNvGrpSpPr/>
          <p:nvPr userDrawn="1"/>
        </p:nvGrpSpPr>
        <p:grpSpPr>
          <a:xfrm>
            <a:off x="-30640" y="0"/>
            <a:ext cx="10093083" cy="7543800"/>
            <a:chOff x="-30640" y="0"/>
            <a:chExt cx="10093083" cy="7543800"/>
          </a:xfrm>
        </p:grpSpPr>
        <p:cxnSp>
          <p:nvCxnSpPr>
            <p:cNvPr id="23" name="Straight Connector 22"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4" name="Straight Connector 23"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39" name="Straight Connector 38"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0" name="Straight Connector 39"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arge_Standard_1x2">
    <p:spTree>
      <p:nvGrpSpPr>
        <p:cNvPr id="1" name=""/>
        <p:cNvGrpSpPr/>
        <p:nvPr/>
      </p:nvGrpSpPr>
      <p:grpSpPr>
        <a:xfrm>
          <a:off x="0" y="0"/>
          <a:ext cx="0" cy="0"/>
          <a:chOff x="0" y="0"/>
          <a:chExt cx="0" cy="0"/>
        </a:xfrm>
      </p:grpSpPr>
      <p:sp>
        <p:nvSpPr>
          <p:cNvPr id="17" name="LAYOUT BODY"/>
          <p:cNvSpPr>
            <a:spLocks noGrp="1"/>
          </p:cNvSpPr>
          <p:nvPr>
            <p:ph sz="quarter" idx="28"/>
            <p:custDataLst>
              <p:tags r:id="rId1"/>
            </p:custDataLst>
          </p:nvPr>
        </p:nvSpPr>
        <p:spPr>
          <a:xfrm>
            <a:off x="2658172" y="4384044"/>
            <a:ext cx="6949440"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8" name="LAYOUT HEADER"/>
          <p:cNvSpPr>
            <a:spLocks noGrp="1"/>
          </p:cNvSpPr>
          <p:nvPr>
            <p:ph type="body" idx="18" hasCustomPrompt="1"/>
            <p:custDataLst>
              <p:tags r:id="rId2"/>
            </p:custDataLst>
          </p:nvPr>
        </p:nvSpPr>
        <p:spPr>
          <a:xfrm>
            <a:off x="2658172" y="4014216"/>
            <a:ext cx="6949440"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6" name="LAYOUT BODY"/>
          <p:cNvSpPr>
            <a:spLocks noGrp="1"/>
          </p:cNvSpPr>
          <p:nvPr>
            <p:ph sz="quarter" idx="12"/>
            <p:custDataLst>
              <p:tags r:id="rId3"/>
            </p:custDataLst>
          </p:nvPr>
        </p:nvSpPr>
        <p:spPr>
          <a:xfrm>
            <a:off x="2658172" y="1993394"/>
            <a:ext cx="6949440" cy="1837944"/>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6" name="LAYOUT HEADER"/>
          <p:cNvSpPr>
            <a:spLocks noGrp="1"/>
          </p:cNvSpPr>
          <p:nvPr>
            <p:ph type="body" idx="16" hasCustomPrompt="1"/>
            <p:custDataLst>
              <p:tags r:id="rId4"/>
            </p:custDataLst>
          </p:nvPr>
        </p:nvSpPr>
        <p:spPr>
          <a:xfrm>
            <a:off x="2658172" y="1636776"/>
            <a:ext cx="6949440"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5" name="MESSAGE CONCLUSION"/>
          <p:cNvSpPr>
            <a:spLocks noGrp="1"/>
          </p:cNvSpPr>
          <p:nvPr>
            <p:ph type="body" sz="quarter" idx="27" hasCustomPrompt="1"/>
            <p:custDataLst>
              <p:tags r:id="rId5"/>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UBSHeadline"/>
              </a:defRPr>
            </a:lvl1pPr>
            <a:lvl2pPr marL="0" indent="0">
              <a:spcBef>
                <a:spcPts val="900"/>
              </a:spcBef>
              <a:buNone/>
              <a:defRPr sz="1400" b="0">
                <a:solidFill>
                  <a:schemeClr val="tx2"/>
                </a:solidFill>
                <a:latin typeface="UBSHeadline"/>
              </a:defRPr>
            </a:lvl2pPr>
            <a:lvl3pPr>
              <a:buFont typeface="Symbol" pitchFamily="18" charset="2"/>
              <a:buChar char="·"/>
              <a:defRPr baseline="0">
                <a:latin typeface="UBSHeadline"/>
              </a:defRPr>
            </a:lvl3pPr>
            <a:lvl4pPr marL="457200" indent="-222250">
              <a:buSzPct val="84000"/>
              <a:buFont typeface="Times New Roman" pitchFamily="18" charset="0"/>
              <a:buChar char="–"/>
              <a:defRPr>
                <a:latin typeface="UBSHeadline"/>
              </a:defRPr>
            </a:lvl4pPr>
            <a:lvl5pPr>
              <a:buFont typeface="Times New Roman" pitchFamily="18" charset="0"/>
              <a:buChar char="–"/>
              <a:defRPr>
                <a:latin typeface="UBSHeadline"/>
              </a:defRPr>
            </a:lvl5pPr>
            <a:lvl6pPr>
              <a:defRPr>
                <a:latin typeface="UBSHeadline"/>
              </a:defRPr>
            </a:lvl6pPr>
            <a:lvl7pPr>
              <a:defRPr>
                <a:latin typeface="UBSHeadline"/>
              </a:defRPr>
            </a:lvl7pPr>
            <a:lvl8pPr>
              <a:defRPr>
                <a:latin typeface="UBSHeadline"/>
              </a:defRPr>
            </a:lvl8pPr>
            <a:lvl9pPr>
              <a:defRPr>
                <a:latin typeface="UBSHeadline"/>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6"/>
            </p:custDataLst>
          </p:nvPr>
        </p:nvSpPr>
        <p:spPr>
          <a:xfrm>
            <a:off x="420624" y="3"/>
            <a:ext cx="9189720" cy="941832"/>
          </a:xfrm>
        </p:spPr>
        <p:txBody>
          <a:bodyPr lIns="0" tIns="0" rIns="0" bIns="0" anchor="b" anchorCtr="0">
            <a:normAutofit/>
          </a:bodyPr>
          <a:lstStyle>
            <a:lvl1pPr>
              <a:lnSpc>
                <a:spcPts val="3200"/>
              </a:lnSpc>
              <a:defRPr sz="2800" b="0" baseline="0">
                <a:solidFill>
                  <a:schemeClr val="tx1"/>
                </a:solidFill>
                <a:latin typeface="Frutiger 45 Light"/>
                <a:ea typeface="Arial Unicode MS" pitchFamily="34" charset="-128"/>
              </a:defRPr>
            </a:lvl1pPr>
          </a:lstStyle>
          <a:p>
            <a:r>
              <a:rPr lang="en-US" dirty="0" smtClean="0"/>
              <a:t>&lt;&lt;Page heading&gt;&gt;</a:t>
            </a:r>
            <a:endParaRPr lang="en-US" dirty="0"/>
          </a:p>
        </p:txBody>
      </p:sp>
      <p:sp>
        <p:nvSpPr>
          <p:cNvPr id="23"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4" name="PXP_GRIDLINES" hidden="1"/>
          <p:cNvGrpSpPr/>
          <p:nvPr userDrawn="1"/>
        </p:nvGrpSpPr>
        <p:grpSpPr>
          <a:xfrm>
            <a:off x="-30640" y="0"/>
            <a:ext cx="10093083" cy="7543800"/>
            <a:chOff x="-30640" y="0"/>
            <a:chExt cx="10093083" cy="7543800"/>
          </a:xfrm>
        </p:grpSpPr>
        <p:cxnSp>
          <p:nvCxnSpPr>
            <p:cNvPr id="25" name="Straight Connector 24"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7"/>
            </p:custDataLst>
          </p:nvPr>
        </p:nvPicPr>
        <p:blipFill>
          <a:blip r:embed="rId9"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arge_Standard_2x1_FullHeight">
    <p:spTree>
      <p:nvGrpSpPr>
        <p:cNvPr id="1" name=""/>
        <p:cNvGrpSpPr/>
        <p:nvPr/>
      </p:nvGrpSpPr>
      <p:grpSpPr>
        <a:xfrm>
          <a:off x="0" y="0"/>
          <a:ext cx="0" cy="0"/>
          <a:chOff x="0" y="0"/>
          <a:chExt cx="0" cy="0"/>
        </a:xfrm>
      </p:grpSpPr>
      <p:sp>
        <p:nvSpPr>
          <p:cNvPr id="19" name="LAYOUT BODY"/>
          <p:cNvSpPr>
            <a:spLocks noGrp="1"/>
          </p:cNvSpPr>
          <p:nvPr>
            <p:ph sz="quarter" idx="28"/>
            <p:custDataLst>
              <p:tags r:id="rId1"/>
            </p:custDataLst>
          </p:nvPr>
        </p:nvSpPr>
        <p:spPr>
          <a:xfrm>
            <a:off x="6245352" y="1993392"/>
            <a:ext cx="3346704" cy="4416552"/>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8" name="LAYOUT HEADER"/>
          <p:cNvSpPr>
            <a:spLocks noGrp="1"/>
          </p:cNvSpPr>
          <p:nvPr>
            <p:ph type="body" idx="18" hasCustomPrompt="1"/>
            <p:custDataLst>
              <p:tags r:id="rId2"/>
            </p:custDataLst>
          </p:nvPr>
        </p:nvSpPr>
        <p:spPr>
          <a:xfrm>
            <a:off x="6245352" y="16367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8" name="LAYOUT BODY"/>
          <p:cNvSpPr>
            <a:spLocks noGrp="1"/>
          </p:cNvSpPr>
          <p:nvPr>
            <p:ph sz="quarter" idx="12"/>
            <p:custDataLst>
              <p:tags r:id="rId3"/>
            </p:custDataLst>
          </p:nvPr>
        </p:nvSpPr>
        <p:spPr>
          <a:xfrm>
            <a:off x="2655387" y="1993392"/>
            <a:ext cx="3346704" cy="4416552"/>
          </a:xfrm>
          <a:prstGeom prst="rect">
            <a:avLst/>
          </a:prstGeom>
        </p:spPr>
        <p:txBody>
          <a:bodyPr lIns="0" tIns="0" rIns="0" bIns="0">
            <a:noAutofit/>
          </a:bodyPr>
          <a:lstStyle>
            <a:lvl1pPr marL="0" indent="0">
              <a:buFontTx/>
              <a:buNone/>
              <a:defRPr sz="1100">
                <a:latin typeface="+mn-lt"/>
              </a:defRPr>
            </a:lvl1pPr>
            <a:lvl2pPr marL="0" indent="0">
              <a:buFontTx/>
              <a:buNone/>
              <a:defRPr sz="1100">
                <a:latin typeface="+mn-lt"/>
              </a:defRPr>
            </a:lvl2pPr>
            <a:lvl3pPr marL="227013" indent="-227013">
              <a:buClr>
                <a:schemeClr val="tx2"/>
              </a:buClr>
              <a:buFont typeface="Symbol" pitchFamily="18" charset="2"/>
              <a:buChar char="·"/>
              <a:defRPr sz="1100">
                <a:latin typeface="+mn-lt"/>
              </a:defRPr>
            </a:lvl3pPr>
            <a:lvl4pPr marL="460375" indent="-228600">
              <a:buSzPct val="84000"/>
              <a:buFont typeface="Times New Roman" pitchFamily="18" charset="0"/>
              <a:buChar char="–"/>
              <a:defRPr sz="1100">
                <a:latin typeface="+mn-lt"/>
              </a:defRPr>
            </a:lvl4pPr>
            <a:lvl5pPr marL="687388" indent="-225425">
              <a:buClr>
                <a:srgbClr val="000000"/>
              </a:buClr>
              <a:buSzPct val="84000"/>
              <a:buFont typeface="Times New Roman" pitchFamily="18" charset="0"/>
              <a:buChar char="–"/>
              <a:defRPr lang="en-US" sz="1100" kern="1200" dirty="0" smtClean="0">
                <a:solidFill>
                  <a:schemeClr val="tx1"/>
                </a:solidFill>
                <a:latin typeface="+mn-lt"/>
                <a:ea typeface="+mn-ea"/>
                <a:cs typeface="+mn-cs"/>
              </a:defRPr>
            </a:lvl5pPr>
            <a:lvl6pPr marL="687388" indent="-225425">
              <a:buClr>
                <a:srgbClr val="000000"/>
              </a:buClr>
              <a:buSzPct val="84000"/>
              <a:buFont typeface="Times New Roman" pitchFamily="18" charset="0"/>
              <a:buChar char="–"/>
              <a:defRPr sz="1100" b="0"/>
            </a:lvl6pPr>
            <a:lvl7pPr marL="687388" indent="-230188">
              <a:buClr>
                <a:srgbClr val="000000"/>
              </a:buClr>
              <a:buSzPct val="84000"/>
              <a:buFont typeface="Times New Roman" pitchFamily="18" charset="0"/>
              <a:buChar char="–"/>
              <a:defRPr sz="1100"/>
            </a:lvl7pPr>
            <a:lvl8pPr marL="687388" indent="-227013">
              <a:buClr>
                <a:srgbClr val="000000"/>
              </a:buClr>
              <a:buSzPct val="84000"/>
              <a:buFont typeface="Times New Roman" pitchFamily="18" charset="0"/>
              <a:buChar char="–"/>
              <a:defRPr sz="1100"/>
            </a:lvl8pPr>
            <a:lvl9pPr marL="687388" indent="-227013">
              <a:buClr>
                <a:srgbClr val="000000"/>
              </a:buClr>
              <a:buSzPct val="84000"/>
              <a:buFont typeface="Times New Roman" pitchFamily="18" charset="0"/>
              <a:buChar char="–"/>
              <a:defRPr sz="1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6" name="LAYOUT HEADER"/>
          <p:cNvSpPr>
            <a:spLocks noGrp="1"/>
          </p:cNvSpPr>
          <p:nvPr>
            <p:ph type="body" idx="16" hasCustomPrompt="1"/>
            <p:custDataLst>
              <p:tags r:id="rId4"/>
            </p:custDataLst>
          </p:nvPr>
        </p:nvSpPr>
        <p:spPr>
          <a:xfrm>
            <a:off x="2659415" y="1636776"/>
            <a:ext cx="3346704" cy="355600"/>
          </a:xfrm>
          <a:prstGeom prst="rect">
            <a:avLst/>
          </a:prstGeom>
          <a:noFill/>
        </p:spPr>
        <p:txBody>
          <a:bodyPr lIns="0" tIns="0" rIns="0" bIns="36564" anchor="t" anchorCtr="0">
            <a:noAutofit/>
          </a:bodyPr>
          <a:lstStyle>
            <a:lvl1pPr marL="0" indent="0">
              <a:buNone/>
              <a:defRPr sz="1100" b="1" baseline="0">
                <a:solidFill>
                  <a:schemeClr val="tx1"/>
                </a:solidFill>
                <a:latin typeface="Frutiger 45 Light"/>
              </a:defRPr>
            </a:lvl1pPr>
            <a:lvl2pPr marL="502753" indent="0">
              <a:buNone/>
              <a:defRPr sz="2200" b="1"/>
            </a:lvl2pPr>
            <a:lvl3pPr marL="1005505" indent="0">
              <a:buNone/>
              <a:defRPr sz="2000" b="1"/>
            </a:lvl3pPr>
            <a:lvl4pPr marL="1508257" indent="0">
              <a:buNone/>
              <a:defRPr sz="1800" b="1"/>
            </a:lvl4pPr>
            <a:lvl5pPr marL="2011009" indent="0">
              <a:buNone/>
              <a:defRPr sz="1800" b="1"/>
            </a:lvl5pPr>
            <a:lvl6pPr marL="2513761" indent="0">
              <a:buNone/>
              <a:defRPr sz="1800" b="1"/>
            </a:lvl6pPr>
            <a:lvl7pPr marL="3016512" indent="0">
              <a:buNone/>
              <a:defRPr sz="1800" b="1"/>
            </a:lvl7pPr>
            <a:lvl8pPr marL="3519265" indent="0">
              <a:buNone/>
              <a:defRPr sz="1800" b="1"/>
            </a:lvl8pPr>
            <a:lvl9pPr marL="4022016" indent="0">
              <a:buNone/>
              <a:defRPr sz="1800" b="1"/>
            </a:lvl9pPr>
          </a:lstStyle>
          <a:p>
            <a:pPr lvl="0"/>
            <a:r>
              <a:rPr lang="en-US" dirty="0" smtClean="0"/>
              <a:t>&lt;&lt;Layout heading&gt;&gt;</a:t>
            </a:r>
          </a:p>
        </p:txBody>
      </p:sp>
      <p:sp>
        <p:nvSpPr>
          <p:cNvPr id="13" name="MESSAGE CONCLUSION"/>
          <p:cNvSpPr>
            <a:spLocks noGrp="1"/>
          </p:cNvSpPr>
          <p:nvPr>
            <p:ph type="body" sz="quarter" idx="27" hasCustomPrompt="1"/>
            <p:custDataLst>
              <p:tags r:id="rId5"/>
            </p:custDataLst>
          </p:nvPr>
        </p:nvSpPr>
        <p:spPr>
          <a:xfrm>
            <a:off x="420624" y="1636776"/>
            <a:ext cx="1975104" cy="4791456"/>
          </a:xfrm>
          <a:prstGeom prst="rect">
            <a:avLst/>
          </a:prstGeom>
        </p:spPr>
        <p:txBody>
          <a:bodyPr lIns="0" tIns="0" rIns="0" bIns="0">
            <a:noAutofit/>
          </a:bodyPr>
          <a:lstStyle>
            <a:lvl1pPr marL="0" indent="0">
              <a:lnSpc>
                <a:spcPct val="100000"/>
              </a:lnSpc>
              <a:spcBef>
                <a:spcPts val="900"/>
              </a:spcBef>
              <a:buFont typeface="Arial" pitchFamily="34" charset="0"/>
              <a:buNone/>
              <a:defRPr sz="1400" b="0">
                <a:solidFill>
                  <a:schemeClr val="tx1"/>
                </a:solidFill>
                <a:latin typeface="UBSHeadline"/>
              </a:defRPr>
            </a:lvl1pPr>
            <a:lvl2pPr marL="0" indent="0">
              <a:spcBef>
                <a:spcPts val="900"/>
              </a:spcBef>
              <a:buNone/>
              <a:defRPr sz="1400" b="0">
                <a:solidFill>
                  <a:schemeClr val="tx2"/>
                </a:solidFill>
                <a:latin typeface="UBSHeadline"/>
              </a:defRPr>
            </a:lvl2pPr>
            <a:lvl3pPr>
              <a:buFont typeface="Symbol" pitchFamily="18" charset="2"/>
              <a:buChar char="·"/>
              <a:defRPr baseline="0">
                <a:latin typeface="UBSHeadline"/>
              </a:defRPr>
            </a:lvl3pPr>
            <a:lvl4pPr marL="457200" indent="-222250">
              <a:buSzPct val="84000"/>
              <a:buFont typeface="Times New Roman" pitchFamily="18" charset="0"/>
              <a:buChar char="–"/>
              <a:defRPr>
                <a:latin typeface="UBSHeadline"/>
              </a:defRPr>
            </a:lvl4pPr>
            <a:lvl5pPr>
              <a:buFont typeface="Times New Roman" pitchFamily="18" charset="0"/>
              <a:buChar char="–"/>
              <a:defRPr>
                <a:latin typeface="UBSHeadline"/>
              </a:defRPr>
            </a:lvl5pPr>
            <a:lvl6pPr>
              <a:defRPr>
                <a:latin typeface="UBSHeadline"/>
              </a:defRPr>
            </a:lvl6pPr>
            <a:lvl7pPr>
              <a:defRPr>
                <a:latin typeface="UBSHeadline"/>
              </a:defRPr>
            </a:lvl7pPr>
            <a:lvl8pPr>
              <a:defRPr>
                <a:latin typeface="UBSHeadline"/>
              </a:defRPr>
            </a:lvl8pPr>
            <a:lvl9pPr>
              <a:defRPr>
                <a:latin typeface="UBSHeadline"/>
              </a:defRPr>
            </a:lvl9pPr>
          </a:lstStyle>
          <a:p>
            <a:pPr lvl="0"/>
            <a:r>
              <a:rPr lang="en-US" dirty="0" smtClean="0"/>
              <a:t>&lt;&lt;Message&gt;&gt;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p>
          <a:p>
            <a:pPr lvl="4"/>
            <a:endParaRPr lang="en-US" dirty="0" smtClean="0"/>
          </a:p>
        </p:txBody>
      </p:sp>
      <p:cxnSp>
        <p:nvCxnSpPr>
          <p:cNvPr id="14" name="THIN BLUE LINE"/>
          <p:cNvCxnSpPr/>
          <p:nvPr/>
        </p:nvCxnSpPr>
        <p:spPr>
          <a:xfrm>
            <a:off x="420624" y="1033272"/>
            <a:ext cx="918972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PAGE HEADING"/>
          <p:cNvSpPr>
            <a:spLocks noGrp="1"/>
          </p:cNvSpPr>
          <p:nvPr>
            <p:ph type="title" hasCustomPrompt="1"/>
            <p:custDataLst>
              <p:tags r:id="rId6"/>
            </p:custDataLst>
          </p:nvPr>
        </p:nvSpPr>
        <p:spPr>
          <a:xfrm>
            <a:off x="420624" y="3"/>
            <a:ext cx="9189720" cy="941832"/>
          </a:xfrm>
        </p:spPr>
        <p:txBody>
          <a:bodyPr vert="horz" lIns="0" tIns="0" rIns="0" bIns="0" rtlCol="0" anchor="b" anchorCtr="0">
            <a:normAutofit/>
          </a:bodyPr>
          <a:lstStyle>
            <a:lvl1pPr>
              <a:lnSpc>
                <a:spcPts val="3200"/>
              </a:lnSpc>
              <a:defRPr lang="en-US" dirty="0">
                <a:latin typeface="Frutiger 45 Light"/>
              </a:defRPr>
            </a:lvl1pPr>
          </a:lstStyle>
          <a:p>
            <a:pPr lvl="0"/>
            <a:r>
              <a:rPr lang="en-US" dirty="0" smtClean="0"/>
              <a:t>&lt;&lt;Page heading&gt;&gt;</a:t>
            </a:r>
            <a:endParaRPr lang="en-US" dirty="0"/>
          </a:p>
        </p:txBody>
      </p:sp>
      <p:sp>
        <p:nvSpPr>
          <p:cNvPr id="23" name="Slide Number Textbox"/>
          <p:cNvSpPr txBox="1"/>
          <p:nvPr userDrawn="1"/>
        </p:nvSpPr>
        <p:spPr>
          <a:xfrm>
            <a:off x="9208008" y="6858000"/>
            <a:ext cx="411480" cy="384048"/>
          </a:xfrm>
          <a:prstGeom prst="rect">
            <a:avLst/>
          </a:prstGeom>
          <a:noFill/>
        </p:spPr>
        <p:txBody>
          <a:bodyPr wrap="square" lIns="0" tIns="0" rIns="0" bIns="0" rtlCol="0" anchor="b" anchorCtr="0">
            <a:noAutofit/>
          </a:bodyPr>
          <a:lstStyle/>
          <a:p>
            <a:pPr algn="r"/>
            <a:fld id="{8A23ABA4-7C5F-4A82-88F7-CAC0346A6918}" type="slidenum">
              <a:rPr lang="en-US" sz="700" smtClean="0">
                <a:latin typeface="+mn-lt"/>
              </a:rPr>
              <a:pPr algn="r"/>
              <a:t>‹#›</a:t>
            </a:fld>
            <a:endParaRPr lang="en-US" sz="700" dirty="0">
              <a:latin typeface="+mn-lt"/>
            </a:endParaRPr>
          </a:p>
        </p:txBody>
      </p:sp>
      <p:grpSp>
        <p:nvGrpSpPr>
          <p:cNvPr id="24" name="PXP_GRIDLINES" hidden="1"/>
          <p:cNvGrpSpPr/>
          <p:nvPr userDrawn="1"/>
        </p:nvGrpSpPr>
        <p:grpSpPr>
          <a:xfrm>
            <a:off x="-30640" y="0"/>
            <a:ext cx="10093083" cy="7543800"/>
            <a:chOff x="-30640" y="0"/>
            <a:chExt cx="10093083" cy="7543800"/>
          </a:xfrm>
        </p:grpSpPr>
        <p:cxnSp>
          <p:nvCxnSpPr>
            <p:cNvPr id="25" name="Straight Connector 24" hidden="1"/>
            <p:cNvCxnSpPr/>
            <p:nvPr userDrawn="1"/>
          </p:nvCxnSpPr>
          <p:spPr>
            <a:xfrm>
              <a:off x="402594"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5029200" y="0"/>
              <a:ext cx="0" cy="754380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hidden="1"/>
            <p:cNvCxnSpPr/>
            <p:nvPr userDrawn="1"/>
          </p:nvCxnSpPr>
          <p:spPr>
            <a:xfrm>
              <a:off x="9610343" y="0"/>
              <a:ext cx="0" cy="754380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hidden="1"/>
            <p:cNvCxnSpPr/>
            <p:nvPr userDrawn="1"/>
          </p:nvCxnSpPr>
          <p:spPr>
            <a:xfrm>
              <a:off x="0" y="551751"/>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2" name="Straight Connector 41" hidden="1"/>
            <p:cNvCxnSpPr/>
            <p:nvPr userDrawn="1"/>
          </p:nvCxnSpPr>
          <p:spPr>
            <a:xfrm>
              <a:off x="-1600" y="1079526"/>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hidden="1"/>
            <p:cNvCxnSpPr/>
            <p:nvPr userDrawn="1"/>
          </p:nvCxnSpPr>
          <p:spPr>
            <a:xfrm>
              <a:off x="-3200" y="1636176"/>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4" name="Straight Connector 43" hidden="1"/>
            <p:cNvCxnSpPr/>
            <p:nvPr userDrawn="1"/>
          </p:nvCxnSpPr>
          <p:spPr>
            <a:xfrm>
              <a:off x="-13716" y="6587211"/>
              <a:ext cx="10058400" cy="0"/>
            </a:xfrm>
            <a:prstGeom prst="line">
              <a:avLst/>
            </a:prstGeom>
            <a:ln w="12700">
              <a:solidFill>
                <a:srgbClr val="BC142B"/>
              </a:solidFill>
            </a:ln>
          </p:spPr>
          <p:style>
            <a:lnRef idx="1">
              <a:schemeClr val="accent1"/>
            </a:lnRef>
            <a:fillRef idx="0">
              <a:schemeClr val="accent1"/>
            </a:fillRef>
            <a:effectRef idx="0">
              <a:schemeClr val="accent1"/>
            </a:effectRef>
            <a:fontRef idx="minor">
              <a:schemeClr val="tx1"/>
            </a:fontRef>
          </p:style>
        </p:cxnSp>
        <p:cxnSp>
          <p:nvCxnSpPr>
            <p:cNvPr id="45" name="Straight Connector 44" hidden="1"/>
            <p:cNvCxnSpPr/>
            <p:nvPr userDrawn="1"/>
          </p:nvCxnSpPr>
          <p:spPr>
            <a:xfrm>
              <a:off x="-30640" y="40034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hidden="1"/>
            <p:cNvCxnSpPr/>
            <p:nvPr userDrawn="1"/>
          </p:nvCxnSpPr>
          <p:spPr>
            <a:xfrm>
              <a:off x="0" y="4359099"/>
              <a:ext cx="10058400" cy="0"/>
            </a:xfrm>
            <a:prstGeom prst="line">
              <a:avLst/>
            </a:prstGeom>
            <a:ln w="3175">
              <a:solidFill>
                <a:srgbClr val="464749"/>
              </a:solidFill>
            </a:ln>
          </p:spPr>
          <p:style>
            <a:lnRef idx="1">
              <a:schemeClr val="accent1"/>
            </a:lnRef>
            <a:fillRef idx="0">
              <a:schemeClr val="accent1"/>
            </a:fillRef>
            <a:effectRef idx="0">
              <a:schemeClr val="accent1"/>
            </a:effectRef>
            <a:fontRef idx="minor">
              <a:schemeClr val="tx1"/>
            </a:fontRef>
          </p:style>
        </p:cxnSp>
        <p:cxnSp>
          <p:nvCxnSpPr>
            <p:cNvPr id="47" name="Straight Connector 46" hidden="1"/>
            <p:cNvCxnSpPr/>
            <p:nvPr userDrawn="1"/>
          </p:nvCxnSpPr>
          <p:spPr>
            <a:xfrm>
              <a:off x="-5646" y="850908"/>
              <a:ext cx="10058400" cy="0"/>
            </a:xfrm>
            <a:prstGeom prst="line">
              <a:avLst/>
            </a:prstGeom>
            <a:ln w="31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8" name="Straight Connector 47" hidden="1"/>
            <p:cNvCxnSpPr/>
            <p:nvPr userDrawn="1"/>
          </p:nvCxnSpPr>
          <p:spPr>
            <a:xfrm>
              <a:off x="4043" y="1491573"/>
              <a:ext cx="100584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custDataLst>
              <p:tags r:id="rId7"/>
            </p:custDataLst>
          </p:nvPr>
        </p:nvPicPr>
        <p:blipFill>
          <a:blip r:embed="rId9" cstate="print">
            <a:extLst>
              <a:ext uri="{28A0092B-C50C-407E-A947-70E740481C1C}">
                <a14:useLocalDpi xmlns:a14="http://schemas.microsoft.com/office/drawing/2010/main" val="0"/>
              </a:ext>
            </a:extLst>
          </a:blip>
          <a:stretch>
            <a:fillRect/>
          </a:stretch>
        </p:blipFill>
        <p:spPr>
          <a:xfrm>
            <a:off x="428626" y="6989763"/>
            <a:ext cx="712453" cy="26038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Placeholder"/>
          <p:cNvSpPr>
            <a:spLocks noGrp="1"/>
          </p:cNvSpPr>
          <p:nvPr>
            <p:ph type="body" idx="1"/>
          </p:nvPr>
        </p:nvSpPr>
        <p:spPr>
          <a:xfrm>
            <a:off x="420623" y="1636776"/>
            <a:ext cx="9189720" cy="479145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Placeholder"/>
          <p:cNvSpPr>
            <a:spLocks noGrp="1"/>
          </p:cNvSpPr>
          <p:nvPr>
            <p:ph type="title"/>
          </p:nvPr>
        </p:nvSpPr>
        <p:spPr>
          <a:xfrm>
            <a:off x="420624" y="0"/>
            <a:ext cx="9189720" cy="941832"/>
          </a:xfrm>
          <a:prstGeom prst="rect">
            <a:avLst/>
          </a:prstGeom>
        </p:spPr>
        <p:txBody>
          <a:bodyPr vert="horz" lIns="0" tIns="0" rIns="0" bIns="0" rtlCol="0" anchor="b" anchorCtr="0">
            <a:normAutofit/>
          </a:bodyPr>
          <a:lstStyle/>
          <a:p>
            <a:pPr lvl="0"/>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 id="2147484193" r:id="rId13"/>
    <p:sldLayoutId id="2147484194" r:id="rId14"/>
    <p:sldLayoutId id="2147484195" r:id="rId15"/>
    <p:sldLayoutId id="2147484196" r:id="rId16"/>
    <p:sldLayoutId id="2147484197" r:id="rId17"/>
    <p:sldLayoutId id="2147484198" r:id="rId18"/>
    <p:sldLayoutId id="2147484199" r:id="rId19"/>
    <p:sldLayoutId id="2147484200" r:id="rId20"/>
    <p:sldLayoutId id="2147484201" r:id="rId21"/>
    <p:sldLayoutId id="2147484202" r:id="rId22"/>
    <p:sldLayoutId id="2147484203" r:id="rId23"/>
    <p:sldLayoutId id="2147484204" r:id="rId24"/>
    <p:sldLayoutId id="2147484205" r:id="rId25"/>
    <p:sldLayoutId id="2147484206" r:id="rId26"/>
    <p:sldLayoutId id="2147484207" r:id="rId27"/>
    <p:sldLayoutId id="2147484208" r:id="rId28"/>
    <p:sldLayoutId id="2147484209" r:id="rId29"/>
    <p:sldLayoutId id="2147484210" r:id="rId30"/>
    <p:sldLayoutId id="2147484211" r:id="rId31"/>
    <p:sldLayoutId id="2147484212" r:id="rId32"/>
    <p:sldLayoutId id="2147484213" r:id="rId33"/>
    <p:sldLayoutId id="2147484214" r:id="rId34"/>
  </p:sldLayoutIdLst>
  <p:hf hdr="0" ftr="0" dt="0"/>
  <p:txStyles>
    <p:titleStyle>
      <a:lvl1pPr algn="l" defTabSz="1005505" rtl="0" eaLnBrk="1" latinLnBrk="0" hangingPunct="1">
        <a:spcBef>
          <a:spcPct val="0"/>
        </a:spcBef>
        <a:buNone/>
        <a:defRPr lang="en-US" sz="2800" b="0" kern="1200" baseline="0" dirty="0">
          <a:solidFill>
            <a:schemeClr val="tx1"/>
          </a:solidFill>
          <a:latin typeface="+mn-lt"/>
          <a:ea typeface="Arial Unicode MS" pitchFamily="34" charset="-128"/>
          <a:cs typeface="+mj-cs"/>
        </a:defRPr>
      </a:lvl1pPr>
    </p:titleStyle>
    <p:bodyStyle>
      <a:lvl1pPr marL="0" marR="0" indent="0" algn="l" defTabSz="1005505" rtl="0" eaLnBrk="1" fontAlgn="auto" latinLnBrk="0" hangingPunct="1">
        <a:lnSpc>
          <a:spcPct val="100000"/>
        </a:lnSpc>
        <a:spcBef>
          <a:spcPts val="660"/>
        </a:spcBef>
        <a:spcAft>
          <a:spcPts val="0"/>
        </a:spcAft>
        <a:buClrTx/>
        <a:buSzPct val="120000"/>
        <a:buFontTx/>
        <a:buNone/>
        <a:tabLst/>
        <a:defRPr lang="en-US" sz="1100" b="0" kern="0" baseline="0" dirty="0" smtClean="0">
          <a:solidFill>
            <a:schemeClr val="tx1"/>
          </a:solidFill>
          <a:latin typeface="Frutiger 45 Light" pitchFamily="34" charset="0"/>
          <a:ea typeface="+mn-ea"/>
          <a:cs typeface="+mn-cs"/>
        </a:defRPr>
      </a:lvl1pPr>
      <a:lvl2pPr marL="0" marR="0" indent="0" algn="l" defTabSz="1005505" rtl="0" eaLnBrk="1" fontAlgn="auto" latinLnBrk="0" hangingPunct="1">
        <a:lnSpc>
          <a:spcPct val="100000"/>
        </a:lnSpc>
        <a:spcBef>
          <a:spcPts val="660"/>
        </a:spcBef>
        <a:spcAft>
          <a:spcPts val="0"/>
        </a:spcAft>
        <a:buClrTx/>
        <a:buSzTx/>
        <a:buFontTx/>
        <a:buNone/>
        <a:tabLst/>
        <a:defRPr lang="en-US" sz="1100" kern="0" baseline="0" dirty="0" smtClean="0">
          <a:solidFill>
            <a:schemeClr val="tx1"/>
          </a:solidFill>
          <a:latin typeface="Frutiger 45 Light" pitchFamily="34" charset="0"/>
          <a:ea typeface="+mn-ea"/>
          <a:cs typeface="+mn-cs"/>
        </a:defRPr>
      </a:lvl2pPr>
      <a:lvl3pPr marL="234950" marR="0" indent="-228600" algn="l" defTabSz="1005505" rtl="0" eaLnBrk="1" fontAlgn="auto" latinLnBrk="0" hangingPunct="1">
        <a:lnSpc>
          <a:spcPct val="100000"/>
        </a:lnSpc>
        <a:spcBef>
          <a:spcPts val="660"/>
        </a:spcBef>
        <a:spcAft>
          <a:spcPts val="0"/>
        </a:spcAft>
        <a:buClr>
          <a:schemeClr val="tx2"/>
        </a:buClr>
        <a:buSzTx/>
        <a:buFont typeface="Symbol" pitchFamily="18" charset="2"/>
        <a:buChar char=""/>
        <a:tabLst/>
        <a:defRPr lang="en-US" sz="1100" kern="0" baseline="0" dirty="0" smtClean="0">
          <a:solidFill>
            <a:schemeClr val="tx1"/>
          </a:solidFill>
          <a:latin typeface="Frutiger 45 Light" pitchFamily="34" charset="0"/>
          <a:ea typeface="+mn-ea"/>
          <a:cs typeface="+mn-cs"/>
        </a:defRPr>
      </a:lvl3pPr>
      <a:lvl4pPr marL="457200" marR="0" indent="-22860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4pPr>
      <a:lvl5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5pPr>
      <a:lvl6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b="0" kern="0" baseline="0" dirty="0" smtClean="0">
          <a:solidFill>
            <a:schemeClr val="tx1"/>
          </a:solidFill>
          <a:latin typeface="Frutiger 45 Light" pitchFamily="34" charset="0"/>
          <a:ea typeface="+mn-ea"/>
          <a:cs typeface="+mn-cs"/>
        </a:defRPr>
      </a:lvl6pPr>
      <a:lvl7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7pPr>
      <a:lvl8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8pPr>
      <a:lvl9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9pPr>
    </p:bodyStyle>
    <p:otherStyle>
      <a:defPPr>
        <a:defRPr lang="en-US"/>
      </a:defPPr>
      <a:lvl1pPr marL="0" algn="l" defTabSz="1005505" rtl="0" eaLnBrk="1" latinLnBrk="0" hangingPunct="1">
        <a:defRPr sz="2000" kern="1200">
          <a:solidFill>
            <a:schemeClr val="tx1"/>
          </a:solidFill>
          <a:latin typeface="+mn-lt"/>
          <a:ea typeface="+mn-ea"/>
          <a:cs typeface="+mn-cs"/>
        </a:defRPr>
      </a:lvl1pPr>
      <a:lvl2pPr marL="502753" algn="l" defTabSz="1005505" rtl="0" eaLnBrk="1" latinLnBrk="0" hangingPunct="1">
        <a:defRPr sz="2000" kern="1200">
          <a:solidFill>
            <a:schemeClr val="tx1"/>
          </a:solidFill>
          <a:latin typeface="+mn-lt"/>
          <a:ea typeface="+mn-ea"/>
          <a:cs typeface="+mn-cs"/>
        </a:defRPr>
      </a:lvl2pPr>
      <a:lvl3pPr marL="1005505" algn="l" defTabSz="1005505" rtl="0" eaLnBrk="1" latinLnBrk="0" hangingPunct="1">
        <a:defRPr sz="2000" kern="1200">
          <a:solidFill>
            <a:schemeClr val="tx1"/>
          </a:solidFill>
          <a:latin typeface="+mn-lt"/>
          <a:ea typeface="+mn-ea"/>
          <a:cs typeface="+mn-cs"/>
        </a:defRPr>
      </a:lvl3pPr>
      <a:lvl4pPr marL="1508257" algn="l" defTabSz="1005505" rtl="0" eaLnBrk="1" latinLnBrk="0" hangingPunct="1">
        <a:defRPr sz="2000" kern="1200">
          <a:solidFill>
            <a:schemeClr val="tx1"/>
          </a:solidFill>
          <a:latin typeface="+mn-lt"/>
          <a:ea typeface="+mn-ea"/>
          <a:cs typeface="+mn-cs"/>
        </a:defRPr>
      </a:lvl4pPr>
      <a:lvl5pPr marL="2011009" algn="l" defTabSz="1005505" rtl="0" eaLnBrk="1" latinLnBrk="0" hangingPunct="1">
        <a:defRPr sz="2000" kern="1200">
          <a:solidFill>
            <a:schemeClr val="tx1"/>
          </a:solidFill>
          <a:latin typeface="+mn-lt"/>
          <a:ea typeface="+mn-ea"/>
          <a:cs typeface="+mn-cs"/>
        </a:defRPr>
      </a:lvl5pPr>
      <a:lvl6pPr marL="2513761" algn="l" defTabSz="1005505" rtl="0" eaLnBrk="1" latinLnBrk="0" hangingPunct="1">
        <a:defRPr sz="2000" kern="1200">
          <a:solidFill>
            <a:schemeClr val="tx1"/>
          </a:solidFill>
          <a:latin typeface="+mn-lt"/>
          <a:ea typeface="+mn-ea"/>
          <a:cs typeface="+mn-cs"/>
        </a:defRPr>
      </a:lvl6pPr>
      <a:lvl7pPr marL="3016512" algn="l" defTabSz="1005505" rtl="0" eaLnBrk="1" latinLnBrk="0" hangingPunct="1">
        <a:defRPr sz="2000" kern="1200">
          <a:solidFill>
            <a:schemeClr val="tx1"/>
          </a:solidFill>
          <a:latin typeface="+mn-lt"/>
          <a:ea typeface="+mn-ea"/>
          <a:cs typeface="+mn-cs"/>
        </a:defRPr>
      </a:lvl7pPr>
      <a:lvl8pPr marL="3519265" algn="l" defTabSz="1005505" rtl="0" eaLnBrk="1" latinLnBrk="0" hangingPunct="1">
        <a:defRPr sz="2000" kern="1200">
          <a:solidFill>
            <a:schemeClr val="tx1"/>
          </a:solidFill>
          <a:latin typeface="+mn-lt"/>
          <a:ea typeface="+mn-ea"/>
          <a:cs typeface="+mn-cs"/>
        </a:defRPr>
      </a:lvl8pPr>
      <a:lvl9pPr marL="4022016" algn="l" defTabSz="100550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279.xml"/><Relationship Id="rId7" Type="http://schemas.openxmlformats.org/officeDocument/2006/relationships/slideLayout" Target="../slideLayouts/slideLayout1.xml"/><Relationship Id="rId2" Type="http://schemas.openxmlformats.org/officeDocument/2006/relationships/tags" Target="../tags/tag278.xml"/><Relationship Id="rId1" Type="http://schemas.openxmlformats.org/officeDocument/2006/relationships/tags" Target="../tags/tag277.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tags" Target="../tags/tag280.xml"/><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5.xml"/><Relationship Id="rId1" Type="http://schemas.openxmlformats.org/officeDocument/2006/relationships/tags" Target="../tags/tag29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slideLayout" Target="../slideLayouts/slideLayout5.xml"/><Relationship Id="rId1" Type="http://schemas.openxmlformats.org/officeDocument/2006/relationships/tags" Target="../tags/tag29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2.xml"/><Relationship Id="rId7" Type="http://schemas.openxmlformats.org/officeDocument/2006/relationships/image" Target="../media/image31.png"/><Relationship Id="rId2" Type="http://schemas.openxmlformats.org/officeDocument/2006/relationships/slideLayout" Target="../slideLayouts/slideLayout5.xml"/><Relationship Id="rId1" Type="http://schemas.openxmlformats.org/officeDocument/2006/relationships/tags" Target="../tags/tag29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3.xml"/><Relationship Id="rId7" Type="http://schemas.openxmlformats.org/officeDocument/2006/relationships/image" Target="../media/image37.png"/><Relationship Id="rId2" Type="http://schemas.openxmlformats.org/officeDocument/2006/relationships/slideLayout" Target="../slideLayouts/slideLayout5.xml"/><Relationship Id="rId1" Type="http://schemas.openxmlformats.org/officeDocument/2006/relationships/tags" Target="../tags/tag29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slideLayout" Target="../slideLayouts/slideLayout5.xml"/><Relationship Id="rId7" Type="http://schemas.openxmlformats.org/officeDocument/2006/relationships/image" Target="../media/image41.png"/><Relationship Id="rId2" Type="http://schemas.openxmlformats.org/officeDocument/2006/relationships/tags" Target="../tags/tag299.xml"/><Relationship Id="rId1" Type="http://schemas.openxmlformats.org/officeDocument/2006/relationships/tags" Target="../tags/tag29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notesSlide" Target="../notesSlides/notesSlide5.xml"/><Relationship Id="rId7" Type="http://schemas.openxmlformats.org/officeDocument/2006/relationships/image" Target="../media/image44.png"/><Relationship Id="rId2" Type="http://schemas.openxmlformats.org/officeDocument/2006/relationships/slideLayout" Target="../slideLayouts/slideLayout5.xml"/><Relationship Id="rId1" Type="http://schemas.openxmlformats.org/officeDocument/2006/relationships/tags" Target="../tags/tag300.xml"/><Relationship Id="rId6" Type="http://schemas.openxmlformats.org/officeDocument/2006/relationships/image" Target="../media/image40.png"/><Relationship Id="rId5" Type="http://schemas.openxmlformats.org/officeDocument/2006/relationships/image" Target="../media/image41.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01.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5.xml"/><Relationship Id="rId1" Type="http://schemas.openxmlformats.org/officeDocument/2006/relationships/tags" Target="../tags/tag302.xml"/><Relationship Id="rId6" Type="http://schemas.openxmlformats.org/officeDocument/2006/relationships/image" Target="../media/image48.png"/><Relationship Id="rId5" Type="http://schemas.openxmlformats.org/officeDocument/2006/relationships/image" Target="../media/image42.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5.xml"/><Relationship Id="rId1" Type="http://schemas.openxmlformats.org/officeDocument/2006/relationships/tags" Target="../tags/tag303.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5.xml"/><Relationship Id="rId1" Type="http://schemas.openxmlformats.org/officeDocument/2006/relationships/tags" Target="../tags/tag304.xml"/><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8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05.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5.xml"/><Relationship Id="rId1" Type="http://schemas.openxmlformats.org/officeDocument/2006/relationships/tags" Target="../tags/tag306.xml"/><Relationship Id="rId5" Type="http://schemas.openxmlformats.org/officeDocument/2006/relationships/image" Target="../media/image54.png"/><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4.xml"/><Relationship Id="rId1" Type="http://schemas.openxmlformats.org/officeDocument/2006/relationships/tags" Target="../tags/tag307.xml"/><Relationship Id="rId5" Type="http://schemas.openxmlformats.org/officeDocument/2006/relationships/image" Target="../media/image57.pn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5.xml"/><Relationship Id="rId1" Type="http://schemas.openxmlformats.org/officeDocument/2006/relationships/tags" Target="../tags/tag308.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5.xml"/><Relationship Id="rId1" Type="http://schemas.openxmlformats.org/officeDocument/2006/relationships/tags" Target="../tags/tag309.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10.xml"/></Relationships>
</file>

<file path=ppt/slides/_rels/slide2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5.xml"/><Relationship Id="rId1" Type="http://schemas.openxmlformats.org/officeDocument/2006/relationships/tags" Target="../tags/tag311.xml"/><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1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1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84.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5.xml"/><Relationship Id="rId1" Type="http://schemas.openxmlformats.org/officeDocument/2006/relationships/tags" Target="../tags/tag3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1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1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18.xml"/><Relationship Id="rId1" Type="http://schemas.openxmlformats.org/officeDocument/2006/relationships/vmlDrawing" Target="../drawings/vmlDrawing1.vml"/><Relationship Id="rId5" Type="http://schemas.openxmlformats.org/officeDocument/2006/relationships/image" Target="../media/image68.emf"/><Relationship Id="rId4" Type="http://schemas.openxmlformats.org/officeDocument/2006/relationships/oleObject" Target="../embeddings/Microsoft_Excel_97-2003_Worksheet1.xls"/></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1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20.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22.xml"/><Relationship Id="rId1" Type="http://schemas.openxmlformats.org/officeDocument/2006/relationships/tags" Target="../tags/tag321.xml"/></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5.xml"/><Relationship Id="rId1" Type="http://schemas.openxmlformats.org/officeDocument/2006/relationships/tags" Target="../tags/tag323.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8.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slideLayout" Target="../slideLayouts/slideLayout5.xml"/><Relationship Id="rId1" Type="http://schemas.openxmlformats.org/officeDocument/2006/relationships/tags" Target="../tags/tag324.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2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tags" Target="../tags/tag285.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2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2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29.xml"/><Relationship Id="rId1" Type="http://schemas.openxmlformats.org/officeDocument/2006/relationships/tags" Target="../tags/tag328.xml"/></Relationships>
</file>

<file path=ppt/slides/_rels/slide43.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slideLayout" Target="../slideLayouts/slideLayout5.xml"/><Relationship Id="rId1" Type="http://schemas.openxmlformats.org/officeDocument/2006/relationships/tags" Target="../tags/tag330.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4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slideLayout" Target="../slideLayouts/slideLayout5.xml"/><Relationship Id="rId1" Type="http://schemas.openxmlformats.org/officeDocument/2006/relationships/tags" Target="../tags/tag331.xml"/><Relationship Id="rId5" Type="http://schemas.openxmlformats.org/officeDocument/2006/relationships/image" Target="../media/image85.png"/><Relationship Id="rId4" Type="http://schemas.openxmlformats.org/officeDocument/2006/relationships/image" Target="../media/image8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33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4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slideLayout" Target="../slideLayouts/slideLayout5.xml"/><Relationship Id="rId1" Type="http://schemas.openxmlformats.org/officeDocument/2006/relationships/tags" Target="../tags/tag333.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34.xml"/></Relationships>
</file>

<file path=ppt/slides/_rels/slide48.xml.rels><?xml version="1.0" encoding="UTF-8" standalone="yes"?>
<Relationships xmlns="http://schemas.openxmlformats.org/package/2006/relationships"><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slideLayout" Target="../slideLayouts/slideLayout5.xml"/><Relationship Id="rId1" Type="http://schemas.openxmlformats.org/officeDocument/2006/relationships/tags" Target="../tags/tag335.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49.xml.rels><?xml version="1.0" encoding="UTF-8" standalone="yes"?>
<Relationships xmlns="http://schemas.openxmlformats.org/package/2006/relationships"><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slideLayout" Target="../slideLayouts/slideLayout5.xml"/><Relationship Id="rId1" Type="http://schemas.openxmlformats.org/officeDocument/2006/relationships/tags" Target="../tags/tag336.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5.xml"/><Relationship Id="rId1" Type="http://schemas.openxmlformats.org/officeDocument/2006/relationships/tags" Target="../tags/tag286.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slideLayout" Target="../slideLayouts/slideLayout5.xml"/><Relationship Id="rId1" Type="http://schemas.openxmlformats.org/officeDocument/2006/relationships/tags" Target="../tags/tag337.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51.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tags" Target="../tags/tag340.xml"/><Relationship Id="rId7" Type="http://schemas.openxmlformats.org/officeDocument/2006/relationships/image" Target="../media/image107.png"/><Relationship Id="rId12" Type="http://schemas.openxmlformats.org/officeDocument/2006/relationships/image" Target="../media/image112.png"/><Relationship Id="rId2" Type="http://schemas.openxmlformats.org/officeDocument/2006/relationships/tags" Target="../tags/tag339.xml"/><Relationship Id="rId1" Type="http://schemas.openxmlformats.org/officeDocument/2006/relationships/tags" Target="../tags/tag338.xml"/><Relationship Id="rId6" Type="http://schemas.openxmlformats.org/officeDocument/2006/relationships/notesSlide" Target="../notesSlides/notesSlide7.xml"/><Relationship Id="rId11" Type="http://schemas.openxmlformats.org/officeDocument/2006/relationships/image" Target="../media/image111.png"/><Relationship Id="rId5" Type="http://schemas.openxmlformats.org/officeDocument/2006/relationships/slideLayout" Target="../slideLayouts/slideLayout4.xml"/><Relationship Id="rId10" Type="http://schemas.openxmlformats.org/officeDocument/2006/relationships/image" Target="../media/image110.png"/><Relationship Id="rId4" Type="http://schemas.openxmlformats.org/officeDocument/2006/relationships/tags" Target="../tags/tag341.xml"/><Relationship Id="rId9" Type="http://schemas.openxmlformats.org/officeDocument/2006/relationships/image" Target="../media/image109.png"/></Relationships>
</file>

<file path=ppt/slides/_rels/slide52.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slideLayout" Target="../slideLayouts/slideLayout5.xml"/><Relationship Id="rId7" Type="http://schemas.openxmlformats.org/officeDocument/2006/relationships/image" Target="../media/image114.png"/><Relationship Id="rId2" Type="http://schemas.openxmlformats.org/officeDocument/2006/relationships/tags" Target="../tags/tag343.xml"/><Relationship Id="rId1" Type="http://schemas.openxmlformats.org/officeDocument/2006/relationships/tags" Target="../tags/tag342.xml"/><Relationship Id="rId6" Type="http://schemas.openxmlformats.org/officeDocument/2006/relationships/chart" Target="../charts/chart1.xml"/><Relationship Id="rId5" Type="http://schemas.openxmlformats.org/officeDocument/2006/relationships/image" Target="../media/image113.wmf"/><Relationship Id="rId4" Type="http://schemas.openxmlformats.org/officeDocument/2006/relationships/notesSlide" Target="../notesSlides/notesSlide8.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45.xml"/><Relationship Id="rId1" Type="http://schemas.openxmlformats.org/officeDocument/2006/relationships/tags" Target="../tags/tag344.xml"/><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slides/_rels/slide54.xml.rels><?xml version="1.0" encoding="UTF-8" standalone="yes"?>
<Relationships xmlns="http://schemas.openxmlformats.org/package/2006/relationships"><Relationship Id="rId3" Type="http://schemas.openxmlformats.org/officeDocument/2006/relationships/tags" Target="../tags/tag348.xml"/><Relationship Id="rId2" Type="http://schemas.openxmlformats.org/officeDocument/2006/relationships/tags" Target="../tags/tag347.xml"/><Relationship Id="rId1" Type="http://schemas.openxmlformats.org/officeDocument/2006/relationships/tags" Target="../tags/tag346.xml"/><Relationship Id="rId6" Type="http://schemas.openxmlformats.org/officeDocument/2006/relationships/notesSlide" Target="../notesSlides/notesSlide9.xml"/><Relationship Id="rId5" Type="http://schemas.openxmlformats.org/officeDocument/2006/relationships/slideLayout" Target="../slideLayouts/slideLayout34.xml"/><Relationship Id="rId4" Type="http://schemas.openxmlformats.org/officeDocument/2006/relationships/tags" Target="../tags/tag34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5.xml"/><Relationship Id="rId1" Type="http://schemas.openxmlformats.org/officeDocument/2006/relationships/tags" Target="../tags/tag28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5.xml"/><Relationship Id="rId1" Type="http://schemas.openxmlformats.org/officeDocument/2006/relationships/tags" Target="../tags/tag288.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90.xml"/><Relationship Id="rId1" Type="http://schemas.openxmlformats.org/officeDocument/2006/relationships/tags" Target="../tags/tag289.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tags" Target="../tags/tag293.xml"/><Relationship Id="rId2" Type="http://schemas.openxmlformats.org/officeDocument/2006/relationships/tags" Target="../tags/tag292.xml"/><Relationship Id="rId1" Type="http://schemas.openxmlformats.org/officeDocument/2006/relationships/tags" Target="../tags/tag29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eys"/>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31330" y="4343400"/>
            <a:ext cx="2789054" cy="3021822"/>
          </a:xfrm>
          <a:prstGeom prst="rect">
            <a:avLst/>
          </a:prstGeom>
        </p:spPr>
      </p:pic>
      <p:sp>
        <p:nvSpPr>
          <p:cNvPr id="20" name="CREATE DATE"/>
          <p:cNvSpPr>
            <a:spLocks noGrp="1"/>
          </p:cNvSpPr>
          <p:nvPr>
            <p:ph type="body" sz="quarter" idx="10"/>
            <p:custDataLst>
              <p:tags r:id="rId2"/>
            </p:custDataLst>
          </p:nvPr>
        </p:nvSpPr>
        <p:spPr/>
        <p:txBody>
          <a:bodyPr/>
          <a:lstStyle/>
          <a:p>
            <a:r>
              <a:rPr lang="en-US" sz="1600" smtClean="0"/>
              <a:t>April 3, 2017</a:t>
            </a:r>
            <a:endParaRPr lang="en-US" sz="1600" dirty="0"/>
          </a:p>
        </p:txBody>
      </p:sp>
      <p:sp>
        <p:nvSpPr>
          <p:cNvPr id="19" name="PRESENTATION INFOLINE"/>
          <p:cNvSpPr>
            <a:spLocks noGrp="1"/>
          </p:cNvSpPr>
          <p:nvPr>
            <p:ph type="subTitle" idx="1"/>
            <p:custDataLst>
              <p:tags r:id="rId3"/>
            </p:custDataLst>
          </p:nvPr>
        </p:nvSpPr>
        <p:spPr/>
        <p:txBody>
          <a:bodyPr/>
          <a:lstStyle/>
          <a:p>
            <a:pPr>
              <a:lnSpc>
                <a:spcPts val="2200"/>
              </a:lnSpc>
            </a:pPr>
            <a:r>
              <a:rPr lang="en-US" dirty="0" smtClean="0">
                <a:solidFill>
                  <a:schemeClr val="tx2"/>
                </a:solidFill>
              </a:rPr>
              <a:t>Adapt the slides </a:t>
            </a:r>
            <a:r>
              <a:rPr lang="en-US" dirty="0" smtClean="0"/>
              <a:t>to suit your needs</a:t>
            </a:r>
            <a:endParaRPr lang="en-US" dirty="0"/>
          </a:p>
        </p:txBody>
      </p:sp>
      <p:sp>
        <p:nvSpPr>
          <p:cNvPr id="18" name="PRESENTATION TITLE"/>
          <p:cNvSpPr>
            <a:spLocks noGrp="1"/>
          </p:cNvSpPr>
          <p:nvPr>
            <p:ph type="ctrTitle"/>
            <p:custDataLst>
              <p:tags r:id="rId4"/>
            </p:custDataLst>
          </p:nvPr>
        </p:nvSpPr>
        <p:spPr/>
        <p:txBody>
          <a:bodyPr/>
          <a:lstStyle/>
          <a:p>
            <a:pPr>
              <a:lnSpc>
                <a:spcPts val="4200"/>
              </a:lnSpc>
            </a:pPr>
            <a:r>
              <a:rPr lang="en-US" dirty="0" smtClean="0"/>
              <a:t>Sample templates</a:t>
            </a:r>
            <a:endParaRPr lang="en-US" dirty="0"/>
          </a:p>
        </p:txBody>
      </p:sp>
      <p:sp>
        <p:nvSpPr>
          <p:cNvPr id="21" name="PRESENTATION AUTHOR"/>
          <p:cNvSpPr>
            <a:spLocks noGrp="1"/>
          </p:cNvSpPr>
          <p:nvPr>
            <p:ph type="body" sz="quarter" idx="11"/>
            <p:custDataLst>
              <p:tags r:id="rId5"/>
            </p:custDataLst>
          </p:nvPr>
        </p:nvSpPr>
        <p:spPr/>
        <p:txBody>
          <a:bodyPr/>
          <a:lstStyle/>
          <a:p>
            <a:r>
              <a:rPr lang="en-US" dirty="0" smtClean="0"/>
              <a:t>Sue Ann Fattorusso	</a:t>
            </a:r>
            <a:endParaRPr lang="en-US" dirty="0"/>
          </a:p>
        </p:txBody>
      </p:sp>
      <p:sp>
        <p:nvSpPr>
          <p:cNvPr id="22" name="PRESENTATION AUTHOR FUNCTION"/>
          <p:cNvSpPr>
            <a:spLocks noGrp="1"/>
          </p:cNvSpPr>
          <p:nvPr>
            <p:ph type="body" sz="quarter" idx="12"/>
            <p:custDataLst>
              <p:tags r:id="rId6"/>
            </p:custDataLst>
          </p:nvPr>
        </p:nvSpPr>
        <p:spPr/>
        <p:txBody>
          <a:bodyPr/>
          <a:lstStyle/>
          <a:p>
            <a:r>
              <a:rPr lang="en-US" dirty="0" smtClean="0"/>
              <a:t>T&amp;R Business Management &amp; Marketing</a:t>
            </a:r>
            <a:endParaRPr lang="en-US" dirty="0"/>
          </a:p>
        </p:txBody>
      </p:sp>
    </p:spTree>
    <p:custDataLst>
      <p:tags r:id="rId1"/>
    </p:custDataLst>
    <p:extLst>
      <p:ext uri="{BB962C8B-B14F-4D97-AF65-F5344CB8AC3E}">
        <p14:creationId xmlns:p14="http://schemas.microsoft.com/office/powerpoint/2010/main" val="3827679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slides</a:t>
            </a:r>
            <a:endParaRPr lang="en-US" dirty="0"/>
          </a:p>
        </p:txBody>
      </p:sp>
      <p:sp>
        <p:nvSpPr>
          <p:cNvPr id="20" name="Freeform 5"/>
          <p:cNvSpPr>
            <a:spLocks/>
          </p:cNvSpPr>
          <p:nvPr/>
        </p:nvSpPr>
        <p:spPr bwMode="auto">
          <a:xfrm>
            <a:off x="3199167" y="1851389"/>
            <a:ext cx="3571365" cy="4090194"/>
          </a:xfrm>
          <a:custGeom>
            <a:avLst/>
            <a:gdLst>
              <a:gd name="T0" fmla="*/ 1015 w 1463"/>
              <a:gd name="T1" fmla="*/ 1383 h 1676"/>
              <a:gd name="T2" fmla="*/ 980 w 1463"/>
              <a:gd name="T3" fmla="*/ 1408 h 1676"/>
              <a:gd name="T4" fmla="*/ 980 w 1463"/>
              <a:gd name="T5" fmla="*/ 1409 h 1676"/>
              <a:gd name="T6" fmla="*/ 964 w 1463"/>
              <a:gd name="T7" fmla="*/ 1621 h 1676"/>
              <a:gd name="T8" fmla="*/ 906 w 1463"/>
              <a:gd name="T9" fmla="*/ 1676 h 1676"/>
              <a:gd name="T10" fmla="*/ 279 w 1463"/>
              <a:gd name="T11" fmla="*/ 1676 h 1676"/>
              <a:gd name="T12" fmla="*/ 234 w 1463"/>
              <a:gd name="T13" fmla="*/ 1655 h 1676"/>
              <a:gd name="T14" fmla="*/ 220 w 1463"/>
              <a:gd name="T15" fmla="*/ 1607 h 1676"/>
              <a:gd name="T16" fmla="*/ 277 w 1463"/>
              <a:gd name="T17" fmla="*/ 1285 h 1676"/>
              <a:gd name="T18" fmla="*/ 247 w 1463"/>
              <a:gd name="T19" fmla="*/ 1173 h 1676"/>
              <a:gd name="T20" fmla="*/ 34 w 1463"/>
              <a:gd name="T21" fmla="*/ 762 h 1676"/>
              <a:gd name="T22" fmla="*/ 160 w 1463"/>
              <a:gd name="T23" fmla="*/ 214 h 1676"/>
              <a:gd name="T24" fmla="*/ 676 w 1463"/>
              <a:gd name="T25" fmla="*/ 0 h 1676"/>
              <a:gd name="T26" fmla="*/ 1331 w 1463"/>
              <a:gd name="T27" fmla="*/ 422 h 1676"/>
              <a:gd name="T28" fmla="*/ 1334 w 1463"/>
              <a:gd name="T29" fmla="*/ 588 h 1676"/>
              <a:gd name="T30" fmla="*/ 1329 w 1463"/>
              <a:gd name="T31" fmla="*/ 610 h 1676"/>
              <a:gd name="T32" fmla="*/ 1326 w 1463"/>
              <a:gd name="T33" fmla="*/ 623 h 1676"/>
              <a:gd name="T34" fmla="*/ 1321 w 1463"/>
              <a:gd name="T35" fmla="*/ 668 h 1676"/>
              <a:gd name="T36" fmla="*/ 1334 w 1463"/>
              <a:gd name="T37" fmla="*/ 695 h 1676"/>
              <a:gd name="T38" fmla="*/ 1402 w 1463"/>
              <a:gd name="T39" fmla="*/ 800 h 1676"/>
              <a:gd name="T40" fmla="*/ 1449 w 1463"/>
              <a:gd name="T41" fmla="*/ 868 h 1676"/>
              <a:gd name="T42" fmla="*/ 1450 w 1463"/>
              <a:gd name="T43" fmla="*/ 870 h 1676"/>
              <a:gd name="T44" fmla="*/ 1458 w 1463"/>
              <a:gd name="T45" fmla="*/ 922 h 1676"/>
              <a:gd name="T46" fmla="*/ 1423 w 1463"/>
              <a:gd name="T47" fmla="*/ 962 h 1676"/>
              <a:gd name="T48" fmla="*/ 1373 w 1463"/>
              <a:gd name="T49" fmla="*/ 984 h 1676"/>
              <a:gd name="T50" fmla="*/ 1389 w 1463"/>
              <a:gd name="T51" fmla="*/ 1021 h 1676"/>
              <a:gd name="T52" fmla="*/ 1386 w 1463"/>
              <a:gd name="T53" fmla="*/ 1065 h 1676"/>
              <a:gd name="T54" fmla="*/ 1354 w 1463"/>
              <a:gd name="T55" fmla="*/ 1093 h 1676"/>
              <a:gd name="T56" fmla="*/ 1348 w 1463"/>
              <a:gd name="T57" fmla="*/ 1094 h 1676"/>
              <a:gd name="T58" fmla="*/ 1356 w 1463"/>
              <a:gd name="T59" fmla="*/ 1107 h 1676"/>
              <a:gd name="T60" fmla="*/ 1355 w 1463"/>
              <a:gd name="T61" fmla="*/ 1168 h 1676"/>
              <a:gd name="T62" fmla="*/ 1316 w 1463"/>
              <a:gd name="T63" fmla="*/ 1219 h 1676"/>
              <a:gd name="T64" fmla="*/ 1314 w 1463"/>
              <a:gd name="T65" fmla="*/ 1273 h 1676"/>
              <a:gd name="T66" fmla="*/ 1289 w 1463"/>
              <a:gd name="T67" fmla="*/ 1393 h 1676"/>
              <a:gd name="T68" fmla="*/ 1202 w 1463"/>
              <a:gd name="T69" fmla="*/ 1423 h 1676"/>
              <a:gd name="T70" fmla="*/ 1023 w 1463"/>
              <a:gd name="T71" fmla="*/ 1386 h 1676"/>
              <a:gd name="T72" fmla="*/ 1015 w 1463"/>
              <a:gd name="T73" fmla="*/ 1383 h 1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3" h="1676">
                <a:moveTo>
                  <a:pt x="1015" y="1383"/>
                </a:moveTo>
                <a:cubicBezTo>
                  <a:pt x="996" y="1383"/>
                  <a:pt x="981" y="1399"/>
                  <a:pt x="980" y="1408"/>
                </a:cubicBezTo>
                <a:cubicBezTo>
                  <a:pt x="980" y="1409"/>
                  <a:pt x="980" y="1409"/>
                  <a:pt x="980" y="1409"/>
                </a:cubicBezTo>
                <a:cubicBezTo>
                  <a:pt x="976" y="1448"/>
                  <a:pt x="970" y="1512"/>
                  <a:pt x="964" y="1621"/>
                </a:cubicBezTo>
                <a:cubicBezTo>
                  <a:pt x="963" y="1651"/>
                  <a:pt x="937" y="1676"/>
                  <a:pt x="906" y="1676"/>
                </a:cubicBezTo>
                <a:cubicBezTo>
                  <a:pt x="279" y="1676"/>
                  <a:pt x="279" y="1676"/>
                  <a:pt x="279" y="1676"/>
                </a:cubicBezTo>
                <a:cubicBezTo>
                  <a:pt x="260" y="1676"/>
                  <a:pt x="245" y="1668"/>
                  <a:pt x="234" y="1655"/>
                </a:cubicBezTo>
                <a:cubicBezTo>
                  <a:pt x="222" y="1641"/>
                  <a:pt x="218" y="1624"/>
                  <a:pt x="220" y="1607"/>
                </a:cubicBezTo>
                <a:cubicBezTo>
                  <a:pt x="277" y="1285"/>
                  <a:pt x="277" y="1285"/>
                  <a:pt x="277" y="1285"/>
                </a:cubicBezTo>
                <a:cubicBezTo>
                  <a:pt x="285" y="1245"/>
                  <a:pt x="274" y="1204"/>
                  <a:pt x="247" y="1173"/>
                </a:cubicBezTo>
                <a:cubicBezTo>
                  <a:pt x="159" y="1067"/>
                  <a:pt x="62" y="940"/>
                  <a:pt x="34" y="762"/>
                </a:cubicBezTo>
                <a:cubicBezTo>
                  <a:pt x="0" y="538"/>
                  <a:pt x="44" y="350"/>
                  <a:pt x="160" y="214"/>
                </a:cubicBezTo>
                <a:cubicBezTo>
                  <a:pt x="277" y="78"/>
                  <a:pt x="465" y="0"/>
                  <a:pt x="676" y="0"/>
                </a:cubicBezTo>
                <a:cubicBezTo>
                  <a:pt x="940" y="0"/>
                  <a:pt x="1258" y="133"/>
                  <a:pt x="1331" y="422"/>
                </a:cubicBezTo>
                <a:cubicBezTo>
                  <a:pt x="1344" y="476"/>
                  <a:pt x="1345" y="538"/>
                  <a:pt x="1334" y="588"/>
                </a:cubicBezTo>
                <a:cubicBezTo>
                  <a:pt x="1329" y="610"/>
                  <a:pt x="1329" y="610"/>
                  <a:pt x="1329" y="610"/>
                </a:cubicBezTo>
                <a:cubicBezTo>
                  <a:pt x="1328" y="614"/>
                  <a:pt x="1327" y="618"/>
                  <a:pt x="1326" y="623"/>
                </a:cubicBezTo>
                <a:cubicBezTo>
                  <a:pt x="1321" y="639"/>
                  <a:pt x="1316" y="658"/>
                  <a:pt x="1321" y="668"/>
                </a:cubicBezTo>
                <a:cubicBezTo>
                  <a:pt x="1334" y="695"/>
                  <a:pt x="1334" y="695"/>
                  <a:pt x="1334" y="695"/>
                </a:cubicBezTo>
                <a:cubicBezTo>
                  <a:pt x="1352" y="732"/>
                  <a:pt x="1378" y="767"/>
                  <a:pt x="1402" y="800"/>
                </a:cubicBezTo>
                <a:cubicBezTo>
                  <a:pt x="1418" y="822"/>
                  <a:pt x="1435" y="845"/>
                  <a:pt x="1449" y="868"/>
                </a:cubicBezTo>
                <a:cubicBezTo>
                  <a:pt x="1450" y="870"/>
                  <a:pt x="1450" y="870"/>
                  <a:pt x="1450" y="870"/>
                </a:cubicBezTo>
                <a:cubicBezTo>
                  <a:pt x="1460" y="886"/>
                  <a:pt x="1463" y="904"/>
                  <a:pt x="1458" y="922"/>
                </a:cubicBezTo>
                <a:cubicBezTo>
                  <a:pt x="1452" y="940"/>
                  <a:pt x="1440" y="955"/>
                  <a:pt x="1423" y="962"/>
                </a:cubicBezTo>
                <a:cubicBezTo>
                  <a:pt x="1373" y="984"/>
                  <a:pt x="1373" y="984"/>
                  <a:pt x="1373" y="984"/>
                </a:cubicBezTo>
                <a:cubicBezTo>
                  <a:pt x="1389" y="1021"/>
                  <a:pt x="1389" y="1021"/>
                  <a:pt x="1389" y="1021"/>
                </a:cubicBezTo>
                <a:cubicBezTo>
                  <a:pt x="1394" y="1036"/>
                  <a:pt x="1394" y="1052"/>
                  <a:pt x="1386" y="1065"/>
                </a:cubicBezTo>
                <a:cubicBezTo>
                  <a:pt x="1380" y="1080"/>
                  <a:pt x="1368" y="1089"/>
                  <a:pt x="1354" y="1093"/>
                </a:cubicBezTo>
                <a:cubicBezTo>
                  <a:pt x="1348" y="1094"/>
                  <a:pt x="1348" y="1094"/>
                  <a:pt x="1348" y="1094"/>
                </a:cubicBezTo>
                <a:cubicBezTo>
                  <a:pt x="1356" y="1107"/>
                  <a:pt x="1356" y="1107"/>
                  <a:pt x="1356" y="1107"/>
                </a:cubicBezTo>
                <a:cubicBezTo>
                  <a:pt x="1368" y="1126"/>
                  <a:pt x="1368" y="1150"/>
                  <a:pt x="1355" y="1168"/>
                </a:cubicBezTo>
                <a:cubicBezTo>
                  <a:pt x="1316" y="1219"/>
                  <a:pt x="1316" y="1219"/>
                  <a:pt x="1316" y="1219"/>
                </a:cubicBezTo>
                <a:cubicBezTo>
                  <a:pt x="1311" y="1227"/>
                  <a:pt x="1312" y="1251"/>
                  <a:pt x="1314" y="1273"/>
                </a:cubicBezTo>
                <a:cubicBezTo>
                  <a:pt x="1316" y="1312"/>
                  <a:pt x="1318" y="1362"/>
                  <a:pt x="1289" y="1393"/>
                </a:cubicBezTo>
                <a:cubicBezTo>
                  <a:pt x="1270" y="1414"/>
                  <a:pt x="1241" y="1423"/>
                  <a:pt x="1202" y="1423"/>
                </a:cubicBezTo>
                <a:cubicBezTo>
                  <a:pt x="1157" y="1423"/>
                  <a:pt x="1098" y="1411"/>
                  <a:pt x="1023" y="1386"/>
                </a:cubicBezTo>
                <a:cubicBezTo>
                  <a:pt x="1021" y="1385"/>
                  <a:pt x="1018" y="1383"/>
                  <a:pt x="1015" y="1383"/>
                </a:cubicBezTo>
                <a:close/>
              </a:path>
            </a:pathLst>
          </a:custGeom>
          <a:noFill/>
          <a:ln w="53975">
            <a:solidFill>
              <a:schemeClr val="accent5"/>
            </a:solidFill>
            <a:round/>
            <a:headEnd/>
            <a:tailEnd/>
          </a:ln>
        </p:spPr>
        <p:txBody>
          <a:bodyPr vert="horz" wrap="square" lIns="75438" tIns="37719" rIns="75438" bIns="37719" numCol="1" anchor="t" anchorCtr="0" compatLnSpc="1">
            <a:prstTxWarp prst="textNoShape">
              <a:avLst/>
            </a:prstTxWarp>
          </a:bodyPr>
          <a:lstStyle/>
          <a:p>
            <a:endParaRPr lang="en-US" sz="1500" dirty="0"/>
          </a:p>
        </p:txBody>
      </p:sp>
      <p:sp>
        <p:nvSpPr>
          <p:cNvPr id="21" name="Freeform 6"/>
          <p:cNvSpPr>
            <a:spLocks/>
          </p:cNvSpPr>
          <p:nvPr/>
        </p:nvSpPr>
        <p:spPr bwMode="auto">
          <a:xfrm>
            <a:off x="4756793" y="2002136"/>
            <a:ext cx="1608938" cy="1230364"/>
          </a:xfrm>
          <a:custGeom>
            <a:avLst/>
            <a:gdLst>
              <a:gd name="T0" fmla="*/ 653 w 659"/>
              <a:gd name="T1" fmla="*/ 504 h 504"/>
              <a:gd name="T2" fmla="*/ 475 w 659"/>
              <a:gd name="T3" fmla="*/ 481 h 504"/>
              <a:gd name="T4" fmla="*/ 449 w 659"/>
              <a:gd name="T5" fmla="*/ 411 h 504"/>
              <a:gd name="T6" fmla="*/ 375 w 659"/>
              <a:gd name="T7" fmla="*/ 370 h 504"/>
              <a:gd name="T8" fmla="*/ 292 w 659"/>
              <a:gd name="T9" fmla="*/ 390 h 504"/>
              <a:gd name="T10" fmla="*/ 247 w 659"/>
              <a:gd name="T11" fmla="*/ 451 h 504"/>
              <a:gd name="T12" fmla="*/ 63 w 659"/>
              <a:gd name="T13" fmla="*/ 427 h 504"/>
              <a:gd name="T14" fmla="*/ 90 w 659"/>
              <a:gd name="T15" fmla="*/ 228 h 504"/>
              <a:gd name="T16" fmla="*/ 80 w 659"/>
              <a:gd name="T17" fmla="*/ 225 h 504"/>
              <a:gd name="T18" fmla="*/ 6 w 659"/>
              <a:gd name="T19" fmla="*/ 120 h 504"/>
              <a:gd name="T20" fmla="*/ 105 w 659"/>
              <a:gd name="T21" fmla="*/ 35 h 504"/>
              <a:gd name="T22" fmla="*/ 115 w 659"/>
              <a:gd name="T23" fmla="*/ 36 h 504"/>
              <a:gd name="T24" fmla="*/ 119 w 659"/>
              <a:gd name="T25" fmla="*/ 3 h 504"/>
              <a:gd name="T26" fmla="*/ 160 w 659"/>
              <a:gd name="T27" fmla="*/ 0 h 504"/>
              <a:gd name="T28" fmla="*/ 282 w 659"/>
              <a:gd name="T29" fmla="*/ 42 h 504"/>
              <a:gd name="T30" fmla="*/ 295 w 659"/>
              <a:gd name="T31" fmla="*/ 42 h 504"/>
              <a:gd name="T32" fmla="*/ 444 w 659"/>
              <a:gd name="T33" fmla="*/ 110 h 504"/>
              <a:gd name="T34" fmla="*/ 575 w 659"/>
              <a:gd name="T35" fmla="*/ 263 h 504"/>
              <a:gd name="T36" fmla="*/ 626 w 659"/>
              <a:gd name="T37" fmla="*/ 337 h 504"/>
              <a:gd name="T38" fmla="*/ 625 w 659"/>
              <a:gd name="T39" fmla="*/ 348 h 504"/>
              <a:gd name="T40" fmla="*/ 659 w 659"/>
              <a:gd name="T41" fmla="*/ 457 h 504"/>
              <a:gd name="T42" fmla="*/ 653 w 659"/>
              <a:gd name="T43"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59" h="504">
                <a:moveTo>
                  <a:pt x="653" y="504"/>
                </a:moveTo>
                <a:cubicBezTo>
                  <a:pt x="475" y="481"/>
                  <a:pt x="475" y="481"/>
                  <a:pt x="475" y="481"/>
                </a:cubicBezTo>
                <a:cubicBezTo>
                  <a:pt x="475" y="456"/>
                  <a:pt x="466" y="430"/>
                  <a:pt x="449" y="411"/>
                </a:cubicBezTo>
                <a:cubicBezTo>
                  <a:pt x="429" y="388"/>
                  <a:pt x="404" y="373"/>
                  <a:pt x="375" y="370"/>
                </a:cubicBezTo>
                <a:cubicBezTo>
                  <a:pt x="346" y="366"/>
                  <a:pt x="316" y="373"/>
                  <a:pt x="292" y="390"/>
                </a:cubicBezTo>
                <a:cubicBezTo>
                  <a:pt x="270" y="405"/>
                  <a:pt x="255" y="427"/>
                  <a:pt x="247" y="451"/>
                </a:cubicBezTo>
                <a:cubicBezTo>
                  <a:pt x="63" y="427"/>
                  <a:pt x="63" y="427"/>
                  <a:pt x="63" y="427"/>
                </a:cubicBezTo>
                <a:cubicBezTo>
                  <a:pt x="90" y="228"/>
                  <a:pt x="90" y="228"/>
                  <a:pt x="90" y="228"/>
                </a:cubicBezTo>
                <a:cubicBezTo>
                  <a:pt x="80" y="225"/>
                  <a:pt x="80" y="225"/>
                  <a:pt x="80" y="225"/>
                </a:cubicBezTo>
                <a:cubicBezTo>
                  <a:pt x="31" y="214"/>
                  <a:pt x="0" y="169"/>
                  <a:pt x="6" y="120"/>
                </a:cubicBezTo>
                <a:cubicBezTo>
                  <a:pt x="12" y="69"/>
                  <a:pt x="56" y="34"/>
                  <a:pt x="105" y="35"/>
                </a:cubicBezTo>
                <a:cubicBezTo>
                  <a:pt x="115" y="36"/>
                  <a:pt x="115" y="36"/>
                  <a:pt x="115" y="36"/>
                </a:cubicBezTo>
                <a:cubicBezTo>
                  <a:pt x="119" y="3"/>
                  <a:pt x="119" y="3"/>
                  <a:pt x="119" y="3"/>
                </a:cubicBezTo>
                <a:cubicBezTo>
                  <a:pt x="132" y="1"/>
                  <a:pt x="145" y="0"/>
                  <a:pt x="160" y="0"/>
                </a:cubicBezTo>
                <a:cubicBezTo>
                  <a:pt x="206" y="0"/>
                  <a:pt x="248" y="15"/>
                  <a:pt x="282" y="42"/>
                </a:cubicBezTo>
                <a:cubicBezTo>
                  <a:pt x="287" y="42"/>
                  <a:pt x="291" y="42"/>
                  <a:pt x="295" y="42"/>
                </a:cubicBezTo>
                <a:cubicBezTo>
                  <a:pt x="354" y="42"/>
                  <a:pt x="409" y="69"/>
                  <a:pt x="444" y="110"/>
                </a:cubicBezTo>
                <a:cubicBezTo>
                  <a:pt x="518" y="123"/>
                  <a:pt x="572" y="186"/>
                  <a:pt x="575" y="263"/>
                </a:cubicBezTo>
                <a:cubicBezTo>
                  <a:pt x="604" y="275"/>
                  <a:pt x="626" y="303"/>
                  <a:pt x="626" y="337"/>
                </a:cubicBezTo>
                <a:cubicBezTo>
                  <a:pt x="626" y="340"/>
                  <a:pt x="625" y="344"/>
                  <a:pt x="625" y="348"/>
                </a:cubicBezTo>
                <a:cubicBezTo>
                  <a:pt x="646" y="379"/>
                  <a:pt x="659" y="417"/>
                  <a:pt x="659" y="457"/>
                </a:cubicBezTo>
                <a:cubicBezTo>
                  <a:pt x="659" y="473"/>
                  <a:pt x="656" y="488"/>
                  <a:pt x="653" y="504"/>
                </a:cubicBezTo>
                <a:close/>
              </a:path>
            </a:pathLst>
          </a:custGeom>
          <a:solidFill>
            <a:schemeClr val="accent1"/>
          </a:solidFill>
          <a:ln>
            <a:noFill/>
          </a:ln>
          <a:extLst/>
        </p:spPr>
        <p:txBody>
          <a:bodyPr vert="horz" wrap="square" lIns="75438" tIns="37719" rIns="75438" bIns="37719" numCol="1" anchor="t" anchorCtr="0" compatLnSpc="1">
            <a:prstTxWarp prst="textNoShape">
              <a:avLst/>
            </a:prstTxWarp>
          </a:bodyPr>
          <a:lstStyle/>
          <a:p>
            <a:endParaRPr lang="en-US" sz="1500"/>
          </a:p>
        </p:txBody>
      </p:sp>
      <p:sp>
        <p:nvSpPr>
          <p:cNvPr id="22" name="Freeform 7"/>
          <p:cNvSpPr>
            <a:spLocks/>
          </p:cNvSpPr>
          <p:nvPr/>
        </p:nvSpPr>
        <p:spPr bwMode="auto">
          <a:xfrm>
            <a:off x="4773898" y="2934887"/>
            <a:ext cx="1561046" cy="1230364"/>
          </a:xfrm>
          <a:custGeom>
            <a:avLst/>
            <a:gdLst>
              <a:gd name="T0" fmla="*/ 4 w 639"/>
              <a:gd name="T1" fmla="*/ 468 h 504"/>
              <a:gd name="T2" fmla="*/ 74 w 639"/>
              <a:gd name="T3" fmla="*/ 440 h 504"/>
              <a:gd name="T4" fmla="*/ 114 w 639"/>
              <a:gd name="T5" fmla="*/ 366 h 504"/>
              <a:gd name="T6" fmla="*/ 93 w 639"/>
              <a:gd name="T7" fmla="*/ 283 h 504"/>
              <a:gd name="T8" fmla="*/ 33 w 639"/>
              <a:gd name="T9" fmla="*/ 240 h 504"/>
              <a:gd name="T10" fmla="*/ 56 w 639"/>
              <a:gd name="T11" fmla="*/ 64 h 504"/>
              <a:gd name="T12" fmla="*/ 256 w 639"/>
              <a:gd name="T13" fmla="*/ 91 h 504"/>
              <a:gd name="T14" fmla="*/ 258 w 639"/>
              <a:gd name="T15" fmla="*/ 81 h 504"/>
              <a:gd name="T16" fmla="*/ 365 w 639"/>
              <a:gd name="T17" fmla="*/ 7 h 504"/>
              <a:gd name="T18" fmla="*/ 449 w 639"/>
              <a:gd name="T19" fmla="*/ 106 h 504"/>
              <a:gd name="T20" fmla="*/ 448 w 639"/>
              <a:gd name="T21" fmla="*/ 115 h 504"/>
              <a:gd name="T22" fmla="*/ 639 w 639"/>
              <a:gd name="T23" fmla="*/ 140 h 504"/>
              <a:gd name="T24" fmla="*/ 564 w 639"/>
              <a:gd name="T25" fmla="*/ 234 h 504"/>
              <a:gd name="T26" fmla="*/ 421 w 639"/>
              <a:gd name="T27" fmla="*/ 337 h 504"/>
              <a:gd name="T28" fmla="*/ 349 w 639"/>
              <a:gd name="T29" fmla="*/ 319 h 504"/>
              <a:gd name="T30" fmla="*/ 257 w 639"/>
              <a:gd name="T31" fmla="*/ 374 h 504"/>
              <a:gd name="T32" fmla="*/ 70 w 639"/>
              <a:gd name="T33" fmla="*/ 504 h 504"/>
              <a:gd name="T34" fmla="*/ 0 w 639"/>
              <a:gd name="T35" fmla="*/ 491 h 504"/>
              <a:gd name="T36" fmla="*/ 4 w 639"/>
              <a:gd name="T37" fmla="*/ 468 h 504"/>
              <a:gd name="T38" fmla="*/ 4 w 639"/>
              <a:gd name="T39" fmla="*/ 468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9" h="504">
                <a:moveTo>
                  <a:pt x="4" y="468"/>
                </a:moveTo>
                <a:cubicBezTo>
                  <a:pt x="29" y="467"/>
                  <a:pt x="53" y="457"/>
                  <a:pt x="74" y="440"/>
                </a:cubicBezTo>
                <a:cubicBezTo>
                  <a:pt x="96" y="422"/>
                  <a:pt x="110" y="395"/>
                  <a:pt x="114" y="366"/>
                </a:cubicBezTo>
                <a:cubicBezTo>
                  <a:pt x="118" y="337"/>
                  <a:pt x="110" y="308"/>
                  <a:pt x="93" y="283"/>
                </a:cubicBezTo>
                <a:cubicBezTo>
                  <a:pt x="79" y="263"/>
                  <a:pt x="58" y="247"/>
                  <a:pt x="33" y="240"/>
                </a:cubicBezTo>
                <a:cubicBezTo>
                  <a:pt x="56" y="64"/>
                  <a:pt x="56" y="64"/>
                  <a:pt x="56" y="64"/>
                </a:cubicBezTo>
                <a:cubicBezTo>
                  <a:pt x="256" y="91"/>
                  <a:pt x="256" y="91"/>
                  <a:pt x="256" y="91"/>
                </a:cubicBezTo>
                <a:cubicBezTo>
                  <a:pt x="258" y="81"/>
                  <a:pt x="258" y="81"/>
                  <a:pt x="258" y="81"/>
                </a:cubicBezTo>
                <a:cubicBezTo>
                  <a:pt x="269" y="32"/>
                  <a:pt x="314" y="0"/>
                  <a:pt x="365" y="7"/>
                </a:cubicBezTo>
                <a:cubicBezTo>
                  <a:pt x="415" y="13"/>
                  <a:pt x="450" y="56"/>
                  <a:pt x="449" y="106"/>
                </a:cubicBezTo>
                <a:cubicBezTo>
                  <a:pt x="448" y="115"/>
                  <a:pt x="448" y="115"/>
                  <a:pt x="448" y="115"/>
                </a:cubicBezTo>
                <a:cubicBezTo>
                  <a:pt x="639" y="140"/>
                  <a:pt x="639" y="140"/>
                  <a:pt x="639" y="140"/>
                </a:cubicBezTo>
                <a:cubicBezTo>
                  <a:pt x="625" y="179"/>
                  <a:pt x="598" y="212"/>
                  <a:pt x="564" y="234"/>
                </a:cubicBezTo>
                <a:cubicBezTo>
                  <a:pt x="544" y="293"/>
                  <a:pt x="488" y="337"/>
                  <a:pt x="421" y="337"/>
                </a:cubicBezTo>
                <a:cubicBezTo>
                  <a:pt x="394" y="337"/>
                  <a:pt x="370" y="330"/>
                  <a:pt x="349" y="319"/>
                </a:cubicBezTo>
                <a:cubicBezTo>
                  <a:pt x="326" y="347"/>
                  <a:pt x="295" y="367"/>
                  <a:pt x="257" y="374"/>
                </a:cubicBezTo>
                <a:cubicBezTo>
                  <a:pt x="229" y="451"/>
                  <a:pt x="157" y="504"/>
                  <a:pt x="70" y="504"/>
                </a:cubicBezTo>
                <a:cubicBezTo>
                  <a:pt x="46" y="504"/>
                  <a:pt x="22" y="499"/>
                  <a:pt x="0" y="491"/>
                </a:cubicBezTo>
                <a:cubicBezTo>
                  <a:pt x="4" y="468"/>
                  <a:pt x="4" y="468"/>
                  <a:pt x="4" y="468"/>
                </a:cubicBezTo>
                <a:cubicBezTo>
                  <a:pt x="4" y="468"/>
                  <a:pt x="4" y="468"/>
                  <a:pt x="4" y="468"/>
                </a:cubicBezTo>
                <a:close/>
              </a:path>
            </a:pathLst>
          </a:custGeom>
          <a:solidFill>
            <a:schemeClr val="accent4"/>
          </a:solidFill>
          <a:ln>
            <a:noFill/>
          </a:ln>
          <a:extLst/>
        </p:spPr>
        <p:txBody>
          <a:bodyPr vert="horz" wrap="square" lIns="75438" tIns="37719" rIns="75438" bIns="37719" numCol="1" anchor="t" anchorCtr="0" compatLnSpc="1">
            <a:prstTxWarp prst="textNoShape">
              <a:avLst/>
            </a:prstTxWarp>
          </a:bodyPr>
          <a:lstStyle/>
          <a:p>
            <a:endParaRPr lang="en-US" sz="1500"/>
          </a:p>
        </p:txBody>
      </p:sp>
      <p:sp>
        <p:nvSpPr>
          <p:cNvPr id="23" name="Freeform 8"/>
          <p:cNvSpPr>
            <a:spLocks/>
          </p:cNvSpPr>
          <p:nvPr/>
        </p:nvSpPr>
        <p:spPr bwMode="auto">
          <a:xfrm>
            <a:off x="3346264" y="2885854"/>
            <a:ext cx="1675075" cy="1547363"/>
          </a:xfrm>
          <a:custGeom>
            <a:avLst/>
            <a:gdLst>
              <a:gd name="T0" fmla="*/ 0 w 686"/>
              <a:gd name="T1" fmla="*/ 150 h 634"/>
              <a:gd name="T2" fmla="*/ 41 w 686"/>
              <a:gd name="T3" fmla="*/ 41 h 634"/>
              <a:gd name="T4" fmla="*/ 40 w 686"/>
              <a:gd name="T5" fmla="*/ 16 h 634"/>
              <a:gd name="T6" fmla="*/ 40 w 686"/>
              <a:gd name="T7" fmla="*/ 0 h 634"/>
              <a:gd name="T8" fmla="*/ 210 w 686"/>
              <a:gd name="T9" fmla="*/ 23 h 634"/>
              <a:gd name="T10" fmla="*/ 238 w 686"/>
              <a:gd name="T11" fmla="*/ 93 h 634"/>
              <a:gd name="T12" fmla="*/ 312 w 686"/>
              <a:gd name="T13" fmla="*/ 133 h 634"/>
              <a:gd name="T14" fmla="*/ 326 w 686"/>
              <a:gd name="T15" fmla="*/ 134 h 634"/>
              <a:gd name="T16" fmla="*/ 394 w 686"/>
              <a:gd name="T17" fmla="*/ 114 h 634"/>
              <a:gd name="T18" fmla="*/ 438 w 686"/>
              <a:gd name="T19" fmla="*/ 52 h 634"/>
              <a:gd name="T20" fmla="*/ 621 w 686"/>
              <a:gd name="T21" fmla="*/ 76 h 634"/>
              <a:gd name="T22" fmla="*/ 596 w 686"/>
              <a:gd name="T23" fmla="*/ 275 h 634"/>
              <a:gd name="T24" fmla="*/ 604 w 686"/>
              <a:gd name="T25" fmla="*/ 277 h 634"/>
              <a:gd name="T26" fmla="*/ 679 w 686"/>
              <a:gd name="T27" fmla="*/ 384 h 634"/>
              <a:gd name="T28" fmla="*/ 580 w 686"/>
              <a:gd name="T29" fmla="*/ 467 h 634"/>
              <a:gd name="T30" fmla="*/ 571 w 686"/>
              <a:gd name="T31" fmla="*/ 467 h 634"/>
              <a:gd name="T32" fmla="*/ 562 w 686"/>
              <a:gd name="T33" fmla="*/ 530 h 634"/>
              <a:gd name="T34" fmla="*/ 364 w 686"/>
              <a:gd name="T35" fmla="*/ 634 h 634"/>
              <a:gd name="T36" fmla="*/ 139 w 686"/>
              <a:gd name="T37" fmla="*/ 479 h 634"/>
              <a:gd name="T38" fmla="*/ 13 w 686"/>
              <a:gd name="T39" fmla="*/ 266 h 634"/>
              <a:gd name="T40" fmla="*/ 17 w 686"/>
              <a:gd name="T41" fmla="*/ 223 h 634"/>
              <a:gd name="T42" fmla="*/ 0 w 686"/>
              <a:gd name="T43" fmla="*/ 15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634">
                <a:moveTo>
                  <a:pt x="0" y="150"/>
                </a:moveTo>
                <a:cubicBezTo>
                  <a:pt x="0" y="108"/>
                  <a:pt x="15" y="70"/>
                  <a:pt x="41" y="41"/>
                </a:cubicBezTo>
                <a:cubicBezTo>
                  <a:pt x="40" y="33"/>
                  <a:pt x="40" y="24"/>
                  <a:pt x="40" y="16"/>
                </a:cubicBezTo>
                <a:cubicBezTo>
                  <a:pt x="40" y="10"/>
                  <a:pt x="40" y="5"/>
                  <a:pt x="40" y="0"/>
                </a:cubicBezTo>
                <a:cubicBezTo>
                  <a:pt x="210" y="23"/>
                  <a:pt x="210" y="23"/>
                  <a:pt x="210" y="23"/>
                </a:cubicBezTo>
                <a:cubicBezTo>
                  <a:pt x="211" y="49"/>
                  <a:pt x="221" y="73"/>
                  <a:pt x="238" y="93"/>
                </a:cubicBezTo>
                <a:cubicBezTo>
                  <a:pt x="256" y="115"/>
                  <a:pt x="283" y="130"/>
                  <a:pt x="312" y="133"/>
                </a:cubicBezTo>
                <a:cubicBezTo>
                  <a:pt x="317" y="134"/>
                  <a:pt x="321" y="134"/>
                  <a:pt x="326" y="134"/>
                </a:cubicBezTo>
                <a:cubicBezTo>
                  <a:pt x="350" y="134"/>
                  <a:pt x="373" y="127"/>
                  <a:pt x="394" y="114"/>
                </a:cubicBezTo>
                <a:cubicBezTo>
                  <a:pt x="415" y="98"/>
                  <a:pt x="430" y="78"/>
                  <a:pt x="438" y="52"/>
                </a:cubicBezTo>
                <a:cubicBezTo>
                  <a:pt x="621" y="76"/>
                  <a:pt x="621" y="76"/>
                  <a:pt x="621" y="76"/>
                </a:cubicBezTo>
                <a:cubicBezTo>
                  <a:pt x="596" y="275"/>
                  <a:pt x="596" y="275"/>
                  <a:pt x="596" y="275"/>
                </a:cubicBezTo>
                <a:cubicBezTo>
                  <a:pt x="604" y="277"/>
                  <a:pt x="604" y="277"/>
                  <a:pt x="604" y="277"/>
                </a:cubicBezTo>
                <a:cubicBezTo>
                  <a:pt x="654" y="288"/>
                  <a:pt x="686" y="334"/>
                  <a:pt x="679" y="384"/>
                </a:cubicBezTo>
                <a:cubicBezTo>
                  <a:pt x="672" y="433"/>
                  <a:pt x="630" y="470"/>
                  <a:pt x="580" y="467"/>
                </a:cubicBezTo>
                <a:cubicBezTo>
                  <a:pt x="571" y="467"/>
                  <a:pt x="571" y="467"/>
                  <a:pt x="571" y="467"/>
                </a:cubicBezTo>
                <a:cubicBezTo>
                  <a:pt x="562" y="530"/>
                  <a:pt x="562" y="530"/>
                  <a:pt x="562" y="530"/>
                </a:cubicBezTo>
                <a:cubicBezTo>
                  <a:pt x="519" y="593"/>
                  <a:pt x="446" y="634"/>
                  <a:pt x="364" y="634"/>
                </a:cubicBezTo>
                <a:cubicBezTo>
                  <a:pt x="261" y="634"/>
                  <a:pt x="174" y="569"/>
                  <a:pt x="139" y="479"/>
                </a:cubicBezTo>
                <a:cubicBezTo>
                  <a:pt x="64" y="438"/>
                  <a:pt x="13" y="358"/>
                  <a:pt x="13" y="266"/>
                </a:cubicBezTo>
                <a:cubicBezTo>
                  <a:pt x="13" y="252"/>
                  <a:pt x="14" y="237"/>
                  <a:pt x="17" y="223"/>
                </a:cubicBezTo>
                <a:cubicBezTo>
                  <a:pt x="6" y="201"/>
                  <a:pt x="0" y="177"/>
                  <a:pt x="0" y="150"/>
                </a:cubicBezTo>
                <a:close/>
              </a:path>
            </a:pathLst>
          </a:custGeom>
          <a:solidFill>
            <a:schemeClr val="accent3"/>
          </a:solidFill>
          <a:ln>
            <a:noFill/>
          </a:ln>
          <a:extLst/>
        </p:spPr>
        <p:txBody>
          <a:bodyPr vert="horz" wrap="square" lIns="75438" tIns="37719" rIns="75438" bIns="37719" numCol="1" anchor="t" anchorCtr="0" compatLnSpc="1">
            <a:prstTxWarp prst="textNoShape">
              <a:avLst/>
            </a:prstTxWarp>
          </a:bodyPr>
          <a:lstStyle/>
          <a:p>
            <a:endParaRPr lang="en-US" sz="1500"/>
          </a:p>
        </p:txBody>
      </p:sp>
      <p:sp>
        <p:nvSpPr>
          <p:cNvPr id="24" name="Freeform 9"/>
          <p:cNvSpPr>
            <a:spLocks/>
          </p:cNvSpPr>
          <p:nvPr/>
        </p:nvSpPr>
        <p:spPr bwMode="auto">
          <a:xfrm>
            <a:off x="3453452" y="1978190"/>
            <a:ext cx="1547362" cy="1200717"/>
          </a:xfrm>
          <a:custGeom>
            <a:avLst/>
            <a:gdLst>
              <a:gd name="T0" fmla="*/ 632 w 634"/>
              <a:gd name="T1" fmla="*/ 25 h 492"/>
              <a:gd name="T2" fmla="*/ 562 w 634"/>
              <a:gd name="T3" fmla="*/ 52 h 492"/>
              <a:gd name="T4" fmla="*/ 520 w 634"/>
              <a:gd name="T5" fmla="*/ 126 h 492"/>
              <a:gd name="T6" fmla="*/ 541 w 634"/>
              <a:gd name="T7" fmla="*/ 208 h 492"/>
              <a:gd name="T8" fmla="*/ 601 w 634"/>
              <a:gd name="T9" fmla="*/ 253 h 492"/>
              <a:gd name="T10" fmla="*/ 578 w 634"/>
              <a:gd name="T11" fmla="*/ 428 h 492"/>
              <a:gd name="T12" fmla="*/ 380 w 634"/>
              <a:gd name="T13" fmla="*/ 402 h 492"/>
              <a:gd name="T14" fmla="*/ 378 w 634"/>
              <a:gd name="T15" fmla="*/ 411 h 492"/>
              <a:gd name="T16" fmla="*/ 271 w 634"/>
              <a:gd name="T17" fmla="*/ 486 h 492"/>
              <a:gd name="T18" fmla="*/ 187 w 634"/>
              <a:gd name="T19" fmla="*/ 387 h 492"/>
              <a:gd name="T20" fmla="*/ 187 w 634"/>
              <a:gd name="T21" fmla="*/ 377 h 492"/>
              <a:gd name="T22" fmla="*/ 0 w 634"/>
              <a:gd name="T23" fmla="*/ 353 h 492"/>
              <a:gd name="T24" fmla="*/ 94 w 634"/>
              <a:gd name="T25" fmla="*/ 235 h 492"/>
              <a:gd name="T26" fmla="*/ 375 w 634"/>
              <a:gd name="T27" fmla="*/ 45 h 492"/>
              <a:gd name="T28" fmla="*/ 468 w 634"/>
              <a:gd name="T29" fmla="*/ 10 h 492"/>
              <a:gd name="T30" fmla="*/ 529 w 634"/>
              <a:gd name="T31" fmla="*/ 23 h 492"/>
              <a:gd name="T32" fmla="*/ 597 w 634"/>
              <a:gd name="T33" fmla="*/ 0 h 492"/>
              <a:gd name="T34" fmla="*/ 634 w 634"/>
              <a:gd name="T35" fmla="*/ 6 h 492"/>
              <a:gd name="T36" fmla="*/ 632 w 634"/>
              <a:gd name="T37" fmla="*/ 25 h 492"/>
              <a:gd name="T38" fmla="*/ 632 w 634"/>
              <a:gd name="T39" fmla="*/ 2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4" h="492">
                <a:moveTo>
                  <a:pt x="632" y="25"/>
                </a:moveTo>
                <a:cubicBezTo>
                  <a:pt x="606" y="25"/>
                  <a:pt x="581" y="35"/>
                  <a:pt x="562" y="52"/>
                </a:cubicBezTo>
                <a:cubicBezTo>
                  <a:pt x="540" y="71"/>
                  <a:pt x="525" y="97"/>
                  <a:pt x="520" y="126"/>
                </a:cubicBezTo>
                <a:cubicBezTo>
                  <a:pt x="517" y="155"/>
                  <a:pt x="524" y="184"/>
                  <a:pt x="541" y="208"/>
                </a:cubicBezTo>
                <a:cubicBezTo>
                  <a:pt x="555" y="230"/>
                  <a:pt x="577" y="246"/>
                  <a:pt x="601" y="253"/>
                </a:cubicBezTo>
                <a:cubicBezTo>
                  <a:pt x="578" y="428"/>
                  <a:pt x="578" y="428"/>
                  <a:pt x="578" y="428"/>
                </a:cubicBezTo>
                <a:cubicBezTo>
                  <a:pt x="380" y="402"/>
                  <a:pt x="380" y="402"/>
                  <a:pt x="380" y="402"/>
                </a:cubicBezTo>
                <a:cubicBezTo>
                  <a:pt x="378" y="411"/>
                  <a:pt x="378" y="411"/>
                  <a:pt x="378" y="411"/>
                </a:cubicBezTo>
                <a:cubicBezTo>
                  <a:pt x="367" y="461"/>
                  <a:pt x="321" y="492"/>
                  <a:pt x="271" y="486"/>
                </a:cubicBezTo>
                <a:cubicBezTo>
                  <a:pt x="221" y="479"/>
                  <a:pt x="185" y="436"/>
                  <a:pt x="187" y="387"/>
                </a:cubicBezTo>
                <a:cubicBezTo>
                  <a:pt x="187" y="377"/>
                  <a:pt x="187" y="377"/>
                  <a:pt x="187" y="377"/>
                </a:cubicBezTo>
                <a:cubicBezTo>
                  <a:pt x="0" y="353"/>
                  <a:pt x="0" y="353"/>
                  <a:pt x="0" y="353"/>
                </a:cubicBezTo>
                <a:cubicBezTo>
                  <a:pt x="11" y="299"/>
                  <a:pt x="47" y="257"/>
                  <a:pt x="94" y="235"/>
                </a:cubicBezTo>
                <a:cubicBezTo>
                  <a:pt x="141" y="125"/>
                  <a:pt x="248" y="47"/>
                  <a:pt x="375" y="45"/>
                </a:cubicBezTo>
                <a:cubicBezTo>
                  <a:pt x="399" y="23"/>
                  <a:pt x="432" y="10"/>
                  <a:pt x="468" y="10"/>
                </a:cubicBezTo>
                <a:cubicBezTo>
                  <a:pt x="490" y="10"/>
                  <a:pt x="511" y="14"/>
                  <a:pt x="529" y="23"/>
                </a:cubicBezTo>
                <a:cubicBezTo>
                  <a:pt x="548" y="8"/>
                  <a:pt x="571" y="0"/>
                  <a:pt x="597" y="0"/>
                </a:cubicBezTo>
                <a:cubicBezTo>
                  <a:pt x="610" y="0"/>
                  <a:pt x="622" y="2"/>
                  <a:pt x="634" y="6"/>
                </a:cubicBezTo>
                <a:cubicBezTo>
                  <a:pt x="632" y="25"/>
                  <a:pt x="632" y="25"/>
                  <a:pt x="632" y="25"/>
                </a:cubicBezTo>
                <a:cubicBezTo>
                  <a:pt x="632" y="25"/>
                  <a:pt x="632" y="25"/>
                  <a:pt x="632" y="25"/>
                </a:cubicBezTo>
                <a:close/>
              </a:path>
            </a:pathLst>
          </a:custGeom>
          <a:solidFill>
            <a:schemeClr val="accent2"/>
          </a:solidFill>
          <a:ln>
            <a:noFill/>
          </a:ln>
          <a:extLst/>
        </p:spPr>
        <p:txBody>
          <a:bodyPr vert="horz" wrap="square" lIns="75438" tIns="37719" rIns="75438" bIns="37719" numCol="1" anchor="t" anchorCtr="0" compatLnSpc="1">
            <a:prstTxWarp prst="textNoShape">
              <a:avLst/>
            </a:prstTxWarp>
          </a:bodyPr>
          <a:lstStyle/>
          <a:p>
            <a:endParaRPr lang="en-US" sz="1500"/>
          </a:p>
        </p:txBody>
      </p:sp>
      <p:grpSp>
        <p:nvGrpSpPr>
          <p:cNvPr id="33" name="Group 32"/>
          <p:cNvGrpSpPr/>
          <p:nvPr/>
        </p:nvGrpSpPr>
        <p:grpSpPr>
          <a:xfrm flipH="1">
            <a:off x="5640769" y="1978188"/>
            <a:ext cx="821754" cy="266578"/>
            <a:chOff x="2914606" y="1994827"/>
            <a:chExt cx="1337699" cy="433952"/>
          </a:xfrm>
        </p:grpSpPr>
        <p:cxnSp>
          <p:nvCxnSpPr>
            <p:cNvPr id="34" name="Straight Connector 33"/>
            <p:cNvCxnSpPr/>
            <p:nvPr/>
          </p:nvCxnSpPr>
          <p:spPr>
            <a:xfrm flipH="1" flipV="1">
              <a:off x="3818354" y="1994827"/>
              <a:ext cx="433951" cy="43395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2914606" y="2006252"/>
              <a:ext cx="913983" cy="0"/>
            </a:xfrm>
            <a:prstGeom prst="straightConnector1">
              <a:avLst/>
            </a:prstGeom>
            <a:ln w="19050">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3109582" y="2101696"/>
            <a:ext cx="821180" cy="210714"/>
            <a:chOff x="2925773" y="2095999"/>
            <a:chExt cx="1336765" cy="343013"/>
          </a:xfrm>
        </p:grpSpPr>
        <p:cxnSp>
          <p:nvCxnSpPr>
            <p:cNvPr id="37" name="Straight Connector 36"/>
            <p:cNvCxnSpPr/>
            <p:nvPr/>
          </p:nvCxnSpPr>
          <p:spPr>
            <a:xfrm flipH="1" flipV="1">
              <a:off x="3919525" y="2095999"/>
              <a:ext cx="343013" cy="343013"/>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925773" y="2095999"/>
              <a:ext cx="994615" cy="0"/>
            </a:xfrm>
            <a:prstGeom prst="straightConnector1">
              <a:avLst/>
            </a:prstGeom>
            <a:ln w="19050">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rot="10800000" flipH="1">
            <a:off x="2976585" y="4027269"/>
            <a:ext cx="766666" cy="210714"/>
            <a:chOff x="3014515" y="2095999"/>
            <a:chExt cx="1248023" cy="343013"/>
          </a:xfrm>
        </p:grpSpPr>
        <p:cxnSp>
          <p:nvCxnSpPr>
            <p:cNvPr id="40" name="Straight Connector 39"/>
            <p:cNvCxnSpPr/>
            <p:nvPr/>
          </p:nvCxnSpPr>
          <p:spPr>
            <a:xfrm flipH="1" flipV="1">
              <a:off x="3919525" y="2095999"/>
              <a:ext cx="343013" cy="343013"/>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a:off x="3014515" y="2095999"/>
              <a:ext cx="914783" cy="0"/>
            </a:xfrm>
            <a:prstGeom prst="straightConnector1">
              <a:avLst/>
            </a:prstGeom>
            <a:ln w="19050">
              <a:solidFill>
                <a:schemeClr val="accent3"/>
              </a:solidFill>
              <a:tailEnd type="oval"/>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rot="10800000">
            <a:off x="5527775" y="3714454"/>
            <a:ext cx="1703211" cy="316833"/>
            <a:chOff x="1489946" y="1923252"/>
            <a:chExt cx="2772592" cy="515760"/>
          </a:xfrm>
        </p:grpSpPr>
        <p:cxnSp>
          <p:nvCxnSpPr>
            <p:cNvPr id="43" name="Straight Connector 42"/>
            <p:cNvCxnSpPr/>
            <p:nvPr/>
          </p:nvCxnSpPr>
          <p:spPr>
            <a:xfrm rot="10800000">
              <a:off x="3746778" y="1923252"/>
              <a:ext cx="515760" cy="51576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0800000">
              <a:off x="1489946" y="1930426"/>
              <a:ext cx="2266903" cy="0"/>
            </a:xfrm>
            <a:prstGeom prst="straightConnector1">
              <a:avLst/>
            </a:prstGeom>
            <a:ln w="19050">
              <a:solidFill>
                <a:schemeClr val="accent4"/>
              </a:solidFill>
              <a:tailEnd type="oval"/>
            </a:ln>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1775383" y="1910626"/>
            <a:ext cx="1280351" cy="347788"/>
          </a:xfrm>
          <a:prstGeom prst="rect">
            <a:avLst/>
          </a:prstGeom>
          <a:noFill/>
        </p:spPr>
        <p:txBody>
          <a:bodyPr wrap="none" lIns="100584" tIns="50292" rIns="100584" bIns="50292" rtlCol="0">
            <a:spAutoFit/>
          </a:bodyPr>
          <a:lstStyle/>
          <a:p>
            <a:pPr algn="r"/>
            <a:r>
              <a:rPr lang="en-US" sz="1600" b="1" dirty="0">
                <a:latin typeface="+mj-lt"/>
              </a:rPr>
              <a:t>Content One</a:t>
            </a:r>
            <a:endParaRPr lang="id-ID" sz="1600" b="1" dirty="0">
              <a:latin typeface="+mj-lt"/>
            </a:endParaRPr>
          </a:p>
        </p:txBody>
      </p:sp>
      <p:sp>
        <p:nvSpPr>
          <p:cNvPr id="50" name="TextBox 49"/>
          <p:cNvSpPr txBox="1"/>
          <p:nvPr/>
        </p:nvSpPr>
        <p:spPr>
          <a:xfrm>
            <a:off x="501717" y="2151168"/>
            <a:ext cx="1874183" cy="440120"/>
          </a:xfrm>
          <a:prstGeom prst="rect">
            <a:avLst/>
          </a:prstGeom>
          <a:noFill/>
        </p:spPr>
        <p:txBody>
          <a:bodyPr wrap="square" lIns="100584" tIns="50292" rIns="100584" bIns="50292" rtlCol="0">
            <a:spAutoFit/>
          </a:bodyPr>
          <a:lstStyle/>
          <a:p>
            <a:pPr algn="r"/>
            <a:r>
              <a:rPr lang="ms-MY" altLang="en-US" sz="1100" dirty="0">
                <a:cs typeface="Open Sans Light" pitchFamily="34" charset="0"/>
              </a:rPr>
              <a:t>Lorem ipsum dolor sit amet, consectetur adipiscing elit.</a:t>
            </a:r>
            <a:endParaRPr lang="en-US" sz="1100" b="1" dirty="0"/>
          </a:p>
        </p:txBody>
      </p:sp>
      <p:sp>
        <p:nvSpPr>
          <p:cNvPr id="56" name="TextBox 55"/>
          <p:cNvSpPr txBox="1"/>
          <p:nvPr/>
        </p:nvSpPr>
        <p:spPr>
          <a:xfrm>
            <a:off x="2213956" y="2097849"/>
            <a:ext cx="908454" cy="501676"/>
          </a:xfrm>
          <a:prstGeom prst="rect">
            <a:avLst/>
          </a:prstGeom>
          <a:noFill/>
        </p:spPr>
        <p:txBody>
          <a:bodyPr wrap="none" lIns="100584" tIns="50292" rIns="100584" bIns="50292" rtlCol="0">
            <a:spAutoFit/>
          </a:bodyPr>
          <a:lstStyle/>
          <a:p>
            <a:pPr algn="r"/>
            <a:r>
              <a:rPr lang="en-US" sz="2600" dirty="0">
                <a:solidFill>
                  <a:schemeClr val="accent2"/>
                </a:solidFill>
                <a:latin typeface="+mn-lt"/>
              </a:rPr>
              <a:t>25%</a:t>
            </a:r>
            <a:endParaRPr lang="id-ID" sz="2600" dirty="0">
              <a:solidFill>
                <a:schemeClr val="accent2"/>
              </a:solidFill>
              <a:latin typeface="+mn-lt"/>
            </a:endParaRPr>
          </a:p>
        </p:txBody>
      </p:sp>
      <p:sp>
        <p:nvSpPr>
          <p:cNvPr id="58" name="TextBox 57"/>
          <p:cNvSpPr txBox="1"/>
          <p:nvPr/>
        </p:nvSpPr>
        <p:spPr>
          <a:xfrm>
            <a:off x="1646140" y="4032804"/>
            <a:ext cx="1265218" cy="347788"/>
          </a:xfrm>
          <a:prstGeom prst="rect">
            <a:avLst/>
          </a:prstGeom>
          <a:noFill/>
        </p:spPr>
        <p:txBody>
          <a:bodyPr wrap="none" lIns="100584" tIns="50292" rIns="100584" bIns="50292" rtlCol="0">
            <a:spAutoFit/>
          </a:bodyPr>
          <a:lstStyle/>
          <a:p>
            <a:pPr algn="r"/>
            <a:r>
              <a:rPr lang="en-US" sz="1600" b="1" dirty="0">
                <a:latin typeface="+mj-lt"/>
              </a:rPr>
              <a:t>Content Two</a:t>
            </a:r>
            <a:endParaRPr lang="id-ID" sz="1600" b="1" dirty="0">
              <a:latin typeface="+mj-lt"/>
            </a:endParaRPr>
          </a:p>
        </p:txBody>
      </p:sp>
      <p:sp>
        <p:nvSpPr>
          <p:cNvPr id="59" name="TextBox 58"/>
          <p:cNvSpPr txBox="1"/>
          <p:nvPr/>
        </p:nvSpPr>
        <p:spPr>
          <a:xfrm>
            <a:off x="357341" y="4273345"/>
            <a:ext cx="1874183" cy="440120"/>
          </a:xfrm>
          <a:prstGeom prst="rect">
            <a:avLst/>
          </a:prstGeom>
          <a:noFill/>
        </p:spPr>
        <p:txBody>
          <a:bodyPr wrap="square" lIns="100584" tIns="50292" rIns="100584" bIns="50292" rtlCol="0">
            <a:spAutoFit/>
          </a:bodyPr>
          <a:lstStyle/>
          <a:p>
            <a:pPr algn="r"/>
            <a:r>
              <a:rPr lang="ms-MY" altLang="en-US" sz="1100" dirty="0">
                <a:cs typeface="Open Sans Light" pitchFamily="34" charset="0"/>
              </a:rPr>
              <a:t>Lorem ipsum dolor sit amet, consectetur adipiscing elit.</a:t>
            </a:r>
            <a:endParaRPr lang="en-US" sz="1100" b="1" dirty="0"/>
          </a:p>
        </p:txBody>
      </p:sp>
      <p:sp>
        <p:nvSpPr>
          <p:cNvPr id="60" name="TextBox 59"/>
          <p:cNvSpPr txBox="1"/>
          <p:nvPr/>
        </p:nvSpPr>
        <p:spPr>
          <a:xfrm>
            <a:off x="2069579" y="4239077"/>
            <a:ext cx="908454" cy="501676"/>
          </a:xfrm>
          <a:prstGeom prst="rect">
            <a:avLst/>
          </a:prstGeom>
          <a:noFill/>
        </p:spPr>
        <p:txBody>
          <a:bodyPr wrap="none" lIns="100584" tIns="50292" rIns="100584" bIns="50292" rtlCol="0">
            <a:spAutoFit/>
          </a:bodyPr>
          <a:lstStyle/>
          <a:p>
            <a:pPr algn="r"/>
            <a:r>
              <a:rPr lang="en-US" sz="2600" dirty="0">
                <a:solidFill>
                  <a:schemeClr val="accent3"/>
                </a:solidFill>
                <a:latin typeface="+mn-lt"/>
              </a:rPr>
              <a:t>25%</a:t>
            </a:r>
            <a:endParaRPr lang="id-ID" sz="2600" dirty="0">
              <a:solidFill>
                <a:schemeClr val="accent3"/>
              </a:solidFill>
              <a:latin typeface="+mn-lt"/>
            </a:endParaRPr>
          </a:p>
        </p:txBody>
      </p:sp>
      <p:sp>
        <p:nvSpPr>
          <p:cNvPr id="65" name="TextBox 64"/>
          <p:cNvSpPr txBox="1"/>
          <p:nvPr/>
        </p:nvSpPr>
        <p:spPr>
          <a:xfrm>
            <a:off x="6522195" y="1826289"/>
            <a:ext cx="1280351" cy="347788"/>
          </a:xfrm>
          <a:prstGeom prst="rect">
            <a:avLst/>
          </a:prstGeom>
          <a:noFill/>
        </p:spPr>
        <p:txBody>
          <a:bodyPr wrap="none" lIns="100584" tIns="50292" rIns="100584" bIns="50292" rtlCol="0">
            <a:spAutoFit/>
          </a:bodyPr>
          <a:lstStyle/>
          <a:p>
            <a:r>
              <a:rPr lang="en-US" sz="1600" b="1" dirty="0">
                <a:latin typeface="+mj-lt"/>
              </a:rPr>
              <a:t>Content One</a:t>
            </a:r>
            <a:endParaRPr lang="id-ID" sz="1600" b="1" dirty="0">
              <a:latin typeface="+mj-lt"/>
            </a:endParaRPr>
          </a:p>
        </p:txBody>
      </p:sp>
      <p:sp>
        <p:nvSpPr>
          <p:cNvPr id="66" name="TextBox 65"/>
          <p:cNvSpPr txBox="1"/>
          <p:nvPr/>
        </p:nvSpPr>
        <p:spPr>
          <a:xfrm>
            <a:off x="7205841" y="2101121"/>
            <a:ext cx="1874183" cy="440120"/>
          </a:xfrm>
          <a:prstGeom prst="rect">
            <a:avLst/>
          </a:prstGeom>
          <a:noFill/>
        </p:spPr>
        <p:txBody>
          <a:bodyPr wrap="square" lIns="100584" tIns="50292" rIns="100584" bIns="50292" rtlCol="0">
            <a:spAutoFit/>
          </a:bodyPr>
          <a:lstStyle/>
          <a:p>
            <a:pPr algn="r"/>
            <a:r>
              <a:rPr lang="ms-MY" altLang="en-US" sz="1100" dirty="0">
                <a:cs typeface="Open Sans Light" pitchFamily="34" charset="0"/>
              </a:rPr>
              <a:t>Lorem ipsum dolor sit amet, consectetur adipiscing elit.</a:t>
            </a:r>
            <a:endParaRPr lang="en-US" sz="1100" b="1" dirty="0"/>
          </a:p>
        </p:txBody>
      </p:sp>
      <p:sp>
        <p:nvSpPr>
          <p:cNvPr id="67" name="TextBox 66"/>
          <p:cNvSpPr txBox="1"/>
          <p:nvPr/>
        </p:nvSpPr>
        <p:spPr>
          <a:xfrm>
            <a:off x="6522195" y="2070662"/>
            <a:ext cx="908454" cy="501676"/>
          </a:xfrm>
          <a:prstGeom prst="rect">
            <a:avLst/>
          </a:prstGeom>
          <a:noFill/>
        </p:spPr>
        <p:txBody>
          <a:bodyPr wrap="none" lIns="100584" tIns="50292" rIns="100584" bIns="50292" rtlCol="0">
            <a:spAutoFit/>
          </a:bodyPr>
          <a:lstStyle/>
          <a:p>
            <a:r>
              <a:rPr lang="en-US" sz="2600" dirty="0">
                <a:solidFill>
                  <a:schemeClr val="accent1"/>
                </a:solidFill>
                <a:latin typeface="+mn-lt"/>
              </a:rPr>
              <a:t>25%</a:t>
            </a:r>
            <a:endParaRPr lang="id-ID" sz="1100" dirty="0">
              <a:cs typeface="Open Sans Light" pitchFamily="34" charset="0"/>
            </a:endParaRPr>
          </a:p>
        </p:txBody>
      </p:sp>
      <p:sp>
        <p:nvSpPr>
          <p:cNvPr id="68" name="TextBox 67"/>
          <p:cNvSpPr txBox="1"/>
          <p:nvPr/>
        </p:nvSpPr>
        <p:spPr>
          <a:xfrm>
            <a:off x="7321754" y="3848271"/>
            <a:ext cx="1265218" cy="347788"/>
          </a:xfrm>
          <a:prstGeom prst="rect">
            <a:avLst/>
          </a:prstGeom>
          <a:noFill/>
        </p:spPr>
        <p:txBody>
          <a:bodyPr wrap="none" lIns="100584" tIns="50292" rIns="100584" bIns="50292" rtlCol="0">
            <a:spAutoFit/>
          </a:bodyPr>
          <a:lstStyle/>
          <a:p>
            <a:r>
              <a:rPr lang="en-US" sz="1600" b="1" dirty="0">
                <a:latin typeface="+mj-lt"/>
              </a:rPr>
              <a:t>Content Two</a:t>
            </a:r>
            <a:endParaRPr lang="id-ID" sz="1600" b="1" dirty="0">
              <a:latin typeface="+mj-lt"/>
            </a:endParaRPr>
          </a:p>
        </p:txBody>
      </p:sp>
      <p:sp>
        <p:nvSpPr>
          <p:cNvPr id="70" name="TextBox 69"/>
          <p:cNvSpPr txBox="1"/>
          <p:nvPr/>
        </p:nvSpPr>
        <p:spPr>
          <a:xfrm>
            <a:off x="7321754" y="4092642"/>
            <a:ext cx="908454" cy="501676"/>
          </a:xfrm>
          <a:prstGeom prst="rect">
            <a:avLst/>
          </a:prstGeom>
          <a:noFill/>
        </p:spPr>
        <p:txBody>
          <a:bodyPr wrap="none" lIns="100584" tIns="50292" rIns="100584" bIns="50292" rtlCol="0">
            <a:spAutoFit/>
          </a:bodyPr>
          <a:lstStyle/>
          <a:p>
            <a:r>
              <a:rPr lang="en-US" sz="2600" dirty="0">
                <a:solidFill>
                  <a:schemeClr val="accent4"/>
                </a:solidFill>
                <a:latin typeface="+mn-lt"/>
              </a:rPr>
              <a:t>25%</a:t>
            </a:r>
            <a:endParaRPr lang="id-ID" sz="2600" dirty="0">
              <a:solidFill>
                <a:schemeClr val="accent4"/>
              </a:solidFill>
              <a:latin typeface="+mn-lt"/>
            </a:endParaRPr>
          </a:p>
        </p:txBody>
      </p:sp>
      <p:sp>
        <p:nvSpPr>
          <p:cNvPr id="45" name="TextBox 44"/>
          <p:cNvSpPr txBox="1"/>
          <p:nvPr/>
        </p:nvSpPr>
        <p:spPr>
          <a:xfrm>
            <a:off x="7945422" y="4131957"/>
            <a:ext cx="1627204" cy="609398"/>
          </a:xfrm>
          <a:prstGeom prst="rect">
            <a:avLst/>
          </a:prstGeom>
          <a:noFill/>
        </p:spPr>
        <p:txBody>
          <a:bodyPr wrap="square" lIns="100584" tIns="50292" rIns="100584" bIns="50292" rtlCol="0">
            <a:spAutoFit/>
          </a:bodyPr>
          <a:lstStyle/>
          <a:p>
            <a:pPr algn="r"/>
            <a:r>
              <a:rPr lang="ms-MY" altLang="en-US" sz="1100" dirty="0">
                <a:cs typeface="Open Sans Light" pitchFamily="34" charset="0"/>
              </a:rPr>
              <a:t>Lorem ipsum dolor sit amet, consectetur adipiscing elit.</a:t>
            </a:r>
            <a:endParaRPr lang="en-US" sz="1100" b="1" dirty="0"/>
          </a:p>
        </p:txBody>
      </p:sp>
      <p:pic>
        <p:nvPicPr>
          <p:cNvPr id="4" name="Picture 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78547" y="3420325"/>
            <a:ext cx="610508" cy="610508"/>
          </a:xfrm>
          <a:prstGeom prst="rect">
            <a:avLst/>
          </a:prstGeom>
        </p:spPr>
      </p:pic>
      <p:pic>
        <p:nvPicPr>
          <p:cNvPr id="5" name="Picture 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043014" y="2418927"/>
            <a:ext cx="396781" cy="396781"/>
          </a:xfrm>
          <a:prstGeom prst="rect">
            <a:avLst/>
          </a:prstGeom>
        </p:spPr>
      </p:pic>
      <p:pic>
        <p:nvPicPr>
          <p:cNvPr id="6" name="Picture 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308244" y="2321710"/>
            <a:ext cx="439061" cy="439061"/>
          </a:xfrm>
          <a:prstGeom prst="rect">
            <a:avLst/>
          </a:prstGeom>
        </p:spPr>
      </p:pic>
      <p:pic>
        <p:nvPicPr>
          <p:cNvPr id="7" name="Picture 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342654" y="3102988"/>
            <a:ext cx="431404" cy="431404"/>
          </a:xfrm>
          <a:prstGeom prst="rect">
            <a:avLst/>
          </a:prstGeom>
        </p:spPr>
      </p:pic>
    </p:spTree>
    <p:custDataLst>
      <p:tags r:id="rId1"/>
    </p:custDataLst>
    <p:extLst>
      <p:ext uri="{BB962C8B-B14F-4D97-AF65-F5344CB8AC3E}">
        <p14:creationId xmlns:p14="http://schemas.microsoft.com/office/powerpoint/2010/main" val="3087153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slides</a:t>
            </a:r>
            <a:endParaRPr lang="en-US" dirty="0"/>
          </a:p>
        </p:txBody>
      </p:sp>
      <p:sp>
        <p:nvSpPr>
          <p:cNvPr id="2" name="Slide Number Placeholder 1"/>
          <p:cNvSpPr>
            <a:spLocks noGrp="1"/>
          </p:cNvSpPr>
          <p:nvPr>
            <p:ph type="sldNum" sz="quarter" idx="4294967295"/>
          </p:nvPr>
        </p:nvSpPr>
        <p:spPr>
          <a:xfrm>
            <a:off x="9085263" y="438150"/>
            <a:ext cx="973137" cy="401638"/>
          </a:xfrm>
          <a:prstGeom prst="rect">
            <a:avLst/>
          </a:prstGeom>
        </p:spPr>
        <p:txBody>
          <a:bodyPr/>
          <a:lstStyle/>
          <a:p>
            <a:fld id="{EA01570A-8480-497D-96D4-D725A6D7C6AA}" type="slidenum">
              <a:rPr lang="en-US" smtClean="0"/>
              <a:t>10</a:t>
            </a:fld>
            <a:endParaRPr lang="en-US"/>
          </a:p>
        </p:txBody>
      </p:sp>
      <p:grpSp>
        <p:nvGrpSpPr>
          <p:cNvPr id="4" name="Group 3"/>
          <p:cNvGrpSpPr/>
          <p:nvPr/>
        </p:nvGrpSpPr>
        <p:grpSpPr>
          <a:xfrm>
            <a:off x="4158133" y="1741536"/>
            <a:ext cx="1709714" cy="1480412"/>
            <a:chOff x="3895725" y="1090296"/>
            <a:chExt cx="1349376" cy="1168400"/>
          </a:xfrm>
        </p:grpSpPr>
        <p:sp>
          <p:nvSpPr>
            <p:cNvPr id="5" name="Freeform 50"/>
            <p:cNvSpPr>
              <a:spLocks/>
            </p:cNvSpPr>
            <p:nvPr/>
          </p:nvSpPr>
          <p:spPr bwMode="auto">
            <a:xfrm>
              <a:off x="4059238" y="1229996"/>
              <a:ext cx="1025525" cy="889000"/>
            </a:xfrm>
            <a:custGeom>
              <a:avLst/>
              <a:gdLst>
                <a:gd name="T0" fmla="*/ 0 w 646"/>
                <a:gd name="T1" fmla="*/ 279 h 560"/>
                <a:gd name="T2" fmla="*/ 161 w 646"/>
                <a:gd name="T3" fmla="*/ 0 h 560"/>
                <a:gd name="T4" fmla="*/ 484 w 646"/>
                <a:gd name="T5" fmla="*/ 0 h 560"/>
                <a:gd name="T6" fmla="*/ 646 w 646"/>
                <a:gd name="T7" fmla="*/ 279 h 560"/>
                <a:gd name="T8" fmla="*/ 484 w 646"/>
                <a:gd name="T9" fmla="*/ 560 h 560"/>
                <a:gd name="T10" fmla="*/ 161 w 646"/>
                <a:gd name="T11" fmla="*/ 560 h 560"/>
                <a:gd name="T12" fmla="*/ 0 w 646"/>
                <a:gd name="T13" fmla="*/ 279 h 560"/>
              </a:gdLst>
              <a:ahLst/>
              <a:cxnLst>
                <a:cxn ang="0">
                  <a:pos x="T0" y="T1"/>
                </a:cxn>
                <a:cxn ang="0">
                  <a:pos x="T2" y="T3"/>
                </a:cxn>
                <a:cxn ang="0">
                  <a:pos x="T4" y="T5"/>
                </a:cxn>
                <a:cxn ang="0">
                  <a:pos x="T6" y="T7"/>
                </a:cxn>
                <a:cxn ang="0">
                  <a:pos x="T8" y="T9"/>
                </a:cxn>
                <a:cxn ang="0">
                  <a:pos x="T10" y="T11"/>
                </a:cxn>
                <a:cxn ang="0">
                  <a:pos x="T12" y="T13"/>
                </a:cxn>
              </a:cxnLst>
              <a:rect l="0" t="0" r="r" b="b"/>
              <a:pathLst>
                <a:path w="646" h="560">
                  <a:moveTo>
                    <a:pt x="0" y="279"/>
                  </a:moveTo>
                  <a:lnTo>
                    <a:pt x="161" y="0"/>
                  </a:lnTo>
                  <a:lnTo>
                    <a:pt x="484" y="0"/>
                  </a:lnTo>
                  <a:lnTo>
                    <a:pt x="646" y="279"/>
                  </a:lnTo>
                  <a:lnTo>
                    <a:pt x="484" y="560"/>
                  </a:lnTo>
                  <a:lnTo>
                    <a:pt x="161" y="560"/>
                  </a:lnTo>
                  <a:lnTo>
                    <a:pt x="0" y="27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51"/>
            <p:cNvSpPr>
              <a:spLocks/>
            </p:cNvSpPr>
            <p:nvPr/>
          </p:nvSpPr>
          <p:spPr bwMode="auto">
            <a:xfrm>
              <a:off x="3895725" y="1090296"/>
              <a:ext cx="419100" cy="582613"/>
            </a:xfrm>
            <a:custGeom>
              <a:avLst/>
              <a:gdLst>
                <a:gd name="T0" fmla="*/ 264 w 264"/>
                <a:gd name="T1" fmla="*/ 88 h 367"/>
                <a:gd name="T2" fmla="*/ 213 w 264"/>
                <a:gd name="T3" fmla="*/ 0 h 367"/>
                <a:gd name="T4" fmla="*/ 0 w 264"/>
                <a:gd name="T5" fmla="*/ 367 h 367"/>
                <a:gd name="T6" fmla="*/ 103 w 264"/>
                <a:gd name="T7" fmla="*/ 367 h 367"/>
                <a:gd name="T8" fmla="*/ 264 w 264"/>
                <a:gd name="T9" fmla="*/ 88 h 367"/>
              </a:gdLst>
              <a:ahLst/>
              <a:cxnLst>
                <a:cxn ang="0">
                  <a:pos x="T0" y="T1"/>
                </a:cxn>
                <a:cxn ang="0">
                  <a:pos x="T2" y="T3"/>
                </a:cxn>
                <a:cxn ang="0">
                  <a:pos x="T4" y="T5"/>
                </a:cxn>
                <a:cxn ang="0">
                  <a:pos x="T6" y="T7"/>
                </a:cxn>
                <a:cxn ang="0">
                  <a:pos x="T8" y="T9"/>
                </a:cxn>
              </a:cxnLst>
              <a:rect l="0" t="0" r="r" b="b"/>
              <a:pathLst>
                <a:path w="264" h="367">
                  <a:moveTo>
                    <a:pt x="264" y="88"/>
                  </a:moveTo>
                  <a:lnTo>
                    <a:pt x="213" y="0"/>
                  </a:lnTo>
                  <a:lnTo>
                    <a:pt x="0" y="367"/>
                  </a:lnTo>
                  <a:lnTo>
                    <a:pt x="103" y="367"/>
                  </a:lnTo>
                  <a:lnTo>
                    <a:pt x="264" y="88"/>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p:cNvSpPr>
              <a:spLocks/>
            </p:cNvSpPr>
            <p:nvPr/>
          </p:nvSpPr>
          <p:spPr bwMode="auto">
            <a:xfrm>
              <a:off x="4233863" y="1090296"/>
              <a:ext cx="674688" cy="139700"/>
            </a:xfrm>
            <a:custGeom>
              <a:avLst/>
              <a:gdLst>
                <a:gd name="T0" fmla="*/ 425 w 425"/>
                <a:gd name="T1" fmla="*/ 0 h 88"/>
                <a:gd name="T2" fmla="*/ 0 w 425"/>
                <a:gd name="T3" fmla="*/ 0 h 88"/>
                <a:gd name="T4" fmla="*/ 51 w 425"/>
                <a:gd name="T5" fmla="*/ 88 h 88"/>
                <a:gd name="T6" fmla="*/ 374 w 425"/>
                <a:gd name="T7" fmla="*/ 88 h 88"/>
                <a:gd name="T8" fmla="*/ 425 w 425"/>
                <a:gd name="T9" fmla="*/ 0 h 88"/>
              </a:gdLst>
              <a:ahLst/>
              <a:cxnLst>
                <a:cxn ang="0">
                  <a:pos x="T0" y="T1"/>
                </a:cxn>
                <a:cxn ang="0">
                  <a:pos x="T2" y="T3"/>
                </a:cxn>
                <a:cxn ang="0">
                  <a:pos x="T4" y="T5"/>
                </a:cxn>
                <a:cxn ang="0">
                  <a:pos x="T6" y="T7"/>
                </a:cxn>
                <a:cxn ang="0">
                  <a:pos x="T8" y="T9"/>
                </a:cxn>
              </a:cxnLst>
              <a:rect l="0" t="0" r="r" b="b"/>
              <a:pathLst>
                <a:path w="425" h="88">
                  <a:moveTo>
                    <a:pt x="425" y="0"/>
                  </a:moveTo>
                  <a:lnTo>
                    <a:pt x="0" y="0"/>
                  </a:lnTo>
                  <a:lnTo>
                    <a:pt x="51" y="88"/>
                  </a:lnTo>
                  <a:lnTo>
                    <a:pt x="374" y="88"/>
                  </a:lnTo>
                  <a:lnTo>
                    <a:pt x="425" y="0"/>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3"/>
            <p:cNvSpPr>
              <a:spLocks/>
            </p:cNvSpPr>
            <p:nvPr/>
          </p:nvSpPr>
          <p:spPr bwMode="auto">
            <a:xfrm>
              <a:off x="4233863" y="2118996"/>
              <a:ext cx="674688" cy="139700"/>
            </a:xfrm>
            <a:custGeom>
              <a:avLst/>
              <a:gdLst>
                <a:gd name="T0" fmla="*/ 0 w 425"/>
                <a:gd name="T1" fmla="*/ 88 h 88"/>
                <a:gd name="T2" fmla="*/ 425 w 425"/>
                <a:gd name="T3" fmla="*/ 88 h 88"/>
                <a:gd name="T4" fmla="*/ 374 w 425"/>
                <a:gd name="T5" fmla="*/ 0 h 88"/>
                <a:gd name="T6" fmla="*/ 51 w 425"/>
                <a:gd name="T7" fmla="*/ 0 h 88"/>
                <a:gd name="T8" fmla="*/ 0 w 425"/>
                <a:gd name="T9" fmla="*/ 88 h 88"/>
              </a:gdLst>
              <a:ahLst/>
              <a:cxnLst>
                <a:cxn ang="0">
                  <a:pos x="T0" y="T1"/>
                </a:cxn>
                <a:cxn ang="0">
                  <a:pos x="T2" y="T3"/>
                </a:cxn>
                <a:cxn ang="0">
                  <a:pos x="T4" y="T5"/>
                </a:cxn>
                <a:cxn ang="0">
                  <a:pos x="T6" y="T7"/>
                </a:cxn>
                <a:cxn ang="0">
                  <a:pos x="T8" y="T9"/>
                </a:cxn>
              </a:cxnLst>
              <a:rect l="0" t="0" r="r" b="b"/>
              <a:pathLst>
                <a:path w="425" h="88">
                  <a:moveTo>
                    <a:pt x="0" y="88"/>
                  </a:moveTo>
                  <a:lnTo>
                    <a:pt x="425" y="88"/>
                  </a:lnTo>
                  <a:lnTo>
                    <a:pt x="374" y="0"/>
                  </a:lnTo>
                  <a:lnTo>
                    <a:pt x="51" y="0"/>
                  </a:lnTo>
                  <a:lnTo>
                    <a:pt x="0" y="88"/>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54"/>
            <p:cNvSpPr>
              <a:spLocks/>
            </p:cNvSpPr>
            <p:nvPr/>
          </p:nvSpPr>
          <p:spPr bwMode="auto">
            <a:xfrm>
              <a:off x="3895725" y="1672908"/>
              <a:ext cx="419100" cy="585788"/>
            </a:xfrm>
            <a:custGeom>
              <a:avLst/>
              <a:gdLst>
                <a:gd name="T0" fmla="*/ 103 w 264"/>
                <a:gd name="T1" fmla="*/ 0 h 369"/>
                <a:gd name="T2" fmla="*/ 0 w 264"/>
                <a:gd name="T3" fmla="*/ 0 h 369"/>
                <a:gd name="T4" fmla="*/ 213 w 264"/>
                <a:gd name="T5" fmla="*/ 369 h 369"/>
                <a:gd name="T6" fmla="*/ 264 w 264"/>
                <a:gd name="T7" fmla="*/ 281 h 369"/>
                <a:gd name="T8" fmla="*/ 103 w 264"/>
                <a:gd name="T9" fmla="*/ 0 h 369"/>
              </a:gdLst>
              <a:ahLst/>
              <a:cxnLst>
                <a:cxn ang="0">
                  <a:pos x="T0" y="T1"/>
                </a:cxn>
                <a:cxn ang="0">
                  <a:pos x="T2" y="T3"/>
                </a:cxn>
                <a:cxn ang="0">
                  <a:pos x="T4" y="T5"/>
                </a:cxn>
                <a:cxn ang="0">
                  <a:pos x="T6" y="T7"/>
                </a:cxn>
                <a:cxn ang="0">
                  <a:pos x="T8" y="T9"/>
                </a:cxn>
              </a:cxnLst>
              <a:rect l="0" t="0" r="r" b="b"/>
              <a:pathLst>
                <a:path w="264" h="369">
                  <a:moveTo>
                    <a:pt x="103" y="0"/>
                  </a:moveTo>
                  <a:lnTo>
                    <a:pt x="0" y="0"/>
                  </a:lnTo>
                  <a:lnTo>
                    <a:pt x="213" y="369"/>
                  </a:lnTo>
                  <a:lnTo>
                    <a:pt x="264" y="281"/>
                  </a:lnTo>
                  <a:lnTo>
                    <a:pt x="103" y="0"/>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5"/>
            <p:cNvSpPr>
              <a:spLocks/>
            </p:cNvSpPr>
            <p:nvPr/>
          </p:nvSpPr>
          <p:spPr bwMode="auto">
            <a:xfrm>
              <a:off x="4827588" y="1090296"/>
              <a:ext cx="417513" cy="582613"/>
            </a:xfrm>
            <a:custGeom>
              <a:avLst/>
              <a:gdLst>
                <a:gd name="T0" fmla="*/ 0 w 263"/>
                <a:gd name="T1" fmla="*/ 88 h 367"/>
                <a:gd name="T2" fmla="*/ 51 w 263"/>
                <a:gd name="T3" fmla="*/ 0 h 367"/>
                <a:gd name="T4" fmla="*/ 263 w 263"/>
                <a:gd name="T5" fmla="*/ 367 h 367"/>
                <a:gd name="T6" fmla="*/ 162 w 263"/>
                <a:gd name="T7" fmla="*/ 367 h 367"/>
                <a:gd name="T8" fmla="*/ 0 w 263"/>
                <a:gd name="T9" fmla="*/ 88 h 367"/>
              </a:gdLst>
              <a:ahLst/>
              <a:cxnLst>
                <a:cxn ang="0">
                  <a:pos x="T0" y="T1"/>
                </a:cxn>
                <a:cxn ang="0">
                  <a:pos x="T2" y="T3"/>
                </a:cxn>
                <a:cxn ang="0">
                  <a:pos x="T4" y="T5"/>
                </a:cxn>
                <a:cxn ang="0">
                  <a:pos x="T6" y="T7"/>
                </a:cxn>
                <a:cxn ang="0">
                  <a:pos x="T8" y="T9"/>
                </a:cxn>
              </a:cxnLst>
              <a:rect l="0" t="0" r="r" b="b"/>
              <a:pathLst>
                <a:path w="263" h="367">
                  <a:moveTo>
                    <a:pt x="0" y="88"/>
                  </a:moveTo>
                  <a:lnTo>
                    <a:pt x="51" y="0"/>
                  </a:lnTo>
                  <a:lnTo>
                    <a:pt x="263" y="367"/>
                  </a:lnTo>
                  <a:lnTo>
                    <a:pt x="162" y="367"/>
                  </a:lnTo>
                  <a:lnTo>
                    <a:pt x="0" y="88"/>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6"/>
            <p:cNvSpPr>
              <a:spLocks/>
            </p:cNvSpPr>
            <p:nvPr/>
          </p:nvSpPr>
          <p:spPr bwMode="auto">
            <a:xfrm>
              <a:off x="4827588" y="1672908"/>
              <a:ext cx="417513" cy="585788"/>
            </a:xfrm>
            <a:custGeom>
              <a:avLst/>
              <a:gdLst>
                <a:gd name="T0" fmla="*/ 162 w 263"/>
                <a:gd name="T1" fmla="*/ 0 h 369"/>
                <a:gd name="T2" fmla="*/ 263 w 263"/>
                <a:gd name="T3" fmla="*/ 0 h 369"/>
                <a:gd name="T4" fmla="*/ 51 w 263"/>
                <a:gd name="T5" fmla="*/ 369 h 369"/>
                <a:gd name="T6" fmla="*/ 0 w 263"/>
                <a:gd name="T7" fmla="*/ 281 h 369"/>
                <a:gd name="T8" fmla="*/ 162 w 263"/>
                <a:gd name="T9" fmla="*/ 0 h 369"/>
              </a:gdLst>
              <a:ahLst/>
              <a:cxnLst>
                <a:cxn ang="0">
                  <a:pos x="T0" y="T1"/>
                </a:cxn>
                <a:cxn ang="0">
                  <a:pos x="T2" y="T3"/>
                </a:cxn>
                <a:cxn ang="0">
                  <a:pos x="T4" y="T5"/>
                </a:cxn>
                <a:cxn ang="0">
                  <a:pos x="T6" y="T7"/>
                </a:cxn>
                <a:cxn ang="0">
                  <a:pos x="T8" y="T9"/>
                </a:cxn>
              </a:cxnLst>
              <a:rect l="0" t="0" r="r" b="b"/>
              <a:pathLst>
                <a:path w="263" h="369">
                  <a:moveTo>
                    <a:pt x="162" y="0"/>
                  </a:moveTo>
                  <a:lnTo>
                    <a:pt x="263" y="0"/>
                  </a:lnTo>
                  <a:lnTo>
                    <a:pt x="51" y="369"/>
                  </a:lnTo>
                  <a:lnTo>
                    <a:pt x="0" y="281"/>
                  </a:lnTo>
                  <a:lnTo>
                    <a:pt x="162"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2876857" y="2479728"/>
            <a:ext cx="1709713" cy="1482424"/>
            <a:chOff x="2884488" y="1672908"/>
            <a:chExt cx="1349375" cy="1169988"/>
          </a:xfrm>
        </p:grpSpPr>
        <p:sp>
          <p:nvSpPr>
            <p:cNvPr id="13" name="Freeform 57"/>
            <p:cNvSpPr>
              <a:spLocks/>
            </p:cNvSpPr>
            <p:nvPr/>
          </p:nvSpPr>
          <p:spPr bwMode="auto">
            <a:xfrm>
              <a:off x="3046413" y="1814196"/>
              <a:ext cx="1027113" cy="887413"/>
            </a:xfrm>
            <a:custGeom>
              <a:avLst/>
              <a:gdLst>
                <a:gd name="T0" fmla="*/ 0 w 647"/>
                <a:gd name="T1" fmla="*/ 280 h 559"/>
                <a:gd name="T2" fmla="*/ 161 w 647"/>
                <a:gd name="T3" fmla="*/ 0 h 559"/>
                <a:gd name="T4" fmla="*/ 484 w 647"/>
                <a:gd name="T5" fmla="*/ 0 h 559"/>
                <a:gd name="T6" fmla="*/ 647 w 647"/>
                <a:gd name="T7" fmla="*/ 280 h 559"/>
                <a:gd name="T8" fmla="*/ 484 w 647"/>
                <a:gd name="T9" fmla="*/ 559 h 559"/>
                <a:gd name="T10" fmla="*/ 161 w 647"/>
                <a:gd name="T11" fmla="*/ 559 h 559"/>
                <a:gd name="T12" fmla="*/ 0 w 647"/>
                <a:gd name="T13" fmla="*/ 280 h 559"/>
              </a:gdLst>
              <a:ahLst/>
              <a:cxnLst>
                <a:cxn ang="0">
                  <a:pos x="T0" y="T1"/>
                </a:cxn>
                <a:cxn ang="0">
                  <a:pos x="T2" y="T3"/>
                </a:cxn>
                <a:cxn ang="0">
                  <a:pos x="T4" y="T5"/>
                </a:cxn>
                <a:cxn ang="0">
                  <a:pos x="T6" y="T7"/>
                </a:cxn>
                <a:cxn ang="0">
                  <a:pos x="T8" y="T9"/>
                </a:cxn>
                <a:cxn ang="0">
                  <a:pos x="T10" y="T11"/>
                </a:cxn>
                <a:cxn ang="0">
                  <a:pos x="T12" y="T13"/>
                </a:cxn>
              </a:cxnLst>
              <a:rect l="0" t="0" r="r" b="b"/>
              <a:pathLst>
                <a:path w="647" h="559">
                  <a:moveTo>
                    <a:pt x="0" y="280"/>
                  </a:moveTo>
                  <a:lnTo>
                    <a:pt x="161" y="0"/>
                  </a:lnTo>
                  <a:lnTo>
                    <a:pt x="484" y="0"/>
                  </a:lnTo>
                  <a:lnTo>
                    <a:pt x="647" y="280"/>
                  </a:lnTo>
                  <a:lnTo>
                    <a:pt x="484" y="559"/>
                  </a:lnTo>
                  <a:lnTo>
                    <a:pt x="161" y="559"/>
                  </a:lnTo>
                  <a:lnTo>
                    <a:pt x="0" y="28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8"/>
            <p:cNvSpPr>
              <a:spLocks/>
            </p:cNvSpPr>
            <p:nvPr/>
          </p:nvSpPr>
          <p:spPr bwMode="auto">
            <a:xfrm>
              <a:off x="2884488" y="1672908"/>
              <a:ext cx="417513" cy="585788"/>
            </a:xfrm>
            <a:custGeom>
              <a:avLst/>
              <a:gdLst>
                <a:gd name="T0" fmla="*/ 263 w 263"/>
                <a:gd name="T1" fmla="*/ 89 h 369"/>
                <a:gd name="T2" fmla="*/ 213 w 263"/>
                <a:gd name="T3" fmla="*/ 0 h 369"/>
                <a:gd name="T4" fmla="*/ 0 w 263"/>
                <a:gd name="T5" fmla="*/ 369 h 369"/>
                <a:gd name="T6" fmla="*/ 102 w 263"/>
                <a:gd name="T7" fmla="*/ 369 h 369"/>
                <a:gd name="T8" fmla="*/ 263 w 263"/>
                <a:gd name="T9" fmla="*/ 89 h 369"/>
              </a:gdLst>
              <a:ahLst/>
              <a:cxnLst>
                <a:cxn ang="0">
                  <a:pos x="T0" y="T1"/>
                </a:cxn>
                <a:cxn ang="0">
                  <a:pos x="T2" y="T3"/>
                </a:cxn>
                <a:cxn ang="0">
                  <a:pos x="T4" y="T5"/>
                </a:cxn>
                <a:cxn ang="0">
                  <a:pos x="T6" y="T7"/>
                </a:cxn>
                <a:cxn ang="0">
                  <a:pos x="T8" y="T9"/>
                </a:cxn>
              </a:cxnLst>
              <a:rect l="0" t="0" r="r" b="b"/>
              <a:pathLst>
                <a:path w="263" h="369">
                  <a:moveTo>
                    <a:pt x="263" y="89"/>
                  </a:moveTo>
                  <a:lnTo>
                    <a:pt x="213" y="0"/>
                  </a:lnTo>
                  <a:lnTo>
                    <a:pt x="0" y="369"/>
                  </a:lnTo>
                  <a:lnTo>
                    <a:pt x="102" y="369"/>
                  </a:lnTo>
                  <a:lnTo>
                    <a:pt x="263" y="89"/>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9"/>
            <p:cNvSpPr>
              <a:spLocks/>
            </p:cNvSpPr>
            <p:nvPr/>
          </p:nvSpPr>
          <p:spPr bwMode="auto">
            <a:xfrm>
              <a:off x="3222625" y="1672908"/>
              <a:ext cx="673100" cy="141288"/>
            </a:xfrm>
            <a:custGeom>
              <a:avLst/>
              <a:gdLst>
                <a:gd name="T0" fmla="*/ 424 w 424"/>
                <a:gd name="T1" fmla="*/ 0 h 89"/>
                <a:gd name="T2" fmla="*/ 0 w 424"/>
                <a:gd name="T3" fmla="*/ 0 h 89"/>
                <a:gd name="T4" fmla="*/ 50 w 424"/>
                <a:gd name="T5" fmla="*/ 89 h 89"/>
                <a:gd name="T6" fmla="*/ 373 w 424"/>
                <a:gd name="T7" fmla="*/ 89 h 89"/>
                <a:gd name="T8" fmla="*/ 424 w 424"/>
                <a:gd name="T9" fmla="*/ 0 h 89"/>
              </a:gdLst>
              <a:ahLst/>
              <a:cxnLst>
                <a:cxn ang="0">
                  <a:pos x="T0" y="T1"/>
                </a:cxn>
                <a:cxn ang="0">
                  <a:pos x="T2" y="T3"/>
                </a:cxn>
                <a:cxn ang="0">
                  <a:pos x="T4" y="T5"/>
                </a:cxn>
                <a:cxn ang="0">
                  <a:pos x="T6" y="T7"/>
                </a:cxn>
                <a:cxn ang="0">
                  <a:pos x="T8" y="T9"/>
                </a:cxn>
              </a:cxnLst>
              <a:rect l="0" t="0" r="r" b="b"/>
              <a:pathLst>
                <a:path w="424" h="89">
                  <a:moveTo>
                    <a:pt x="424" y="0"/>
                  </a:moveTo>
                  <a:lnTo>
                    <a:pt x="0" y="0"/>
                  </a:lnTo>
                  <a:lnTo>
                    <a:pt x="50" y="89"/>
                  </a:lnTo>
                  <a:lnTo>
                    <a:pt x="373" y="89"/>
                  </a:lnTo>
                  <a:lnTo>
                    <a:pt x="424" y="0"/>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0"/>
            <p:cNvSpPr>
              <a:spLocks/>
            </p:cNvSpPr>
            <p:nvPr/>
          </p:nvSpPr>
          <p:spPr bwMode="auto">
            <a:xfrm>
              <a:off x="3222625" y="2701608"/>
              <a:ext cx="673100" cy="141288"/>
            </a:xfrm>
            <a:custGeom>
              <a:avLst/>
              <a:gdLst>
                <a:gd name="T0" fmla="*/ 0 w 424"/>
                <a:gd name="T1" fmla="*/ 89 h 89"/>
                <a:gd name="T2" fmla="*/ 424 w 424"/>
                <a:gd name="T3" fmla="*/ 89 h 89"/>
                <a:gd name="T4" fmla="*/ 373 w 424"/>
                <a:gd name="T5" fmla="*/ 0 h 89"/>
                <a:gd name="T6" fmla="*/ 50 w 424"/>
                <a:gd name="T7" fmla="*/ 0 h 89"/>
                <a:gd name="T8" fmla="*/ 0 w 424"/>
                <a:gd name="T9" fmla="*/ 89 h 89"/>
              </a:gdLst>
              <a:ahLst/>
              <a:cxnLst>
                <a:cxn ang="0">
                  <a:pos x="T0" y="T1"/>
                </a:cxn>
                <a:cxn ang="0">
                  <a:pos x="T2" y="T3"/>
                </a:cxn>
                <a:cxn ang="0">
                  <a:pos x="T4" y="T5"/>
                </a:cxn>
                <a:cxn ang="0">
                  <a:pos x="T6" y="T7"/>
                </a:cxn>
                <a:cxn ang="0">
                  <a:pos x="T8" y="T9"/>
                </a:cxn>
              </a:cxnLst>
              <a:rect l="0" t="0" r="r" b="b"/>
              <a:pathLst>
                <a:path w="424" h="89">
                  <a:moveTo>
                    <a:pt x="0" y="89"/>
                  </a:moveTo>
                  <a:lnTo>
                    <a:pt x="424" y="89"/>
                  </a:lnTo>
                  <a:lnTo>
                    <a:pt x="373" y="0"/>
                  </a:lnTo>
                  <a:lnTo>
                    <a:pt x="50" y="0"/>
                  </a:lnTo>
                  <a:lnTo>
                    <a:pt x="0" y="89"/>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1"/>
            <p:cNvSpPr>
              <a:spLocks/>
            </p:cNvSpPr>
            <p:nvPr/>
          </p:nvSpPr>
          <p:spPr bwMode="auto">
            <a:xfrm>
              <a:off x="2884488" y="2258696"/>
              <a:ext cx="417513" cy="584200"/>
            </a:xfrm>
            <a:custGeom>
              <a:avLst/>
              <a:gdLst>
                <a:gd name="T0" fmla="*/ 102 w 263"/>
                <a:gd name="T1" fmla="*/ 0 h 368"/>
                <a:gd name="T2" fmla="*/ 0 w 263"/>
                <a:gd name="T3" fmla="*/ 0 h 368"/>
                <a:gd name="T4" fmla="*/ 213 w 263"/>
                <a:gd name="T5" fmla="*/ 368 h 368"/>
                <a:gd name="T6" fmla="*/ 263 w 263"/>
                <a:gd name="T7" fmla="*/ 279 h 368"/>
                <a:gd name="T8" fmla="*/ 102 w 263"/>
                <a:gd name="T9" fmla="*/ 0 h 368"/>
              </a:gdLst>
              <a:ahLst/>
              <a:cxnLst>
                <a:cxn ang="0">
                  <a:pos x="T0" y="T1"/>
                </a:cxn>
                <a:cxn ang="0">
                  <a:pos x="T2" y="T3"/>
                </a:cxn>
                <a:cxn ang="0">
                  <a:pos x="T4" y="T5"/>
                </a:cxn>
                <a:cxn ang="0">
                  <a:pos x="T6" y="T7"/>
                </a:cxn>
                <a:cxn ang="0">
                  <a:pos x="T8" y="T9"/>
                </a:cxn>
              </a:cxnLst>
              <a:rect l="0" t="0" r="r" b="b"/>
              <a:pathLst>
                <a:path w="263" h="368">
                  <a:moveTo>
                    <a:pt x="102" y="0"/>
                  </a:moveTo>
                  <a:lnTo>
                    <a:pt x="0" y="0"/>
                  </a:lnTo>
                  <a:lnTo>
                    <a:pt x="213" y="368"/>
                  </a:lnTo>
                  <a:lnTo>
                    <a:pt x="263" y="279"/>
                  </a:lnTo>
                  <a:lnTo>
                    <a:pt x="102" y="0"/>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2"/>
            <p:cNvSpPr>
              <a:spLocks/>
            </p:cNvSpPr>
            <p:nvPr/>
          </p:nvSpPr>
          <p:spPr bwMode="auto">
            <a:xfrm>
              <a:off x="3814763" y="1672908"/>
              <a:ext cx="419100" cy="585788"/>
            </a:xfrm>
            <a:custGeom>
              <a:avLst/>
              <a:gdLst>
                <a:gd name="T0" fmla="*/ 0 w 264"/>
                <a:gd name="T1" fmla="*/ 89 h 369"/>
                <a:gd name="T2" fmla="*/ 51 w 264"/>
                <a:gd name="T3" fmla="*/ 0 h 369"/>
                <a:gd name="T4" fmla="*/ 264 w 264"/>
                <a:gd name="T5" fmla="*/ 369 h 369"/>
                <a:gd name="T6" fmla="*/ 163 w 264"/>
                <a:gd name="T7" fmla="*/ 369 h 369"/>
                <a:gd name="T8" fmla="*/ 0 w 264"/>
                <a:gd name="T9" fmla="*/ 89 h 369"/>
              </a:gdLst>
              <a:ahLst/>
              <a:cxnLst>
                <a:cxn ang="0">
                  <a:pos x="T0" y="T1"/>
                </a:cxn>
                <a:cxn ang="0">
                  <a:pos x="T2" y="T3"/>
                </a:cxn>
                <a:cxn ang="0">
                  <a:pos x="T4" y="T5"/>
                </a:cxn>
                <a:cxn ang="0">
                  <a:pos x="T6" y="T7"/>
                </a:cxn>
                <a:cxn ang="0">
                  <a:pos x="T8" y="T9"/>
                </a:cxn>
              </a:cxnLst>
              <a:rect l="0" t="0" r="r" b="b"/>
              <a:pathLst>
                <a:path w="264" h="369">
                  <a:moveTo>
                    <a:pt x="0" y="89"/>
                  </a:moveTo>
                  <a:lnTo>
                    <a:pt x="51" y="0"/>
                  </a:lnTo>
                  <a:lnTo>
                    <a:pt x="264" y="369"/>
                  </a:lnTo>
                  <a:lnTo>
                    <a:pt x="163" y="369"/>
                  </a:lnTo>
                  <a:lnTo>
                    <a:pt x="0" y="89"/>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3"/>
            <p:cNvSpPr>
              <a:spLocks/>
            </p:cNvSpPr>
            <p:nvPr/>
          </p:nvSpPr>
          <p:spPr bwMode="auto">
            <a:xfrm>
              <a:off x="3814763" y="2258696"/>
              <a:ext cx="419100" cy="584200"/>
            </a:xfrm>
            <a:custGeom>
              <a:avLst/>
              <a:gdLst>
                <a:gd name="T0" fmla="*/ 163 w 264"/>
                <a:gd name="T1" fmla="*/ 0 h 368"/>
                <a:gd name="T2" fmla="*/ 264 w 264"/>
                <a:gd name="T3" fmla="*/ 0 h 368"/>
                <a:gd name="T4" fmla="*/ 51 w 264"/>
                <a:gd name="T5" fmla="*/ 368 h 368"/>
                <a:gd name="T6" fmla="*/ 0 w 264"/>
                <a:gd name="T7" fmla="*/ 279 h 368"/>
                <a:gd name="T8" fmla="*/ 163 w 264"/>
                <a:gd name="T9" fmla="*/ 0 h 368"/>
              </a:gdLst>
              <a:ahLst/>
              <a:cxnLst>
                <a:cxn ang="0">
                  <a:pos x="T0" y="T1"/>
                </a:cxn>
                <a:cxn ang="0">
                  <a:pos x="T2" y="T3"/>
                </a:cxn>
                <a:cxn ang="0">
                  <a:pos x="T4" y="T5"/>
                </a:cxn>
                <a:cxn ang="0">
                  <a:pos x="T6" y="T7"/>
                </a:cxn>
                <a:cxn ang="0">
                  <a:pos x="T8" y="T9"/>
                </a:cxn>
              </a:cxnLst>
              <a:rect l="0" t="0" r="r" b="b"/>
              <a:pathLst>
                <a:path w="264" h="368">
                  <a:moveTo>
                    <a:pt x="163" y="0"/>
                  </a:moveTo>
                  <a:lnTo>
                    <a:pt x="264" y="0"/>
                  </a:lnTo>
                  <a:lnTo>
                    <a:pt x="51" y="368"/>
                  </a:lnTo>
                  <a:lnTo>
                    <a:pt x="0" y="279"/>
                  </a:lnTo>
                  <a:lnTo>
                    <a:pt x="163" y="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p:nvGrpSpPr>
        <p:grpSpPr>
          <a:xfrm>
            <a:off x="5441426" y="2479728"/>
            <a:ext cx="1709713" cy="1482424"/>
            <a:chOff x="4908550" y="1672908"/>
            <a:chExt cx="1349375" cy="1169988"/>
          </a:xfrm>
        </p:grpSpPr>
        <p:sp>
          <p:nvSpPr>
            <p:cNvPr id="21" name="Freeform 64"/>
            <p:cNvSpPr>
              <a:spLocks/>
            </p:cNvSpPr>
            <p:nvPr/>
          </p:nvSpPr>
          <p:spPr bwMode="auto">
            <a:xfrm>
              <a:off x="5070475" y="1814196"/>
              <a:ext cx="1027113" cy="887413"/>
            </a:xfrm>
            <a:custGeom>
              <a:avLst/>
              <a:gdLst>
                <a:gd name="T0" fmla="*/ 0 w 647"/>
                <a:gd name="T1" fmla="*/ 280 h 559"/>
                <a:gd name="T2" fmla="*/ 161 w 647"/>
                <a:gd name="T3" fmla="*/ 0 h 559"/>
                <a:gd name="T4" fmla="*/ 484 w 647"/>
                <a:gd name="T5" fmla="*/ 0 h 559"/>
                <a:gd name="T6" fmla="*/ 647 w 647"/>
                <a:gd name="T7" fmla="*/ 280 h 559"/>
                <a:gd name="T8" fmla="*/ 484 w 647"/>
                <a:gd name="T9" fmla="*/ 559 h 559"/>
                <a:gd name="T10" fmla="*/ 161 w 647"/>
                <a:gd name="T11" fmla="*/ 559 h 559"/>
                <a:gd name="T12" fmla="*/ 0 w 647"/>
                <a:gd name="T13" fmla="*/ 280 h 559"/>
              </a:gdLst>
              <a:ahLst/>
              <a:cxnLst>
                <a:cxn ang="0">
                  <a:pos x="T0" y="T1"/>
                </a:cxn>
                <a:cxn ang="0">
                  <a:pos x="T2" y="T3"/>
                </a:cxn>
                <a:cxn ang="0">
                  <a:pos x="T4" y="T5"/>
                </a:cxn>
                <a:cxn ang="0">
                  <a:pos x="T6" y="T7"/>
                </a:cxn>
                <a:cxn ang="0">
                  <a:pos x="T8" y="T9"/>
                </a:cxn>
                <a:cxn ang="0">
                  <a:pos x="T10" y="T11"/>
                </a:cxn>
                <a:cxn ang="0">
                  <a:pos x="T12" y="T13"/>
                </a:cxn>
              </a:cxnLst>
              <a:rect l="0" t="0" r="r" b="b"/>
              <a:pathLst>
                <a:path w="647" h="559">
                  <a:moveTo>
                    <a:pt x="0" y="280"/>
                  </a:moveTo>
                  <a:lnTo>
                    <a:pt x="161" y="0"/>
                  </a:lnTo>
                  <a:lnTo>
                    <a:pt x="484" y="0"/>
                  </a:lnTo>
                  <a:lnTo>
                    <a:pt x="647" y="280"/>
                  </a:lnTo>
                  <a:lnTo>
                    <a:pt x="484" y="559"/>
                  </a:lnTo>
                  <a:lnTo>
                    <a:pt x="161" y="559"/>
                  </a:lnTo>
                  <a:lnTo>
                    <a:pt x="0" y="28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5"/>
            <p:cNvSpPr>
              <a:spLocks/>
            </p:cNvSpPr>
            <p:nvPr/>
          </p:nvSpPr>
          <p:spPr bwMode="auto">
            <a:xfrm>
              <a:off x="4908550" y="1672908"/>
              <a:ext cx="417513" cy="585788"/>
            </a:xfrm>
            <a:custGeom>
              <a:avLst/>
              <a:gdLst>
                <a:gd name="T0" fmla="*/ 263 w 263"/>
                <a:gd name="T1" fmla="*/ 89 h 369"/>
                <a:gd name="T2" fmla="*/ 212 w 263"/>
                <a:gd name="T3" fmla="*/ 0 h 369"/>
                <a:gd name="T4" fmla="*/ 0 w 263"/>
                <a:gd name="T5" fmla="*/ 369 h 369"/>
                <a:gd name="T6" fmla="*/ 102 w 263"/>
                <a:gd name="T7" fmla="*/ 369 h 369"/>
                <a:gd name="T8" fmla="*/ 263 w 263"/>
                <a:gd name="T9" fmla="*/ 89 h 369"/>
              </a:gdLst>
              <a:ahLst/>
              <a:cxnLst>
                <a:cxn ang="0">
                  <a:pos x="T0" y="T1"/>
                </a:cxn>
                <a:cxn ang="0">
                  <a:pos x="T2" y="T3"/>
                </a:cxn>
                <a:cxn ang="0">
                  <a:pos x="T4" y="T5"/>
                </a:cxn>
                <a:cxn ang="0">
                  <a:pos x="T6" y="T7"/>
                </a:cxn>
                <a:cxn ang="0">
                  <a:pos x="T8" y="T9"/>
                </a:cxn>
              </a:cxnLst>
              <a:rect l="0" t="0" r="r" b="b"/>
              <a:pathLst>
                <a:path w="263" h="369">
                  <a:moveTo>
                    <a:pt x="263" y="89"/>
                  </a:moveTo>
                  <a:lnTo>
                    <a:pt x="212" y="0"/>
                  </a:lnTo>
                  <a:lnTo>
                    <a:pt x="0" y="369"/>
                  </a:lnTo>
                  <a:lnTo>
                    <a:pt x="102" y="369"/>
                  </a:lnTo>
                  <a:lnTo>
                    <a:pt x="263" y="89"/>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6"/>
            <p:cNvSpPr>
              <a:spLocks/>
            </p:cNvSpPr>
            <p:nvPr/>
          </p:nvSpPr>
          <p:spPr bwMode="auto">
            <a:xfrm>
              <a:off x="5245100" y="1672908"/>
              <a:ext cx="674688" cy="141288"/>
            </a:xfrm>
            <a:custGeom>
              <a:avLst/>
              <a:gdLst>
                <a:gd name="T0" fmla="*/ 425 w 425"/>
                <a:gd name="T1" fmla="*/ 0 h 89"/>
                <a:gd name="T2" fmla="*/ 0 w 425"/>
                <a:gd name="T3" fmla="*/ 0 h 89"/>
                <a:gd name="T4" fmla="*/ 51 w 425"/>
                <a:gd name="T5" fmla="*/ 89 h 89"/>
                <a:gd name="T6" fmla="*/ 374 w 425"/>
                <a:gd name="T7" fmla="*/ 89 h 89"/>
                <a:gd name="T8" fmla="*/ 425 w 425"/>
                <a:gd name="T9" fmla="*/ 0 h 89"/>
              </a:gdLst>
              <a:ahLst/>
              <a:cxnLst>
                <a:cxn ang="0">
                  <a:pos x="T0" y="T1"/>
                </a:cxn>
                <a:cxn ang="0">
                  <a:pos x="T2" y="T3"/>
                </a:cxn>
                <a:cxn ang="0">
                  <a:pos x="T4" y="T5"/>
                </a:cxn>
                <a:cxn ang="0">
                  <a:pos x="T6" y="T7"/>
                </a:cxn>
                <a:cxn ang="0">
                  <a:pos x="T8" y="T9"/>
                </a:cxn>
              </a:cxnLst>
              <a:rect l="0" t="0" r="r" b="b"/>
              <a:pathLst>
                <a:path w="425" h="89">
                  <a:moveTo>
                    <a:pt x="425" y="0"/>
                  </a:moveTo>
                  <a:lnTo>
                    <a:pt x="0" y="0"/>
                  </a:lnTo>
                  <a:lnTo>
                    <a:pt x="51" y="89"/>
                  </a:lnTo>
                  <a:lnTo>
                    <a:pt x="374" y="89"/>
                  </a:lnTo>
                  <a:lnTo>
                    <a:pt x="425" y="0"/>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7"/>
            <p:cNvSpPr>
              <a:spLocks/>
            </p:cNvSpPr>
            <p:nvPr/>
          </p:nvSpPr>
          <p:spPr bwMode="auto">
            <a:xfrm>
              <a:off x="5245100" y="2701608"/>
              <a:ext cx="674688" cy="141288"/>
            </a:xfrm>
            <a:custGeom>
              <a:avLst/>
              <a:gdLst>
                <a:gd name="T0" fmla="*/ 0 w 425"/>
                <a:gd name="T1" fmla="*/ 89 h 89"/>
                <a:gd name="T2" fmla="*/ 425 w 425"/>
                <a:gd name="T3" fmla="*/ 89 h 89"/>
                <a:gd name="T4" fmla="*/ 374 w 425"/>
                <a:gd name="T5" fmla="*/ 0 h 89"/>
                <a:gd name="T6" fmla="*/ 51 w 425"/>
                <a:gd name="T7" fmla="*/ 0 h 89"/>
                <a:gd name="T8" fmla="*/ 0 w 425"/>
                <a:gd name="T9" fmla="*/ 89 h 89"/>
              </a:gdLst>
              <a:ahLst/>
              <a:cxnLst>
                <a:cxn ang="0">
                  <a:pos x="T0" y="T1"/>
                </a:cxn>
                <a:cxn ang="0">
                  <a:pos x="T2" y="T3"/>
                </a:cxn>
                <a:cxn ang="0">
                  <a:pos x="T4" y="T5"/>
                </a:cxn>
                <a:cxn ang="0">
                  <a:pos x="T6" y="T7"/>
                </a:cxn>
                <a:cxn ang="0">
                  <a:pos x="T8" y="T9"/>
                </a:cxn>
              </a:cxnLst>
              <a:rect l="0" t="0" r="r" b="b"/>
              <a:pathLst>
                <a:path w="425" h="89">
                  <a:moveTo>
                    <a:pt x="0" y="89"/>
                  </a:moveTo>
                  <a:lnTo>
                    <a:pt x="425" y="89"/>
                  </a:lnTo>
                  <a:lnTo>
                    <a:pt x="374" y="0"/>
                  </a:lnTo>
                  <a:lnTo>
                    <a:pt x="51" y="0"/>
                  </a:lnTo>
                  <a:lnTo>
                    <a:pt x="0" y="89"/>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8"/>
            <p:cNvSpPr>
              <a:spLocks/>
            </p:cNvSpPr>
            <p:nvPr/>
          </p:nvSpPr>
          <p:spPr bwMode="auto">
            <a:xfrm>
              <a:off x="4908550" y="2258696"/>
              <a:ext cx="417513" cy="584200"/>
            </a:xfrm>
            <a:custGeom>
              <a:avLst/>
              <a:gdLst>
                <a:gd name="T0" fmla="*/ 102 w 263"/>
                <a:gd name="T1" fmla="*/ 0 h 368"/>
                <a:gd name="T2" fmla="*/ 0 w 263"/>
                <a:gd name="T3" fmla="*/ 0 h 368"/>
                <a:gd name="T4" fmla="*/ 212 w 263"/>
                <a:gd name="T5" fmla="*/ 368 h 368"/>
                <a:gd name="T6" fmla="*/ 263 w 263"/>
                <a:gd name="T7" fmla="*/ 279 h 368"/>
                <a:gd name="T8" fmla="*/ 102 w 263"/>
                <a:gd name="T9" fmla="*/ 0 h 368"/>
              </a:gdLst>
              <a:ahLst/>
              <a:cxnLst>
                <a:cxn ang="0">
                  <a:pos x="T0" y="T1"/>
                </a:cxn>
                <a:cxn ang="0">
                  <a:pos x="T2" y="T3"/>
                </a:cxn>
                <a:cxn ang="0">
                  <a:pos x="T4" y="T5"/>
                </a:cxn>
                <a:cxn ang="0">
                  <a:pos x="T6" y="T7"/>
                </a:cxn>
                <a:cxn ang="0">
                  <a:pos x="T8" y="T9"/>
                </a:cxn>
              </a:cxnLst>
              <a:rect l="0" t="0" r="r" b="b"/>
              <a:pathLst>
                <a:path w="263" h="368">
                  <a:moveTo>
                    <a:pt x="102" y="0"/>
                  </a:moveTo>
                  <a:lnTo>
                    <a:pt x="0" y="0"/>
                  </a:lnTo>
                  <a:lnTo>
                    <a:pt x="212" y="368"/>
                  </a:lnTo>
                  <a:lnTo>
                    <a:pt x="263" y="279"/>
                  </a:lnTo>
                  <a:lnTo>
                    <a:pt x="102" y="0"/>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9"/>
            <p:cNvSpPr>
              <a:spLocks/>
            </p:cNvSpPr>
            <p:nvPr/>
          </p:nvSpPr>
          <p:spPr bwMode="auto">
            <a:xfrm>
              <a:off x="5838825" y="1672908"/>
              <a:ext cx="419100" cy="585788"/>
            </a:xfrm>
            <a:custGeom>
              <a:avLst/>
              <a:gdLst>
                <a:gd name="T0" fmla="*/ 0 w 264"/>
                <a:gd name="T1" fmla="*/ 89 h 369"/>
                <a:gd name="T2" fmla="*/ 51 w 264"/>
                <a:gd name="T3" fmla="*/ 0 h 369"/>
                <a:gd name="T4" fmla="*/ 264 w 264"/>
                <a:gd name="T5" fmla="*/ 369 h 369"/>
                <a:gd name="T6" fmla="*/ 163 w 264"/>
                <a:gd name="T7" fmla="*/ 369 h 369"/>
                <a:gd name="T8" fmla="*/ 0 w 264"/>
                <a:gd name="T9" fmla="*/ 89 h 369"/>
              </a:gdLst>
              <a:ahLst/>
              <a:cxnLst>
                <a:cxn ang="0">
                  <a:pos x="T0" y="T1"/>
                </a:cxn>
                <a:cxn ang="0">
                  <a:pos x="T2" y="T3"/>
                </a:cxn>
                <a:cxn ang="0">
                  <a:pos x="T4" y="T5"/>
                </a:cxn>
                <a:cxn ang="0">
                  <a:pos x="T6" y="T7"/>
                </a:cxn>
                <a:cxn ang="0">
                  <a:pos x="T8" y="T9"/>
                </a:cxn>
              </a:cxnLst>
              <a:rect l="0" t="0" r="r" b="b"/>
              <a:pathLst>
                <a:path w="264" h="369">
                  <a:moveTo>
                    <a:pt x="0" y="89"/>
                  </a:moveTo>
                  <a:lnTo>
                    <a:pt x="51" y="0"/>
                  </a:lnTo>
                  <a:lnTo>
                    <a:pt x="264" y="369"/>
                  </a:lnTo>
                  <a:lnTo>
                    <a:pt x="163" y="369"/>
                  </a:lnTo>
                  <a:lnTo>
                    <a:pt x="0" y="89"/>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0"/>
            <p:cNvSpPr>
              <a:spLocks/>
            </p:cNvSpPr>
            <p:nvPr/>
          </p:nvSpPr>
          <p:spPr bwMode="auto">
            <a:xfrm>
              <a:off x="5838825" y="2258696"/>
              <a:ext cx="419100" cy="584200"/>
            </a:xfrm>
            <a:custGeom>
              <a:avLst/>
              <a:gdLst>
                <a:gd name="T0" fmla="*/ 163 w 264"/>
                <a:gd name="T1" fmla="*/ 0 h 368"/>
                <a:gd name="T2" fmla="*/ 264 w 264"/>
                <a:gd name="T3" fmla="*/ 0 h 368"/>
                <a:gd name="T4" fmla="*/ 51 w 264"/>
                <a:gd name="T5" fmla="*/ 368 h 368"/>
                <a:gd name="T6" fmla="*/ 0 w 264"/>
                <a:gd name="T7" fmla="*/ 279 h 368"/>
                <a:gd name="T8" fmla="*/ 163 w 264"/>
                <a:gd name="T9" fmla="*/ 0 h 368"/>
              </a:gdLst>
              <a:ahLst/>
              <a:cxnLst>
                <a:cxn ang="0">
                  <a:pos x="T0" y="T1"/>
                </a:cxn>
                <a:cxn ang="0">
                  <a:pos x="T2" y="T3"/>
                </a:cxn>
                <a:cxn ang="0">
                  <a:pos x="T4" y="T5"/>
                </a:cxn>
                <a:cxn ang="0">
                  <a:pos x="T6" y="T7"/>
                </a:cxn>
                <a:cxn ang="0">
                  <a:pos x="T8" y="T9"/>
                </a:cxn>
              </a:cxnLst>
              <a:rect l="0" t="0" r="r" b="b"/>
              <a:pathLst>
                <a:path w="264" h="368">
                  <a:moveTo>
                    <a:pt x="163" y="0"/>
                  </a:moveTo>
                  <a:lnTo>
                    <a:pt x="264" y="0"/>
                  </a:lnTo>
                  <a:lnTo>
                    <a:pt x="51" y="368"/>
                  </a:lnTo>
                  <a:lnTo>
                    <a:pt x="0" y="279"/>
                  </a:lnTo>
                  <a:lnTo>
                    <a:pt x="163"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8" name="Group 27"/>
          <p:cNvGrpSpPr/>
          <p:nvPr/>
        </p:nvGrpSpPr>
        <p:grpSpPr>
          <a:xfrm>
            <a:off x="5441426" y="3962153"/>
            <a:ext cx="1709713" cy="1480412"/>
            <a:chOff x="4908550" y="2842896"/>
            <a:chExt cx="1349375" cy="1168400"/>
          </a:xfrm>
        </p:grpSpPr>
        <p:sp>
          <p:nvSpPr>
            <p:cNvPr id="29" name="Freeform 71"/>
            <p:cNvSpPr>
              <a:spLocks/>
            </p:cNvSpPr>
            <p:nvPr/>
          </p:nvSpPr>
          <p:spPr bwMode="auto">
            <a:xfrm>
              <a:off x="5070475" y="2982596"/>
              <a:ext cx="1027113" cy="887413"/>
            </a:xfrm>
            <a:custGeom>
              <a:avLst/>
              <a:gdLst>
                <a:gd name="T0" fmla="*/ 0 w 647"/>
                <a:gd name="T1" fmla="*/ 280 h 559"/>
                <a:gd name="T2" fmla="*/ 161 w 647"/>
                <a:gd name="T3" fmla="*/ 0 h 559"/>
                <a:gd name="T4" fmla="*/ 484 w 647"/>
                <a:gd name="T5" fmla="*/ 0 h 559"/>
                <a:gd name="T6" fmla="*/ 647 w 647"/>
                <a:gd name="T7" fmla="*/ 280 h 559"/>
                <a:gd name="T8" fmla="*/ 484 w 647"/>
                <a:gd name="T9" fmla="*/ 559 h 559"/>
                <a:gd name="T10" fmla="*/ 161 w 647"/>
                <a:gd name="T11" fmla="*/ 559 h 559"/>
                <a:gd name="T12" fmla="*/ 0 w 647"/>
                <a:gd name="T13" fmla="*/ 280 h 559"/>
              </a:gdLst>
              <a:ahLst/>
              <a:cxnLst>
                <a:cxn ang="0">
                  <a:pos x="T0" y="T1"/>
                </a:cxn>
                <a:cxn ang="0">
                  <a:pos x="T2" y="T3"/>
                </a:cxn>
                <a:cxn ang="0">
                  <a:pos x="T4" y="T5"/>
                </a:cxn>
                <a:cxn ang="0">
                  <a:pos x="T6" y="T7"/>
                </a:cxn>
                <a:cxn ang="0">
                  <a:pos x="T8" y="T9"/>
                </a:cxn>
                <a:cxn ang="0">
                  <a:pos x="T10" y="T11"/>
                </a:cxn>
                <a:cxn ang="0">
                  <a:pos x="T12" y="T13"/>
                </a:cxn>
              </a:cxnLst>
              <a:rect l="0" t="0" r="r" b="b"/>
              <a:pathLst>
                <a:path w="647" h="559">
                  <a:moveTo>
                    <a:pt x="0" y="280"/>
                  </a:moveTo>
                  <a:lnTo>
                    <a:pt x="161" y="0"/>
                  </a:lnTo>
                  <a:lnTo>
                    <a:pt x="484" y="0"/>
                  </a:lnTo>
                  <a:lnTo>
                    <a:pt x="647" y="280"/>
                  </a:lnTo>
                  <a:lnTo>
                    <a:pt x="484" y="559"/>
                  </a:lnTo>
                  <a:lnTo>
                    <a:pt x="161" y="559"/>
                  </a:lnTo>
                  <a:lnTo>
                    <a:pt x="0" y="2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2"/>
            <p:cNvSpPr>
              <a:spLocks/>
            </p:cNvSpPr>
            <p:nvPr/>
          </p:nvSpPr>
          <p:spPr bwMode="auto">
            <a:xfrm>
              <a:off x="4908550" y="2842896"/>
              <a:ext cx="417513" cy="584200"/>
            </a:xfrm>
            <a:custGeom>
              <a:avLst/>
              <a:gdLst>
                <a:gd name="T0" fmla="*/ 263 w 263"/>
                <a:gd name="T1" fmla="*/ 88 h 368"/>
                <a:gd name="T2" fmla="*/ 212 w 263"/>
                <a:gd name="T3" fmla="*/ 0 h 368"/>
                <a:gd name="T4" fmla="*/ 0 w 263"/>
                <a:gd name="T5" fmla="*/ 368 h 368"/>
                <a:gd name="T6" fmla="*/ 102 w 263"/>
                <a:gd name="T7" fmla="*/ 368 h 368"/>
                <a:gd name="T8" fmla="*/ 263 w 263"/>
                <a:gd name="T9" fmla="*/ 88 h 368"/>
              </a:gdLst>
              <a:ahLst/>
              <a:cxnLst>
                <a:cxn ang="0">
                  <a:pos x="T0" y="T1"/>
                </a:cxn>
                <a:cxn ang="0">
                  <a:pos x="T2" y="T3"/>
                </a:cxn>
                <a:cxn ang="0">
                  <a:pos x="T4" y="T5"/>
                </a:cxn>
                <a:cxn ang="0">
                  <a:pos x="T6" y="T7"/>
                </a:cxn>
                <a:cxn ang="0">
                  <a:pos x="T8" y="T9"/>
                </a:cxn>
              </a:cxnLst>
              <a:rect l="0" t="0" r="r" b="b"/>
              <a:pathLst>
                <a:path w="263" h="368">
                  <a:moveTo>
                    <a:pt x="263" y="88"/>
                  </a:moveTo>
                  <a:lnTo>
                    <a:pt x="212" y="0"/>
                  </a:lnTo>
                  <a:lnTo>
                    <a:pt x="0" y="368"/>
                  </a:lnTo>
                  <a:lnTo>
                    <a:pt x="102" y="368"/>
                  </a:lnTo>
                  <a:lnTo>
                    <a:pt x="263" y="88"/>
                  </a:lnTo>
                  <a:close/>
                </a:path>
              </a:pathLst>
            </a:custGeom>
            <a:solidFill>
              <a:schemeClr val="accent4">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73"/>
            <p:cNvSpPr>
              <a:spLocks/>
            </p:cNvSpPr>
            <p:nvPr/>
          </p:nvSpPr>
          <p:spPr bwMode="auto">
            <a:xfrm>
              <a:off x="5245100" y="2842896"/>
              <a:ext cx="674688" cy="139700"/>
            </a:xfrm>
            <a:custGeom>
              <a:avLst/>
              <a:gdLst>
                <a:gd name="T0" fmla="*/ 425 w 425"/>
                <a:gd name="T1" fmla="*/ 0 h 88"/>
                <a:gd name="T2" fmla="*/ 0 w 425"/>
                <a:gd name="T3" fmla="*/ 0 h 88"/>
                <a:gd name="T4" fmla="*/ 51 w 425"/>
                <a:gd name="T5" fmla="*/ 88 h 88"/>
                <a:gd name="T6" fmla="*/ 374 w 425"/>
                <a:gd name="T7" fmla="*/ 88 h 88"/>
                <a:gd name="T8" fmla="*/ 425 w 425"/>
                <a:gd name="T9" fmla="*/ 0 h 88"/>
              </a:gdLst>
              <a:ahLst/>
              <a:cxnLst>
                <a:cxn ang="0">
                  <a:pos x="T0" y="T1"/>
                </a:cxn>
                <a:cxn ang="0">
                  <a:pos x="T2" y="T3"/>
                </a:cxn>
                <a:cxn ang="0">
                  <a:pos x="T4" y="T5"/>
                </a:cxn>
                <a:cxn ang="0">
                  <a:pos x="T6" y="T7"/>
                </a:cxn>
                <a:cxn ang="0">
                  <a:pos x="T8" y="T9"/>
                </a:cxn>
              </a:cxnLst>
              <a:rect l="0" t="0" r="r" b="b"/>
              <a:pathLst>
                <a:path w="425" h="88">
                  <a:moveTo>
                    <a:pt x="425" y="0"/>
                  </a:moveTo>
                  <a:lnTo>
                    <a:pt x="0" y="0"/>
                  </a:lnTo>
                  <a:lnTo>
                    <a:pt x="51" y="88"/>
                  </a:lnTo>
                  <a:lnTo>
                    <a:pt x="374" y="88"/>
                  </a:lnTo>
                  <a:lnTo>
                    <a:pt x="425" y="0"/>
                  </a:lnTo>
                  <a:close/>
                </a:path>
              </a:pathLst>
            </a:custGeom>
            <a:solidFill>
              <a:schemeClr val="accent4">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74"/>
            <p:cNvSpPr>
              <a:spLocks/>
            </p:cNvSpPr>
            <p:nvPr/>
          </p:nvSpPr>
          <p:spPr bwMode="auto">
            <a:xfrm>
              <a:off x="5245100" y="3870008"/>
              <a:ext cx="674688" cy="141288"/>
            </a:xfrm>
            <a:custGeom>
              <a:avLst/>
              <a:gdLst>
                <a:gd name="T0" fmla="*/ 0 w 425"/>
                <a:gd name="T1" fmla="*/ 89 h 89"/>
                <a:gd name="T2" fmla="*/ 425 w 425"/>
                <a:gd name="T3" fmla="*/ 89 h 89"/>
                <a:gd name="T4" fmla="*/ 374 w 425"/>
                <a:gd name="T5" fmla="*/ 0 h 89"/>
                <a:gd name="T6" fmla="*/ 51 w 425"/>
                <a:gd name="T7" fmla="*/ 0 h 89"/>
                <a:gd name="T8" fmla="*/ 0 w 425"/>
                <a:gd name="T9" fmla="*/ 89 h 89"/>
              </a:gdLst>
              <a:ahLst/>
              <a:cxnLst>
                <a:cxn ang="0">
                  <a:pos x="T0" y="T1"/>
                </a:cxn>
                <a:cxn ang="0">
                  <a:pos x="T2" y="T3"/>
                </a:cxn>
                <a:cxn ang="0">
                  <a:pos x="T4" y="T5"/>
                </a:cxn>
                <a:cxn ang="0">
                  <a:pos x="T6" y="T7"/>
                </a:cxn>
                <a:cxn ang="0">
                  <a:pos x="T8" y="T9"/>
                </a:cxn>
              </a:cxnLst>
              <a:rect l="0" t="0" r="r" b="b"/>
              <a:pathLst>
                <a:path w="425" h="89">
                  <a:moveTo>
                    <a:pt x="0" y="89"/>
                  </a:moveTo>
                  <a:lnTo>
                    <a:pt x="425" y="89"/>
                  </a:lnTo>
                  <a:lnTo>
                    <a:pt x="374" y="0"/>
                  </a:lnTo>
                  <a:lnTo>
                    <a:pt x="51" y="0"/>
                  </a:lnTo>
                  <a:lnTo>
                    <a:pt x="0" y="8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5"/>
            <p:cNvSpPr>
              <a:spLocks/>
            </p:cNvSpPr>
            <p:nvPr/>
          </p:nvSpPr>
          <p:spPr bwMode="auto">
            <a:xfrm>
              <a:off x="4908550" y="3427096"/>
              <a:ext cx="417513" cy="584200"/>
            </a:xfrm>
            <a:custGeom>
              <a:avLst/>
              <a:gdLst>
                <a:gd name="T0" fmla="*/ 102 w 263"/>
                <a:gd name="T1" fmla="*/ 0 h 368"/>
                <a:gd name="T2" fmla="*/ 0 w 263"/>
                <a:gd name="T3" fmla="*/ 0 h 368"/>
                <a:gd name="T4" fmla="*/ 212 w 263"/>
                <a:gd name="T5" fmla="*/ 368 h 368"/>
                <a:gd name="T6" fmla="*/ 263 w 263"/>
                <a:gd name="T7" fmla="*/ 279 h 368"/>
                <a:gd name="T8" fmla="*/ 102 w 263"/>
                <a:gd name="T9" fmla="*/ 0 h 368"/>
              </a:gdLst>
              <a:ahLst/>
              <a:cxnLst>
                <a:cxn ang="0">
                  <a:pos x="T0" y="T1"/>
                </a:cxn>
                <a:cxn ang="0">
                  <a:pos x="T2" y="T3"/>
                </a:cxn>
                <a:cxn ang="0">
                  <a:pos x="T4" y="T5"/>
                </a:cxn>
                <a:cxn ang="0">
                  <a:pos x="T6" y="T7"/>
                </a:cxn>
                <a:cxn ang="0">
                  <a:pos x="T8" y="T9"/>
                </a:cxn>
              </a:cxnLst>
              <a:rect l="0" t="0" r="r" b="b"/>
              <a:pathLst>
                <a:path w="263" h="368">
                  <a:moveTo>
                    <a:pt x="102" y="0"/>
                  </a:moveTo>
                  <a:lnTo>
                    <a:pt x="0" y="0"/>
                  </a:lnTo>
                  <a:lnTo>
                    <a:pt x="212" y="368"/>
                  </a:lnTo>
                  <a:lnTo>
                    <a:pt x="263" y="279"/>
                  </a:lnTo>
                  <a:lnTo>
                    <a:pt x="102" y="0"/>
                  </a:lnTo>
                  <a:close/>
                </a:path>
              </a:pathLst>
            </a:custGeom>
            <a:solidFill>
              <a:schemeClr val="accent4">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76"/>
            <p:cNvSpPr>
              <a:spLocks/>
            </p:cNvSpPr>
            <p:nvPr/>
          </p:nvSpPr>
          <p:spPr bwMode="auto">
            <a:xfrm>
              <a:off x="5838825" y="2842896"/>
              <a:ext cx="419100" cy="584200"/>
            </a:xfrm>
            <a:custGeom>
              <a:avLst/>
              <a:gdLst>
                <a:gd name="T0" fmla="*/ 0 w 264"/>
                <a:gd name="T1" fmla="*/ 88 h 368"/>
                <a:gd name="T2" fmla="*/ 51 w 264"/>
                <a:gd name="T3" fmla="*/ 0 h 368"/>
                <a:gd name="T4" fmla="*/ 264 w 264"/>
                <a:gd name="T5" fmla="*/ 368 h 368"/>
                <a:gd name="T6" fmla="*/ 163 w 264"/>
                <a:gd name="T7" fmla="*/ 368 h 368"/>
                <a:gd name="T8" fmla="*/ 0 w 264"/>
                <a:gd name="T9" fmla="*/ 88 h 368"/>
              </a:gdLst>
              <a:ahLst/>
              <a:cxnLst>
                <a:cxn ang="0">
                  <a:pos x="T0" y="T1"/>
                </a:cxn>
                <a:cxn ang="0">
                  <a:pos x="T2" y="T3"/>
                </a:cxn>
                <a:cxn ang="0">
                  <a:pos x="T4" y="T5"/>
                </a:cxn>
                <a:cxn ang="0">
                  <a:pos x="T6" y="T7"/>
                </a:cxn>
                <a:cxn ang="0">
                  <a:pos x="T8" y="T9"/>
                </a:cxn>
              </a:cxnLst>
              <a:rect l="0" t="0" r="r" b="b"/>
              <a:pathLst>
                <a:path w="264" h="368">
                  <a:moveTo>
                    <a:pt x="0" y="88"/>
                  </a:moveTo>
                  <a:lnTo>
                    <a:pt x="51" y="0"/>
                  </a:lnTo>
                  <a:lnTo>
                    <a:pt x="264" y="368"/>
                  </a:lnTo>
                  <a:lnTo>
                    <a:pt x="163" y="368"/>
                  </a:lnTo>
                  <a:lnTo>
                    <a:pt x="0" y="88"/>
                  </a:lnTo>
                  <a:close/>
                </a:path>
              </a:pathLst>
            </a:custGeom>
            <a:solidFill>
              <a:schemeClr val="accent4">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7"/>
            <p:cNvSpPr>
              <a:spLocks/>
            </p:cNvSpPr>
            <p:nvPr/>
          </p:nvSpPr>
          <p:spPr bwMode="auto">
            <a:xfrm>
              <a:off x="5838825" y="3427096"/>
              <a:ext cx="419100" cy="584200"/>
            </a:xfrm>
            <a:custGeom>
              <a:avLst/>
              <a:gdLst>
                <a:gd name="T0" fmla="*/ 163 w 264"/>
                <a:gd name="T1" fmla="*/ 0 h 368"/>
                <a:gd name="T2" fmla="*/ 264 w 264"/>
                <a:gd name="T3" fmla="*/ 0 h 368"/>
                <a:gd name="T4" fmla="*/ 51 w 264"/>
                <a:gd name="T5" fmla="*/ 368 h 368"/>
                <a:gd name="T6" fmla="*/ 0 w 264"/>
                <a:gd name="T7" fmla="*/ 279 h 368"/>
                <a:gd name="T8" fmla="*/ 163 w 264"/>
                <a:gd name="T9" fmla="*/ 0 h 368"/>
              </a:gdLst>
              <a:ahLst/>
              <a:cxnLst>
                <a:cxn ang="0">
                  <a:pos x="T0" y="T1"/>
                </a:cxn>
                <a:cxn ang="0">
                  <a:pos x="T2" y="T3"/>
                </a:cxn>
                <a:cxn ang="0">
                  <a:pos x="T4" y="T5"/>
                </a:cxn>
                <a:cxn ang="0">
                  <a:pos x="T6" y="T7"/>
                </a:cxn>
                <a:cxn ang="0">
                  <a:pos x="T8" y="T9"/>
                </a:cxn>
              </a:cxnLst>
              <a:rect l="0" t="0" r="r" b="b"/>
              <a:pathLst>
                <a:path w="264" h="368">
                  <a:moveTo>
                    <a:pt x="163" y="0"/>
                  </a:moveTo>
                  <a:lnTo>
                    <a:pt x="264" y="0"/>
                  </a:lnTo>
                  <a:lnTo>
                    <a:pt x="51" y="368"/>
                  </a:lnTo>
                  <a:lnTo>
                    <a:pt x="0" y="279"/>
                  </a:lnTo>
                  <a:lnTo>
                    <a:pt x="163" y="0"/>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6" name="Group 35"/>
          <p:cNvGrpSpPr/>
          <p:nvPr/>
        </p:nvGrpSpPr>
        <p:grpSpPr>
          <a:xfrm>
            <a:off x="4160145" y="4702357"/>
            <a:ext cx="1707703" cy="1480412"/>
            <a:chOff x="3897313" y="3427096"/>
            <a:chExt cx="1347788" cy="1168400"/>
          </a:xfrm>
        </p:grpSpPr>
        <p:sp>
          <p:nvSpPr>
            <p:cNvPr id="37" name="Freeform 78"/>
            <p:cNvSpPr>
              <a:spLocks/>
            </p:cNvSpPr>
            <p:nvPr/>
          </p:nvSpPr>
          <p:spPr bwMode="auto">
            <a:xfrm>
              <a:off x="4059238" y="3565208"/>
              <a:ext cx="1025525" cy="890588"/>
            </a:xfrm>
            <a:custGeom>
              <a:avLst/>
              <a:gdLst>
                <a:gd name="T0" fmla="*/ 0 w 646"/>
                <a:gd name="T1" fmla="*/ 281 h 561"/>
                <a:gd name="T2" fmla="*/ 161 w 646"/>
                <a:gd name="T3" fmla="*/ 0 h 561"/>
                <a:gd name="T4" fmla="*/ 484 w 646"/>
                <a:gd name="T5" fmla="*/ 0 h 561"/>
                <a:gd name="T6" fmla="*/ 646 w 646"/>
                <a:gd name="T7" fmla="*/ 281 h 561"/>
                <a:gd name="T8" fmla="*/ 484 w 646"/>
                <a:gd name="T9" fmla="*/ 561 h 561"/>
                <a:gd name="T10" fmla="*/ 161 w 646"/>
                <a:gd name="T11" fmla="*/ 561 h 561"/>
                <a:gd name="T12" fmla="*/ 0 w 646"/>
                <a:gd name="T13" fmla="*/ 281 h 561"/>
              </a:gdLst>
              <a:ahLst/>
              <a:cxnLst>
                <a:cxn ang="0">
                  <a:pos x="T0" y="T1"/>
                </a:cxn>
                <a:cxn ang="0">
                  <a:pos x="T2" y="T3"/>
                </a:cxn>
                <a:cxn ang="0">
                  <a:pos x="T4" y="T5"/>
                </a:cxn>
                <a:cxn ang="0">
                  <a:pos x="T6" y="T7"/>
                </a:cxn>
                <a:cxn ang="0">
                  <a:pos x="T8" y="T9"/>
                </a:cxn>
                <a:cxn ang="0">
                  <a:pos x="T10" y="T11"/>
                </a:cxn>
                <a:cxn ang="0">
                  <a:pos x="T12" y="T13"/>
                </a:cxn>
              </a:cxnLst>
              <a:rect l="0" t="0" r="r" b="b"/>
              <a:pathLst>
                <a:path w="646" h="561">
                  <a:moveTo>
                    <a:pt x="0" y="281"/>
                  </a:moveTo>
                  <a:lnTo>
                    <a:pt x="161" y="0"/>
                  </a:lnTo>
                  <a:lnTo>
                    <a:pt x="484" y="0"/>
                  </a:lnTo>
                  <a:lnTo>
                    <a:pt x="646" y="281"/>
                  </a:lnTo>
                  <a:lnTo>
                    <a:pt x="484" y="561"/>
                  </a:lnTo>
                  <a:lnTo>
                    <a:pt x="161" y="561"/>
                  </a:lnTo>
                  <a:lnTo>
                    <a:pt x="0" y="28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9"/>
            <p:cNvSpPr>
              <a:spLocks/>
            </p:cNvSpPr>
            <p:nvPr/>
          </p:nvSpPr>
          <p:spPr bwMode="auto">
            <a:xfrm>
              <a:off x="3897313" y="3427096"/>
              <a:ext cx="417513" cy="584200"/>
            </a:xfrm>
            <a:custGeom>
              <a:avLst/>
              <a:gdLst>
                <a:gd name="T0" fmla="*/ 263 w 263"/>
                <a:gd name="T1" fmla="*/ 87 h 368"/>
                <a:gd name="T2" fmla="*/ 212 w 263"/>
                <a:gd name="T3" fmla="*/ 0 h 368"/>
                <a:gd name="T4" fmla="*/ 0 w 263"/>
                <a:gd name="T5" fmla="*/ 368 h 368"/>
                <a:gd name="T6" fmla="*/ 102 w 263"/>
                <a:gd name="T7" fmla="*/ 368 h 368"/>
                <a:gd name="T8" fmla="*/ 263 w 263"/>
                <a:gd name="T9" fmla="*/ 87 h 368"/>
              </a:gdLst>
              <a:ahLst/>
              <a:cxnLst>
                <a:cxn ang="0">
                  <a:pos x="T0" y="T1"/>
                </a:cxn>
                <a:cxn ang="0">
                  <a:pos x="T2" y="T3"/>
                </a:cxn>
                <a:cxn ang="0">
                  <a:pos x="T4" y="T5"/>
                </a:cxn>
                <a:cxn ang="0">
                  <a:pos x="T6" y="T7"/>
                </a:cxn>
                <a:cxn ang="0">
                  <a:pos x="T8" y="T9"/>
                </a:cxn>
              </a:cxnLst>
              <a:rect l="0" t="0" r="r" b="b"/>
              <a:pathLst>
                <a:path w="263" h="368">
                  <a:moveTo>
                    <a:pt x="263" y="87"/>
                  </a:moveTo>
                  <a:lnTo>
                    <a:pt x="212" y="0"/>
                  </a:lnTo>
                  <a:lnTo>
                    <a:pt x="0" y="368"/>
                  </a:lnTo>
                  <a:lnTo>
                    <a:pt x="102" y="368"/>
                  </a:lnTo>
                  <a:lnTo>
                    <a:pt x="263" y="87"/>
                  </a:ln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0"/>
            <p:cNvSpPr>
              <a:spLocks/>
            </p:cNvSpPr>
            <p:nvPr/>
          </p:nvSpPr>
          <p:spPr bwMode="auto">
            <a:xfrm>
              <a:off x="4233863" y="3427096"/>
              <a:ext cx="676275" cy="138113"/>
            </a:xfrm>
            <a:custGeom>
              <a:avLst/>
              <a:gdLst>
                <a:gd name="T0" fmla="*/ 426 w 426"/>
                <a:gd name="T1" fmla="*/ 0 h 87"/>
                <a:gd name="T2" fmla="*/ 0 w 426"/>
                <a:gd name="T3" fmla="*/ 0 h 87"/>
                <a:gd name="T4" fmla="*/ 51 w 426"/>
                <a:gd name="T5" fmla="*/ 87 h 87"/>
                <a:gd name="T6" fmla="*/ 374 w 426"/>
                <a:gd name="T7" fmla="*/ 87 h 87"/>
                <a:gd name="T8" fmla="*/ 426 w 426"/>
                <a:gd name="T9" fmla="*/ 0 h 87"/>
              </a:gdLst>
              <a:ahLst/>
              <a:cxnLst>
                <a:cxn ang="0">
                  <a:pos x="T0" y="T1"/>
                </a:cxn>
                <a:cxn ang="0">
                  <a:pos x="T2" y="T3"/>
                </a:cxn>
                <a:cxn ang="0">
                  <a:pos x="T4" y="T5"/>
                </a:cxn>
                <a:cxn ang="0">
                  <a:pos x="T6" y="T7"/>
                </a:cxn>
                <a:cxn ang="0">
                  <a:pos x="T8" y="T9"/>
                </a:cxn>
              </a:cxnLst>
              <a:rect l="0" t="0" r="r" b="b"/>
              <a:pathLst>
                <a:path w="426" h="87">
                  <a:moveTo>
                    <a:pt x="426" y="0"/>
                  </a:moveTo>
                  <a:lnTo>
                    <a:pt x="0" y="0"/>
                  </a:lnTo>
                  <a:lnTo>
                    <a:pt x="51" y="87"/>
                  </a:lnTo>
                  <a:lnTo>
                    <a:pt x="374" y="87"/>
                  </a:lnTo>
                  <a:lnTo>
                    <a:pt x="426" y="0"/>
                  </a:ln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1"/>
            <p:cNvSpPr>
              <a:spLocks/>
            </p:cNvSpPr>
            <p:nvPr/>
          </p:nvSpPr>
          <p:spPr bwMode="auto">
            <a:xfrm>
              <a:off x="4233863" y="4455796"/>
              <a:ext cx="676275" cy="139700"/>
            </a:xfrm>
            <a:custGeom>
              <a:avLst/>
              <a:gdLst>
                <a:gd name="T0" fmla="*/ 0 w 426"/>
                <a:gd name="T1" fmla="*/ 88 h 88"/>
                <a:gd name="T2" fmla="*/ 426 w 426"/>
                <a:gd name="T3" fmla="*/ 88 h 88"/>
                <a:gd name="T4" fmla="*/ 374 w 426"/>
                <a:gd name="T5" fmla="*/ 0 h 88"/>
                <a:gd name="T6" fmla="*/ 51 w 426"/>
                <a:gd name="T7" fmla="*/ 0 h 88"/>
                <a:gd name="T8" fmla="*/ 0 w 426"/>
                <a:gd name="T9" fmla="*/ 88 h 88"/>
              </a:gdLst>
              <a:ahLst/>
              <a:cxnLst>
                <a:cxn ang="0">
                  <a:pos x="T0" y="T1"/>
                </a:cxn>
                <a:cxn ang="0">
                  <a:pos x="T2" y="T3"/>
                </a:cxn>
                <a:cxn ang="0">
                  <a:pos x="T4" y="T5"/>
                </a:cxn>
                <a:cxn ang="0">
                  <a:pos x="T6" y="T7"/>
                </a:cxn>
                <a:cxn ang="0">
                  <a:pos x="T8" y="T9"/>
                </a:cxn>
              </a:cxnLst>
              <a:rect l="0" t="0" r="r" b="b"/>
              <a:pathLst>
                <a:path w="426" h="88">
                  <a:moveTo>
                    <a:pt x="0" y="88"/>
                  </a:moveTo>
                  <a:lnTo>
                    <a:pt x="426" y="88"/>
                  </a:lnTo>
                  <a:lnTo>
                    <a:pt x="374" y="0"/>
                  </a:lnTo>
                  <a:lnTo>
                    <a:pt x="51" y="0"/>
                  </a:lnTo>
                  <a:lnTo>
                    <a:pt x="0" y="88"/>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2"/>
            <p:cNvSpPr>
              <a:spLocks/>
            </p:cNvSpPr>
            <p:nvPr/>
          </p:nvSpPr>
          <p:spPr bwMode="auto">
            <a:xfrm>
              <a:off x="3897313" y="4011296"/>
              <a:ext cx="417513" cy="584200"/>
            </a:xfrm>
            <a:custGeom>
              <a:avLst/>
              <a:gdLst>
                <a:gd name="T0" fmla="*/ 102 w 263"/>
                <a:gd name="T1" fmla="*/ 0 h 368"/>
                <a:gd name="T2" fmla="*/ 0 w 263"/>
                <a:gd name="T3" fmla="*/ 0 h 368"/>
                <a:gd name="T4" fmla="*/ 212 w 263"/>
                <a:gd name="T5" fmla="*/ 368 h 368"/>
                <a:gd name="T6" fmla="*/ 263 w 263"/>
                <a:gd name="T7" fmla="*/ 280 h 368"/>
                <a:gd name="T8" fmla="*/ 102 w 263"/>
                <a:gd name="T9" fmla="*/ 0 h 368"/>
              </a:gdLst>
              <a:ahLst/>
              <a:cxnLst>
                <a:cxn ang="0">
                  <a:pos x="T0" y="T1"/>
                </a:cxn>
                <a:cxn ang="0">
                  <a:pos x="T2" y="T3"/>
                </a:cxn>
                <a:cxn ang="0">
                  <a:pos x="T4" y="T5"/>
                </a:cxn>
                <a:cxn ang="0">
                  <a:pos x="T6" y="T7"/>
                </a:cxn>
                <a:cxn ang="0">
                  <a:pos x="T8" y="T9"/>
                </a:cxn>
              </a:cxnLst>
              <a:rect l="0" t="0" r="r" b="b"/>
              <a:pathLst>
                <a:path w="263" h="368">
                  <a:moveTo>
                    <a:pt x="102" y="0"/>
                  </a:moveTo>
                  <a:lnTo>
                    <a:pt x="0" y="0"/>
                  </a:lnTo>
                  <a:lnTo>
                    <a:pt x="212" y="368"/>
                  </a:lnTo>
                  <a:lnTo>
                    <a:pt x="263" y="280"/>
                  </a:lnTo>
                  <a:lnTo>
                    <a:pt x="102" y="0"/>
                  </a:ln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3"/>
            <p:cNvSpPr>
              <a:spLocks/>
            </p:cNvSpPr>
            <p:nvPr/>
          </p:nvSpPr>
          <p:spPr bwMode="auto">
            <a:xfrm>
              <a:off x="4827588" y="3427096"/>
              <a:ext cx="417513" cy="584200"/>
            </a:xfrm>
            <a:custGeom>
              <a:avLst/>
              <a:gdLst>
                <a:gd name="T0" fmla="*/ 0 w 263"/>
                <a:gd name="T1" fmla="*/ 87 h 368"/>
                <a:gd name="T2" fmla="*/ 52 w 263"/>
                <a:gd name="T3" fmla="*/ 0 h 368"/>
                <a:gd name="T4" fmla="*/ 263 w 263"/>
                <a:gd name="T5" fmla="*/ 368 h 368"/>
                <a:gd name="T6" fmla="*/ 162 w 263"/>
                <a:gd name="T7" fmla="*/ 368 h 368"/>
                <a:gd name="T8" fmla="*/ 0 w 263"/>
                <a:gd name="T9" fmla="*/ 87 h 368"/>
              </a:gdLst>
              <a:ahLst/>
              <a:cxnLst>
                <a:cxn ang="0">
                  <a:pos x="T0" y="T1"/>
                </a:cxn>
                <a:cxn ang="0">
                  <a:pos x="T2" y="T3"/>
                </a:cxn>
                <a:cxn ang="0">
                  <a:pos x="T4" y="T5"/>
                </a:cxn>
                <a:cxn ang="0">
                  <a:pos x="T6" y="T7"/>
                </a:cxn>
                <a:cxn ang="0">
                  <a:pos x="T8" y="T9"/>
                </a:cxn>
              </a:cxnLst>
              <a:rect l="0" t="0" r="r" b="b"/>
              <a:pathLst>
                <a:path w="263" h="368">
                  <a:moveTo>
                    <a:pt x="0" y="87"/>
                  </a:moveTo>
                  <a:lnTo>
                    <a:pt x="52" y="0"/>
                  </a:lnTo>
                  <a:lnTo>
                    <a:pt x="263" y="368"/>
                  </a:lnTo>
                  <a:lnTo>
                    <a:pt x="162" y="368"/>
                  </a:lnTo>
                  <a:lnTo>
                    <a:pt x="0" y="87"/>
                  </a:lnTo>
                  <a:close/>
                </a:path>
              </a:pathLst>
            </a:custGeom>
            <a:solidFill>
              <a:schemeClr val="accent5">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4"/>
            <p:cNvSpPr>
              <a:spLocks/>
            </p:cNvSpPr>
            <p:nvPr/>
          </p:nvSpPr>
          <p:spPr bwMode="auto">
            <a:xfrm>
              <a:off x="4827588" y="4011296"/>
              <a:ext cx="417513" cy="584200"/>
            </a:xfrm>
            <a:custGeom>
              <a:avLst/>
              <a:gdLst>
                <a:gd name="T0" fmla="*/ 162 w 263"/>
                <a:gd name="T1" fmla="*/ 0 h 368"/>
                <a:gd name="T2" fmla="*/ 263 w 263"/>
                <a:gd name="T3" fmla="*/ 0 h 368"/>
                <a:gd name="T4" fmla="*/ 52 w 263"/>
                <a:gd name="T5" fmla="*/ 368 h 368"/>
                <a:gd name="T6" fmla="*/ 0 w 263"/>
                <a:gd name="T7" fmla="*/ 280 h 368"/>
                <a:gd name="T8" fmla="*/ 162 w 263"/>
                <a:gd name="T9" fmla="*/ 0 h 368"/>
              </a:gdLst>
              <a:ahLst/>
              <a:cxnLst>
                <a:cxn ang="0">
                  <a:pos x="T0" y="T1"/>
                </a:cxn>
                <a:cxn ang="0">
                  <a:pos x="T2" y="T3"/>
                </a:cxn>
                <a:cxn ang="0">
                  <a:pos x="T4" y="T5"/>
                </a:cxn>
                <a:cxn ang="0">
                  <a:pos x="T6" y="T7"/>
                </a:cxn>
                <a:cxn ang="0">
                  <a:pos x="T8" y="T9"/>
                </a:cxn>
              </a:cxnLst>
              <a:rect l="0" t="0" r="r" b="b"/>
              <a:pathLst>
                <a:path w="263" h="368">
                  <a:moveTo>
                    <a:pt x="162" y="0"/>
                  </a:moveTo>
                  <a:lnTo>
                    <a:pt x="263" y="0"/>
                  </a:lnTo>
                  <a:lnTo>
                    <a:pt x="52" y="368"/>
                  </a:lnTo>
                  <a:lnTo>
                    <a:pt x="0" y="280"/>
                  </a:lnTo>
                  <a:lnTo>
                    <a:pt x="162" y="0"/>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4" name="Group 43"/>
          <p:cNvGrpSpPr/>
          <p:nvPr/>
        </p:nvGrpSpPr>
        <p:grpSpPr>
          <a:xfrm>
            <a:off x="2878867" y="3962153"/>
            <a:ext cx="1707703" cy="1480412"/>
            <a:chOff x="2886075" y="2842896"/>
            <a:chExt cx="1347788" cy="1168400"/>
          </a:xfrm>
        </p:grpSpPr>
        <p:sp>
          <p:nvSpPr>
            <p:cNvPr id="45" name="Freeform 85"/>
            <p:cNvSpPr>
              <a:spLocks/>
            </p:cNvSpPr>
            <p:nvPr/>
          </p:nvSpPr>
          <p:spPr bwMode="auto">
            <a:xfrm>
              <a:off x="3046413" y="2982596"/>
              <a:ext cx="1027113" cy="887413"/>
            </a:xfrm>
            <a:custGeom>
              <a:avLst/>
              <a:gdLst>
                <a:gd name="T0" fmla="*/ 0 w 647"/>
                <a:gd name="T1" fmla="*/ 280 h 559"/>
                <a:gd name="T2" fmla="*/ 161 w 647"/>
                <a:gd name="T3" fmla="*/ 0 h 559"/>
                <a:gd name="T4" fmla="*/ 484 w 647"/>
                <a:gd name="T5" fmla="*/ 0 h 559"/>
                <a:gd name="T6" fmla="*/ 647 w 647"/>
                <a:gd name="T7" fmla="*/ 280 h 559"/>
                <a:gd name="T8" fmla="*/ 484 w 647"/>
                <a:gd name="T9" fmla="*/ 559 h 559"/>
                <a:gd name="T10" fmla="*/ 161 w 647"/>
                <a:gd name="T11" fmla="*/ 559 h 559"/>
                <a:gd name="T12" fmla="*/ 0 w 647"/>
                <a:gd name="T13" fmla="*/ 280 h 559"/>
              </a:gdLst>
              <a:ahLst/>
              <a:cxnLst>
                <a:cxn ang="0">
                  <a:pos x="T0" y="T1"/>
                </a:cxn>
                <a:cxn ang="0">
                  <a:pos x="T2" y="T3"/>
                </a:cxn>
                <a:cxn ang="0">
                  <a:pos x="T4" y="T5"/>
                </a:cxn>
                <a:cxn ang="0">
                  <a:pos x="T6" y="T7"/>
                </a:cxn>
                <a:cxn ang="0">
                  <a:pos x="T8" y="T9"/>
                </a:cxn>
                <a:cxn ang="0">
                  <a:pos x="T10" y="T11"/>
                </a:cxn>
                <a:cxn ang="0">
                  <a:pos x="T12" y="T13"/>
                </a:cxn>
              </a:cxnLst>
              <a:rect l="0" t="0" r="r" b="b"/>
              <a:pathLst>
                <a:path w="647" h="559">
                  <a:moveTo>
                    <a:pt x="0" y="280"/>
                  </a:moveTo>
                  <a:lnTo>
                    <a:pt x="161" y="0"/>
                  </a:lnTo>
                  <a:lnTo>
                    <a:pt x="484" y="0"/>
                  </a:lnTo>
                  <a:lnTo>
                    <a:pt x="647" y="280"/>
                  </a:lnTo>
                  <a:lnTo>
                    <a:pt x="484" y="559"/>
                  </a:lnTo>
                  <a:lnTo>
                    <a:pt x="161" y="559"/>
                  </a:lnTo>
                  <a:lnTo>
                    <a:pt x="0" y="280"/>
                  </a:lnTo>
                  <a:close/>
                </a:path>
              </a:pathLst>
            </a:custGeom>
            <a:solidFill>
              <a:srgbClr val="7B6B59"/>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6"/>
            <p:cNvSpPr>
              <a:spLocks/>
            </p:cNvSpPr>
            <p:nvPr/>
          </p:nvSpPr>
          <p:spPr bwMode="auto">
            <a:xfrm>
              <a:off x="2886075" y="2842896"/>
              <a:ext cx="415925" cy="584200"/>
            </a:xfrm>
            <a:custGeom>
              <a:avLst/>
              <a:gdLst>
                <a:gd name="T0" fmla="*/ 262 w 262"/>
                <a:gd name="T1" fmla="*/ 88 h 368"/>
                <a:gd name="T2" fmla="*/ 212 w 262"/>
                <a:gd name="T3" fmla="*/ 0 h 368"/>
                <a:gd name="T4" fmla="*/ 0 w 262"/>
                <a:gd name="T5" fmla="*/ 368 h 368"/>
                <a:gd name="T6" fmla="*/ 101 w 262"/>
                <a:gd name="T7" fmla="*/ 368 h 368"/>
                <a:gd name="T8" fmla="*/ 262 w 262"/>
                <a:gd name="T9" fmla="*/ 88 h 368"/>
              </a:gdLst>
              <a:ahLst/>
              <a:cxnLst>
                <a:cxn ang="0">
                  <a:pos x="T0" y="T1"/>
                </a:cxn>
                <a:cxn ang="0">
                  <a:pos x="T2" y="T3"/>
                </a:cxn>
                <a:cxn ang="0">
                  <a:pos x="T4" y="T5"/>
                </a:cxn>
                <a:cxn ang="0">
                  <a:pos x="T6" y="T7"/>
                </a:cxn>
                <a:cxn ang="0">
                  <a:pos x="T8" y="T9"/>
                </a:cxn>
              </a:cxnLst>
              <a:rect l="0" t="0" r="r" b="b"/>
              <a:pathLst>
                <a:path w="262" h="368">
                  <a:moveTo>
                    <a:pt x="262" y="88"/>
                  </a:moveTo>
                  <a:lnTo>
                    <a:pt x="212" y="0"/>
                  </a:lnTo>
                  <a:lnTo>
                    <a:pt x="0" y="368"/>
                  </a:lnTo>
                  <a:lnTo>
                    <a:pt x="101" y="368"/>
                  </a:lnTo>
                  <a:lnTo>
                    <a:pt x="262" y="88"/>
                  </a:lnTo>
                  <a:close/>
                </a:path>
              </a:pathLst>
            </a:custGeom>
            <a:solidFill>
              <a:srgbClr val="B9B2A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7"/>
            <p:cNvSpPr>
              <a:spLocks/>
            </p:cNvSpPr>
            <p:nvPr/>
          </p:nvSpPr>
          <p:spPr bwMode="auto">
            <a:xfrm>
              <a:off x="3222625" y="2842896"/>
              <a:ext cx="674688" cy="139700"/>
            </a:xfrm>
            <a:custGeom>
              <a:avLst/>
              <a:gdLst>
                <a:gd name="T0" fmla="*/ 425 w 425"/>
                <a:gd name="T1" fmla="*/ 0 h 88"/>
                <a:gd name="T2" fmla="*/ 0 w 425"/>
                <a:gd name="T3" fmla="*/ 0 h 88"/>
                <a:gd name="T4" fmla="*/ 50 w 425"/>
                <a:gd name="T5" fmla="*/ 88 h 88"/>
                <a:gd name="T6" fmla="*/ 373 w 425"/>
                <a:gd name="T7" fmla="*/ 88 h 88"/>
                <a:gd name="T8" fmla="*/ 425 w 425"/>
                <a:gd name="T9" fmla="*/ 0 h 88"/>
              </a:gdLst>
              <a:ahLst/>
              <a:cxnLst>
                <a:cxn ang="0">
                  <a:pos x="T0" y="T1"/>
                </a:cxn>
                <a:cxn ang="0">
                  <a:pos x="T2" y="T3"/>
                </a:cxn>
                <a:cxn ang="0">
                  <a:pos x="T4" y="T5"/>
                </a:cxn>
                <a:cxn ang="0">
                  <a:pos x="T6" y="T7"/>
                </a:cxn>
                <a:cxn ang="0">
                  <a:pos x="T8" y="T9"/>
                </a:cxn>
              </a:cxnLst>
              <a:rect l="0" t="0" r="r" b="b"/>
              <a:pathLst>
                <a:path w="425" h="88">
                  <a:moveTo>
                    <a:pt x="425" y="0"/>
                  </a:moveTo>
                  <a:lnTo>
                    <a:pt x="0" y="0"/>
                  </a:lnTo>
                  <a:lnTo>
                    <a:pt x="50" y="88"/>
                  </a:lnTo>
                  <a:lnTo>
                    <a:pt x="373" y="88"/>
                  </a:lnTo>
                  <a:lnTo>
                    <a:pt x="425" y="0"/>
                  </a:lnTo>
                  <a:close/>
                </a:path>
              </a:pathLst>
            </a:custGeom>
            <a:solidFill>
              <a:srgbClr val="B9B2A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8"/>
            <p:cNvSpPr>
              <a:spLocks/>
            </p:cNvSpPr>
            <p:nvPr/>
          </p:nvSpPr>
          <p:spPr bwMode="auto">
            <a:xfrm>
              <a:off x="3222625" y="3870008"/>
              <a:ext cx="674688" cy="141288"/>
            </a:xfrm>
            <a:custGeom>
              <a:avLst/>
              <a:gdLst>
                <a:gd name="T0" fmla="*/ 0 w 425"/>
                <a:gd name="T1" fmla="*/ 89 h 89"/>
                <a:gd name="T2" fmla="*/ 425 w 425"/>
                <a:gd name="T3" fmla="*/ 89 h 89"/>
                <a:gd name="T4" fmla="*/ 373 w 425"/>
                <a:gd name="T5" fmla="*/ 0 h 89"/>
                <a:gd name="T6" fmla="*/ 50 w 425"/>
                <a:gd name="T7" fmla="*/ 0 h 89"/>
                <a:gd name="T8" fmla="*/ 0 w 425"/>
                <a:gd name="T9" fmla="*/ 89 h 89"/>
              </a:gdLst>
              <a:ahLst/>
              <a:cxnLst>
                <a:cxn ang="0">
                  <a:pos x="T0" y="T1"/>
                </a:cxn>
                <a:cxn ang="0">
                  <a:pos x="T2" y="T3"/>
                </a:cxn>
                <a:cxn ang="0">
                  <a:pos x="T4" y="T5"/>
                </a:cxn>
                <a:cxn ang="0">
                  <a:pos x="T6" y="T7"/>
                </a:cxn>
                <a:cxn ang="0">
                  <a:pos x="T8" y="T9"/>
                </a:cxn>
              </a:cxnLst>
              <a:rect l="0" t="0" r="r" b="b"/>
              <a:pathLst>
                <a:path w="425" h="89">
                  <a:moveTo>
                    <a:pt x="0" y="89"/>
                  </a:moveTo>
                  <a:lnTo>
                    <a:pt x="425" y="89"/>
                  </a:lnTo>
                  <a:lnTo>
                    <a:pt x="373" y="0"/>
                  </a:lnTo>
                  <a:lnTo>
                    <a:pt x="50" y="0"/>
                  </a:lnTo>
                  <a:lnTo>
                    <a:pt x="0" y="89"/>
                  </a:lnTo>
                  <a:close/>
                </a:path>
              </a:pathLst>
            </a:custGeom>
            <a:solidFill>
              <a:srgbClr val="4D3C2F"/>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9"/>
            <p:cNvSpPr>
              <a:spLocks/>
            </p:cNvSpPr>
            <p:nvPr/>
          </p:nvSpPr>
          <p:spPr bwMode="auto">
            <a:xfrm>
              <a:off x="2886075" y="3427096"/>
              <a:ext cx="415925" cy="584200"/>
            </a:xfrm>
            <a:custGeom>
              <a:avLst/>
              <a:gdLst>
                <a:gd name="T0" fmla="*/ 101 w 262"/>
                <a:gd name="T1" fmla="*/ 0 h 368"/>
                <a:gd name="T2" fmla="*/ 0 w 262"/>
                <a:gd name="T3" fmla="*/ 0 h 368"/>
                <a:gd name="T4" fmla="*/ 212 w 262"/>
                <a:gd name="T5" fmla="*/ 368 h 368"/>
                <a:gd name="T6" fmla="*/ 262 w 262"/>
                <a:gd name="T7" fmla="*/ 279 h 368"/>
                <a:gd name="T8" fmla="*/ 101 w 262"/>
                <a:gd name="T9" fmla="*/ 0 h 368"/>
              </a:gdLst>
              <a:ahLst/>
              <a:cxnLst>
                <a:cxn ang="0">
                  <a:pos x="T0" y="T1"/>
                </a:cxn>
                <a:cxn ang="0">
                  <a:pos x="T2" y="T3"/>
                </a:cxn>
                <a:cxn ang="0">
                  <a:pos x="T4" y="T5"/>
                </a:cxn>
                <a:cxn ang="0">
                  <a:pos x="T6" y="T7"/>
                </a:cxn>
                <a:cxn ang="0">
                  <a:pos x="T8" y="T9"/>
                </a:cxn>
              </a:cxnLst>
              <a:rect l="0" t="0" r="r" b="b"/>
              <a:pathLst>
                <a:path w="262" h="368">
                  <a:moveTo>
                    <a:pt x="101" y="0"/>
                  </a:moveTo>
                  <a:lnTo>
                    <a:pt x="0" y="0"/>
                  </a:lnTo>
                  <a:lnTo>
                    <a:pt x="212" y="368"/>
                  </a:lnTo>
                  <a:lnTo>
                    <a:pt x="262" y="279"/>
                  </a:lnTo>
                  <a:lnTo>
                    <a:pt x="101" y="0"/>
                  </a:lnTo>
                  <a:close/>
                </a:path>
              </a:pathLst>
            </a:custGeom>
            <a:solidFill>
              <a:srgbClr val="B9B2A3"/>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0"/>
            <p:cNvSpPr>
              <a:spLocks/>
            </p:cNvSpPr>
            <p:nvPr/>
          </p:nvSpPr>
          <p:spPr bwMode="auto">
            <a:xfrm>
              <a:off x="3814763" y="2842896"/>
              <a:ext cx="419100" cy="584200"/>
            </a:xfrm>
            <a:custGeom>
              <a:avLst/>
              <a:gdLst>
                <a:gd name="T0" fmla="*/ 0 w 264"/>
                <a:gd name="T1" fmla="*/ 88 h 368"/>
                <a:gd name="T2" fmla="*/ 52 w 264"/>
                <a:gd name="T3" fmla="*/ 0 h 368"/>
                <a:gd name="T4" fmla="*/ 264 w 264"/>
                <a:gd name="T5" fmla="*/ 368 h 368"/>
                <a:gd name="T6" fmla="*/ 163 w 264"/>
                <a:gd name="T7" fmla="*/ 368 h 368"/>
                <a:gd name="T8" fmla="*/ 0 w 264"/>
                <a:gd name="T9" fmla="*/ 88 h 368"/>
              </a:gdLst>
              <a:ahLst/>
              <a:cxnLst>
                <a:cxn ang="0">
                  <a:pos x="T0" y="T1"/>
                </a:cxn>
                <a:cxn ang="0">
                  <a:pos x="T2" y="T3"/>
                </a:cxn>
                <a:cxn ang="0">
                  <a:pos x="T4" y="T5"/>
                </a:cxn>
                <a:cxn ang="0">
                  <a:pos x="T6" y="T7"/>
                </a:cxn>
                <a:cxn ang="0">
                  <a:pos x="T8" y="T9"/>
                </a:cxn>
              </a:cxnLst>
              <a:rect l="0" t="0" r="r" b="b"/>
              <a:pathLst>
                <a:path w="264" h="368">
                  <a:moveTo>
                    <a:pt x="0" y="88"/>
                  </a:moveTo>
                  <a:lnTo>
                    <a:pt x="52" y="0"/>
                  </a:lnTo>
                  <a:lnTo>
                    <a:pt x="264" y="368"/>
                  </a:lnTo>
                  <a:lnTo>
                    <a:pt x="163" y="368"/>
                  </a:lnTo>
                  <a:lnTo>
                    <a:pt x="0" y="88"/>
                  </a:lnTo>
                  <a:close/>
                </a:path>
              </a:pathLst>
            </a:custGeom>
            <a:solidFill>
              <a:srgbClr val="B9B2A3"/>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1"/>
            <p:cNvSpPr>
              <a:spLocks/>
            </p:cNvSpPr>
            <p:nvPr/>
          </p:nvSpPr>
          <p:spPr bwMode="auto">
            <a:xfrm>
              <a:off x="3814763" y="3427096"/>
              <a:ext cx="419100" cy="584200"/>
            </a:xfrm>
            <a:custGeom>
              <a:avLst/>
              <a:gdLst>
                <a:gd name="T0" fmla="*/ 163 w 264"/>
                <a:gd name="T1" fmla="*/ 0 h 368"/>
                <a:gd name="T2" fmla="*/ 264 w 264"/>
                <a:gd name="T3" fmla="*/ 0 h 368"/>
                <a:gd name="T4" fmla="*/ 52 w 264"/>
                <a:gd name="T5" fmla="*/ 368 h 368"/>
                <a:gd name="T6" fmla="*/ 0 w 264"/>
                <a:gd name="T7" fmla="*/ 279 h 368"/>
                <a:gd name="T8" fmla="*/ 163 w 264"/>
                <a:gd name="T9" fmla="*/ 0 h 368"/>
              </a:gdLst>
              <a:ahLst/>
              <a:cxnLst>
                <a:cxn ang="0">
                  <a:pos x="T0" y="T1"/>
                </a:cxn>
                <a:cxn ang="0">
                  <a:pos x="T2" y="T3"/>
                </a:cxn>
                <a:cxn ang="0">
                  <a:pos x="T4" y="T5"/>
                </a:cxn>
                <a:cxn ang="0">
                  <a:pos x="T6" y="T7"/>
                </a:cxn>
                <a:cxn ang="0">
                  <a:pos x="T8" y="T9"/>
                </a:cxn>
              </a:cxnLst>
              <a:rect l="0" t="0" r="r" b="b"/>
              <a:pathLst>
                <a:path w="264" h="368">
                  <a:moveTo>
                    <a:pt x="163" y="0"/>
                  </a:moveTo>
                  <a:lnTo>
                    <a:pt x="264" y="0"/>
                  </a:lnTo>
                  <a:lnTo>
                    <a:pt x="52" y="368"/>
                  </a:lnTo>
                  <a:lnTo>
                    <a:pt x="0" y="279"/>
                  </a:lnTo>
                  <a:lnTo>
                    <a:pt x="163" y="0"/>
                  </a:lnTo>
                  <a:close/>
                </a:path>
              </a:pathLst>
            </a:custGeom>
            <a:solidFill>
              <a:srgbClr val="4D3C2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2" name="Rectangle 51"/>
          <p:cNvSpPr/>
          <p:nvPr/>
        </p:nvSpPr>
        <p:spPr>
          <a:xfrm>
            <a:off x="4779996" y="2665089"/>
            <a:ext cx="523158" cy="290480"/>
          </a:xfrm>
          <a:prstGeom prst="rect">
            <a:avLst/>
          </a:prstGeom>
        </p:spPr>
        <p:txBody>
          <a:bodyPr wrap="none" lIns="100584" tIns="50292" rIns="100584" bIns="50292">
            <a:spAutoFit/>
          </a:bodyPr>
          <a:lstStyle/>
          <a:p>
            <a:pPr algn="ctr" defTabSz="880088">
              <a:lnSpc>
                <a:spcPct val="90000"/>
              </a:lnSpc>
              <a:spcBef>
                <a:spcPct val="0"/>
              </a:spcBef>
            </a:pPr>
            <a:r>
              <a:rPr lang="de-CH" sz="1000" dirty="0" smtClean="0">
                <a:solidFill>
                  <a:srgbClr val="FFFFFF"/>
                </a:solidFill>
                <a:ea typeface="Open Sans" pitchFamily="34" charset="0"/>
                <a:cs typeface="Helvetica Light"/>
              </a:rPr>
              <a:t>Title</a:t>
            </a:r>
            <a:endParaRPr lang="en-US" sz="1000" dirty="0">
              <a:solidFill>
                <a:srgbClr val="FFFFFF"/>
              </a:solidFill>
              <a:ea typeface="Open Sans" pitchFamily="34" charset="0"/>
              <a:cs typeface="Helvetica Light"/>
            </a:endParaRPr>
          </a:p>
        </p:txBody>
      </p:sp>
      <p:sp>
        <p:nvSpPr>
          <p:cNvPr id="53" name="Rectangle 52"/>
          <p:cNvSpPr/>
          <p:nvPr/>
        </p:nvSpPr>
        <p:spPr>
          <a:xfrm>
            <a:off x="6033689" y="3339164"/>
            <a:ext cx="523158" cy="290480"/>
          </a:xfrm>
          <a:prstGeom prst="rect">
            <a:avLst/>
          </a:prstGeom>
        </p:spPr>
        <p:txBody>
          <a:bodyPr wrap="none" lIns="100584" tIns="50292" rIns="100584" bIns="50292">
            <a:spAutoFit/>
          </a:bodyPr>
          <a:lstStyle/>
          <a:p>
            <a:pPr algn="ctr" defTabSz="880088">
              <a:lnSpc>
                <a:spcPct val="90000"/>
              </a:lnSpc>
              <a:spcBef>
                <a:spcPct val="0"/>
              </a:spcBef>
            </a:pPr>
            <a:r>
              <a:rPr lang="de-CH" sz="1000" dirty="0" smtClean="0">
                <a:solidFill>
                  <a:srgbClr val="FFFFFF"/>
                </a:solidFill>
                <a:ea typeface="Open Sans" pitchFamily="34" charset="0"/>
                <a:cs typeface="Helvetica Light"/>
              </a:rPr>
              <a:t>Title</a:t>
            </a:r>
            <a:endParaRPr lang="en-US" sz="1000" dirty="0">
              <a:solidFill>
                <a:srgbClr val="FFFFFF"/>
              </a:solidFill>
              <a:ea typeface="Open Sans" pitchFamily="34" charset="0"/>
              <a:cs typeface="Helvetica Light"/>
            </a:endParaRPr>
          </a:p>
        </p:txBody>
      </p:sp>
      <p:sp>
        <p:nvSpPr>
          <p:cNvPr id="54" name="Rectangle 53"/>
          <p:cNvSpPr/>
          <p:nvPr/>
        </p:nvSpPr>
        <p:spPr>
          <a:xfrm>
            <a:off x="3484310" y="3380431"/>
            <a:ext cx="523158" cy="290480"/>
          </a:xfrm>
          <a:prstGeom prst="rect">
            <a:avLst/>
          </a:prstGeom>
        </p:spPr>
        <p:txBody>
          <a:bodyPr wrap="none" lIns="100584" tIns="50292" rIns="100584" bIns="50292">
            <a:spAutoFit/>
          </a:bodyPr>
          <a:lstStyle/>
          <a:p>
            <a:pPr algn="ctr" defTabSz="880088">
              <a:lnSpc>
                <a:spcPct val="90000"/>
              </a:lnSpc>
              <a:spcBef>
                <a:spcPct val="0"/>
              </a:spcBef>
            </a:pPr>
            <a:r>
              <a:rPr lang="de-CH" sz="1000" dirty="0" smtClean="0">
                <a:solidFill>
                  <a:srgbClr val="FFFFFF"/>
                </a:solidFill>
                <a:ea typeface="Open Sans" pitchFamily="34" charset="0"/>
                <a:cs typeface="Helvetica Light"/>
              </a:rPr>
              <a:t>Title</a:t>
            </a:r>
            <a:endParaRPr lang="en-US" sz="1000" dirty="0">
              <a:solidFill>
                <a:srgbClr val="FFFFFF"/>
              </a:solidFill>
              <a:ea typeface="Open Sans" pitchFamily="34" charset="0"/>
              <a:cs typeface="Helvetica Light"/>
            </a:endParaRPr>
          </a:p>
        </p:txBody>
      </p:sp>
      <p:sp>
        <p:nvSpPr>
          <p:cNvPr id="55" name="Rectangle 54"/>
          <p:cNvSpPr/>
          <p:nvPr/>
        </p:nvSpPr>
        <p:spPr>
          <a:xfrm>
            <a:off x="3456734" y="4837767"/>
            <a:ext cx="523158" cy="290480"/>
          </a:xfrm>
          <a:prstGeom prst="rect">
            <a:avLst/>
          </a:prstGeom>
        </p:spPr>
        <p:txBody>
          <a:bodyPr wrap="none" lIns="100584" tIns="50292" rIns="100584" bIns="50292">
            <a:spAutoFit/>
          </a:bodyPr>
          <a:lstStyle/>
          <a:p>
            <a:pPr algn="ctr" defTabSz="880088">
              <a:lnSpc>
                <a:spcPct val="90000"/>
              </a:lnSpc>
              <a:spcBef>
                <a:spcPct val="0"/>
              </a:spcBef>
            </a:pPr>
            <a:r>
              <a:rPr lang="de-CH" sz="1000" dirty="0" smtClean="0">
                <a:solidFill>
                  <a:srgbClr val="FFFFFF"/>
                </a:solidFill>
                <a:ea typeface="Open Sans" pitchFamily="34" charset="0"/>
                <a:cs typeface="Helvetica Light"/>
              </a:rPr>
              <a:t>Title</a:t>
            </a:r>
            <a:endParaRPr lang="en-US" sz="1000" dirty="0">
              <a:solidFill>
                <a:srgbClr val="FFFFFF"/>
              </a:solidFill>
              <a:ea typeface="Open Sans" pitchFamily="34" charset="0"/>
              <a:cs typeface="Helvetica Light"/>
            </a:endParaRPr>
          </a:p>
        </p:txBody>
      </p:sp>
      <p:sp>
        <p:nvSpPr>
          <p:cNvPr id="56" name="Rectangle 55"/>
          <p:cNvSpPr/>
          <p:nvPr/>
        </p:nvSpPr>
        <p:spPr>
          <a:xfrm>
            <a:off x="4741812" y="5609204"/>
            <a:ext cx="523158" cy="290480"/>
          </a:xfrm>
          <a:prstGeom prst="rect">
            <a:avLst/>
          </a:prstGeom>
        </p:spPr>
        <p:txBody>
          <a:bodyPr wrap="none" lIns="100584" tIns="50292" rIns="100584" bIns="50292">
            <a:spAutoFit/>
          </a:bodyPr>
          <a:lstStyle/>
          <a:p>
            <a:pPr algn="ctr" defTabSz="880088">
              <a:lnSpc>
                <a:spcPct val="90000"/>
              </a:lnSpc>
              <a:spcBef>
                <a:spcPct val="0"/>
              </a:spcBef>
            </a:pPr>
            <a:r>
              <a:rPr lang="de-CH" sz="1000" dirty="0" smtClean="0">
                <a:solidFill>
                  <a:srgbClr val="FFFFFF"/>
                </a:solidFill>
                <a:ea typeface="Open Sans" pitchFamily="34" charset="0"/>
                <a:cs typeface="Helvetica Light"/>
              </a:rPr>
              <a:t>Title</a:t>
            </a:r>
            <a:endParaRPr lang="en-US" sz="1000" dirty="0">
              <a:solidFill>
                <a:srgbClr val="FFFFFF"/>
              </a:solidFill>
              <a:ea typeface="Open Sans" pitchFamily="34" charset="0"/>
              <a:cs typeface="Helvetica Light"/>
            </a:endParaRPr>
          </a:p>
        </p:txBody>
      </p:sp>
      <p:sp>
        <p:nvSpPr>
          <p:cNvPr id="57" name="Rectangle 56"/>
          <p:cNvSpPr/>
          <p:nvPr/>
        </p:nvSpPr>
        <p:spPr>
          <a:xfrm>
            <a:off x="6033688" y="4849174"/>
            <a:ext cx="523158" cy="290480"/>
          </a:xfrm>
          <a:prstGeom prst="rect">
            <a:avLst/>
          </a:prstGeom>
        </p:spPr>
        <p:txBody>
          <a:bodyPr wrap="none" lIns="100584" tIns="50292" rIns="100584" bIns="50292">
            <a:spAutoFit/>
          </a:bodyPr>
          <a:lstStyle/>
          <a:p>
            <a:pPr algn="ctr" defTabSz="880088">
              <a:lnSpc>
                <a:spcPct val="90000"/>
              </a:lnSpc>
              <a:spcBef>
                <a:spcPct val="0"/>
              </a:spcBef>
            </a:pPr>
            <a:r>
              <a:rPr lang="de-CH" sz="1000" dirty="0" smtClean="0">
                <a:solidFill>
                  <a:srgbClr val="FFFFFF"/>
                </a:solidFill>
                <a:ea typeface="Open Sans" pitchFamily="34" charset="0"/>
                <a:cs typeface="Helvetica Light"/>
              </a:rPr>
              <a:t>Title</a:t>
            </a:r>
            <a:endParaRPr lang="en-US" sz="1000" dirty="0">
              <a:solidFill>
                <a:srgbClr val="FFFFFF"/>
              </a:solidFill>
              <a:ea typeface="Open Sans" pitchFamily="34" charset="0"/>
              <a:cs typeface="Helvetica Light"/>
            </a:endParaRPr>
          </a:p>
        </p:txBody>
      </p:sp>
      <p:sp>
        <p:nvSpPr>
          <p:cNvPr id="66" name="Rectangle 65"/>
          <p:cNvSpPr/>
          <p:nvPr/>
        </p:nvSpPr>
        <p:spPr>
          <a:xfrm>
            <a:off x="5914568" y="1838073"/>
            <a:ext cx="2546859" cy="409343"/>
          </a:xfrm>
          <a:prstGeom prst="rect">
            <a:avLst/>
          </a:prstGeom>
        </p:spPr>
        <p:txBody>
          <a:bodyPr wrap="square" lIns="100584" tIns="50292" rIns="100584" bIns="50292">
            <a:spAutoFit/>
          </a:bodyPr>
          <a:lstStyle/>
          <a:p>
            <a:r>
              <a:rPr lang="ms-MY" altLang="en-US" sz="1000" dirty="0">
                <a:cs typeface="Open Sans Light" pitchFamily="34" charset="0"/>
              </a:rPr>
              <a:t>Lorem ipsum dolor sit amet, consectetur adipiscing elit</a:t>
            </a:r>
            <a:r>
              <a:rPr lang="ms-MY" altLang="en-US" sz="1000" dirty="0" smtClean="0">
                <a:cs typeface="Open Sans Light" pitchFamily="34" charset="0"/>
              </a:rPr>
              <a:t>. Lorem ipsum dolor</a:t>
            </a:r>
            <a:endParaRPr lang="en-US" sz="1000" b="1" dirty="0"/>
          </a:p>
        </p:txBody>
      </p:sp>
      <p:sp>
        <p:nvSpPr>
          <p:cNvPr id="67" name="TextBox 66"/>
          <p:cNvSpPr txBox="1"/>
          <p:nvPr/>
        </p:nvSpPr>
        <p:spPr>
          <a:xfrm>
            <a:off x="5933002" y="1609289"/>
            <a:ext cx="2048399" cy="346341"/>
          </a:xfrm>
          <a:prstGeom prst="rect">
            <a:avLst/>
          </a:prstGeom>
          <a:noFill/>
        </p:spPr>
        <p:txBody>
          <a:bodyPr wrap="square" lIns="100584" tIns="50292" rIns="100584" bIns="50292" rtlCol="0">
            <a:spAutoFit/>
          </a:bodyPr>
          <a:lstStyle/>
          <a:p>
            <a:r>
              <a:rPr lang="en-US" sz="1200" dirty="0" smtClean="0">
                <a:latin typeface="+mj-lt"/>
              </a:rPr>
              <a:t>Title</a:t>
            </a:r>
            <a:endParaRPr lang="en-US" sz="1200" dirty="0">
              <a:latin typeface="+mj-lt"/>
            </a:endParaRPr>
          </a:p>
        </p:txBody>
      </p:sp>
      <p:sp>
        <p:nvSpPr>
          <p:cNvPr id="69" name="Rectangle 68"/>
          <p:cNvSpPr/>
          <p:nvPr/>
        </p:nvSpPr>
        <p:spPr>
          <a:xfrm>
            <a:off x="7240817" y="3098816"/>
            <a:ext cx="2317958" cy="563231"/>
          </a:xfrm>
          <a:prstGeom prst="rect">
            <a:avLst/>
          </a:prstGeom>
        </p:spPr>
        <p:txBody>
          <a:bodyPr wrap="square" lIns="100584" tIns="50292" rIns="100584" bIns="50292">
            <a:spAutoFit/>
          </a:bodyPr>
          <a:lstStyle/>
          <a:p>
            <a:r>
              <a:rPr lang="ms-MY" altLang="en-US" sz="1000" dirty="0">
                <a:cs typeface="Open Sans Light" pitchFamily="34" charset="0"/>
              </a:rPr>
              <a:t>Lorem ipsum dolor sit amet, consectetur adipiscing elit</a:t>
            </a:r>
            <a:r>
              <a:rPr lang="ms-MY" altLang="en-US" sz="1000" dirty="0" smtClean="0">
                <a:cs typeface="Open Sans Light" pitchFamily="34" charset="0"/>
              </a:rPr>
              <a:t>. Lorem ipsum dolor</a:t>
            </a:r>
            <a:endParaRPr lang="en-US" sz="1000" b="1" dirty="0"/>
          </a:p>
        </p:txBody>
      </p:sp>
      <p:sp>
        <p:nvSpPr>
          <p:cNvPr id="70" name="TextBox 69"/>
          <p:cNvSpPr txBox="1"/>
          <p:nvPr/>
        </p:nvSpPr>
        <p:spPr>
          <a:xfrm>
            <a:off x="7259252" y="2870033"/>
            <a:ext cx="2048399" cy="346341"/>
          </a:xfrm>
          <a:prstGeom prst="rect">
            <a:avLst/>
          </a:prstGeom>
          <a:noFill/>
        </p:spPr>
        <p:txBody>
          <a:bodyPr wrap="square" lIns="100584" tIns="50292" rIns="100584" bIns="50292" rtlCol="0">
            <a:spAutoFit/>
          </a:bodyPr>
          <a:lstStyle/>
          <a:p>
            <a:r>
              <a:rPr lang="en-US" sz="1200" dirty="0" smtClean="0">
                <a:latin typeface="+mj-lt"/>
              </a:rPr>
              <a:t>Title</a:t>
            </a:r>
            <a:endParaRPr lang="en-US" sz="1200" dirty="0">
              <a:latin typeface="+mj-lt"/>
            </a:endParaRPr>
          </a:p>
        </p:txBody>
      </p:sp>
      <p:sp>
        <p:nvSpPr>
          <p:cNvPr id="72" name="Rectangle 71"/>
          <p:cNvSpPr/>
          <p:nvPr/>
        </p:nvSpPr>
        <p:spPr>
          <a:xfrm>
            <a:off x="7259253" y="4600950"/>
            <a:ext cx="2299524" cy="563231"/>
          </a:xfrm>
          <a:prstGeom prst="rect">
            <a:avLst/>
          </a:prstGeom>
        </p:spPr>
        <p:txBody>
          <a:bodyPr wrap="square" lIns="100584" tIns="50292" rIns="100584" bIns="50292">
            <a:spAutoFit/>
          </a:bodyPr>
          <a:lstStyle/>
          <a:p>
            <a:r>
              <a:rPr lang="ms-MY" altLang="en-US" sz="1000" dirty="0">
                <a:cs typeface="Open Sans Light" pitchFamily="34" charset="0"/>
              </a:rPr>
              <a:t>Lorem ipsum dolor sit amet, consectetur adipiscing elit</a:t>
            </a:r>
            <a:r>
              <a:rPr lang="ms-MY" altLang="en-US" sz="1000" dirty="0" smtClean="0">
                <a:cs typeface="Open Sans Light" pitchFamily="34" charset="0"/>
              </a:rPr>
              <a:t>. Lorem ipsum dolor</a:t>
            </a:r>
            <a:endParaRPr lang="en-US" sz="1000" b="1" dirty="0"/>
          </a:p>
        </p:txBody>
      </p:sp>
      <p:sp>
        <p:nvSpPr>
          <p:cNvPr id="73" name="TextBox 72"/>
          <p:cNvSpPr txBox="1"/>
          <p:nvPr/>
        </p:nvSpPr>
        <p:spPr>
          <a:xfrm>
            <a:off x="7277687" y="4372167"/>
            <a:ext cx="2048399" cy="346341"/>
          </a:xfrm>
          <a:prstGeom prst="rect">
            <a:avLst/>
          </a:prstGeom>
          <a:noFill/>
        </p:spPr>
        <p:txBody>
          <a:bodyPr wrap="square" lIns="100584" tIns="50292" rIns="100584" bIns="50292" rtlCol="0">
            <a:spAutoFit/>
          </a:bodyPr>
          <a:lstStyle/>
          <a:p>
            <a:r>
              <a:rPr lang="en-US" sz="1200" dirty="0" smtClean="0">
                <a:latin typeface="+mj-lt"/>
              </a:rPr>
              <a:t>Title</a:t>
            </a:r>
            <a:endParaRPr lang="en-US" sz="1200" dirty="0">
              <a:latin typeface="+mj-lt"/>
            </a:endParaRPr>
          </a:p>
        </p:txBody>
      </p:sp>
      <p:sp>
        <p:nvSpPr>
          <p:cNvPr id="75" name="Rectangle 74"/>
          <p:cNvSpPr/>
          <p:nvPr/>
        </p:nvSpPr>
        <p:spPr>
          <a:xfrm>
            <a:off x="386499" y="3032036"/>
            <a:ext cx="2400678" cy="409343"/>
          </a:xfrm>
          <a:prstGeom prst="rect">
            <a:avLst/>
          </a:prstGeom>
        </p:spPr>
        <p:txBody>
          <a:bodyPr wrap="square" lIns="100584" tIns="50292" rIns="100584" bIns="50292">
            <a:spAutoFit/>
          </a:bodyPr>
          <a:lstStyle/>
          <a:p>
            <a:pPr algn="r"/>
            <a:r>
              <a:rPr lang="ms-MY" altLang="en-US" sz="1000" dirty="0">
                <a:cs typeface="Open Sans Light" pitchFamily="34" charset="0"/>
              </a:rPr>
              <a:t>Lorem ipsum dolor sit amet, consectetur adipiscing elit</a:t>
            </a:r>
            <a:r>
              <a:rPr lang="ms-MY" altLang="en-US" sz="1000" dirty="0" smtClean="0">
                <a:cs typeface="Open Sans Light" pitchFamily="34" charset="0"/>
              </a:rPr>
              <a:t>. Lorem ipsum dolor</a:t>
            </a:r>
            <a:endParaRPr lang="en-US" sz="1000" b="1" dirty="0"/>
          </a:p>
        </p:txBody>
      </p:sp>
      <p:sp>
        <p:nvSpPr>
          <p:cNvPr id="76" name="TextBox 75"/>
          <p:cNvSpPr txBox="1"/>
          <p:nvPr/>
        </p:nvSpPr>
        <p:spPr>
          <a:xfrm>
            <a:off x="738780" y="2803253"/>
            <a:ext cx="2048399" cy="346341"/>
          </a:xfrm>
          <a:prstGeom prst="rect">
            <a:avLst/>
          </a:prstGeom>
          <a:noFill/>
        </p:spPr>
        <p:txBody>
          <a:bodyPr wrap="square" lIns="100584" tIns="50292" rIns="100584" bIns="50292" rtlCol="0">
            <a:spAutoFit/>
          </a:bodyPr>
          <a:lstStyle/>
          <a:p>
            <a:pPr algn="r"/>
            <a:r>
              <a:rPr lang="en-US" sz="1200" dirty="0" smtClean="0">
                <a:latin typeface="+mj-lt"/>
              </a:rPr>
              <a:t>Title</a:t>
            </a:r>
            <a:endParaRPr lang="en-US" sz="1200" dirty="0">
              <a:latin typeface="+mj-lt"/>
            </a:endParaRPr>
          </a:p>
        </p:txBody>
      </p:sp>
      <p:sp>
        <p:nvSpPr>
          <p:cNvPr id="78" name="Rectangle 77"/>
          <p:cNvSpPr/>
          <p:nvPr/>
        </p:nvSpPr>
        <p:spPr>
          <a:xfrm>
            <a:off x="386499" y="4543746"/>
            <a:ext cx="2400678" cy="409343"/>
          </a:xfrm>
          <a:prstGeom prst="rect">
            <a:avLst/>
          </a:prstGeom>
        </p:spPr>
        <p:txBody>
          <a:bodyPr wrap="square" lIns="100584" tIns="50292" rIns="100584" bIns="50292">
            <a:spAutoFit/>
          </a:bodyPr>
          <a:lstStyle/>
          <a:p>
            <a:pPr algn="r"/>
            <a:r>
              <a:rPr lang="ms-MY" altLang="en-US" sz="1000" dirty="0">
                <a:cs typeface="Open Sans Light" pitchFamily="34" charset="0"/>
              </a:rPr>
              <a:t>Lorem ipsum dolor sit amet, consectetur adipiscing elit</a:t>
            </a:r>
            <a:r>
              <a:rPr lang="ms-MY" altLang="en-US" sz="1000" dirty="0" smtClean="0">
                <a:cs typeface="Open Sans Light" pitchFamily="34" charset="0"/>
              </a:rPr>
              <a:t>. Lorem ipsum dolor</a:t>
            </a:r>
            <a:endParaRPr lang="en-US" sz="1000" b="1" dirty="0"/>
          </a:p>
        </p:txBody>
      </p:sp>
      <p:sp>
        <p:nvSpPr>
          <p:cNvPr id="79" name="TextBox 78"/>
          <p:cNvSpPr txBox="1"/>
          <p:nvPr/>
        </p:nvSpPr>
        <p:spPr>
          <a:xfrm>
            <a:off x="738780" y="4314963"/>
            <a:ext cx="2048399" cy="346341"/>
          </a:xfrm>
          <a:prstGeom prst="rect">
            <a:avLst/>
          </a:prstGeom>
          <a:noFill/>
        </p:spPr>
        <p:txBody>
          <a:bodyPr wrap="square" lIns="100584" tIns="50292" rIns="100584" bIns="50292" rtlCol="0">
            <a:spAutoFit/>
          </a:bodyPr>
          <a:lstStyle/>
          <a:p>
            <a:pPr algn="r"/>
            <a:r>
              <a:rPr lang="en-US" sz="1200" dirty="0" smtClean="0">
                <a:latin typeface="+mj-lt"/>
              </a:rPr>
              <a:t>Title</a:t>
            </a:r>
            <a:endParaRPr lang="en-US" sz="1200" dirty="0">
              <a:latin typeface="+mj-lt"/>
            </a:endParaRPr>
          </a:p>
        </p:txBody>
      </p:sp>
      <p:sp>
        <p:nvSpPr>
          <p:cNvPr id="81" name="Rectangle 80"/>
          <p:cNvSpPr/>
          <p:nvPr/>
        </p:nvSpPr>
        <p:spPr>
          <a:xfrm>
            <a:off x="1635944" y="5866554"/>
            <a:ext cx="2538829" cy="409343"/>
          </a:xfrm>
          <a:prstGeom prst="rect">
            <a:avLst/>
          </a:prstGeom>
        </p:spPr>
        <p:txBody>
          <a:bodyPr wrap="square" lIns="100584" tIns="50292" rIns="100584" bIns="50292">
            <a:spAutoFit/>
          </a:bodyPr>
          <a:lstStyle/>
          <a:p>
            <a:pPr algn="r"/>
            <a:r>
              <a:rPr lang="ms-MY" altLang="en-US" sz="1000" dirty="0">
                <a:cs typeface="Open Sans Light" pitchFamily="34" charset="0"/>
              </a:rPr>
              <a:t>Lorem ipsum dolor sit amet, consectetur adipiscing elit</a:t>
            </a:r>
            <a:r>
              <a:rPr lang="ms-MY" altLang="en-US" sz="1000" dirty="0" smtClean="0">
                <a:cs typeface="Open Sans Light" pitchFamily="34" charset="0"/>
              </a:rPr>
              <a:t>. Lorem ipsum dolor</a:t>
            </a:r>
            <a:endParaRPr lang="en-US" sz="1000" b="1" dirty="0"/>
          </a:p>
        </p:txBody>
      </p:sp>
      <p:sp>
        <p:nvSpPr>
          <p:cNvPr id="82" name="TextBox 81"/>
          <p:cNvSpPr txBox="1"/>
          <p:nvPr/>
        </p:nvSpPr>
        <p:spPr>
          <a:xfrm>
            <a:off x="2126376" y="5637770"/>
            <a:ext cx="2048399" cy="346341"/>
          </a:xfrm>
          <a:prstGeom prst="rect">
            <a:avLst/>
          </a:prstGeom>
          <a:noFill/>
        </p:spPr>
        <p:txBody>
          <a:bodyPr wrap="square" lIns="100584" tIns="50292" rIns="100584" bIns="50292" rtlCol="0">
            <a:spAutoFit/>
          </a:bodyPr>
          <a:lstStyle/>
          <a:p>
            <a:pPr algn="r"/>
            <a:r>
              <a:rPr lang="en-US" sz="1200" dirty="0" smtClean="0">
                <a:latin typeface="+mj-lt"/>
              </a:rPr>
              <a:t>Title</a:t>
            </a:r>
            <a:endParaRPr lang="en-US" sz="1200" dirty="0">
              <a:latin typeface="+mj-lt"/>
            </a:endParaRPr>
          </a:p>
        </p:txBody>
      </p:sp>
      <p:pic>
        <p:nvPicPr>
          <p:cNvPr id="58" name="Picture 5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11889" y="2833026"/>
            <a:ext cx="468000" cy="468000"/>
          </a:xfrm>
          <a:prstGeom prst="rect">
            <a:avLst/>
          </a:prstGeom>
        </p:spPr>
      </p:pic>
      <p:pic>
        <p:nvPicPr>
          <p:cNvPr id="71" name="Picture 7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817493" y="2110633"/>
            <a:ext cx="432000" cy="432000"/>
          </a:xfrm>
          <a:prstGeom prst="rect">
            <a:avLst/>
          </a:prstGeom>
        </p:spPr>
      </p:pic>
      <p:pic>
        <p:nvPicPr>
          <p:cNvPr id="74" name="Picture 7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097717" y="2907399"/>
            <a:ext cx="360000" cy="360000"/>
          </a:xfrm>
          <a:prstGeom prst="rect">
            <a:avLst/>
          </a:prstGeom>
        </p:spPr>
      </p:pic>
      <p:pic>
        <p:nvPicPr>
          <p:cNvPr id="59" name="Picture 58"/>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6099289" y="4322508"/>
            <a:ext cx="432000" cy="432000"/>
          </a:xfrm>
          <a:prstGeom prst="rect">
            <a:avLst/>
          </a:prstGeom>
        </p:spPr>
      </p:pic>
      <p:pic>
        <p:nvPicPr>
          <p:cNvPr id="60" name="Picture 59"/>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853493" y="5104235"/>
            <a:ext cx="360000" cy="360000"/>
          </a:xfrm>
          <a:prstGeom prst="rect">
            <a:avLst/>
          </a:prstGeom>
        </p:spPr>
      </p:pic>
      <p:pic>
        <p:nvPicPr>
          <p:cNvPr id="61" name="Picture 60"/>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3533222" y="4365336"/>
            <a:ext cx="396000" cy="396000"/>
          </a:xfrm>
          <a:prstGeom prst="rect">
            <a:avLst/>
          </a:prstGeom>
        </p:spPr>
      </p:pic>
    </p:spTree>
    <p:custDataLst>
      <p:tags r:id="rId1"/>
    </p:custDataLst>
    <p:extLst>
      <p:ext uri="{BB962C8B-B14F-4D97-AF65-F5344CB8AC3E}">
        <p14:creationId xmlns:p14="http://schemas.microsoft.com/office/powerpoint/2010/main" val="23254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slides</a:t>
            </a:r>
            <a:endParaRPr lang="en-US" dirty="0"/>
          </a:p>
        </p:txBody>
      </p:sp>
      <p:sp>
        <p:nvSpPr>
          <p:cNvPr id="6" name="Freeform 5"/>
          <p:cNvSpPr>
            <a:spLocks noEditPoints="1"/>
          </p:cNvSpPr>
          <p:nvPr/>
        </p:nvSpPr>
        <p:spPr bwMode="auto">
          <a:xfrm>
            <a:off x="4256538" y="2769647"/>
            <a:ext cx="1665972" cy="1920702"/>
          </a:xfrm>
          <a:custGeom>
            <a:avLst/>
            <a:gdLst>
              <a:gd name="T0" fmla="*/ 612 w 1223"/>
              <a:gd name="T1" fmla="*/ 1410 h 1410"/>
              <a:gd name="T2" fmla="*/ 0 w 1223"/>
              <a:gd name="T3" fmla="*/ 1056 h 1410"/>
              <a:gd name="T4" fmla="*/ 0 w 1223"/>
              <a:gd name="T5" fmla="*/ 351 h 1410"/>
              <a:gd name="T6" fmla="*/ 612 w 1223"/>
              <a:gd name="T7" fmla="*/ 0 h 1410"/>
              <a:gd name="T8" fmla="*/ 1223 w 1223"/>
              <a:gd name="T9" fmla="*/ 351 h 1410"/>
              <a:gd name="T10" fmla="*/ 1223 w 1223"/>
              <a:gd name="T11" fmla="*/ 1056 h 1410"/>
              <a:gd name="T12" fmla="*/ 612 w 1223"/>
              <a:gd name="T13" fmla="*/ 1410 h 1410"/>
              <a:gd name="T14" fmla="*/ 125 w 1223"/>
              <a:gd name="T15" fmla="*/ 986 h 1410"/>
              <a:gd name="T16" fmla="*/ 612 w 1223"/>
              <a:gd name="T17" fmla="*/ 1268 h 1410"/>
              <a:gd name="T18" fmla="*/ 1098 w 1223"/>
              <a:gd name="T19" fmla="*/ 986 h 1410"/>
              <a:gd name="T20" fmla="*/ 1098 w 1223"/>
              <a:gd name="T21" fmla="*/ 424 h 1410"/>
              <a:gd name="T22" fmla="*/ 612 w 1223"/>
              <a:gd name="T23" fmla="*/ 142 h 1410"/>
              <a:gd name="T24" fmla="*/ 125 w 1223"/>
              <a:gd name="T25" fmla="*/ 424 h 1410"/>
              <a:gd name="T26" fmla="*/ 125 w 1223"/>
              <a:gd name="T27" fmla="*/ 986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3" h="1410">
                <a:moveTo>
                  <a:pt x="612" y="1410"/>
                </a:moveTo>
                <a:lnTo>
                  <a:pt x="0" y="1056"/>
                </a:lnTo>
                <a:lnTo>
                  <a:pt x="0" y="351"/>
                </a:lnTo>
                <a:lnTo>
                  <a:pt x="612" y="0"/>
                </a:lnTo>
                <a:lnTo>
                  <a:pt x="1223" y="351"/>
                </a:lnTo>
                <a:lnTo>
                  <a:pt x="1223" y="1056"/>
                </a:lnTo>
                <a:lnTo>
                  <a:pt x="612" y="1410"/>
                </a:lnTo>
                <a:close/>
                <a:moveTo>
                  <a:pt x="125" y="986"/>
                </a:moveTo>
                <a:lnTo>
                  <a:pt x="612" y="1268"/>
                </a:lnTo>
                <a:lnTo>
                  <a:pt x="1098" y="986"/>
                </a:lnTo>
                <a:lnTo>
                  <a:pt x="1098" y="424"/>
                </a:lnTo>
                <a:lnTo>
                  <a:pt x="612" y="142"/>
                </a:lnTo>
                <a:lnTo>
                  <a:pt x="125" y="424"/>
                </a:lnTo>
                <a:lnTo>
                  <a:pt x="125" y="986"/>
                </a:lnTo>
                <a:close/>
              </a:path>
            </a:pathLst>
          </a:custGeom>
          <a:solidFill>
            <a:schemeClr val="bg2">
              <a:lumMod val="95000"/>
            </a:schemeClr>
          </a:solidFill>
          <a:ln>
            <a:noFill/>
          </a:ln>
        </p:spPr>
        <p:txBody>
          <a:bodyPr vert="horz" wrap="square" lIns="75438" tIns="37719" rIns="75438" bIns="37719" numCol="1" anchor="t" anchorCtr="0" compatLnSpc="1">
            <a:prstTxWarp prst="textNoShape">
              <a:avLst/>
            </a:prstTxWarp>
          </a:bodyPr>
          <a:lstStyle/>
          <a:p>
            <a:endParaRPr lang="en-US" sz="1500"/>
          </a:p>
        </p:txBody>
      </p:sp>
      <p:sp>
        <p:nvSpPr>
          <p:cNvPr id="7" name="Freeform 6"/>
          <p:cNvSpPr>
            <a:spLocks/>
          </p:cNvSpPr>
          <p:nvPr/>
        </p:nvSpPr>
        <p:spPr bwMode="auto">
          <a:xfrm>
            <a:off x="4407744" y="1600879"/>
            <a:ext cx="1363563" cy="1522940"/>
          </a:xfrm>
          <a:custGeom>
            <a:avLst/>
            <a:gdLst>
              <a:gd name="T0" fmla="*/ 144 w 288"/>
              <a:gd name="T1" fmla="*/ 0 h 322"/>
              <a:gd name="T2" fmla="*/ 0 w 288"/>
              <a:gd name="T3" fmla="*/ 144 h 322"/>
              <a:gd name="T4" fmla="*/ 0 w 288"/>
              <a:gd name="T5" fmla="*/ 190 h 322"/>
              <a:gd name="T6" fmla="*/ 68 w 288"/>
              <a:gd name="T7" fmla="*/ 230 h 322"/>
              <a:gd name="T8" fmla="*/ 68 w 288"/>
              <a:gd name="T9" fmla="*/ 144 h 322"/>
              <a:gd name="T10" fmla="*/ 144 w 288"/>
              <a:gd name="T11" fmla="*/ 68 h 322"/>
              <a:gd name="T12" fmla="*/ 220 w 288"/>
              <a:gd name="T13" fmla="*/ 144 h 322"/>
              <a:gd name="T14" fmla="*/ 220 w 288"/>
              <a:gd name="T15" fmla="*/ 283 h 322"/>
              <a:gd name="T16" fmla="*/ 288 w 288"/>
              <a:gd name="T17" fmla="*/ 322 h 322"/>
              <a:gd name="T18" fmla="*/ 288 w 288"/>
              <a:gd name="T19" fmla="*/ 144 h 322"/>
              <a:gd name="T20" fmla="*/ 144 w 288"/>
              <a:gd name="T21"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322">
                <a:moveTo>
                  <a:pt x="144" y="0"/>
                </a:moveTo>
                <a:cubicBezTo>
                  <a:pt x="65" y="0"/>
                  <a:pt x="0" y="64"/>
                  <a:pt x="0" y="144"/>
                </a:cubicBezTo>
                <a:cubicBezTo>
                  <a:pt x="0" y="190"/>
                  <a:pt x="0" y="190"/>
                  <a:pt x="0" y="190"/>
                </a:cubicBezTo>
                <a:cubicBezTo>
                  <a:pt x="68" y="230"/>
                  <a:pt x="68" y="230"/>
                  <a:pt x="68" y="230"/>
                </a:cubicBezTo>
                <a:cubicBezTo>
                  <a:pt x="68" y="144"/>
                  <a:pt x="68" y="144"/>
                  <a:pt x="68" y="144"/>
                </a:cubicBezTo>
                <a:cubicBezTo>
                  <a:pt x="68" y="102"/>
                  <a:pt x="102" y="68"/>
                  <a:pt x="144" y="68"/>
                </a:cubicBezTo>
                <a:cubicBezTo>
                  <a:pt x="186" y="68"/>
                  <a:pt x="220" y="102"/>
                  <a:pt x="220" y="144"/>
                </a:cubicBezTo>
                <a:cubicBezTo>
                  <a:pt x="220" y="283"/>
                  <a:pt x="220" y="283"/>
                  <a:pt x="220" y="283"/>
                </a:cubicBezTo>
                <a:cubicBezTo>
                  <a:pt x="288" y="322"/>
                  <a:pt x="288" y="322"/>
                  <a:pt x="288" y="322"/>
                </a:cubicBezTo>
                <a:cubicBezTo>
                  <a:pt x="288" y="144"/>
                  <a:pt x="288" y="144"/>
                  <a:pt x="288" y="144"/>
                </a:cubicBezTo>
                <a:cubicBezTo>
                  <a:pt x="288" y="64"/>
                  <a:pt x="223" y="0"/>
                  <a:pt x="144" y="0"/>
                </a:cubicBezTo>
                <a:close/>
              </a:path>
            </a:pathLst>
          </a:custGeom>
          <a:solidFill>
            <a:schemeClr val="accent2"/>
          </a:solidFill>
          <a:ln>
            <a:noFill/>
          </a:ln>
        </p:spPr>
        <p:txBody>
          <a:bodyPr vert="horz" wrap="square" lIns="75438" tIns="37719" rIns="75438" bIns="37719" numCol="1" anchor="t" anchorCtr="0" compatLnSpc="1">
            <a:prstTxWarp prst="textNoShape">
              <a:avLst/>
            </a:prstTxWarp>
          </a:bodyPr>
          <a:lstStyle/>
          <a:p>
            <a:endParaRPr lang="en-US" sz="1500"/>
          </a:p>
        </p:txBody>
      </p:sp>
      <p:sp>
        <p:nvSpPr>
          <p:cNvPr id="8" name="Freeform 7"/>
          <p:cNvSpPr>
            <a:spLocks/>
          </p:cNvSpPr>
          <p:nvPr/>
        </p:nvSpPr>
        <p:spPr bwMode="auto">
          <a:xfrm>
            <a:off x="5771305" y="2268357"/>
            <a:ext cx="1311799" cy="1702751"/>
          </a:xfrm>
          <a:custGeom>
            <a:avLst/>
            <a:gdLst>
              <a:gd name="T0" fmla="*/ 236 w 277"/>
              <a:gd name="T1" fmla="*/ 75 h 360"/>
              <a:gd name="T2" fmla="*/ 148 w 277"/>
              <a:gd name="T3" fmla="*/ 9 h 360"/>
              <a:gd name="T4" fmla="*/ 39 w 277"/>
              <a:gd name="T5" fmla="*/ 25 h 360"/>
              <a:gd name="T6" fmla="*/ 0 w 277"/>
              <a:gd name="T7" fmla="*/ 49 h 360"/>
              <a:gd name="T8" fmla="*/ 0 w 277"/>
              <a:gd name="T9" fmla="*/ 128 h 360"/>
              <a:gd name="T10" fmla="*/ 74 w 277"/>
              <a:gd name="T11" fmla="*/ 83 h 360"/>
              <a:gd name="T12" fmla="*/ 178 w 277"/>
              <a:gd name="T13" fmla="*/ 110 h 360"/>
              <a:gd name="T14" fmla="*/ 152 w 277"/>
              <a:gd name="T15" fmla="*/ 213 h 360"/>
              <a:gd name="T16" fmla="*/ 39 w 277"/>
              <a:gd name="T17" fmla="*/ 281 h 360"/>
              <a:gd name="T18" fmla="*/ 39 w 277"/>
              <a:gd name="T19" fmla="*/ 360 h 360"/>
              <a:gd name="T20" fmla="*/ 187 w 277"/>
              <a:gd name="T21" fmla="*/ 272 h 360"/>
              <a:gd name="T22" fmla="*/ 236 w 277"/>
              <a:gd name="T23" fmla="*/ 7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7" h="360">
                <a:moveTo>
                  <a:pt x="236" y="75"/>
                </a:moveTo>
                <a:cubicBezTo>
                  <a:pt x="217" y="42"/>
                  <a:pt x="185" y="19"/>
                  <a:pt x="148" y="9"/>
                </a:cubicBezTo>
                <a:cubicBezTo>
                  <a:pt x="111" y="0"/>
                  <a:pt x="72" y="5"/>
                  <a:pt x="39" y="25"/>
                </a:cubicBezTo>
                <a:cubicBezTo>
                  <a:pt x="0" y="49"/>
                  <a:pt x="0" y="49"/>
                  <a:pt x="0" y="49"/>
                </a:cubicBezTo>
                <a:cubicBezTo>
                  <a:pt x="0" y="128"/>
                  <a:pt x="0" y="128"/>
                  <a:pt x="0" y="128"/>
                </a:cubicBezTo>
                <a:cubicBezTo>
                  <a:pt x="74" y="83"/>
                  <a:pt x="74" y="83"/>
                  <a:pt x="74" y="83"/>
                </a:cubicBezTo>
                <a:cubicBezTo>
                  <a:pt x="110" y="62"/>
                  <a:pt x="156" y="74"/>
                  <a:pt x="178" y="110"/>
                </a:cubicBezTo>
                <a:cubicBezTo>
                  <a:pt x="199" y="145"/>
                  <a:pt x="188" y="192"/>
                  <a:pt x="152" y="213"/>
                </a:cubicBezTo>
                <a:cubicBezTo>
                  <a:pt x="39" y="281"/>
                  <a:pt x="39" y="281"/>
                  <a:pt x="39" y="281"/>
                </a:cubicBezTo>
                <a:cubicBezTo>
                  <a:pt x="39" y="360"/>
                  <a:pt x="39" y="360"/>
                  <a:pt x="39" y="360"/>
                </a:cubicBezTo>
                <a:cubicBezTo>
                  <a:pt x="187" y="272"/>
                  <a:pt x="187" y="272"/>
                  <a:pt x="187" y="272"/>
                </a:cubicBezTo>
                <a:cubicBezTo>
                  <a:pt x="255" y="231"/>
                  <a:pt x="277" y="143"/>
                  <a:pt x="236" y="75"/>
                </a:cubicBezTo>
                <a:close/>
              </a:path>
            </a:pathLst>
          </a:custGeom>
          <a:solidFill>
            <a:schemeClr val="accent3"/>
          </a:solidFill>
          <a:ln>
            <a:noFill/>
          </a:ln>
        </p:spPr>
        <p:txBody>
          <a:bodyPr vert="horz" wrap="square" lIns="75438" tIns="37719" rIns="75438" bIns="37719" numCol="1" anchor="t" anchorCtr="0" compatLnSpc="1">
            <a:prstTxWarp prst="textNoShape">
              <a:avLst/>
            </a:prstTxWarp>
          </a:bodyPr>
          <a:lstStyle/>
          <a:p>
            <a:endParaRPr lang="en-US" sz="1500"/>
          </a:p>
        </p:txBody>
      </p:sp>
      <p:sp>
        <p:nvSpPr>
          <p:cNvPr id="9" name="Freeform 8"/>
          <p:cNvSpPr>
            <a:spLocks/>
          </p:cNvSpPr>
          <p:nvPr/>
        </p:nvSpPr>
        <p:spPr bwMode="auto">
          <a:xfrm>
            <a:off x="5302708" y="3697305"/>
            <a:ext cx="1709562" cy="1404430"/>
          </a:xfrm>
          <a:custGeom>
            <a:avLst/>
            <a:gdLst>
              <a:gd name="T0" fmla="*/ 286 w 361"/>
              <a:gd name="T1" fmla="*/ 30 h 297"/>
              <a:gd name="T2" fmla="*/ 235 w 361"/>
              <a:gd name="T3" fmla="*/ 0 h 297"/>
              <a:gd name="T4" fmla="*/ 169 w 361"/>
              <a:gd name="T5" fmla="*/ 40 h 297"/>
              <a:gd name="T6" fmla="*/ 251 w 361"/>
              <a:gd name="T7" fmla="*/ 89 h 297"/>
              <a:gd name="T8" fmla="*/ 285 w 361"/>
              <a:gd name="T9" fmla="*/ 135 h 297"/>
              <a:gd name="T10" fmla="*/ 277 w 361"/>
              <a:gd name="T11" fmla="*/ 192 h 297"/>
              <a:gd name="T12" fmla="*/ 173 w 361"/>
              <a:gd name="T13" fmla="*/ 219 h 297"/>
              <a:gd name="T14" fmla="*/ 67 w 361"/>
              <a:gd name="T15" fmla="*/ 155 h 297"/>
              <a:gd name="T16" fmla="*/ 0 w 361"/>
              <a:gd name="T17" fmla="*/ 194 h 297"/>
              <a:gd name="T18" fmla="*/ 138 w 361"/>
              <a:gd name="T19" fmla="*/ 277 h 297"/>
              <a:gd name="T20" fmla="*/ 212 w 361"/>
              <a:gd name="T21" fmla="*/ 297 h 297"/>
              <a:gd name="T22" fmla="*/ 335 w 361"/>
              <a:gd name="T23" fmla="*/ 227 h 297"/>
              <a:gd name="T24" fmla="*/ 351 w 361"/>
              <a:gd name="T25" fmla="*/ 118 h 297"/>
              <a:gd name="T26" fmla="*/ 286 w 361"/>
              <a:gd name="T27" fmla="*/ 3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297">
                <a:moveTo>
                  <a:pt x="286" y="30"/>
                </a:moveTo>
                <a:cubicBezTo>
                  <a:pt x="235" y="0"/>
                  <a:pt x="235" y="0"/>
                  <a:pt x="235" y="0"/>
                </a:cubicBezTo>
                <a:cubicBezTo>
                  <a:pt x="169" y="40"/>
                  <a:pt x="169" y="40"/>
                  <a:pt x="169" y="40"/>
                </a:cubicBezTo>
                <a:cubicBezTo>
                  <a:pt x="251" y="89"/>
                  <a:pt x="251" y="89"/>
                  <a:pt x="251" y="89"/>
                </a:cubicBezTo>
                <a:cubicBezTo>
                  <a:pt x="268" y="99"/>
                  <a:pt x="280" y="115"/>
                  <a:pt x="285" y="135"/>
                </a:cubicBezTo>
                <a:cubicBezTo>
                  <a:pt x="290" y="155"/>
                  <a:pt x="287" y="175"/>
                  <a:pt x="277" y="192"/>
                </a:cubicBezTo>
                <a:cubicBezTo>
                  <a:pt x="255" y="228"/>
                  <a:pt x="209" y="240"/>
                  <a:pt x="173" y="219"/>
                </a:cubicBezTo>
                <a:cubicBezTo>
                  <a:pt x="67" y="155"/>
                  <a:pt x="67" y="155"/>
                  <a:pt x="67" y="155"/>
                </a:cubicBezTo>
                <a:cubicBezTo>
                  <a:pt x="0" y="194"/>
                  <a:pt x="0" y="194"/>
                  <a:pt x="0" y="194"/>
                </a:cubicBezTo>
                <a:cubicBezTo>
                  <a:pt x="138" y="277"/>
                  <a:pt x="138" y="277"/>
                  <a:pt x="138" y="277"/>
                </a:cubicBezTo>
                <a:cubicBezTo>
                  <a:pt x="161" y="291"/>
                  <a:pt x="187" y="297"/>
                  <a:pt x="212" y="297"/>
                </a:cubicBezTo>
                <a:cubicBezTo>
                  <a:pt x="261" y="297"/>
                  <a:pt x="308" y="272"/>
                  <a:pt x="335" y="227"/>
                </a:cubicBezTo>
                <a:cubicBezTo>
                  <a:pt x="355" y="194"/>
                  <a:pt x="361" y="156"/>
                  <a:pt x="351" y="118"/>
                </a:cubicBezTo>
                <a:cubicBezTo>
                  <a:pt x="342" y="81"/>
                  <a:pt x="319" y="50"/>
                  <a:pt x="286" y="30"/>
                </a:cubicBezTo>
                <a:close/>
              </a:path>
            </a:pathLst>
          </a:custGeom>
          <a:solidFill>
            <a:schemeClr val="accent4"/>
          </a:solidFill>
          <a:ln>
            <a:noFill/>
          </a:ln>
        </p:spPr>
        <p:txBody>
          <a:bodyPr vert="horz" wrap="square" lIns="75438" tIns="37719" rIns="75438" bIns="37719" numCol="1" anchor="t" anchorCtr="0" compatLnSpc="1">
            <a:prstTxWarp prst="textNoShape">
              <a:avLst/>
            </a:prstTxWarp>
          </a:bodyPr>
          <a:lstStyle/>
          <a:p>
            <a:endParaRPr lang="en-US" sz="1500"/>
          </a:p>
        </p:txBody>
      </p:sp>
      <p:sp>
        <p:nvSpPr>
          <p:cNvPr id="10" name="Freeform 9"/>
          <p:cNvSpPr>
            <a:spLocks/>
          </p:cNvSpPr>
          <p:nvPr/>
        </p:nvSpPr>
        <p:spPr bwMode="auto">
          <a:xfrm>
            <a:off x="4407744" y="4345714"/>
            <a:ext cx="1363563" cy="1448020"/>
          </a:xfrm>
          <a:custGeom>
            <a:avLst/>
            <a:gdLst>
              <a:gd name="T0" fmla="*/ 220 w 288"/>
              <a:gd name="T1" fmla="*/ 76 h 306"/>
              <a:gd name="T2" fmla="*/ 220 w 288"/>
              <a:gd name="T3" fmla="*/ 162 h 306"/>
              <a:gd name="T4" fmla="*/ 144 w 288"/>
              <a:gd name="T5" fmla="*/ 238 h 306"/>
              <a:gd name="T6" fmla="*/ 68 w 288"/>
              <a:gd name="T7" fmla="*/ 162 h 306"/>
              <a:gd name="T8" fmla="*/ 68 w 288"/>
              <a:gd name="T9" fmla="*/ 39 h 306"/>
              <a:gd name="T10" fmla="*/ 0 w 288"/>
              <a:gd name="T11" fmla="*/ 0 h 306"/>
              <a:gd name="T12" fmla="*/ 0 w 288"/>
              <a:gd name="T13" fmla="*/ 162 h 306"/>
              <a:gd name="T14" fmla="*/ 144 w 288"/>
              <a:gd name="T15" fmla="*/ 306 h 306"/>
              <a:gd name="T16" fmla="*/ 288 w 288"/>
              <a:gd name="T17" fmla="*/ 162 h 306"/>
              <a:gd name="T18" fmla="*/ 288 w 288"/>
              <a:gd name="T19" fmla="*/ 116 h 306"/>
              <a:gd name="T20" fmla="*/ 220 w 288"/>
              <a:gd name="T21" fmla="*/ 7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8" h="306">
                <a:moveTo>
                  <a:pt x="220" y="76"/>
                </a:moveTo>
                <a:cubicBezTo>
                  <a:pt x="220" y="162"/>
                  <a:pt x="220" y="162"/>
                  <a:pt x="220" y="162"/>
                </a:cubicBezTo>
                <a:cubicBezTo>
                  <a:pt x="220" y="204"/>
                  <a:pt x="186" y="238"/>
                  <a:pt x="144" y="238"/>
                </a:cubicBezTo>
                <a:cubicBezTo>
                  <a:pt x="102" y="238"/>
                  <a:pt x="68" y="204"/>
                  <a:pt x="68" y="162"/>
                </a:cubicBezTo>
                <a:cubicBezTo>
                  <a:pt x="68" y="39"/>
                  <a:pt x="68" y="39"/>
                  <a:pt x="68" y="39"/>
                </a:cubicBezTo>
                <a:cubicBezTo>
                  <a:pt x="0" y="0"/>
                  <a:pt x="0" y="0"/>
                  <a:pt x="0" y="0"/>
                </a:cubicBezTo>
                <a:cubicBezTo>
                  <a:pt x="0" y="162"/>
                  <a:pt x="0" y="162"/>
                  <a:pt x="0" y="162"/>
                </a:cubicBezTo>
                <a:cubicBezTo>
                  <a:pt x="0" y="242"/>
                  <a:pt x="65" y="306"/>
                  <a:pt x="144" y="306"/>
                </a:cubicBezTo>
                <a:cubicBezTo>
                  <a:pt x="223" y="306"/>
                  <a:pt x="288" y="242"/>
                  <a:pt x="288" y="162"/>
                </a:cubicBezTo>
                <a:cubicBezTo>
                  <a:pt x="288" y="116"/>
                  <a:pt x="288" y="116"/>
                  <a:pt x="288" y="116"/>
                </a:cubicBezTo>
                <a:lnTo>
                  <a:pt x="220" y="76"/>
                </a:lnTo>
                <a:close/>
              </a:path>
            </a:pathLst>
          </a:custGeom>
          <a:solidFill>
            <a:schemeClr val="accent5"/>
          </a:solidFill>
          <a:ln>
            <a:noFill/>
          </a:ln>
        </p:spPr>
        <p:txBody>
          <a:bodyPr vert="horz" wrap="square" lIns="75438" tIns="37719" rIns="75438" bIns="37719" numCol="1" anchor="t" anchorCtr="0" compatLnSpc="1">
            <a:prstTxWarp prst="textNoShape">
              <a:avLst/>
            </a:prstTxWarp>
          </a:bodyPr>
          <a:lstStyle/>
          <a:p>
            <a:endParaRPr lang="en-US" sz="1500"/>
          </a:p>
        </p:txBody>
      </p:sp>
      <p:sp>
        <p:nvSpPr>
          <p:cNvPr id="11" name="Freeform 10"/>
          <p:cNvSpPr>
            <a:spLocks/>
          </p:cNvSpPr>
          <p:nvPr/>
        </p:nvSpPr>
        <p:spPr bwMode="auto">
          <a:xfrm>
            <a:off x="3172228" y="3422140"/>
            <a:ext cx="1235517" cy="1679593"/>
          </a:xfrm>
          <a:custGeom>
            <a:avLst/>
            <a:gdLst>
              <a:gd name="T0" fmla="*/ 261 w 261"/>
              <a:gd name="T1" fmla="*/ 232 h 355"/>
              <a:gd name="T2" fmla="*/ 187 w 261"/>
              <a:gd name="T3" fmla="*/ 277 h 355"/>
              <a:gd name="T4" fmla="*/ 83 w 261"/>
              <a:gd name="T5" fmla="*/ 250 h 355"/>
              <a:gd name="T6" fmla="*/ 75 w 261"/>
              <a:gd name="T7" fmla="*/ 193 h 355"/>
              <a:gd name="T8" fmla="*/ 109 w 261"/>
              <a:gd name="T9" fmla="*/ 147 h 355"/>
              <a:gd name="T10" fmla="*/ 222 w 261"/>
              <a:gd name="T11" fmla="*/ 79 h 355"/>
              <a:gd name="T12" fmla="*/ 222 w 261"/>
              <a:gd name="T13" fmla="*/ 0 h 355"/>
              <a:gd name="T14" fmla="*/ 74 w 261"/>
              <a:gd name="T15" fmla="*/ 88 h 355"/>
              <a:gd name="T16" fmla="*/ 9 w 261"/>
              <a:gd name="T17" fmla="*/ 176 h 355"/>
              <a:gd name="T18" fmla="*/ 25 w 261"/>
              <a:gd name="T19" fmla="*/ 285 h 355"/>
              <a:gd name="T20" fmla="*/ 148 w 261"/>
              <a:gd name="T21" fmla="*/ 355 h 355"/>
              <a:gd name="T22" fmla="*/ 222 w 261"/>
              <a:gd name="T23" fmla="*/ 335 h 355"/>
              <a:gd name="T24" fmla="*/ 261 w 261"/>
              <a:gd name="T25" fmla="*/ 311 h 355"/>
              <a:gd name="T26" fmla="*/ 261 w 261"/>
              <a:gd name="T27" fmla="*/ 232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1" h="355">
                <a:moveTo>
                  <a:pt x="261" y="232"/>
                </a:moveTo>
                <a:cubicBezTo>
                  <a:pt x="187" y="277"/>
                  <a:pt x="187" y="277"/>
                  <a:pt x="187" y="277"/>
                </a:cubicBezTo>
                <a:cubicBezTo>
                  <a:pt x="151" y="298"/>
                  <a:pt x="105" y="286"/>
                  <a:pt x="83" y="250"/>
                </a:cubicBezTo>
                <a:cubicBezTo>
                  <a:pt x="73" y="233"/>
                  <a:pt x="70" y="213"/>
                  <a:pt x="75" y="193"/>
                </a:cubicBezTo>
                <a:cubicBezTo>
                  <a:pt x="80" y="173"/>
                  <a:pt x="92" y="157"/>
                  <a:pt x="109" y="147"/>
                </a:cubicBezTo>
                <a:cubicBezTo>
                  <a:pt x="222" y="79"/>
                  <a:pt x="222" y="79"/>
                  <a:pt x="222" y="79"/>
                </a:cubicBezTo>
                <a:cubicBezTo>
                  <a:pt x="222" y="0"/>
                  <a:pt x="222" y="0"/>
                  <a:pt x="222" y="0"/>
                </a:cubicBezTo>
                <a:cubicBezTo>
                  <a:pt x="74" y="88"/>
                  <a:pt x="74" y="88"/>
                  <a:pt x="74" y="88"/>
                </a:cubicBezTo>
                <a:cubicBezTo>
                  <a:pt x="42" y="108"/>
                  <a:pt x="18" y="139"/>
                  <a:pt x="9" y="176"/>
                </a:cubicBezTo>
                <a:cubicBezTo>
                  <a:pt x="0" y="214"/>
                  <a:pt x="5" y="252"/>
                  <a:pt x="25" y="285"/>
                </a:cubicBezTo>
                <a:cubicBezTo>
                  <a:pt x="52" y="330"/>
                  <a:pt x="100" y="355"/>
                  <a:pt x="148" y="355"/>
                </a:cubicBezTo>
                <a:cubicBezTo>
                  <a:pt x="174" y="355"/>
                  <a:pt x="199" y="349"/>
                  <a:pt x="222" y="335"/>
                </a:cubicBezTo>
                <a:cubicBezTo>
                  <a:pt x="261" y="311"/>
                  <a:pt x="261" y="311"/>
                  <a:pt x="261" y="311"/>
                </a:cubicBezTo>
                <a:lnTo>
                  <a:pt x="261" y="232"/>
                </a:lnTo>
                <a:close/>
              </a:path>
            </a:pathLst>
          </a:custGeom>
          <a:solidFill>
            <a:srgbClr val="7B6B59"/>
          </a:solidFill>
          <a:ln>
            <a:noFill/>
          </a:ln>
        </p:spPr>
        <p:txBody>
          <a:bodyPr vert="horz" wrap="square" lIns="75438" tIns="37719" rIns="75438" bIns="37719" numCol="1" anchor="t" anchorCtr="0" compatLnSpc="1">
            <a:prstTxWarp prst="textNoShape">
              <a:avLst/>
            </a:prstTxWarp>
          </a:bodyPr>
          <a:lstStyle/>
          <a:p>
            <a:endParaRPr lang="en-US" sz="1500"/>
          </a:p>
        </p:txBody>
      </p:sp>
      <p:sp>
        <p:nvSpPr>
          <p:cNvPr id="12" name="Freeform 11"/>
          <p:cNvSpPr>
            <a:spLocks/>
          </p:cNvSpPr>
          <p:nvPr/>
        </p:nvSpPr>
        <p:spPr bwMode="auto">
          <a:xfrm>
            <a:off x="3095945" y="2268358"/>
            <a:ext cx="1847144" cy="1428949"/>
          </a:xfrm>
          <a:custGeom>
            <a:avLst/>
            <a:gdLst>
              <a:gd name="T0" fmla="*/ 238 w 390"/>
              <a:gd name="T1" fmla="*/ 25 h 302"/>
              <a:gd name="T2" fmla="*/ 129 w 390"/>
              <a:gd name="T3" fmla="*/ 9 h 302"/>
              <a:gd name="T4" fmla="*/ 41 w 390"/>
              <a:gd name="T5" fmla="*/ 75 h 302"/>
              <a:gd name="T6" fmla="*/ 90 w 390"/>
              <a:gd name="T7" fmla="*/ 272 h 302"/>
              <a:gd name="T8" fmla="*/ 141 w 390"/>
              <a:gd name="T9" fmla="*/ 302 h 302"/>
              <a:gd name="T10" fmla="*/ 207 w 390"/>
              <a:gd name="T11" fmla="*/ 262 h 302"/>
              <a:gd name="T12" fmla="*/ 125 w 390"/>
              <a:gd name="T13" fmla="*/ 213 h 302"/>
              <a:gd name="T14" fmla="*/ 99 w 390"/>
              <a:gd name="T15" fmla="*/ 110 h 302"/>
              <a:gd name="T16" fmla="*/ 146 w 390"/>
              <a:gd name="T17" fmla="*/ 75 h 302"/>
              <a:gd name="T18" fmla="*/ 165 w 390"/>
              <a:gd name="T19" fmla="*/ 73 h 302"/>
              <a:gd name="T20" fmla="*/ 203 w 390"/>
              <a:gd name="T21" fmla="*/ 83 h 302"/>
              <a:gd name="T22" fmla="*/ 323 w 390"/>
              <a:gd name="T23" fmla="*/ 155 h 302"/>
              <a:gd name="T24" fmla="*/ 390 w 390"/>
              <a:gd name="T25" fmla="*/ 116 h 302"/>
              <a:gd name="T26" fmla="*/ 238 w 390"/>
              <a:gd name="T27" fmla="*/ 2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0" h="302">
                <a:moveTo>
                  <a:pt x="238" y="25"/>
                </a:moveTo>
                <a:cubicBezTo>
                  <a:pt x="205" y="5"/>
                  <a:pt x="166" y="0"/>
                  <a:pt x="129" y="9"/>
                </a:cubicBezTo>
                <a:cubicBezTo>
                  <a:pt x="92" y="19"/>
                  <a:pt x="60" y="42"/>
                  <a:pt x="41" y="75"/>
                </a:cubicBezTo>
                <a:cubicBezTo>
                  <a:pt x="0" y="143"/>
                  <a:pt x="22" y="231"/>
                  <a:pt x="90" y="272"/>
                </a:cubicBezTo>
                <a:cubicBezTo>
                  <a:pt x="141" y="302"/>
                  <a:pt x="141" y="302"/>
                  <a:pt x="141" y="302"/>
                </a:cubicBezTo>
                <a:cubicBezTo>
                  <a:pt x="207" y="262"/>
                  <a:pt x="207" y="262"/>
                  <a:pt x="207" y="262"/>
                </a:cubicBezTo>
                <a:cubicBezTo>
                  <a:pt x="125" y="213"/>
                  <a:pt x="125" y="213"/>
                  <a:pt x="125" y="213"/>
                </a:cubicBezTo>
                <a:cubicBezTo>
                  <a:pt x="90" y="192"/>
                  <a:pt x="78" y="145"/>
                  <a:pt x="99" y="110"/>
                </a:cubicBezTo>
                <a:cubicBezTo>
                  <a:pt x="110" y="92"/>
                  <a:pt x="126" y="80"/>
                  <a:pt x="146" y="75"/>
                </a:cubicBezTo>
                <a:cubicBezTo>
                  <a:pt x="152" y="74"/>
                  <a:pt x="158" y="73"/>
                  <a:pt x="165" y="73"/>
                </a:cubicBezTo>
                <a:cubicBezTo>
                  <a:pt x="178" y="73"/>
                  <a:pt x="191" y="76"/>
                  <a:pt x="203" y="83"/>
                </a:cubicBezTo>
                <a:cubicBezTo>
                  <a:pt x="323" y="155"/>
                  <a:pt x="323" y="155"/>
                  <a:pt x="323" y="155"/>
                </a:cubicBezTo>
                <a:cubicBezTo>
                  <a:pt x="390" y="116"/>
                  <a:pt x="390" y="116"/>
                  <a:pt x="390" y="116"/>
                </a:cubicBezTo>
                <a:lnTo>
                  <a:pt x="238" y="25"/>
                </a:lnTo>
                <a:close/>
              </a:path>
            </a:pathLst>
          </a:custGeom>
          <a:solidFill>
            <a:schemeClr val="accent1"/>
          </a:solidFill>
          <a:ln>
            <a:noFill/>
          </a:ln>
        </p:spPr>
        <p:txBody>
          <a:bodyPr vert="horz" wrap="square" lIns="75438" tIns="37719" rIns="75438" bIns="37719" numCol="1" anchor="t" anchorCtr="0" compatLnSpc="1">
            <a:prstTxWarp prst="textNoShape">
              <a:avLst/>
            </a:prstTxWarp>
          </a:bodyPr>
          <a:lstStyle/>
          <a:p>
            <a:endParaRPr lang="en-US" sz="1500"/>
          </a:p>
        </p:txBody>
      </p:sp>
      <p:sp>
        <p:nvSpPr>
          <p:cNvPr id="13" name="Oval 12"/>
          <p:cNvSpPr/>
          <p:nvPr/>
        </p:nvSpPr>
        <p:spPr>
          <a:xfrm>
            <a:off x="4782808" y="2001996"/>
            <a:ext cx="604637" cy="60463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rtlCol="0" anchor="ctr"/>
          <a:lstStyle/>
          <a:p>
            <a:pPr algn="ctr"/>
            <a:endParaRPr lang="en-US" sz="1500"/>
          </a:p>
        </p:txBody>
      </p:sp>
      <p:sp>
        <p:nvSpPr>
          <p:cNvPr id="14" name="Oval 13"/>
          <p:cNvSpPr/>
          <p:nvPr/>
        </p:nvSpPr>
        <p:spPr>
          <a:xfrm>
            <a:off x="5985569" y="2680513"/>
            <a:ext cx="604637" cy="60463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rtlCol="0" anchor="ctr"/>
          <a:lstStyle/>
          <a:p>
            <a:pPr algn="ctr"/>
            <a:endParaRPr lang="en-US" sz="1500"/>
          </a:p>
        </p:txBody>
      </p:sp>
      <p:sp>
        <p:nvSpPr>
          <p:cNvPr id="15" name="Oval 14"/>
          <p:cNvSpPr/>
          <p:nvPr/>
        </p:nvSpPr>
        <p:spPr>
          <a:xfrm>
            <a:off x="5985569" y="4116254"/>
            <a:ext cx="604637" cy="604637"/>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rtlCol="0" anchor="ctr"/>
          <a:lstStyle/>
          <a:p>
            <a:pPr algn="ctr"/>
            <a:endParaRPr lang="en-US" sz="1500"/>
          </a:p>
        </p:txBody>
      </p:sp>
      <p:sp>
        <p:nvSpPr>
          <p:cNvPr id="16" name="Oval 15"/>
          <p:cNvSpPr/>
          <p:nvPr/>
        </p:nvSpPr>
        <p:spPr>
          <a:xfrm>
            <a:off x="3594600" y="2680513"/>
            <a:ext cx="604637" cy="60463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rtlCol="0" anchor="ctr"/>
          <a:lstStyle/>
          <a:p>
            <a:pPr algn="ctr"/>
            <a:endParaRPr lang="en-US" sz="1500"/>
          </a:p>
        </p:txBody>
      </p:sp>
      <p:sp>
        <p:nvSpPr>
          <p:cNvPr id="17" name="Oval 16"/>
          <p:cNvSpPr/>
          <p:nvPr/>
        </p:nvSpPr>
        <p:spPr>
          <a:xfrm>
            <a:off x="3615495" y="4085712"/>
            <a:ext cx="604637" cy="604637"/>
          </a:xfrm>
          <a:prstGeom prst="ellipse">
            <a:avLst/>
          </a:prstGeom>
          <a:solidFill>
            <a:srgbClr val="7B6B59">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rtlCol="0" anchor="ctr"/>
          <a:lstStyle/>
          <a:p>
            <a:pPr algn="ctr"/>
            <a:endParaRPr lang="en-US" sz="1500"/>
          </a:p>
        </p:txBody>
      </p:sp>
      <p:sp>
        <p:nvSpPr>
          <p:cNvPr id="18" name="Oval 17"/>
          <p:cNvSpPr/>
          <p:nvPr/>
        </p:nvSpPr>
        <p:spPr>
          <a:xfrm>
            <a:off x="4782808" y="4799415"/>
            <a:ext cx="604637" cy="604637"/>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rtlCol="0" anchor="ctr"/>
          <a:lstStyle/>
          <a:p>
            <a:pPr algn="ctr"/>
            <a:endParaRPr lang="en-US" sz="1500"/>
          </a:p>
        </p:txBody>
      </p:sp>
      <p:sp>
        <p:nvSpPr>
          <p:cNvPr id="31" name="TextBox 30"/>
          <p:cNvSpPr txBox="1"/>
          <p:nvPr/>
        </p:nvSpPr>
        <p:spPr>
          <a:xfrm>
            <a:off x="4790136" y="1780839"/>
            <a:ext cx="574182" cy="264097"/>
          </a:xfrm>
          <a:prstGeom prst="rect">
            <a:avLst/>
          </a:prstGeom>
          <a:noFill/>
        </p:spPr>
        <p:txBody>
          <a:bodyPr wrap="square" lIns="100584" tIns="50292" rIns="100584" bIns="50292" rtlCol="0">
            <a:prstTxWarp prst="textArchUp">
              <a:avLst/>
            </a:prstTxWarp>
            <a:spAutoFit/>
          </a:bodyPr>
          <a:lstStyle/>
          <a:p>
            <a:pPr algn="ctr"/>
            <a:r>
              <a:rPr lang="en-US" sz="1500" dirty="0" smtClean="0">
                <a:solidFill>
                  <a:schemeClr val="bg2"/>
                </a:solidFill>
                <a:latin typeface="+mn-lt"/>
              </a:rPr>
              <a:t>Title</a:t>
            </a:r>
            <a:endParaRPr lang="en-US" sz="1200" dirty="0">
              <a:solidFill>
                <a:schemeClr val="bg2"/>
              </a:solidFill>
              <a:latin typeface="+mn-lt"/>
            </a:endParaRPr>
          </a:p>
        </p:txBody>
      </p:sp>
      <p:sp>
        <p:nvSpPr>
          <p:cNvPr id="32" name="TextBox 31"/>
          <p:cNvSpPr txBox="1"/>
          <p:nvPr/>
        </p:nvSpPr>
        <p:spPr>
          <a:xfrm rot="3655164">
            <a:off x="6330609" y="2619227"/>
            <a:ext cx="574182" cy="264097"/>
          </a:xfrm>
          <a:prstGeom prst="rect">
            <a:avLst/>
          </a:prstGeom>
          <a:noFill/>
        </p:spPr>
        <p:txBody>
          <a:bodyPr wrap="square" lIns="100584" tIns="50292" rIns="100584" bIns="50292" rtlCol="0">
            <a:prstTxWarp prst="textArchUp">
              <a:avLst/>
            </a:prstTxWarp>
            <a:spAutoFit/>
          </a:bodyPr>
          <a:lstStyle/>
          <a:p>
            <a:pPr algn="ctr"/>
            <a:r>
              <a:rPr lang="en-US" sz="1500" dirty="0" smtClean="0">
                <a:solidFill>
                  <a:schemeClr val="bg2"/>
                </a:solidFill>
                <a:latin typeface="+mn-lt"/>
              </a:rPr>
              <a:t>Title</a:t>
            </a:r>
            <a:endParaRPr lang="en-US" sz="1200" dirty="0">
              <a:solidFill>
                <a:schemeClr val="bg2"/>
              </a:solidFill>
              <a:latin typeface="+mn-lt"/>
            </a:endParaRPr>
          </a:p>
        </p:txBody>
      </p:sp>
      <p:sp>
        <p:nvSpPr>
          <p:cNvPr id="33" name="TextBox 32"/>
          <p:cNvSpPr txBox="1"/>
          <p:nvPr/>
        </p:nvSpPr>
        <p:spPr>
          <a:xfrm rot="17987097">
            <a:off x="6285124" y="4462728"/>
            <a:ext cx="640650" cy="264097"/>
          </a:xfrm>
          <a:prstGeom prst="rect">
            <a:avLst/>
          </a:prstGeom>
          <a:noFill/>
        </p:spPr>
        <p:txBody>
          <a:bodyPr wrap="square" lIns="100584" tIns="50292" rIns="100584" bIns="50292" rtlCol="0">
            <a:prstTxWarp prst="textArchDown">
              <a:avLst/>
            </a:prstTxWarp>
            <a:spAutoFit/>
          </a:bodyPr>
          <a:lstStyle/>
          <a:p>
            <a:pPr algn="ctr"/>
            <a:r>
              <a:rPr lang="en-US" sz="1500" dirty="0" smtClean="0">
                <a:solidFill>
                  <a:schemeClr val="bg2"/>
                </a:solidFill>
                <a:latin typeface="+mn-lt"/>
              </a:rPr>
              <a:t>Title</a:t>
            </a:r>
            <a:endParaRPr lang="en-US" sz="1200" dirty="0">
              <a:solidFill>
                <a:schemeClr val="bg2"/>
              </a:solidFill>
              <a:latin typeface="+mn-lt"/>
            </a:endParaRPr>
          </a:p>
        </p:txBody>
      </p:sp>
      <p:sp>
        <p:nvSpPr>
          <p:cNvPr id="34" name="TextBox 33"/>
          <p:cNvSpPr txBox="1"/>
          <p:nvPr/>
        </p:nvSpPr>
        <p:spPr>
          <a:xfrm>
            <a:off x="4701128" y="5289729"/>
            <a:ext cx="742820" cy="302534"/>
          </a:xfrm>
          <a:prstGeom prst="rect">
            <a:avLst/>
          </a:prstGeom>
          <a:noFill/>
        </p:spPr>
        <p:txBody>
          <a:bodyPr wrap="square" lIns="100584" tIns="50292" rIns="100584" bIns="50292" rtlCol="0">
            <a:prstTxWarp prst="textArchDown">
              <a:avLst/>
            </a:prstTxWarp>
            <a:spAutoFit/>
          </a:bodyPr>
          <a:lstStyle/>
          <a:p>
            <a:pPr algn="ctr"/>
            <a:r>
              <a:rPr lang="en-US" sz="1500" dirty="0" smtClean="0">
                <a:solidFill>
                  <a:schemeClr val="bg2"/>
                </a:solidFill>
                <a:latin typeface="+mn-lt"/>
              </a:rPr>
              <a:t>Title</a:t>
            </a:r>
            <a:endParaRPr lang="en-US" sz="1200" dirty="0">
              <a:solidFill>
                <a:schemeClr val="bg2"/>
              </a:solidFill>
              <a:latin typeface="+mn-lt"/>
            </a:endParaRPr>
          </a:p>
        </p:txBody>
      </p:sp>
      <p:sp>
        <p:nvSpPr>
          <p:cNvPr id="35" name="TextBox 34"/>
          <p:cNvSpPr txBox="1"/>
          <p:nvPr/>
        </p:nvSpPr>
        <p:spPr>
          <a:xfrm rot="3435241">
            <a:off x="3159515" y="4472015"/>
            <a:ext cx="768024" cy="264097"/>
          </a:xfrm>
          <a:prstGeom prst="rect">
            <a:avLst/>
          </a:prstGeom>
          <a:noFill/>
        </p:spPr>
        <p:txBody>
          <a:bodyPr wrap="square" lIns="100584" tIns="50292" rIns="100584" bIns="50292" rtlCol="0">
            <a:prstTxWarp prst="textArchDown">
              <a:avLst/>
            </a:prstTxWarp>
            <a:spAutoFit/>
          </a:bodyPr>
          <a:lstStyle/>
          <a:p>
            <a:pPr algn="ctr"/>
            <a:r>
              <a:rPr lang="en-US" sz="1200" dirty="0" smtClean="0">
                <a:solidFill>
                  <a:schemeClr val="bg2"/>
                </a:solidFill>
                <a:latin typeface="+mn-lt"/>
              </a:rPr>
              <a:t>Title</a:t>
            </a:r>
            <a:endParaRPr lang="en-US" sz="1200" dirty="0">
              <a:solidFill>
                <a:schemeClr val="bg2"/>
              </a:solidFill>
              <a:latin typeface="+mn-lt"/>
            </a:endParaRPr>
          </a:p>
        </p:txBody>
      </p:sp>
      <p:sp>
        <p:nvSpPr>
          <p:cNvPr id="36" name="TextBox 35"/>
          <p:cNvSpPr txBox="1"/>
          <p:nvPr/>
        </p:nvSpPr>
        <p:spPr>
          <a:xfrm rot="18216965">
            <a:off x="3249691" y="2643724"/>
            <a:ext cx="574182" cy="264097"/>
          </a:xfrm>
          <a:prstGeom prst="rect">
            <a:avLst/>
          </a:prstGeom>
          <a:noFill/>
        </p:spPr>
        <p:txBody>
          <a:bodyPr wrap="square" lIns="100584" tIns="50292" rIns="100584" bIns="50292" rtlCol="0">
            <a:prstTxWarp prst="textArchUp">
              <a:avLst/>
            </a:prstTxWarp>
            <a:spAutoFit/>
          </a:bodyPr>
          <a:lstStyle/>
          <a:p>
            <a:pPr algn="ctr"/>
            <a:r>
              <a:rPr lang="en-US" sz="1500" dirty="0" smtClean="0">
                <a:solidFill>
                  <a:schemeClr val="bg2"/>
                </a:solidFill>
                <a:latin typeface="+mn-lt"/>
              </a:rPr>
              <a:t>Title</a:t>
            </a:r>
            <a:endParaRPr lang="en-US" sz="1200" dirty="0">
              <a:solidFill>
                <a:schemeClr val="bg2"/>
              </a:solidFill>
              <a:latin typeface="+mn-lt"/>
            </a:endParaRPr>
          </a:p>
        </p:txBody>
      </p:sp>
      <p:sp>
        <p:nvSpPr>
          <p:cNvPr id="43" name="Rectangle 42"/>
          <p:cNvSpPr/>
          <p:nvPr/>
        </p:nvSpPr>
        <p:spPr>
          <a:xfrm>
            <a:off x="8001090" y="2245420"/>
            <a:ext cx="1617573" cy="717119"/>
          </a:xfrm>
          <a:prstGeom prst="rect">
            <a:avLst/>
          </a:prstGeom>
        </p:spPr>
        <p:txBody>
          <a:bodyPr wrap="square" lIns="100584" tIns="50292" rIns="100584" bIns="50292">
            <a:spAutoFit/>
          </a:bodyPr>
          <a:lstStyle/>
          <a:p>
            <a:r>
              <a:rPr lang="ms-MY" sz="1000" dirty="0">
                <a:ea typeface="Open Sans Light" pitchFamily="34" charset="0"/>
                <a:cs typeface="Open Sans Light" pitchFamily="34" charset="0"/>
              </a:rPr>
              <a:t>Lorem ipsum dolor sit amet consectetur adipiscing elit. Praesent sodales. </a:t>
            </a:r>
            <a:endParaRPr lang="id-ID" sz="1000" dirty="0"/>
          </a:p>
        </p:txBody>
      </p:sp>
      <p:sp>
        <p:nvSpPr>
          <p:cNvPr id="44" name="TextBox 43"/>
          <p:cNvSpPr txBox="1"/>
          <p:nvPr/>
        </p:nvSpPr>
        <p:spPr>
          <a:xfrm>
            <a:off x="8001090" y="2037433"/>
            <a:ext cx="1617573" cy="286232"/>
          </a:xfrm>
          <a:prstGeom prst="rect">
            <a:avLst/>
          </a:prstGeom>
          <a:noFill/>
        </p:spPr>
        <p:txBody>
          <a:bodyPr wrap="square" lIns="100584" tIns="50292" rIns="100584" bIns="50292" rtlCol="0">
            <a:spAutoFit/>
          </a:bodyPr>
          <a:lstStyle/>
          <a:p>
            <a:r>
              <a:rPr lang="en-US" sz="1200" dirty="0" smtClean="0">
                <a:latin typeface="+mj-lt"/>
              </a:rPr>
              <a:t>Title</a:t>
            </a:r>
            <a:endParaRPr lang="en-US" sz="1200" dirty="0">
              <a:latin typeface="+mj-lt"/>
            </a:endParaRPr>
          </a:p>
        </p:txBody>
      </p:sp>
      <p:sp>
        <p:nvSpPr>
          <p:cNvPr id="45" name="Rectangle 44"/>
          <p:cNvSpPr/>
          <p:nvPr/>
        </p:nvSpPr>
        <p:spPr>
          <a:xfrm>
            <a:off x="8001090" y="3507094"/>
            <a:ext cx="1617573" cy="717119"/>
          </a:xfrm>
          <a:prstGeom prst="rect">
            <a:avLst/>
          </a:prstGeom>
        </p:spPr>
        <p:txBody>
          <a:bodyPr wrap="square" lIns="100584" tIns="50292" rIns="100584" bIns="50292">
            <a:spAutoFit/>
          </a:bodyPr>
          <a:lstStyle/>
          <a:p>
            <a:r>
              <a:rPr lang="ms-MY" sz="1000" dirty="0">
                <a:ea typeface="Open Sans Light" pitchFamily="34" charset="0"/>
                <a:cs typeface="Open Sans Light" pitchFamily="34" charset="0"/>
              </a:rPr>
              <a:t>Lorem ipsum dolor sit amet consectetur adipiscing elit. Praesent sodales. </a:t>
            </a:r>
            <a:endParaRPr lang="id-ID" sz="1000" dirty="0"/>
          </a:p>
        </p:txBody>
      </p:sp>
      <p:sp>
        <p:nvSpPr>
          <p:cNvPr id="46" name="TextBox 45"/>
          <p:cNvSpPr txBox="1"/>
          <p:nvPr/>
        </p:nvSpPr>
        <p:spPr>
          <a:xfrm>
            <a:off x="8001090" y="3299109"/>
            <a:ext cx="1617573" cy="286232"/>
          </a:xfrm>
          <a:prstGeom prst="rect">
            <a:avLst/>
          </a:prstGeom>
          <a:noFill/>
        </p:spPr>
        <p:txBody>
          <a:bodyPr wrap="square" lIns="100584" tIns="50292" rIns="100584" bIns="50292" rtlCol="0">
            <a:spAutoFit/>
          </a:bodyPr>
          <a:lstStyle/>
          <a:p>
            <a:r>
              <a:rPr lang="en-US" sz="1200" dirty="0" smtClean="0">
                <a:latin typeface="+mj-lt"/>
              </a:rPr>
              <a:t>Title</a:t>
            </a:r>
            <a:endParaRPr lang="en-US" sz="1200" dirty="0">
              <a:latin typeface="+mj-lt"/>
            </a:endParaRPr>
          </a:p>
        </p:txBody>
      </p:sp>
      <p:sp>
        <p:nvSpPr>
          <p:cNvPr id="47" name="Rectangle 46"/>
          <p:cNvSpPr/>
          <p:nvPr/>
        </p:nvSpPr>
        <p:spPr>
          <a:xfrm>
            <a:off x="8001090" y="4757127"/>
            <a:ext cx="1617573" cy="717119"/>
          </a:xfrm>
          <a:prstGeom prst="rect">
            <a:avLst/>
          </a:prstGeom>
        </p:spPr>
        <p:txBody>
          <a:bodyPr wrap="square" lIns="100584" tIns="50292" rIns="100584" bIns="50292">
            <a:spAutoFit/>
          </a:bodyPr>
          <a:lstStyle/>
          <a:p>
            <a:r>
              <a:rPr lang="ms-MY" sz="1000" dirty="0">
                <a:ea typeface="Open Sans Light" pitchFamily="34" charset="0"/>
                <a:cs typeface="Open Sans Light" pitchFamily="34" charset="0"/>
              </a:rPr>
              <a:t>Lorem ipsum dolor sit amet consectetur adipiscing elit. Praesent sodales. </a:t>
            </a:r>
            <a:endParaRPr lang="id-ID" sz="1000" dirty="0"/>
          </a:p>
        </p:txBody>
      </p:sp>
      <p:sp>
        <p:nvSpPr>
          <p:cNvPr id="48" name="TextBox 47"/>
          <p:cNvSpPr txBox="1"/>
          <p:nvPr/>
        </p:nvSpPr>
        <p:spPr>
          <a:xfrm>
            <a:off x="8001090" y="4549140"/>
            <a:ext cx="1617573" cy="286232"/>
          </a:xfrm>
          <a:prstGeom prst="rect">
            <a:avLst/>
          </a:prstGeom>
          <a:noFill/>
        </p:spPr>
        <p:txBody>
          <a:bodyPr wrap="square" lIns="100584" tIns="50292" rIns="100584" bIns="50292" rtlCol="0">
            <a:spAutoFit/>
          </a:bodyPr>
          <a:lstStyle/>
          <a:p>
            <a:r>
              <a:rPr lang="en-US" sz="1200" dirty="0" smtClean="0">
                <a:latin typeface="+mj-lt"/>
              </a:rPr>
              <a:t>Title</a:t>
            </a:r>
            <a:endParaRPr lang="en-US" sz="1200" dirty="0">
              <a:latin typeface="+mj-lt"/>
            </a:endParaRPr>
          </a:p>
        </p:txBody>
      </p:sp>
      <p:sp>
        <p:nvSpPr>
          <p:cNvPr id="49" name="Rectangle 48"/>
          <p:cNvSpPr/>
          <p:nvPr/>
        </p:nvSpPr>
        <p:spPr>
          <a:xfrm>
            <a:off x="420688" y="2245420"/>
            <a:ext cx="1630279" cy="717119"/>
          </a:xfrm>
          <a:prstGeom prst="rect">
            <a:avLst/>
          </a:prstGeom>
        </p:spPr>
        <p:txBody>
          <a:bodyPr wrap="square" lIns="100584" tIns="50292" rIns="100584" bIns="50292">
            <a:spAutoFit/>
          </a:bodyPr>
          <a:lstStyle/>
          <a:p>
            <a:pPr algn="r"/>
            <a:r>
              <a:rPr lang="ms-MY" sz="1000" dirty="0">
                <a:ea typeface="Open Sans Light" pitchFamily="34" charset="0"/>
                <a:cs typeface="Open Sans Light" pitchFamily="34" charset="0"/>
              </a:rPr>
              <a:t>Lorem ipsum dolor sit amet consectetur adipiscing elit. Praesent sodales. </a:t>
            </a:r>
            <a:endParaRPr lang="id-ID" sz="1000" dirty="0"/>
          </a:p>
        </p:txBody>
      </p:sp>
      <p:sp>
        <p:nvSpPr>
          <p:cNvPr id="50" name="TextBox 49"/>
          <p:cNvSpPr txBox="1"/>
          <p:nvPr/>
        </p:nvSpPr>
        <p:spPr>
          <a:xfrm>
            <a:off x="420688" y="2037433"/>
            <a:ext cx="1630279" cy="286232"/>
          </a:xfrm>
          <a:prstGeom prst="rect">
            <a:avLst/>
          </a:prstGeom>
          <a:noFill/>
        </p:spPr>
        <p:txBody>
          <a:bodyPr wrap="square" lIns="100584" tIns="50292" rIns="100584" bIns="50292" rtlCol="0">
            <a:spAutoFit/>
          </a:bodyPr>
          <a:lstStyle/>
          <a:p>
            <a:pPr algn="r"/>
            <a:r>
              <a:rPr lang="en-US" sz="1200" dirty="0" smtClean="0">
                <a:latin typeface="+mj-lt"/>
              </a:rPr>
              <a:t>Title</a:t>
            </a:r>
            <a:endParaRPr lang="en-US" sz="1200" dirty="0">
              <a:latin typeface="+mj-lt"/>
            </a:endParaRPr>
          </a:p>
        </p:txBody>
      </p:sp>
      <p:sp>
        <p:nvSpPr>
          <p:cNvPr id="51" name="Rectangle 50"/>
          <p:cNvSpPr/>
          <p:nvPr/>
        </p:nvSpPr>
        <p:spPr>
          <a:xfrm>
            <a:off x="420688" y="3507094"/>
            <a:ext cx="1630279" cy="717119"/>
          </a:xfrm>
          <a:prstGeom prst="rect">
            <a:avLst/>
          </a:prstGeom>
        </p:spPr>
        <p:txBody>
          <a:bodyPr wrap="square" lIns="100584" tIns="50292" rIns="100584" bIns="50292">
            <a:spAutoFit/>
          </a:bodyPr>
          <a:lstStyle/>
          <a:p>
            <a:pPr algn="r"/>
            <a:r>
              <a:rPr lang="ms-MY" sz="1000" dirty="0">
                <a:ea typeface="Open Sans Light" pitchFamily="34" charset="0"/>
                <a:cs typeface="Open Sans Light" pitchFamily="34" charset="0"/>
              </a:rPr>
              <a:t>Lorem ipsum dolor sit amet consectetur adipiscing elit. Praesent sodales. </a:t>
            </a:r>
            <a:endParaRPr lang="id-ID" sz="1000" dirty="0"/>
          </a:p>
        </p:txBody>
      </p:sp>
      <p:sp>
        <p:nvSpPr>
          <p:cNvPr id="52" name="TextBox 51"/>
          <p:cNvSpPr txBox="1"/>
          <p:nvPr/>
        </p:nvSpPr>
        <p:spPr>
          <a:xfrm>
            <a:off x="420688" y="3299109"/>
            <a:ext cx="1630279" cy="286232"/>
          </a:xfrm>
          <a:prstGeom prst="rect">
            <a:avLst/>
          </a:prstGeom>
          <a:noFill/>
        </p:spPr>
        <p:txBody>
          <a:bodyPr wrap="square" lIns="100584" tIns="50292" rIns="100584" bIns="50292" rtlCol="0">
            <a:spAutoFit/>
          </a:bodyPr>
          <a:lstStyle/>
          <a:p>
            <a:pPr algn="r"/>
            <a:r>
              <a:rPr lang="en-US" sz="1200" dirty="0" smtClean="0">
                <a:latin typeface="+mj-lt"/>
              </a:rPr>
              <a:t>Title</a:t>
            </a:r>
            <a:endParaRPr lang="en-US" sz="1200" dirty="0">
              <a:latin typeface="+mj-lt"/>
            </a:endParaRPr>
          </a:p>
        </p:txBody>
      </p:sp>
      <p:sp>
        <p:nvSpPr>
          <p:cNvPr id="53" name="Rectangle 52"/>
          <p:cNvSpPr/>
          <p:nvPr/>
        </p:nvSpPr>
        <p:spPr>
          <a:xfrm>
            <a:off x="420688" y="4757127"/>
            <a:ext cx="1630279" cy="717119"/>
          </a:xfrm>
          <a:prstGeom prst="rect">
            <a:avLst/>
          </a:prstGeom>
        </p:spPr>
        <p:txBody>
          <a:bodyPr wrap="square" lIns="100584" tIns="50292" rIns="100584" bIns="50292">
            <a:spAutoFit/>
          </a:bodyPr>
          <a:lstStyle/>
          <a:p>
            <a:pPr algn="r"/>
            <a:r>
              <a:rPr lang="ms-MY" sz="1000" dirty="0">
                <a:ea typeface="Open Sans Light" pitchFamily="34" charset="0"/>
                <a:cs typeface="Open Sans Light" pitchFamily="34" charset="0"/>
              </a:rPr>
              <a:t>Lorem ipsum dolor sit amet consectetur adipiscing elit. Praesent sodales. </a:t>
            </a:r>
            <a:endParaRPr lang="id-ID" sz="1000" dirty="0"/>
          </a:p>
        </p:txBody>
      </p:sp>
      <p:sp>
        <p:nvSpPr>
          <p:cNvPr id="54" name="TextBox 53"/>
          <p:cNvSpPr txBox="1"/>
          <p:nvPr/>
        </p:nvSpPr>
        <p:spPr>
          <a:xfrm>
            <a:off x="420688" y="4549140"/>
            <a:ext cx="1630279" cy="286232"/>
          </a:xfrm>
          <a:prstGeom prst="rect">
            <a:avLst/>
          </a:prstGeom>
          <a:noFill/>
        </p:spPr>
        <p:txBody>
          <a:bodyPr wrap="square" lIns="100584" tIns="50292" rIns="100584" bIns="50292" rtlCol="0">
            <a:spAutoFit/>
          </a:bodyPr>
          <a:lstStyle/>
          <a:p>
            <a:pPr algn="r"/>
            <a:r>
              <a:rPr lang="en-US" sz="1200" dirty="0" smtClean="0">
                <a:latin typeface="+mj-lt"/>
              </a:rPr>
              <a:t>Title</a:t>
            </a:r>
            <a:endParaRPr lang="en-US" sz="1200" dirty="0">
              <a:latin typeface="+mj-lt"/>
            </a:endParaRPr>
          </a:p>
        </p:txBody>
      </p:sp>
      <p:sp>
        <p:nvSpPr>
          <p:cNvPr id="56" name="Oval 55"/>
          <p:cNvSpPr/>
          <p:nvPr/>
        </p:nvSpPr>
        <p:spPr>
          <a:xfrm>
            <a:off x="2159439" y="2176319"/>
            <a:ext cx="604637" cy="60463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rtlCol="0" anchor="ctr"/>
          <a:lstStyle/>
          <a:p>
            <a:pPr algn="ctr"/>
            <a:endParaRPr lang="en-US" sz="1500"/>
          </a:p>
        </p:txBody>
      </p:sp>
      <p:sp>
        <p:nvSpPr>
          <p:cNvPr id="57" name="Oval 56"/>
          <p:cNvSpPr/>
          <p:nvPr/>
        </p:nvSpPr>
        <p:spPr>
          <a:xfrm>
            <a:off x="2159439" y="3375904"/>
            <a:ext cx="604637" cy="604637"/>
          </a:xfrm>
          <a:prstGeom prst="ellipse">
            <a:avLst/>
          </a:prstGeom>
          <a:solidFill>
            <a:srgbClr val="7B6B59">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rtlCol="0" anchor="ctr"/>
          <a:lstStyle/>
          <a:p>
            <a:pPr algn="ctr"/>
            <a:endParaRPr lang="en-US" sz="1500"/>
          </a:p>
        </p:txBody>
      </p:sp>
      <p:sp>
        <p:nvSpPr>
          <p:cNvPr id="58" name="Oval 57"/>
          <p:cNvSpPr/>
          <p:nvPr/>
        </p:nvSpPr>
        <p:spPr>
          <a:xfrm>
            <a:off x="2159439" y="4636062"/>
            <a:ext cx="604637" cy="604637"/>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rtlCol="0" anchor="ctr"/>
          <a:lstStyle/>
          <a:p>
            <a:pPr algn="ctr"/>
            <a:endParaRPr lang="en-US" sz="1500"/>
          </a:p>
        </p:txBody>
      </p:sp>
      <p:sp>
        <p:nvSpPr>
          <p:cNvPr id="62" name="Oval 61"/>
          <p:cNvSpPr/>
          <p:nvPr/>
        </p:nvSpPr>
        <p:spPr>
          <a:xfrm>
            <a:off x="7301637" y="2178522"/>
            <a:ext cx="604637" cy="60463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rtlCol="0" anchor="ctr"/>
          <a:lstStyle/>
          <a:p>
            <a:pPr algn="ctr"/>
            <a:endParaRPr lang="en-US" sz="1500"/>
          </a:p>
        </p:txBody>
      </p:sp>
      <p:sp>
        <p:nvSpPr>
          <p:cNvPr id="63" name="Oval 62"/>
          <p:cNvSpPr/>
          <p:nvPr/>
        </p:nvSpPr>
        <p:spPr>
          <a:xfrm>
            <a:off x="7301637" y="3377476"/>
            <a:ext cx="604637" cy="60463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rtlCol="0" anchor="ctr"/>
          <a:lstStyle/>
          <a:p>
            <a:pPr algn="ctr"/>
            <a:endParaRPr lang="en-US" sz="1500"/>
          </a:p>
        </p:txBody>
      </p:sp>
      <p:sp>
        <p:nvSpPr>
          <p:cNvPr id="64" name="Oval 63"/>
          <p:cNvSpPr/>
          <p:nvPr/>
        </p:nvSpPr>
        <p:spPr>
          <a:xfrm>
            <a:off x="7301637" y="4623690"/>
            <a:ext cx="604637" cy="604637"/>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rtlCol="0" anchor="ctr"/>
          <a:lstStyle/>
          <a:p>
            <a:pPr algn="ctr"/>
            <a:endParaRPr lang="en-US" sz="1500"/>
          </a:p>
        </p:txBody>
      </p:sp>
      <p:pic>
        <p:nvPicPr>
          <p:cNvPr id="2" name="Picture 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716918" y="2802832"/>
            <a:ext cx="360000" cy="360000"/>
          </a:xfrm>
          <a:prstGeom prst="rect">
            <a:avLst/>
          </a:prstGeom>
        </p:spPr>
      </p:pic>
      <p:pic>
        <p:nvPicPr>
          <p:cNvPr id="41" name="Picture 4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281757" y="2323665"/>
            <a:ext cx="360000" cy="360000"/>
          </a:xfrm>
          <a:prstGeom prst="rect">
            <a:avLst/>
          </a:prstGeom>
        </p:spPr>
      </p:pic>
      <p:pic>
        <p:nvPicPr>
          <p:cNvPr id="4" name="Picture 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272330" y="3489649"/>
            <a:ext cx="396000" cy="396000"/>
          </a:xfrm>
          <a:prstGeom prst="rect">
            <a:avLst/>
          </a:prstGeom>
        </p:spPr>
      </p:pic>
      <p:pic>
        <p:nvPicPr>
          <p:cNvPr id="55" name="Picture 5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719813" y="4181728"/>
            <a:ext cx="396000" cy="396000"/>
          </a:xfrm>
          <a:prstGeom prst="rect">
            <a:avLst/>
          </a:prstGeom>
        </p:spPr>
      </p:pic>
      <p:pic>
        <p:nvPicPr>
          <p:cNvPr id="59" name="Picture 58"/>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2263757" y="4747700"/>
            <a:ext cx="396000" cy="396000"/>
          </a:xfrm>
          <a:prstGeom prst="rect">
            <a:avLst/>
          </a:prstGeom>
        </p:spPr>
      </p:pic>
      <p:pic>
        <p:nvPicPr>
          <p:cNvPr id="60" name="Picture 59"/>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887126" y="4903156"/>
            <a:ext cx="396000" cy="396000"/>
          </a:xfrm>
          <a:prstGeom prst="rect">
            <a:avLst/>
          </a:prstGeom>
        </p:spPr>
      </p:pic>
      <p:pic>
        <p:nvPicPr>
          <p:cNvPr id="5" name="Picture 4"/>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4909525" y="2118637"/>
            <a:ext cx="360000" cy="360000"/>
          </a:xfrm>
          <a:prstGeom prst="rect">
            <a:avLst/>
          </a:prstGeom>
        </p:spPr>
      </p:pic>
      <p:pic>
        <p:nvPicPr>
          <p:cNvPr id="61" name="Picture 60"/>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7423955" y="2304811"/>
            <a:ext cx="360000" cy="360000"/>
          </a:xfrm>
          <a:prstGeom prst="rect">
            <a:avLst/>
          </a:prstGeom>
        </p:spPr>
      </p:pic>
      <p:pic>
        <p:nvPicPr>
          <p:cNvPr id="19" name="Picture 18"/>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7423955" y="3488576"/>
            <a:ext cx="360000" cy="360000"/>
          </a:xfrm>
          <a:prstGeom prst="rect">
            <a:avLst/>
          </a:prstGeom>
        </p:spPr>
      </p:pic>
      <p:pic>
        <p:nvPicPr>
          <p:cNvPr id="65" name="Picture 64"/>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107887" y="2802831"/>
            <a:ext cx="360000" cy="360000"/>
          </a:xfrm>
          <a:prstGeom prst="rect">
            <a:avLst/>
          </a:prstGeom>
        </p:spPr>
      </p:pic>
      <p:pic>
        <p:nvPicPr>
          <p:cNvPr id="20" name="Picture 19"/>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6107887" y="4219520"/>
            <a:ext cx="360000" cy="360000"/>
          </a:xfrm>
          <a:prstGeom prst="rect">
            <a:avLst/>
          </a:prstGeom>
        </p:spPr>
      </p:pic>
      <p:pic>
        <p:nvPicPr>
          <p:cNvPr id="66" name="Picture 65"/>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423955" y="4741156"/>
            <a:ext cx="360000" cy="360000"/>
          </a:xfrm>
          <a:prstGeom prst="rect">
            <a:avLst/>
          </a:prstGeom>
        </p:spPr>
      </p:pic>
    </p:spTree>
    <p:custDataLst>
      <p:tags r:id="rId1"/>
    </p:custDataLst>
    <p:extLst>
      <p:ext uri="{BB962C8B-B14F-4D97-AF65-F5344CB8AC3E}">
        <p14:creationId xmlns:p14="http://schemas.microsoft.com/office/powerpoint/2010/main" val="1904506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Sample </a:t>
            </a:r>
            <a:r>
              <a:rPr lang="de-CH" dirty="0" err="1" smtClean="0"/>
              <a:t>slides</a:t>
            </a:r>
            <a:endParaRPr lang="en-US" dirty="0"/>
          </a:p>
        </p:txBody>
      </p:sp>
      <p:sp>
        <p:nvSpPr>
          <p:cNvPr id="5" name="Freeform 50"/>
          <p:cNvSpPr>
            <a:spLocks/>
          </p:cNvSpPr>
          <p:nvPr/>
        </p:nvSpPr>
        <p:spPr bwMode="auto">
          <a:xfrm>
            <a:off x="3420639" y="3016434"/>
            <a:ext cx="1608561" cy="1394417"/>
          </a:xfrm>
          <a:custGeom>
            <a:avLst/>
            <a:gdLst>
              <a:gd name="T0" fmla="*/ 0 w 646"/>
              <a:gd name="T1" fmla="*/ 279 h 560"/>
              <a:gd name="T2" fmla="*/ 161 w 646"/>
              <a:gd name="T3" fmla="*/ 0 h 560"/>
              <a:gd name="T4" fmla="*/ 484 w 646"/>
              <a:gd name="T5" fmla="*/ 0 h 560"/>
              <a:gd name="T6" fmla="*/ 646 w 646"/>
              <a:gd name="T7" fmla="*/ 279 h 560"/>
              <a:gd name="T8" fmla="*/ 484 w 646"/>
              <a:gd name="T9" fmla="*/ 560 h 560"/>
              <a:gd name="T10" fmla="*/ 161 w 646"/>
              <a:gd name="T11" fmla="*/ 560 h 560"/>
              <a:gd name="T12" fmla="*/ 0 w 646"/>
              <a:gd name="T13" fmla="*/ 279 h 560"/>
            </a:gdLst>
            <a:ahLst/>
            <a:cxnLst>
              <a:cxn ang="0">
                <a:pos x="T0" y="T1"/>
              </a:cxn>
              <a:cxn ang="0">
                <a:pos x="T2" y="T3"/>
              </a:cxn>
              <a:cxn ang="0">
                <a:pos x="T4" y="T5"/>
              </a:cxn>
              <a:cxn ang="0">
                <a:pos x="T6" y="T7"/>
              </a:cxn>
              <a:cxn ang="0">
                <a:pos x="T8" y="T9"/>
              </a:cxn>
              <a:cxn ang="0">
                <a:pos x="T10" y="T11"/>
              </a:cxn>
              <a:cxn ang="0">
                <a:pos x="T12" y="T13"/>
              </a:cxn>
            </a:cxnLst>
            <a:rect l="0" t="0" r="r" b="b"/>
            <a:pathLst>
              <a:path w="646" h="560">
                <a:moveTo>
                  <a:pt x="0" y="279"/>
                </a:moveTo>
                <a:lnTo>
                  <a:pt x="161" y="0"/>
                </a:lnTo>
                <a:lnTo>
                  <a:pt x="484" y="0"/>
                </a:lnTo>
                <a:lnTo>
                  <a:pt x="646" y="279"/>
                </a:lnTo>
                <a:lnTo>
                  <a:pt x="484" y="560"/>
                </a:lnTo>
                <a:lnTo>
                  <a:pt x="161" y="560"/>
                </a:lnTo>
                <a:lnTo>
                  <a:pt x="0" y="279"/>
                </a:lnTo>
                <a:close/>
              </a:path>
            </a:pathLst>
          </a:custGeom>
          <a:solidFill>
            <a:schemeClr val="accent3"/>
          </a:solidFill>
          <a:ln>
            <a:noFill/>
          </a:ln>
        </p:spPr>
        <p:txBody>
          <a:bodyPr vert="horz" wrap="square" lIns="100584" tIns="50292" rIns="100584" bIns="50292" numCol="1" anchor="t" anchorCtr="0" compatLnSpc="1">
            <a:prstTxWarp prst="textNoShape">
              <a:avLst/>
            </a:prstTxWarp>
          </a:bodyPr>
          <a:lstStyle/>
          <a:p>
            <a:endParaRPr lang="en-US"/>
          </a:p>
        </p:txBody>
      </p:sp>
      <p:sp>
        <p:nvSpPr>
          <p:cNvPr id="13" name="Freeform 57"/>
          <p:cNvSpPr>
            <a:spLocks/>
          </p:cNvSpPr>
          <p:nvPr/>
        </p:nvSpPr>
        <p:spPr bwMode="auto">
          <a:xfrm>
            <a:off x="906216" y="3017678"/>
            <a:ext cx="1611050" cy="1391929"/>
          </a:xfrm>
          <a:custGeom>
            <a:avLst/>
            <a:gdLst>
              <a:gd name="T0" fmla="*/ 0 w 647"/>
              <a:gd name="T1" fmla="*/ 280 h 559"/>
              <a:gd name="T2" fmla="*/ 161 w 647"/>
              <a:gd name="T3" fmla="*/ 0 h 559"/>
              <a:gd name="T4" fmla="*/ 484 w 647"/>
              <a:gd name="T5" fmla="*/ 0 h 559"/>
              <a:gd name="T6" fmla="*/ 647 w 647"/>
              <a:gd name="T7" fmla="*/ 280 h 559"/>
              <a:gd name="T8" fmla="*/ 484 w 647"/>
              <a:gd name="T9" fmla="*/ 559 h 559"/>
              <a:gd name="T10" fmla="*/ 161 w 647"/>
              <a:gd name="T11" fmla="*/ 559 h 559"/>
              <a:gd name="T12" fmla="*/ 0 w 647"/>
              <a:gd name="T13" fmla="*/ 280 h 559"/>
            </a:gdLst>
            <a:ahLst/>
            <a:cxnLst>
              <a:cxn ang="0">
                <a:pos x="T0" y="T1"/>
              </a:cxn>
              <a:cxn ang="0">
                <a:pos x="T2" y="T3"/>
              </a:cxn>
              <a:cxn ang="0">
                <a:pos x="T4" y="T5"/>
              </a:cxn>
              <a:cxn ang="0">
                <a:pos x="T6" y="T7"/>
              </a:cxn>
              <a:cxn ang="0">
                <a:pos x="T8" y="T9"/>
              </a:cxn>
              <a:cxn ang="0">
                <a:pos x="T10" y="T11"/>
              </a:cxn>
              <a:cxn ang="0">
                <a:pos x="T12" y="T13"/>
              </a:cxn>
            </a:cxnLst>
            <a:rect l="0" t="0" r="r" b="b"/>
            <a:pathLst>
              <a:path w="647" h="559">
                <a:moveTo>
                  <a:pt x="0" y="280"/>
                </a:moveTo>
                <a:lnTo>
                  <a:pt x="161" y="0"/>
                </a:lnTo>
                <a:lnTo>
                  <a:pt x="484" y="0"/>
                </a:lnTo>
                <a:lnTo>
                  <a:pt x="647" y="280"/>
                </a:lnTo>
                <a:lnTo>
                  <a:pt x="484" y="559"/>
                </a:lnTo>
                <a:lnTo>
                  <a:pt x="161" y="559"/>
                </a:lnTo>
                <a:lnTo>
                  <a:pt x="0" y="280"/>
                </a:lnTo>
                <a:close/>
              </a:path>
            </a:pathLst>
          </a:custGeom>
          <a:solidFill>
            <a:schemeClr val="accent1"/>
          </a:solidFill>
          <a:ln>
            <a:noFill/>
          </a:ln>
        </p:spPr>
        <p:txBody>
          <a:bodyPr vert="horz" wrap="square" lIns="100584" tIns="50292" rIns="100584" bIns="50292" numCol="1" anchor="t" anchorCtr="0" compatLnSpc="1">
            <a:prstTxWarp prst="textNoShape">
              <a:avLst/>
            </a:prstTxWarp>
          </a:bodyPr>
          <a:lstStyle/>
          <a:p>
            <a:endParaRPr lang="en-US"/>
          </a:p>
        </p:txBody>
      </p:sp>
      <p:sp>
        <p:nvSpPr>
          <p:cNvPr id="21" name="Freeform 64"/>
          <p:cNvSpPr>
            <a:spLocks/>
          </p:cNvSpPr>
          <p:nvPr/>
        </p:nvSpPr>
        <p:spPr bwMode="auto">
          <a:xfrm>
            <a:off x="5944499" y="3017678"/>
            <a:ext cx="1611050" cy="1391929"/>
          </a:xfrm>
          <a:custGeom>
            <a:avLst/>
            <a:gdLst>
              <a:gd name="T0" fmla="*/ 0 w 647"/>
              <a:gd name="T1" fmla="*/ 280 h 559"/>
              <a:gd name="T2" fmla="*/ 161 w 647"/>
              <a:gd name="T3" fmla="*/ 0 h 559"/>
              <a:gd name="T4" fmla="*/ 484 w 647"/>
              <a:gd name="T5" fmla="*/ 0 h 559"/>
              <a:gd name="T6" fmla="*/ 647 w 647"/>
              <a:gd name="T7" fmla="*/ 280 h 559"/>
              <a:gd name="T8" fmla="*/ 484 w 647"/>
              <a:gd name="T9" fmla="*/ 559 h 559"/>
              <a:gd name="T10" fmla="*/ 161 w 647"/>
              <a:gd name="T11" fmla="*/ 559 h 559"/>
              <a:gd name="T12" fmla="*/ 0 w 647"/>
              <a:gd name="T13" fmla="*/ 280 h 559"/>
            </a:gdLst>
            <a:ahLst/>
            <a:cxnLst>
              <a:cxn ang="0">
                <a:pos x="T0" y="T1"/>
              </a:cxn>
              <a:cxn ang="0">
                <a:pos x="T2" y="T3"/>
              </a:cxn>
              <a:cxn ang="0">
                <a:pos x="T4" y="T5"/>
              </a:cxn>
              <a:cxn ang="0">
                <a:pos x="T6" y="T7"/>
              </a:cxn>
              <a:cxn ang="0">
                <a:pos x="T8" y="T9"/>
              </a:cxn>
              <a:cxn ang="0">
                <a:pos x="T10" y="T11"/>
              </a:cxn>
              <a:cxn ang="0">
                <a:pos x="T12" y="T13"/>
              </a:cxn>
            </a:cxnLst>
            <a:rect l="0" t="0" r="r" b="b"/>
            <a:pathLst>
              <a:path w="647" h="559">
                <a:moveTo>
                  <a:pt x="0" y="280"/>
                </a:moveTo>
                <a:lnTo>
                  <a:pt x="161" y="0"/>
                </a:lnTo>
                <a:lnTo>
                  <a:pt x="484" y="0"/>
                </a:lnTo>
                <a:lnTo>
                  <a:pt x="647" y="280"/>
                </a:lnTo>
                <a:lnTo>
                  <a:pt x="484" y="559"/>
                </a:lnTo>
                <a:lnTo>
                  <a:pt x="161" y="559"/>
                </a:lnTo>
                <a:lnTo>
                  <a:pt x="0" y="280"/>
                </a:lnTo>
                <a:close/>
              </a:path>
            </a:pathLst>
          </a:custGeom>
          <a:solidFill>
            <a:schemeClr val="accent5"/>
          </a:solidFill>
          <a:ln>
            <a:noFill/>
          </a:ln>
        </p:spPr>
        <p:txBody>
          <a:bodyPr vert="horz" wrap="square" lIns="100584" tIns="50292" rIns="100584" bIns="50292" numCol="1" anchor="t" anchorCtr="0" compatLnSpc="1">
            <a:prstTxWarp prst="textNoShape">
              <a:avLst/>
            </a:prstTxWarp>
          </a:bodyPr>
          <a:lstStyle/>
          <a:p>
            <a:endParaRPr lang="en-US"/>
          </a:p>
        </p:txBody>
      </p:sp>
      <p:sp>
        <p:nvSpPr>
          <p:cNvPr id="29" name="Freeform 71"/>
          <p:cNvSpPr>
            <a:spLocks/>
          </p:cNvSpPr>
          <p:nvPr/>
        </p:nvSpPr>
        <p:spPr bwMode="auto">
          <a:xfrm>
            <a:off x="7214285" y="3713642"/>
            <a:ext cx="1611050" cy="1391929"/>
          </a:xfrm>
          <a:custGeom>
            <a:avLst/>
            <a:gdLst>
              <a:gd name="T0" fmla="*/ 0 w 647"/>
              <a:gd name="T1" fmla="*/ 280 h 559"/>
              <a:gd name="T2" fmla="*/ 161 w 647"/>
              <a:gd name="T3" fmla="*/ 0 h 559"/>
              <a:gd name="T4" fmla="*/ 484 w 647"/>
              <a:gd name="T5" fmla="*/ 0 h 559"/>
              <a:gd name="T6" fmla="*/ 647 w 647"/>
              <a:gd name="T7" fmla="*/ 280 h 559"/>
              <a:gd name="T8" fmla="*/ 484 w 647"/>
              <a:gd name="T9" fmla="*/ 559 h 559"/>
              <a:gd name="T10" fmla="*/ 161 w 647"/>
              <a:gd name="T11" fmla="*/ 559 h 559"/>
              <a:gd name="T12" fmla="*/ 0 w 647"/>
              <a:gd name="T13" fmla="*/ 280 h 559"/>
            </a:gdLst>
            <a:ahLst/>
            <a:cxnLst>
              <a:cxn ang="0">
                <a:pos x="T0" y="T1"/>
              </a:cxn>
              <a:cxn ang="0">
                <a:pos x="T2" y="T3"/>
              </a:cxn>
              <a:cxn ang="0">
                <a:pos x="T4" y="T5"/>
              </a:cxn>
              <a:cxn ang="0">
                <a:pos x="T6" y="T7"/>
              </a:cxn>
              <a:cxn ang="0">
                <a:pos x="T8" y="T9"/>
              </a:cxn>
              <a:cxn ang="0">
                <a:pos x="T10" y="T11"/>
              </a:cxn>
              <a:cxn ang="0">
                <a:pos x="T12" y="T13"/>
              </a:cxn>
            </a:cxnLst>
            <a:rect l="0" t="0" r="r" b="b"/>
            <a:pathLst>
              <a:path w="647" h="559">
                <a:moveTo>
                  <a:pt x="0" y="280"/>
                </a:moveTo>
                <a:lnTo>
                  <a:pt x="161" y="0"/>
                </a:lnTo>
                <a:lnTo>
                  <a:pt x="484" y="0"/>
                </a:lnTo>
                <a:lnTo>
                  <a:pt x="647" y="280"/>
                </a:lnTo>
                <a:lnTo>
                  <a:pt x="484" y="559"/>
                </a:lnTo>
                <a:lnTo>
                  <a:pt x="161" y="559"/>
                </a:lnTo>
                <a:lnTo>
                  <a:pt x="0" y="280"/>
                </a:lnTo>
                <a:close/>
              </a:path>
            </a:pathLst>
          </a:custGeom>
          <a:solidFill>
            <a:schemeClr val="accent6"/>
          </a:solidFill>
          <a:ln>
            <a:noFill/>
          </a:ln>
        </p:spPr>
        <p:txBody>
          <a:bodyPr vert="horz" wrap="square" lIns="100584" tIns="50292" rIns="100584" bIns="50292" numCol="1" anchor="t" anchorCtr="0" compatLnSpc="1">
            <a:prstTxWarp prst="textNoShape">
              <a:avLst/>
            </a:prstTxWarp>
          </a:bodyPr>
          <a:lstStyle/>
          <a:p>
            <a:endParaRPr lang="en-US"/>
          </a:p>
        </p:txBody>
      </p:sp>
      <p:sp>
        <p:nvSpPr>
          <p:cNvPr id="37" name="Freeform 78"/>
          <p:cNvSpPr>
            <a:spLocks/>
          </p:cNvSpPr>
          <p:nvPr/>
        </p:nvSpPr>
        <p:spPr bwMode="auto">
          <a:xfrm>
            <a:off x="4677853" y="3711152"/>
            <a:ext cx="1608561" cy="1396909"/>
          </a:xfrm>
          <a:custGeom>
            <a:avLst/>
            <a:gdLst>
              <a:gd name="T0" fmla="*/ 0 w 646"/>
              <a:gd name="T1" fmla="*/ 281 h 561"/>
              <a:gd name="T2" fmla="*/ 161 w 646"/>
              <a:gd name="T3" fmla="*/ 0 h 561"/>
              <a:gd name="T4" fmla="*/ 484 w 646"/>
              <a:gd name="T5" fmla="*/ 0 h 561"/>
              <a:gd name="T6" fmla="*/ 646 w 646"/>
              <a:gd name="T7" fmla="*/ 281 h 561"/>
              <a:gd name="T8" fmla="*/ 484 w 646"/>
              <a:gd name="T9" fmla="*/ 561 h 561"/>
              <a:gd name="T10" fmla="*/ 161 w 646"/>
              <a:gd name="T11" fmla="*/ 561 h 561"/>
              <a:gd name="T12" fmla="*/ 0 w 646"/>
              <a:gd name="T13" fmla="*/ 281 h 561"/>
            </a:gdLst>
            <a:ahLst/>
            <a:cxnLst>
              <a:cxn ang="0">
                <a:pos x="T0" y="T1"/>
              </a:cxn>
              <a:cxn ang="0">
                <a:pos x="T2" y="T3"/>
              </a:cxn>
              <a:cxn ang="0">
                <a:pos x="T4" y="T5"/>
              </a:cxn>
              <a:cxn ang="0">
                <a:pos x="T6" y="T7"/>
              </a:cxn>
              <a:cxn ang="0">
                <a:pos x="T8" y="T9"/>
              </a:cxn>
              <a:cxn ang="0">
                <a:pos x="T10" y="T11"/>
              </a:cxn>
              <a:cxn ang="0">
                <a:pos x="T12" y="T13"/>
              </a:cxn>
            </a:cxnLst>
            <a:rect l="0" t="0" r="r" b="b"/>
            <a:pathLst>
              <a:path w="646" h="561">
                <a:moveTo>
                  <a:pt x="0" y="281"/>
                </a:moveTo>
                <a:lnTo>
                  <a:pt x="161" y="0"/>
                </a:lnTo>
                <a:lnTo>
                  <a:pt x="484" y="0"/>
                </a:lnTo>
                <a:lnTo>
                  <a:pt x="646" y="281"/>
                </a:lnTo>
                <a:lnTo>
                  <a:pt x="484" y="561"/>
                </a:lnTo>
                <a:lnTo>
                  <a:pt x="161" y="561"/>
                </a:lnTo>
                <a:lnTo>
                  <a:pt x="0" y="281"/>
                </a:lnTo>
                <a:close/>
              </a:path>
            </a:pathLst>
          </a:custGeom>
          <a:solidFill>
            <a:schemeClr val="accent4"/>
          </a:solidFill>
          <a:ln>
            <a:noFill/>
          </a:ln>
        </p:spPr>
        <p:txBody>
          <a:bodyPr vert="horz" wrap="square" lIns="100584" tIns="50292" rIns="100584" bIns="50292" numCol="1" anchor="t" anchorCtr="0" compatLnSpc="1">
            <a:prstTxWarp prst="textNoShape">
              <a:avLst/>
            </a:prstTxWarp>
          </a:bodyPr>
          <a:lstStyle/>
          <a:p>
            <a:endParaRPr lang="en-US"/>
          </a:p>
        </p:txBody>
      </p:sp>
      <p:sp>
        <p:nvSpPr>
          <p:cNvPr id="45" name="Freeform 85"/>
          <p:cNvSpPr>
            <a:spLocks/>
          </p:cNvSpPr>
          <p:nvPr/>
        </p:nvSpPr>
        <p:spPr bwMode="auto">
          <a:xfrm>
            <a:off x="2163427" y="3713643"/>
            <a:ext cx="1611051" cy="1391928"/>
          </a:xfrm>
          <a:custGeom>
            <a:avLst/>
            <a:gdLst>
              <a:gd name="T0" fmla="*/ 0 w 647"/>
              <a:gd name="T1" fmla="*/ 280 h 559"/>
              <a:gd name="T2" fmla="*/ 161 w 647"/>
              <a:gd name="T3" fmla="*/ 0 h 559"/>
              <a:gd name="T4" fmla="*/ 484 w 647"/>
              <a:gd name="T5" fmla="*/ 0 h 559"/>
              <a:gd name="T6" fmla="*/ 647 w 647"/>
              <a:gd name="T7" fmla="*/ 280 h 559"/>
              <a:gd name="T8" fmla="*/ 484 w 647"/>
              <a:gd name="T9" fmla="*/ 559 h 559"/>
              <a:gd name="T10" fmla="*/ 161 w 647"/>
              <a:gd name="T11" fmla="*/ 559 h 559"/>
              <a:gd name="T12" fmla="*/ 0 w 647"/>
              <a:gd name="T13" fmla="*/ 280 h 559"/>
            </a:gdLst>
            <a:ahLst/>
            <a:cxnLst>
              <a:cxn ang="0">
                <a:pos x="T0" y="T1"/>
              </a:cxn>
              <a:cxn ang="0">
                <a:pos x="T2" y="T3"/>
              </a:cxn>
              <a:cxn ang="0">
                <a:pos x="T4" y="T5"/>
              </a:cxn>
              <a:cxn ang="0">
                <a:pos x="T6" y="T7"/>
              </a:cxn>
              <a:cxn ang="0">
                <a:pos x="T8" y="T9"/>
              </a:cxn>
              <a:cxn ang="0">
                <a:pos x="T10" y="T11"/>
              </a:cxn>
              <a:cxn ang="0">
                <a:pos x="T12" y="T13"/>
              </a:cxn>
            </a:cxnLst>
            <a:rect l="0" t="0" r="r" b="b"/>
            <a:pathLst>
              <a:path w="647" h="559">
                <a:moveTo>
                  <a:pt x="0" y="280"/>
                </a:moveTo>
                <a:lnTo>
                  <a:pt x="161" y="0"/>
                </a:lnTo>
                <a:lnTo>
                  <a:pt x="484" y="0"/>
                </a:lnTo>
                <a:lnTo>
                  <a:pt x="647" y="280"/>
                </a:lnTo>
                <a:lnTo>
                  <a:pt x="484" y="559"/>
                </a:lnTo>
                <a:lnTo>
                  <a:pt x="161" y="559"/>
                </a:lnTo>
                <a:lnTo>
                  <a:pt x="0" y="280"/>
                </a:lnTo>
                <a:close/>
              </a:path>
            </a:pathLst>
          </a:custGeom>
          <a:solidFill>
            <a:schemeClr val="accent2"/>
          </a:solidFill>
          <a:ln>
            <a:noFill/>
          </a:ln>
        </p:spPr>
        <p:txBody>
          <a:bodyPr vert="horz" wrap="square" lIns="100584" tIns="50292" rIns="100584" bIns="50292" numCol="1" anchor="t" anchorCtr="0" compatLnSpc="1">
            <a:prstTxWarp prst="textNoShape">
              <a:avLst/>
            </a:prstTxWarp>
          </a:bodyPr>
          <a:lstStyle/>
          <a:p>
            <a:endParaRPr lang="en-US"/>
          </a:p>
        </p:txBody>
      </p:sp>
      <p:sp>
        <p:nvSpPr>
          <p:cNvPr id="53" name="Rectangle 52"/>
          <p:cNvSpPr/>
          <p:nvPr/>
        </p:nvSpPr>
        <p:spPr>
          <a:xfrm>
            <a:off x="1426276" y="3840858"/>
            <a:ext cx="570926" cy="309315"/>
          </a:xfrm>
          <a:prstGeom prst="rect">
            <a:avLst/>
          </a:prstGeom>
        </p:spPr>
        <p:txBody>
          <a:bodyPr wrap="none" lIns="100584" tIns="50292" rIns="100584" bIns="50292">
            <a:spAutoFit/>
          </a:bodyPr>
          <a:lstStyle/>
          <a:p>
            <a:pPr algn="ctr" defTabSz="880088">
              <a:lnSpc>
                <a:spcPct val="90000"/>
              </a:lnSpc>
              <a:spcBef>
                <a:spcPct val="0"/>
              </a:spcBef>
            </a:pPr>
            <a:r>
              <a:rPr lang="de-CH" sz="1500" b="1" dirty="0" smtClean="0">
                <a:solidFill>
                  <a:srgbClr val="FFFFFF"/>
                </a:solidFill>
                <a:latin typeface="+mj-lt"/>
                <a:ea typeface="Open Sans" pitchFamily="34" charset="0"/>
                <a:cs typeface="Helvetica Light"/>
              </a:rPr>
              <a:t>Title</a:t>
            </a:r>
            <a:endParaRPr lang="en-US" sz="1500" b="1" dirty="0">
              <a:solidFill>
                <a:srgbClr val="FFFFFF"/>
              </a:solidFill>
              <a:latin typeface="+mj-lt"/>
              <a:ea typeface="Open Sans" pitchFamily="34" charset="0"/>
              <a:cs typeface="Helvetica Light"/>
            </a:endParaRPr>
          </a:p>
        </p:txBody>
      </p:sp>
      <p:sp>
        <p:nvSpPr>
          <p:cNvPr id="54" name="Rectangle 53"/>
          <p:cNvSpPr/>
          <p:nvPr/>
        </p:nvSpPr>
        <p:spPr>
          <a:xfrm>
            <a:off x="2683491" y="4541182"/>
            <a:ext cx="570926" cy="309315"/>
          </a:xfrm>
          <a:prstGeom prst="rect">
            <a:avLst/>
          </a:prstGeom>
        </p:spPr>
        <p:txBody>
          <a:bodyPr wrap="none" lIns="100584" tIns="50292" rIns="100584" bIns="50292">
            <a:spAutoFit/>
          </a:bodyPr>
          <a:lstStyle/>
          <a:p>
            <a:pPr algn="ctr" defTabSz="880088">
              <a:lnSpc>
                <a:spcPct val="90000"/>
              </a:lnSpc>
              <a:spcBef>
                <a:spcPct val="0"/>
              </a:spcBef>
            </a:pPr>
            <a:r>
              <a:rPr lang="de-CH" sz="1500" b="1" dirty="0" smtClean="0">
                <a:solidFill>
                  <a:srgbClr val="FFFFFF"/>
                </a:solidFill>
                <a:latin typeface="+mj-lt"/>
                <a:ea typeface="Open Sans" pitchFamily="34" charset="0"/>
                <a:cs typeface="Helvetica Light"/>
              </a:rPr>
              <a:t>Title</a:t>
            </a:r>
            <a:endParaRPr lang="en-US" sz="1500" b="1" dirty="0">
              <a:solidFill>
                <a:srgbClr val="FFFFFF"/>
              </a:solidFill>
              <a:latin typeface="+mj-lt"/>
              <a:ea typeface="Open Sans" pitchFamily="34" charset="0"/>
              <a:cs typeface="Helvetica Light"/>
            </a:endParaRPr>
          </a:p>
        </p:txBody>
      </p:sp>
      <p:sp>
        <p:nvSpPr>
          <p:cNvPr id="55" name="Rectangle 54"/>
          <p:cNvSpPr/>
          <p:nvPr/>
        </p:nvSpPr>
        <p:spPr>
          <a:xfrm>
            <a:off x="7734347" y="4541182"/>
            <a:ext cx="570926" cy="309315"/>
          </a:xfrm>
          <a:prstGeom prst="rect">
            <a:avLst/>
          </a:prstGeom>
        </p:spPr>
        <p:txBody>
          <a:bodyPr wrap="none" lIns="100584" tIns="50292" rIns="100584" bIns="50292">
            <a:spAutoFit/>
          </a:bodyPr>
          <a:lstStyle/>
          <a:p>
            <a:pPr algn="ctr" defTabSz="880088">
              <a:lnSpc>
                <a:spcPct val="90000"/>
              </a:lnSpc>
              <a:spcBef>
                <a:spcPct val="0"/>
              </a:spcBef>
            </a:pPr>
            <a:r>
              <a:rPr lang="de-CH" sz="1500" b="1" dirty="0" smtClean="0">
                <a:solidFill>
                  <a:srgbClr val="FFFFFF"/>
                </a:solidFill>
                <a:latin typeface="+mj-lt"/>
                <a:ea typeface="Open Sans" pitchFamily="34" charset="0"/>
                <a:cs typeface="Helvetica Light"/>
              </a:rPr>
              <a:t>Title</a:t>
            </a:r>
            <a:endParaRPr lang="en-US" sz="1500" b="1" dirty="0">
              <a:solidFill>
                <a:srgbClr val="FFFFFF"/>
              </a:solidFill>
              <a:latin typeface="+mj-lt"/>
              <a:ea typeface="Open Sans" pitchFamily="34" charset="0"/>
              <a:cs typeface="Helvetica Light"/>
            </a:endParaRPr>
          </a:p>
        </p:txBody>
      </p:sp>
      <p:sp>
        <p:nvSpPr>
          <p:cNvPr id="56" name="Rectangle 55"/>
          <p:cNvSpPr/>
          <p:nvPr/>
        </p:nvSpPr>
        <p:spPr>
          <a:xfrm>
            <a:off x="6464562" y="3840858"/>
            <a:ext cx="570926" cy="309315"/>
          </a:xfrm>
          <a:prstGeom prst="rect">
            <a:avLst/>
          </a:prstGeom>
        </p:spPr>
        <p:txBody>
          <a:bodyPr wrap="none" lIns="100584" tIns="50292" rIns="100584" bIns="50292">
            <a:spAutoFit/>
          </a:bodyPr>
          <a:lstStyle/>
          <a:p>
            <a:pPr algn="ctr" defTabSz="880088">
              <a:lnSpc>
                <a:spcPct val="90000"/>
              </a:lnSpc>
              <a:spcBef>
                <a:spcPct val="0"/>
              </a:spcBef>
            </a:pPr>
            <a:r>
              <a:rPr lang="de-CH" sz="1500" b="1" dirty="0" smtClean="0">
                <a:solidFill>
                  <a:srgbClr val="FFFFFF"/>
                </a:solidFill>
                <a:latin typeface="+mj-lt"/>
                <a:ea typeface="Open Sans" pitchFamily="34" charset="0"/>
                <a:cs typeface="Helvetica Light"/>
              </a:rPr>
              <a:t>Title</a:t>
            </a:r>
            <a:endParaRPr lang="en-US" sz="1500" b="1" dirty="0">
              <a:solidFill>
                <a:srgbClr val="FFFFFF"/>
              </a:solidFill>
              <a:latin typeface="+mj-lt"/>
              <a:ea typeface="Open Sans" pitchFamily="34" charset="0"/>
              <a:cs typeface="Helvetica Light"/>
            </a:endParaRPr>
          </a:p>
        </p:txBody>
      </p:sp>
      <p:sp>
        <p:nvSpPr>
          <p:cNvPr id="57" name="Rectangle 56"/>
          <p:cNvSpPr/>
          <p:nvPr/>
        </p:nvSpPr>
        <p:spPr>
          <a:xfrm>
            <a:off x="5196670" y="4541182"/>
            <a:ext cx="570926" cy="309315"/>
          </a:xfrm>
          <a:prstGeom prst="rect">
            <a:avLst/>
          </a:prstGeom>
        </p:spPr>
        <p:txBody>
          <a:bodyPr wrap="none" lIns="100584" tIns="50292" rIns="100584" bIns="50292">
            <a:spAutoFit/>
          </a:bodyPr>
          <a:lstStyle/>
          <a:p>
            <a:pPr algn="ctr" defTabSz="880088">
              <a:lnSpc>
                <a:spcPct val="90000"/>
              </a:lnSpc>
              <a:spcBef>
                <a:spcPct val="0"/>
              </a:spcBef>
            </a:pPr>
            <a:r>
              <a:rPr lang="de-CH" sz="1500" b="1" dirty="0" smtClean="0">
                <a:solidFill>
                  <a:srgbClr val="FFFFFF"/>
                </a:solidFill>
                <a:latin typeface="+mj-lt"/>
                <a:ea typeface="Open Sans" pitchFamily="34" charset="0"/>
                <a:cs typeface="Helvetica Light"/>
              </a:rPr>
              <a:t>Title</a:t>
            </a:r>
            <a:endParaRPr lang="en-US" sz="1500" b="1" dirty="0">
              <a:solidFill>
                <a:srgbClr val="FFFFFF"/>
              </a:solidFill>
              <a:latin typeface="+mj-lt"/>
              <a:ea typeface="Open Sans" pitchFamily="34" charset="0"/>
              <a:cs typeface="Helvetica Light"/>
            </a:endParaRPr>
          </a:p>
        </p:txBody>
      </p:sp>
      <p:sp>
        <p:nvSpPr>
          <p:cNvPr id="58" name="Rectangle 57"/>
          <p:cNvSpPr/>
          <p:nvPr/>
        </p:nvSpPr>
        <p:spPr>
          <a:xfrm>
            <a:off x="3939460" y="3840858"/>
            <a:ext cx="570926" cy="309315"/>
          </a:xfrm>
          <a:prstGeom prst="rect">
            <a:avLst/>
          </a:prstGeom>
        </p:spPr>
        <p:txBody>
          <a:bodyPr wrap="none" lIns="100584" tIns="50292" rIns="100584" bIns="50292">
            <a:spAutoFit/>
          </a:bodyPr>
          <a:lstStyle/>
          <a:p>
            <a:pPr algn="ctr" defTabSz="880088">
              <a:lnSpc>
                <a:spcPct val="90000"/>
              </a:lnSpc>
              <a:spcBef>
                <a:spcPct val="0"/>
              </a:spcBef>
            </a:pPr>
            <a:r>
              <a:rPr lang="de-CH" sz="1500" b="1" dirty="0" smtClean="0">
                <a:solidFill>
                  <a:srgbClr val="FFFFFF"/>
                </a:solidFill>
                <a:latin typeface="+mj-lt"/>
                <a:ea typeface="Open Sans" pitchFamily="34" charset="0"/>
                <a:cs typeface="Helvetica Light"/>
              </a:rPr>
              <a:t>Title</a:t>
            </a:r>
            <a:endParaRPr lang="en-US" sz="1500" b="1" dirty="0">
              <a:solidFill>
                <a:srgbClr val="FFFFFF"/>
              </a:solidFill>
              <a:latin typeface="+mj-lt"/>
              <a:ea typeface="Open Sans" pitchFamily="34" charset="0"/>
              <a:cs typeface="Helvetica Light"/>
            </a:endParaRPr>
          </a:p>
        </p:txBody>
      </p:sp>
      <p:sp>
        <p:nvSpPr>
          <p:cNvPr id="61" name="Rectangle 60"/>
          <p:cNvSpPr/>
          <p:nvPr/>
        </p:nvSpPr>
        <p:spPr>
          <a:xfrm>
            <a:off x="327247" y="5373812"/>
            <a:ext cx="1916365" cy="558614"/>
          </a:xfrm>
          <a:prstGeom prst="rect">
            <a:avLst/>
          </a:prstGeom>
        </p:spPr>
        <p:txBody>
          <a:bodyPr wrap="square" lIns="100584" tIns="50292" rIns="100584" bIns="50292">
            <a:spAutoFit/>
          </a:bodyPr>
          <a:lstStyle/>
          <a:p>
            <a:pPr algn="r"/>
            <a:r>
              <a:rPr lang="ms-MY" altLang="en-US" sz="1000" dirty="0">
                <a:cs typeface="Open Sans Light" pitchFamily="34" charset="0"/>
              </a:rPr>
              <a:t>Lorem ipsum dolor sit amet, consectetur adipiscing elit. Lorem ipsum dolor</a:t>
            </a:r>
            <a:endParaRPr lang="en-US" sz="1000" b="1" dirty="0"/>
          </a:p>
        </p:txBody>
      </p:sp>
      <p:sp>
        <p:nvSpPr>
          <p:cNvPr id="62" name="Rectangle 61"/>
          <p:cNvSpPr/>
          <p:nvPr/>
        </p:nvSpPr>
        <p:spPr>
          <a:xfrm>
            <a:off x="2419850" y="2327068"/>
            <a:ext cx="1916365" cy="558614"/>
          </a:xfrm>
          <a:prstGeom prst="rect">
            <a:avLst/>
          </a:prstGeom>
        </p:spPr>
        <p:txBody>
          <a:bodyPr wrap="square" lIns="100584" tIns="50292" rIns="100584" bIns="50292">
            <a:spAutoFit/>
          </a:bodyPr>
          <a:lstStyle/>
          <a:p>
            <a:r>
              <a:rPr lang="ms-MY" altLang="en-US" sz="1000" dirty="0">
                <a:cs typeface="Open Sans Light" pitchFamily="34" charset="0"/>
              </a:rPr>
              <a:t>Lorem ipsum dolor sit amet, consectetur adipiscing elit. Lorem ipsum dolor</a:t>
            </a:r>
            <a:endParaRPr lang="en-US" sz="1000" b="1" dirty="0"/>
          </a:p>
        </p:txBody>
      </p:sp>
      <p:cxnSp>
        <p:nvCxnSpPr>
          <p:cNvPr id="64" name="Straight Arrow Connector 63"/>
          <p:cNvCxnSpPr/>
          <p:nvPr/>
        </p:nvCxnSpPr>
        <p:spPr>
          <a:xfrm flipH="1">
            <a:off x="2284368" y="5149576"/>
            <a:ext cx="258390" cy="448470"/>
          </a:xfrm>
          <a:prstGeom prst="straightConnector1">
            <a:avLst/>
          </a:prstGeom>
          <a:ln w="15875">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2120643" y="2527956"/>
            <a:ext cx="258513" cy="447030"/>
          </a:xfrm>
          <a:prstGeom prst="straightConnector1">
            <a:avLst/>
          </a:prstGeom>
          <a:ln w="15875">
            <a:tailEnd type="ova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2846301" y="5373812"/>
            <a:ext cx="1916365" cy="558614"/>
          </a:xfrm>
          <a:prstGeom prst="rect">
            <a:avLst/>
          </a:prstGeom>
        </p:spPr>
        <p:txBody>
          <a:bodyPr wrap="square" lIns="100584" tIns="50292" rIns="100584" bIns="50292">
            <a:spAutoFit/>
          </a:bodyPr>
          <a:lstStyle/>
          <a:p>
            <a:pPr algn="r"/>
            <a:r>
              <a:rPr lang="ms-MY" altLang="en-US" sz="1000" dirty="0">
                <a:cs typeface="Open Sans Light" pitchFamily="34" charset="0"/>
              </a:rPr>
              <a:t>Lorem ipsum dolor sit amet, consectetur adipiscing elit. Lorem ipsum dolor</a:t>
            </a:r>
            <a:endParaRPr lang="en-US" sz="1000" b="1" dirty="0"/>
          </a:p>
        </p:txBody>
      </p:sp>
      <p:sp>
        <p:nvSpPr>
          <p:cNvPr id="69" name="Rectangle 68"/>
          <p:cNvSpPr/>
          <p:nvPr/>
        </p:nvSpPr>
        <p:spPr>
          <a:xfrm>
            <a:off x="4964050" y="2327068"/>
            <a:ext cx="1916365" cy="563231"/>
          </a:xfrm>
          <a:prstGeom prst="rect">
            <a:avLst/>
          </a:prstGeom>
        </p:spPr>
        <p:txBody>
          <a:bodyPr wrap="square" lIns="100584" tIns="50292" rIns="100584" bIns="50292">
            <a:spAutoFit/>
          </a:bodyPr>
          <a:lstStyle/>
          <a:p>
            <a:r>
              <a:rPr lang="ms-MY" altLang="en-US" sz="1000" dirty="0">
                <a:cs typeface="Open Sans Light" pitchFamily="34" charset="0"/>
              </a:rPr>
              <a:t>Lorem ipsum dolor sit amet, consectetur adipiscing elit. Lorem ipsum </a:t>
            </a:r>
            <a:r>
              <a:rPr lang="ms-MY" altLang="en-US" sz="1000" dirty="0" smtClean="0">
                <a:cs typeface="Open Sans Light" pitchFamily="34" charset="0"/>
              </a:rPr>
              <a:t>dolor</a:t>
            </a:r>
            <a:endParaRPr lang="id-ID" sz="1000" dirty="0"/>
          </a:p>
        </p:txBody>
      </p:sp>
      <p:cxnSp>
        <p:nvCxnSpPr>
          <p:cNvPr id="70" name="Straight Arrow Connector 69"/>
          <p:cNvCxnSpPr/>
          <p:nvPr/>
        </p:nvCxnSpPr>
        <p:spPr>
          <a:xfrm flipH="1">
            <a:off x="4803423" y="5149576"/>
            <a:ext cx="258390" cy="448470"/>
          </a:xfrm>
          <a:prstGeom prst="straightConnector1">
            <a:avLst/>
          </a:prstGeom>
          <a:ln w="15875">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4664843" y="2527956"/>
            <a:ext cx="258513" cy="447030"/>
          </a:xfrm>
          <a:prstGeom prst="straightConnector1">
            <a:avLst/>
          </a:prstGeom>
          <a:ln w="15875">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369071" y="5373812"/>
            <a:ext cx="1916365" cy="563231"/>
          </a:xfrm>
          <a:prstGeom prst="rect">
            <a:avLst/>
          </a:prstGeom>
        </p:spPr>
        <p:txBody>
          <a:bodyPr wrap="square" lIns="100584" tIns="50292" rIns="100584" bIns="50292">
            <a:spAutoFit/>
          </a:bodyPr>
          <a:lstStyle/>
          <a:p>
            <a:pPr algn="r"/>
            <a:r>
              <a:rPr lang="ms-MY" altLang="en-US" sz="1000" dirty="0">
                <a:cs typeface="Open Sans Light" pitchFamily="34" charset="0"/>
              </a:rPr>
              <a:t>Lorem ipsum dolor sit amet, consectetur adipiscing elit. Lorem ipsum </a:t>
            </a:r>
            <a:r>
              <a:rPr lang="ms-MY" altLang="en-US" sz="1000" dirty="0" smtClean="0">
                <a:cs typeface="Open Sans Light" pitchFamily="34" charset="0"/>
              </a:rPr>
              <a:t>dolor</a:t>
            </a:r>
            <a:endParaRPr lang="id-ID" sz="1000" dirty="0"/>
          </a:p>
        </p:txBody>
      </p:sp>
      <p:sp>
        <p:nvSpPr>
          <p:cNvPr id="76" name="Rectangle 75"/>
          <p:cNvSpPr/>
          <p:nvPr/>
        </p:nvSpPr>
        <p:spPr>
          <a:xfrm>
            <a:off x="7486820" y="2327068"/>
            <a:ext cx="1916365" cy="558614"/>
          </a:xfrm>
          <a:prstGeom prst="rect">
            <a:avLst/>
          </a:prstGeom>
        </p:spPr>
        <p:txBody>
          <a:bodyPr wrap="square" lIns="100584" tIns="50292" rIns="100584" bIns="50292">
            <a:spAutoFit/>
          </a:bodyPr>
          <a:lstStyle/>
          <a:p>
            <a:r>
              <a:rPr lang="ms-MY" altLang="en-US" sz="1000" dirty="0">
                <a:cs typeface="Open Sans Light" pitchFamily="34" charset="0"/>
              </a:rPr>
              <a:t>Lorem ipsum dolor sit amet, consectetur adipiscing elit. Lorem ipsum dolor</a:t>
            </a:r>
            <a:endParaRPr lang="id-ID" sz="1000" dirty="0"/>
          </a:p>
        </p:txBody>
      </p:sp>
      <p:cxnSp>
        <p:nvCxnSpPr>
          <p:cNvPr id="77" name="Straight Arrow Connector 76"/>
          <p:cNvCxnSpPr/>
          <p:nvPr/>
        </p:nvCxnSpPr>
        <p:spPr>
          <a:xfrm flipH="1">
            <a:off x="7326193" y="5149576"/>
            <a:ext cx="258390" cy="448470"/>
          </a:xfrm>
          <a:prstGeom prst="straightConnector1">
            <a:avLst/>
          </a:prstGeom>
          <a:ln w="15875">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7187612" y="2527956"/>
            <a:ext cx="258513" cy="447030"/>
          </a:xfrm>
          <a:prstGeom prst="straightConnector1">
            <a:avLst/>
          </a:prstGeom>
          <a:ln w="15875">
            <a:solidFill>
              <a:schemeClr val="accent5"/>
            </a:solidFill>
            <a:tailEnd type="ova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1454661" y="3241755"/>
            <a:ext cx="504000" cy="504000"/>
          </a:xfrm>
          <a:prstGeom prst="rect">
            <a:avLst/>
          </a:prstGeom>
        </p:spPr>
      </p:pic>
      <p:pic>
        <p:nvPicPr>
          <p:cNvPr id="35" name="Picture 3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716952" y="3925705"/>
            <a:ext cx="504000" cy="504000"/>
          </a:xfrm>
          <a:prstGeom prst="rect">
            <a:avLst/>
          </a:prstGeom>
        </p:spPr>
      </p:pic>
      <p:pic>
        <p:nvPicPr>
          <p:cNvPr id="36" name="Picture 3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3958314" y="3254384"/>
            <a:ext cx="504000" cy="504000"/>
          </a:xfrm>
          <a:prstGeom prst="rect">
            <a:avLst/>
          </a:prstGeom>
        </p:spPr>
      </p:pic>
      <p:pic>
        <p:nvPicPr>
          <p:cNvPr id="38" name="Picture 3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235315" y="3938567"/>
            <a:ext cx="504000" cy="504000"/>
          </a:xfrm>
          <a:prstGeom prst="rect">
            <a:avLst/>
          </a:prstGeom>
        </p:spPr>
      </p:pic>
      <p:pic>
        <p:nvPicPr>
          <p:cNvPr id="39" name="Picture 38"/>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14182" y="3207152"/>
            <a:ext cx="504000" cy="504000"/>
          </a:xfrm>
          <a:prstGeom prst="rect">
            <a:avLst/>
          </a:prstGeom>
        </p:spPr>
      </p:pic>
      <p:pic>
        <p:nvPicPr>
          <p:cNvPr id="40" name="Picture 39"/>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767810" y="3887838"/>
            <a:ext cx="504000" cy="504000"/>
          </a:xfrm>
          <a:prstGeom prst="rect">
            <a:avLst/>
          </a:prstGeom>
        </p:spPr>
      </p:pic>
    </p:spTree>
    <p:custDataLst>
      <p:tags r:id="rId1"/>
    </p:custDataLst>
    <p:extLst>
      <p:ext uri="{BB962C8B-B14F-4D97-AF65-F5344CB8AC3E}">
        <p14:creationId xmlns:p14="http://schemas.microsoft.com/office/powerpoint/2010/main" val="1444403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 HEADING"/>
          <p:cNvSpPr>
            <a:spLocks noGrp="1"/>
          </p:cNvSpPr>
          <p:nvPr>
            <p:ph type="title"/>
            <p:custDataLst>
              <p:tags r:id="rId2"/>
            </p:custDataLst>
          </p:nvPr>
        </p:nvSpPr>
        <p:spPr/>
        <p:txBody>
          <a:bodyPr/>
          <a:lstStyle/>
          <a:p>
            <a:r>
              <a:rPr lang="de-CH" dirty="0" err="1" smtClean="0"/>
              <a:t>Simplified</a:t>
            </a:r>
            <a:r>
              <a:rPr lang="de-CH" dirty="0" smtClean="0"/>
              <a:t> Talent Cycle</a:t>
            </a:r>
            <a:endParaRPr lang="en-US" dirty="0"/>
          </a:p>
        </p:txBody>
      </p:sp>
      <p:sp>
        <p:nvSpPr>
          <p:cNvPr id="5" name="Freeform 50"/>
          <p:cNvSpPr>
            <a:spLocks/>
          </p:cNvSpPr>
          <p:nvPr/>
        </p:nvSpPr>
        <p:spPr bwMode="auto">
          <a:xfrm>
            <a:off x="3420639" y="3016434"/>
            <a:ext cx="1608561" cy="1394417"/>
          </a:xfrm>
          <a:custGeom>
            <a:avLst/>
            <a:gdLst>
              <a:gd name="T0" fmla="*/ 0 w 646"/>
              <a:gd name="T1" fmla="*/ 279 h 560"/>
              <a:gd name="T2" fmla="*/ 161 w 646"/>
              <a:gd name="T3" fmla="*/ 0 h 560"/>
              <a:gd name="T4" fmla="*/ 484 w 646"/>
              <a:gd name="T5" fmla="*/ 0 h 560"/>
              <a:gd name="T6" fmla="*/ 646 w 646"/>
              <a:gd name="T7" fmla="*/ 279 h 560"/>
              <a:gd name="T8" fmla="*/ 484 w 646"/>
              <a:gd name="T9" fmla="*/ 560 h 560"/>
              <a:gd name="T10" fmla="*/ 161 w 646"/>
              <a:gd name="T11" fmla="*/ 560 h 560"/>
              <a:gd name="T12" fmla="*/ 0 w 646"/>
              <a:gd name="T13" fmla="*/ 279 h 560"/>
            </a:gdLst>
            <a:ahLst/>
            <a:cxnLst>
              <a:cxn ang="0">
                <a:pos x="T0" y="T1"/>
              </a:cxn>
              <a:cxn ang="0">
                <a:pos x="T2" y="T3"/>
              </a:cxn>
              <a:cxn ang="0">
                <a:pos x="T4" y="T5"/>
              </a:cxn>
              <a:cxn ang="0">
                <a:pos x="T6" y="T7"/>
              </a:cxn>
              <a:cxn ang="0">
                <a:pos x="T8" y="T9"/>
              </a:cxn>
              <a:cxn ang="0">
                <a:pos x="T10" y="T11"/>
              </a:cxn>
              <a:cxn ang="0">
                <a:pos x="T12" y="T13"/>
              </a:cxn>
            </a:cxnLst>
            <a:rect l="0" t="0" r="r" b="b"/>
            <a:pathLst>
              <a:path w="646" h="560">
                <a:moveTo>
                  <a:pt x="0" y="279"/>
                </a:moveTo>
                <a:lnTo>
                  <a:pt x="161" y="0"/>
                </a:lnTo>
                <a:lnTo>
                  <a:pt x="484" y="0"/>
                </a:lnTo>
                <a:lnTo>
                  <a:pt x="646" y="279"/>
                </a:lnTo>
                <a:lnTo>
                  <a:pt x="484" y="560"/>
                </a:lnTo>
                <a:lnTo>
                  <a:pt x="161" y="560"/>
                </a:lnTo>
                <a:lnTo>
                  <a:pt x="0" y="279"/>
                </a:lnTo>
                <a:close/>
              </a:path>
            </a:pathLst>
          </a:custGeom>
          <a:solidFill>
            <a:schemeClr val="accent3"/>
          </a:solidFill>
          <a:ln>
            <a:noFill/>
          </a:ln>
        </p:spPr>
        <p:txBody>
          <a:bodyPr vert="horz" wrap="square" lIns="100584" tIns="50292" rIns="100584" bIns="50292" numCol="1" anchor="t" anchorCtr="0" compatLnSpc="1">
            <a:prstTxWarp prst="textNoShape">
              <a:avLst/>
            </a:prstTxWarp>
          </a:bodyPr>
          <a:lstStyle/>
          <a:p>
            <a:endParaRPr lang="en-US"/>
          </a:p>
        </p:txBody>
      </p:sp>
      <p:sp>
        <p:nvSpPr>
          <p:cNvPr id="13" name="Freeform 57"/>
          <p:cNvSpPr>
            <a:spLocks/>
          </p:cNvSpPr>
          <p:nvPr/>
        </p:nvSpPr>
        <p:spPr bwMode="auto">
          <a:xfrm>
            <a:off x="906216" y="3017678"/>
            <a:ext cx="1611050" cy="1391929"/>
          </a:xfrm>
          <a:custGeom>
            <a:avLst/>
            <a:gdLst>
              <a:gd name="T0" fmla="*/ 0 w 647"/>
              <a:gd name="T1" fmla="*/ 280 h 559"/>
              <a:gd name="T2" fmla="*/ 161 w 647"/>
              <a:gd name="T3" fmla="*/ 0 h 559"/>
              <a:gd name="T4" fmla="*/ 484 w 647"/>
              <a:gd name="T5" fmla="*/ 0 h 559"/>
              <a:gd name="T6" fmla="*/ 647 w 647"/>
              <a:gd name="T7" fmla="*/ 280 h 559"/>
              <a:gd name="T8" fmla="*/ 484 w 647"/>
              <a:gd name="T9" fmla="*/ 559 h 559"/>
              <a:gd name="T10" fmla="*/ 161 w 647"/>
              <a:gd name="T11" fmla="*/ 559 h 559"/>
              <a:gd name="T12" fmla="*/ 0 w 647"/>
              <a:gd name="T13" fmla="*/ 280 h 559"/>
            </a:gdLst>
            <a:ahLst/>
            <a:cxnLst>
              <a:cxn ang="0">
                <a:pos x="T0" y="T1"/>
              </a:cxn>
              <a:cxn ang="0">
                <a:pos x="T2" y="T3"/>
              </a:cxn>
              <a:cxn ang="0">
                <a:pos x="T4" y="T5"/>
              </a:cxn>
              <a:cxn ang="0">
                <a:pos x="T6" y="T7"/>
              </a:cxn>
              <a:cxn ang="0">
                <a:pos x="T8" y="T9"/>
              </a:cxn>
              <a:cxn ang="0">
                <a:pos x="T10" y="T11"/>
              </a:cxn>
              <a:cxn ang="0">
                <a:pos x="T12" y="T13"/>
              </a:cxn>
            </a:cxnLst>
            <a:rect l="0" t="0" r="r" b="b"/>
            <a:pathLst>
              <a:path w="647" h="559">
                <a:moveTo>
                  <a:pt x="0" y="280"/>
                </a:moveTo>
                <a:lnTo>
                  <a:pt x="161" y="0"/>
                </a:lnTo>
                <a:lnTo>
                  <a:pt x="484" y="0"/>
                </a:lnTo>
                <a:lnTo>
                  <a:pt x="647" y="280"/>
                </a:lnTo>
                <a:lnTo>
                  <a:pt x="484" y="559"/>
                </a:lnTo>
                <a:lnTo>
                  <a:pt x="161" y="559"/>
                </a:lnTo>
                <a:lnTo>
                  <a:pt x="0" y="280"/>
                </a:lnTo>
                <a:close/>
              </a:path>
            </a:pathLst>
          </a:custGeom>
          <a:solidFill>
            <a:schemeClr val="accent1"/>
          </a:solidFill>
          <a:ln>
            <a:noFill/>
          </a:ln>
        </p:spPr>
        <p:txBody>
          <a:bodyPr vert="horz" wrap="square" lIns="100584" tIns="50292" rIns="100584" bIns="50292" numCol="1" anchor="t" anchorCtr="0" compatLnSpc="1">
            <a:prstTxWarp prst="textNoShape">
              <a:avLst/>
            </a:prstTxWarp>
          </a:bodyPr>
          <a:lstStyle/>
          <a:p>
            <a:endParaRPr lang="en-US"/>
          </a:p>
        </p:txBody>
      </p:sp>
      <p:sp>
        <p:nvSpPr>
          <p:cNvPr id="21" name="Freeform 64"/>
          <p:cNvSpPr>
            <a:spLocks/>
          </p:cNvSpPr>
          <p:nvPr/>
        </p:nvSpPr>
        <p:spPr bwMode="auto">
          <a:xfrm>
            <a:off x="5944499" y="3017678"/>
            <a:ext cx="1611050" cy="1391929"/>
          </a:xfrm>
          <a:custGeom>
            <a:avLst/>
            <a:gdLst>
              <a:gd name="T0" fmla="*/ 0 w 647"/>
              <a:gd name="T1" fmla="*/ 280 h 559"/>
              <a:gd name="T2" fmla="*/ 161 w 647"/>
              <a:gd name="T3" fmla="*/ 0 h 559"/>
              <a:gd name="T4" fmla="*/ 484 w 647"/>
              <a:gd name="T5" fmla="*/ 0 h 559"/>
              <a:gd name="T6" fmla="*/ 647 w 647"/>
              <a:gd name="T7" fmla="*/ 280 h 559"/>
              <a:gd name="T8" fmla="*/ 484 w 647"/>
              <a:gd name="T9" fmla="*/ 559 h 559"/>
              <a:gd name="T10" fmla="*/ 161 w 647"/>
              <a:gd name="T11" fmla="*/ 559 h 559"/>
              <a:gd name="T12" fmla="*/ 0 w 647"/>
              <a:gd name="T13" fmla="*/ 280 h 559"/>
            </a:gdLst>
            <a:ahLst/>
            <a:cxnLst>
              <a:cxn ang="0">
                <a:pos x="T0" y="T1"/>
              </a:cxn>
              <a:cxn ang="0">
                <a:pos x="T2" y="T3"/>
              </a:cxn>
              <a:cxn ang="0">
                <a:pos x="T4" y="T5"/>
              </a:cxn>
              <a:cxn ang="0">
                <a:pos x="T6" y="T7"/>
              </a:cxn>
              <a:cxn ang="0">
                <a:pos x="T8" y="T9"/>
              </a:cxn>
              <a:cxn ang="0">
                <a:pos x="T10" y="T11"/>
              </a:cxn>
              <a:cxn ang="0">
                <a:pos x="T12" y="T13"/>
              </a:cxn>
            </a:cxnLst>
            <a:rect l="0" t="0" r="r" b="b"/>
            <a:pathLst>
              <a:path w="647" h="559">
                <a:moveTo>
                  <a:pt x="0" y="280"/>
                </a:moveTo>
                <a:lnTo>
                  <a:pt x="161" y="0"/>
                </a:lnTo>
                <a:lnTo>
                  <a:pt x="484" y="0"/>
                </a:lnTo>
                <a:lnTo>
                  <a:pt x="647" y="280"/>
                </a:lnTo>
                <a:lnTo>
                  <a:pt x="484" y="559"/>
                </a:lnTo>
                <a:lnTo>
                  <a:pt x="161" y="559"/>
                </a:lnTo>
                <a:lnTo>
                  <a:pt x="0" y="280"/>
                </a:lnTo>
                <a:close/>
              </a:path>
            </a:pathLst>
          </a:custGeom>
          <a:solidFill>
            <a:schemeClr val="accent5"/>
          </a:solidFill>
          <a:ln>
            <a:noFill/>
          </a:ln>
        </p:spPr>
        <p:txBody>
          <a:bodyPr vert="horz" wrap="square" lIns="100584" tIns="50292" rIns="100584" bIns="50292" numCol="1" anchor="t" anchorCtr="0" compatLnSpc="1">
            <a:prstTxWarp prst="textNoShape">
              <a:avLst/>
            </a:prstTxWarp>
          </a:bodyPr>
          <a:lstStyle/>
          <a:p>
            <a:endParaRPr lang="en-US"/>
          </a:p>
        </p:txBody>
      </p:sp>
      <p:sp>
        <p:nvSpPr>
          <p:cNvPr id="29" name="Freeform 71"/>
          <p:cNvSpPr>
            <a:spLocks/>
          </p:cNvSpPr>
          <p:nvPr/>
        </p:nvSpPr>
        <p:spPr bwMode="auto">
          <a:xfrm>
            <a:off x="7214285" y="3701767"/>
            <a:ext cx="1611050" cy="1391929"/>
          </a:xfrm>
          <a:custGeom>
            <a:avLst/>
            <a:gdLst>
              <a:gd name="T0" fmla="*/ 0 w 647"/>
              <a:gd name="T1" fmla="*/ 280 h 559"/>
              <a:gd name="T2" fmla="*/ 161 w 647"/>
              <a:gd name="T3" fmla="*/ 0 h 559"/>
              <a:gd name="T4" fmla="*/ 484 w 647"/>
              <a:gd name="T5" fmla="*/ 0 h 559"/>
              <a:gd name="T6" fmla="*/ 647 w 647"/>
              <a:gd name="T7" fmla="*/ 280 h 559"/>
              <a:gd name="T8" fmla="*/ 484 w 647"/>
              <a:gd name="T9" fmla="*/ 559 h 559"/>
              <a:gd name="T10" fmla="*/ 161 w 647"/>
              <a:gd name="T11" fmla="*/ 559 h 559"/>
              <a:gd name="T12" fmla="*/ 0 w 647"/>
              <a:gd name="T13" fmla="*/ 280 h 559"/>
            </a:gdLst>
            <a:ahLst/>
            <a:cxnLst>
              <a:cxn ang="0">
                <a:pos x="T0" y="T1"/>
              </a:cxn>
              <a:cxn ang="0">
                <a:pos x="T2" y="T3"/>
              </a:cxn>
              <a:cxn ang="0">
                <a:pos x="T4" y="T5"/>
              </a:cxn>
              <a:cxn ang="0">
                <a:pos x="T6" y="T7"/>
              </a:cxn>
              <a:cxn ang="0">
                <a:pos x="T8" y="T9"/>
              </a:cxn>
              <a:cxn ang="0">
                <a:pos x="T10" y="T11"/>
              </a:cxn>
              <a:cxn ang="0">
                <a:pos x="T12" y="T13"/>
              </a:cxn>
            </a:cxnLst>
            <a:rect l="0" t="0" r="r" b="b"/>
            <a:pathLst>
              <a:path w="647" h="559">
                <a:moveTo>
                  <a:pt x="0" y="280"/>
                </a:moveTo>
                <a:lnTo>
                  <a:pt x="161" y="0"/>
                </a:lnTo>
                <a:lnTo>
                  <a:pt x="484" y="0"/>
                </a:lnTo>
                <a:lnTo>
                  <a:pt x="647" y="280"/>
                </a:lnTo>
                <a:lnTo>
                  <a:pt x="484" y="559"/>
                </a:lnTo>
                <a:lnTo>
                  <a:pt x="161" y="559"/>
                </a:lnTo>
                <a:lnTo>
                  <a:pt x="0" y="280"/>
                </a:lnTo>
                <a:close/>
              </a:path>
            </a:pathLst>
          </a:custGeom>
          <a:solidFill>
            <a:schemeClr val="accent6"/>
          </a:solidFill>
          <a:ln>
            <a:noFill/>
          </a:ln>
        </p:spPr>
        <p:txBody>
          <a:bodyPr vert="horz" wrap="square" lIns="100584" tIns="50292" rIns="100584" bIns="50292" numCol="1" anchor="t" anchorCtr="0" compatLnSpc="1">
            <a:prstTxWarp prst="textNoShape">
              <a:avLst/>
            </a:prstTxWarp>
          </a:bodyPr>
          <a:lstStyle/>
          <a:p>
            <a:endParaRPr lang="en-US" sz="1200"/>
          </a:p>
        </p:txBody>
      </p:sp>
      <p:sp>
        <p:nvSpPr>
          <p:cNvPr id="37" name="Freeform 78"/>
          <p:cNvSpPr>
            <a:spLocks/>
          </p:cNvSpPr>
          <p:nvPr/>
        </p:nvSpPr>
        <p:spPr bwMode="auto">
          <a:xfrm>
            <a:off x="4677853" y="3711152"/>
            <a:ext cx="1608561" cy="1396909"/>
          </a:xfrm>
          <a:custGeom>
            <a:avLst/>
            <a:gdLst>
              <a:gd name="T0" fmla="*/ 0 w 646"/>
              <a:gd name="T1" fmla="*/ 281 h 561"/>
              <a:gd name="T2" fmla="*/ 161 w 646"/>
              <a:gd name="T3" fmla="*/ 0 h 561"/>
              <a:gd name="T4" fmla="*/ 484 w 646"/>
              <a:gd name="T5" fmla="*/ 0 h 561"/>
              <a:gd name="T6" fmla="*/ 646 w 646"/>
              <a:gd name="T7" fmla="*/ 281 h 561"/>
              <a:gd name="T8" fmla="*/ 484 w 646"/>
              <a:gd name="T9" fmla="*/ 561 h 561"/>
              <a:gd name="T10" fmla="*/ 161 w 646"/>
              <a:gd name="T11" fmla="*/ 561 h 561"/>
              <a:gd name="T12" fmla="*/ 0 w 646"/>
              <a:gd name="T13" fmla="*/ 281 h 561"/>
            </a:gdLst>
            <a:ahLst/>
            <a:cxnLst>
              <a:cxn ang="0">
                <a:pos x="T0" y="T1"/>
              </a:cxn>
              <a:cxn ang="0">
                <a:pos x="T2" y="T3"/>
              </a:cxn>
              <a:cxn ang="0">
                <a:pos x="T4" y="T5"/>
              </a:cxn>
              <a:cxn ang="0">
                <a:pos x="T6" y="T7"/>
              </a:cxn>
              <a:cxn ang="0">
                <a:pos x="T8" y="T9"/>
              </a:cxn>
              <a:cxn ang="0">
                <a:pos x="T10" y="T11"/>
              </a:cxn>
              <a:cxn ang="0">
                <a:pos x="T12" y="T13"/>
              </a:cxn>
            </a:cxnLst>
            <a:rect l="0" t="0" r="r" b="b"/>
            <a:pathLst>
              <a:path w="646" h="561">
                <a:moveTo>
                  <a:pt x="0" y="281"/>
                </a:moveTo>
                <a:lnTo>
                  <a:pt x="161" y="0"/>
                </a:lnTo>
                <a:lnTo>
                  <a:pt x="484" y="0"/>
                </a:lnTo>
                <a:lnTo>
                  <a:pt x="646" y="281"/>
                </a:lnTo>
                <a:lnTo>
                  <a:pt x="484" y="561"/>
                </a:lnTo>
                <a:lnTo>
                  <a:pt x="161" y="561"/>
                </a:lnTo>
                <a:lnTo>
                  <a:pt x="0" y="281"/>
                </a:lnTo>
                <a:close/>
              </a:path>
            </a:pathLst>
          </a:custGeom>
          <a:solidFill>
            <a:schemeClr val="accent4"/>
          </a:solidFill>
          <a:ln>
            <a:noFill/>
          </a:ln>
        </p:spPr>
        <p:txBody>
          <a:bodyPr vert="horz" wrap="square" lIns="100584" tIns="50292" rIns="100584" bIns="50292" numCol="1" anchor="t" anchorCtr="0" compatLnSpc="1">
            <a:prstTxWarp prst="textNoShape">
              <a:avLst/>
            </a:prstTxWarp>
          </a:bodyPr>
          <a:lstStyle/>
          <a:p>
            <a:endParaRPr lang="en-US" sz="1200"/>
          </a:p>
        </p:txBody>
      </p:sp>
      <p:sp>
        <p:nvSpPr>
          <p:cNvPr id="45" name="Freeform 85"/>
          <p:cNvSpPr>
            <a:spLocks/>
          </p:cNvSpPr>
          <p:nvPr/>
        </p:nvSpPr>
        <p:spPr bwMode="auto">
          <a:xfrm>
            <a:off x="2163427" y="3713643"/>
            <a:ext cx="1611051" cy="1391928"/>
          </a:xfrm>
          <a:custGeom>
            <a:avLst/>
            <a:gdLst>
              <a:gd name="T0" fmla="*/ 0 w 647"/>
              <a:gd name="T1" fmla="*/ 280 h 559"/>
              <a:gd name="T2" fmla="*/ 161 w 647"/>
              <a:gd name="T3" fmla="*/ 0 h 559"/>
              <a:gd name="T4" fmla="*/ 484 w 647"/>
              <a:gd name="T5" fmla="*/ 0 h 559"/>
              <a:gd name="T6" fmla="*/ 647 w 647"/>
              <a:gd name="T7" fmla="*/ 280 h 559"/>
              <a:gd name="T8" fmla="*/ 484 w 647"/>
              <a:gd name="T9" fmla="*/ 559 h 559"/>
              <a:gd name="T10" fmla="*/ 161 w 647"/>
              <a:gd name="T11" fmla="*/ 559 h 559"/>
              <a:gd name="T12" fmla="*/ 0 w 647"/>
              <a:gd name="T13" fmla="*/ 280 h 559"/>
            </a:gdLst>
            <a:ahLst/>
            <a:cxnLst>
              <a:cxn ang="0">
                <a:pos x="T0" y="T1"/>
              </a:cxn>
              <a:cxn ang="0">
                <a:pos x="T2" y="T3"/>
              </a:cxn>
              <a:cxn ang="0">
                <a:pos x="T4" y="T5"/>
              </a:cxn>
              <a:cxn ang="0">
                <a:pos x="T6" y="T7"/>
              </a:cxn>
              <a:cxn ang="0">
                <a:pos x="T8" y="T9"/>
              </a:cxn>
              <a:cxn ang="0">
                <a:pos x="T10" y="T11"/>
              </a:cxn>
              <a:cxn ang="0">
                <a:pos x="T12" y="T13"/>
              </a:cxn>
            </a:cxnLst>
            <a:rect l="0" t="0" r="r" b="b"/>
            <a:pathLst>
              <a:path w="647" h="559">
                <a:moveTo>
                  <a:pt x="0" y="280"/>
                </a:moveTo>
                <a:lnTo>
                  <a:pt x="161" y="0"/>
                </a:lnTo>
                <a:lnTo>
                  <a:pt x="484" y="0"/>
                </a:lnTo>
                <a:lnTo>
                  <a:pt x="647" y="280"/>
                </a:lnTo>
                <a:lnTo>
                  <a:pt x="484" y="559"/>
                </a:lnTo>
                <a:lnTo>
                  <a:pt x="161" y="559"/>
                </a:lnTo>
                <a:lnTo>
                  <a:pt x="0" y="280"/>
                </a:lnTo>
                <a:close/>
              </a:path>
            </a:pathLst>
          </a:custGeom>
          <a:solidFill>
            <a:schemeClr val="accent2"/>
          </a:solidFill>
          <a:ln>
            <a:noFill/>
          </a:ln>
        </p:spPr>
        <p:txBody>
          <a:bodyPr vert="horz" wrap="square" lIns="100584" tIns="50292" rIns="100584" bIns="50292" numCol="1" anchor="t" anchorCtr="0" compatLnSpc="1">
            <a:prstTxWarp prst="textNoShape">
              <a:avLst/>
            </a:prstTxWarp>
          </a:bodyPr>
          <a:lstStyle/>
          <a:p>
            <a:endParaRPr lang="en-US" sz="1200"/>
          </a:p>
        </p:txBody>
      </p:sp>
      <p:sp>
        <p:nvSpPr>
          <p:cNvPr id="53" name="Rectangle 52"/>
          <p:cNvSpPr/>
          <p:nvPr/>
        </p:nvSpPr>
        <p:spPr>
          <a:xfrm>
            <a:off x="1361036" y="3840858"/>
            <a:ext cx="701409" cy="267766"/>
          </a:xfrm>
          <a:prstGeom prst="rect">
            <a:avLst/>
          </a:prstGeom>
        </p:spPr>
        <p:txBody>
          <a:bodyPr wrap="none" lIns="100584" tIns="50292" rIns="100584" bIns="50292">
            <a:spAutoFit/>
          </a:bodyPr>
          <a:lstStyle/>
          <a:p>
            <a:pPr algn="ctr" defTabSz="880088">
              <a:lnSpc>
                <a:spcPct val="90000"/>
              </a:lnSpc>
              <a:spcBef>
                <a:spcPct val="0"/>
              </a:spcBef>
            </a:pPr>
            <a:r>
              <a:rPr lang="de-CH" sz="1200" b="1" dirty="0" err="1" smtClean="0">
                <a:solidFill>
                  <a:srgbClr val="FFFFFF"/>
                </a:solidFill>
                <a:latin typeface="+mj-lt"/>
                <a:ea typeface="Open Sans" pitchFamily="34" charset="0"/>
                <a:cs typeface="Helvetica Light"/>
              </a:rPr>
              <a:t>Acquire</a:t>
            </a:r>
            <a:endParaRPr lang="en-US" sz="1200" b="1" dirty="0">
              <a:solidFill>
                <a:srgbClr val="FFFFFF"/>
              </a:solidFill>
              <a:latin typeface="+mj-lt"/>
              <a:ea typeface="Open Sans" pitchFamily="34" charset="0"/>
              <a:cs typeface="Helvetica Light"/>
            </a:endParaRPr>
          </a:p>
        </p:txBody>
      </p:sp>
      <p:sp>
        <p:nvSpPr>
          <p:cNvPr id="54" name="Rectangle 53"/>
          <p:cNvSpPr/>
          <p:nvPr/>
        </p:nvSpPr>
        <p:spPr>
          <a:xfrm>
            <a:off x="2661402" y="4541182"/>
            <a:ext cx="615105" cy="267766"/>
          </a:xfrm>
          <a:prstGeom prst="rect">
            <a:avLst/>
          </a:prstGeom>
        </p:spPr>
        <p:txBody>
          <a:bodyPr wrap="none" lIns="100584" tIns="50292" rIns="100584" bIns="50292">
            <a:spAutoFit/>
          </a:bodyPr>
          <a:lstStyle/>
          <a:p>
            <a:pPr algn="ctr" defTabSz="880088">
              <a:lnSpc>
                <a:spcPct val="90000"/>
              </a:lnSpc>
              <a:spcBef>
                <a:spcPct val="0"/>
              </a:spcBef>
            </a:pPr>
            <a:r>
              <a:rPr lang="de-CH" sz="1200" b="1" dirty="0" err="1" smtClean="0">
                <a:solidFill>
                  <a:srgbClr val="FFFFFF"/>
                </a:solidFill>
                <a:latin typeface="+mj-lt"/>
                <a:ea typeface="Open Sans" pitchFamily="34" charset="0"/>
                <a:cs typeface="Helvetica Light"/>
              </a:rPr>
              <a:t>Assess</a:t>
            </a:r>
            <a:endParaRPr lang="en-US" sz="1200" b="1" dirty="0">
              <a:solidFill>
                <a:srgbClr val="FFFFFF"/>
              </a:solidFill>
              <a:latin typeface="+mj-lt"/>
              <a:ea typeface="Open Sans" pitchFamily="34" charset="0"/>
              <a:cs typeface="Helvetica Light"/>
            </a:endParaRPr>
          </a:p>
        </p:txBody>
      </p:sp>
      <p:sp>
        <p:nvSpPr>
          <p:cNvPr id="55" name="Rectangle 54"/>
          <p:cNvSpPr/>
          <p:nvPr/>
        </p:nvSpPr>
        <p:spPr>
          <a:xfrm>
            <a:off x="7661573" y="4541182"/>
            <a:ext cx="716478" cy="267766"/>
          </a:xfrm>
          <a:prstGeom prst="rect">
            <a:avLst/>
          </a:prstGeom>
        </p:spPr>
        <p:txBody>
          <a:bodyPr wrap="none" lIns="100584" tIns="50292" rIns="100584" bIns="50292">
            <a:spAutoFit/>
          </a:bodyPr>
          <a:lstStyle/>
          <a:p>
            <a:pPr algn="ctr" defTabSz="880088">
              <a:lnSpc>
                <a:spcPct val="90000"/>
              </a:lnSpc>
              <a:spcBef>
                <a:spcPct val="0"/>
              </a:spcBef>
            </a:pPr>
            <a:r>
              <a:rPr lang="de-CH" sz="1200" b="1" dirty="0" err="1" smtClean="0">
                <a:solidFill>
                  <a:srgbClr val="FFFFFF"/>
                </a:solidFill>
                <a:latin typeface="+mj-lt"/>
                <a:ea typeface="Open Sans" pitchFamily="34" charset="0"/>
                <a:cs typeface="Helvetica Light"/>
              </a:rPr>
              <a:t>Develop</a:t>
            </a:r>
            <a:endParaRPr lang="en-US" sz="1200" b="1" dirty="0">
              <a:solidFill>
                <a:srgbClr val="FFFFFF"/>
              </a:solidFill>
              <a:latin typeface="+mj-lt"/>
              <a:ea typeface="Open Sans" pitchFamily="34" charset="0"/>
              <a:cs typeface="Helvetica Light"/>
            </a:endParaRPr>
          </a:p>
        </p:txBody>
      </p:sp>
      <p:sp>
        <p:nvSpPr>
          <p:cNvPr id="56" name="Rectangle 55"/>
          <p:cNvSpPr/>
          <p:nvPr/>
        </p:nvSpPr>
        <p:spPr>
          <a:xfrm>
            <a:off x="6337478" y="3840858"/>
            <a:ext cx="825098" cy="267766"/>
          </a:xfrm>
          <a:prstGeom prst="rect">
            <a:avLst/>
          </a:prstGeom>
        </p:spPr>
        <p:txBody>
          <a:bodyPr wrap="none" lIns="100584" tIns="50292" rIns="100584" bIns="50292">
            <a:spAutoFit/>
          </a:bodyPr>
          <a:lstStyle/>
          <a:p>
            <a:pPr algn="ctr" defTabSz="880088">
              <a:lnSpc>
                <a:spcPct val="90000"/>
              </a:lnSpc>
              <a:spcBef>
                <a:spcPct val="0"/>
              </a:spcBef>
            </a:pPr>
            <a:r>
              <a:rPr lang="de-CH" sz="1200" b="1" dirty="0" smtClean="0">
                <a:solidFill>
                  <a:srgbClr val="FFFFFF"/>
                </a:solidFill>
                <a:latin typeface="+mj-lt"/>
                <a:ea typeface="Open Sans" pitchFamily="34" charset="0"/>
                <a:cs typeface="Helvetica Light"/>
              </a:rPr>
              <a:t>Re-</a:t>
            </a:r>
            <a:r>
              <a:rPr lang="de-CH" sz="1200" b="1" dirty="0" err="1" smtClean="0">
                <a:solidFill>
                  <a:srgbClr val="FFFFFF"/>
                </a:solidFill>
                <a:latin typeface="+mj-lt"/>
                <a:ea typeface="Open Sans" pitchFamily="34" charset="0"/>
                <a:cs typeface="Helvetica Light"/>
              </a:rPr>
              <a:t>assess</a:t>
            </a:r>
            <a:endParaRPr lang="en-US" sz="1200" b="1" dirty="0">
              <a:solidFill>
                <a:srgbClr val="FFFFFF"/>
              </a:solidFill>
              <a:latin typeface="+mj-lt"/>
              <a:ea typeface="Open Sans" pitchFamily="34" charset="0"/>
              <a:cs typeface="Helvetica Light"/>
            </a:endParaRPr>
          </a:p>
        </p:txBody>
      </p:sp>
      <p:sp>
        <p:nvSpPr>
          <p:cNvPr id="57" name="Rectangle 56"/>
          <p:cNvSpPr/>
          <p:nvPr/>
        </p:nvSpPr>
        <p:spPr>
          <a:xfrm>
            <a:off x="5104789" y="4541182"/>
            <a:ext cx="754694" cy="267766"/>
          </a:xfrm>
          <a:prstGeom prst="rect">
            <a:avLst/>
          </a:prstGeom>
        </p:spPr>
        <p:txBody>
          <a:bodyPr wrap="none" lIns="100584" tIns="50292" rIns="100584" bIns="50292">
            <a:spAutoFit/>
          </a:bodyPr>
          <a:lstStyle/>
          <a:p>
            <a:pPr algn="ctr" defTabSz="880088">
              <a:lnSpc>
                <a:spcPct val="90000"/>
              </a:lnSpc>
              <a:spcBef>
                <a:spcPct val="0"/>
              </a:spcBef>
            </a:pPr>
            <a:r>
              <a:rPr lang="de-CH" sz="1200" b="1" dirty="0" err="1" smtClean="0">
                <a:solidFill>
                  <a:srgbClr val="FFFFFF"/>
                </a:solidFill>
                <a:latin typeface="+mj-lt"/>
                <a:ea typeface="Open Sans" pitchFamily="34" charset="0"/>
                <a:cs typeface="Helvetica Light"/>
              </a:rPr>
              <a:t>Mobilize</a:t>
            </a:r>
            <a:endParaRPr lang="en-US" sz="1200" b="1" dirty="0">
              <a:solidFill>
                <a:srgbClr val="FFFFFF"/>
              </a:solidFill>
              <a:latin typeface="+mj-lt"/>
              <a:ea typeface="Open Sans" pitchFamily="34" charset="0"/>
              <a:cs typeface="Helvetica Light"/>
            </a:endParaRPr>
          </a:p>
        </p:txBody>
      </p:sp>
      <p:sp>
        <p:nvSpPr>
          <p:cNvPr id="58" name="Rectangle 57"/>
          <p:cNvSpPr/>
          <p:nvPr/>
        </p:nvSpPr>
        <p:spPr>
          <a:xfrm>
            <a:off x="3866685" y="3840858"/>
            <a:ext cx="716478" cy="267766"/>
          </a:xfrm>
          <a:prstGeom prst="rect">
            <a:avLst/>
          </a:prstGeom>
        </p:spPr>
        <p:txBody>
          <a:bodyPr wrap="none" lIns="100584" tIns="50292" rIns="100584" bIns="50292">
            <a:spAutoFit/>
          </a:bodyPr>
          <a:lstStyle/>
          <a:p>
            <a:pPr algn="ctr" defTabSz="880088">
              <a:lnSpc>
                <a:spcPct val="90000"/>
              </a:lnSpc>
              <a:spcBef>
                <a:spcPct val="0"/>
              </a:spcBef>
            </a:pPr>
            <a:r>
              <a:rPr lang="de-CH" sz="1200" b="1" dirty="0" err="1" smtClean="0">
                <a:solidFill>
                  <a:srgbClr val="FFFFFF"/>
                </a:solidFill>
                <a:latin typeface="+mj-lt"/>
                <a:ea typeface="Open Sans" pitchFamily="34" charset="0"/>
                <a:cs typeface="Helvetica Light"/>
              </a:rPr>
              <a:t>Develop</a:t>
            </a:r>
            <a:endParaRPr lang="en-US" sz="1200" b="1" dirty="0">
              <a:solidFill>
                <a:srgbClr val="FFFFFF"/>
              </a:solidFill>
              <a:latin typeface="+mj-lt"/>
              <a:ea typeface="Open Sans" pitchFamily="34" charset="0"/>
              <a:cs typeface="Helvetica Light"/>
            </a:endParaRPr>
          </a:p>
        </p:txBody>
      </p:sp>
      <p:sp>
        <p:nvSpPr>
          <p:cNvPr id="61" name="Rectangle 60"/>
          <p:cNvSpPr/>
          <p:nvPr/>
        </p:nvSpPr>
        <p:spPr>
          <a:xfrm>
            <a:off x="327247" y="5373812"/>
            <a:ext cx="1916365" cy="409343"/>
          </a:xfrm>
          <a:prstGeom prst="rect">
            <a:avLst/>
          </a:prstGeom>
        </p:spPr>
        <p:txBody>
          <a:bodyPr wrap="square" lIns="100584" tIns="50292" rIns="100584" bIns="50292">
            <a:spAutoFit/>
          </a:bodyPr>
          <a:lstStyle/>
          <a:p>
            <a:pPr algn="r"/>
            <a:r>
              <a:rPr lang="ms-MY" sz="1000" dirty="0" smtClean="0"/>
              <a:t>Assess  potential , performance and leadership potential</a:t>
            </a:r>
            <a:endParaRPr lang="en-US" sz="1000" b="1" dirty="0"/>
          </a:p>
        </p:txBody>
      </p:sp>
      <p:sp>
        <p:nvSpPr>
          <p:cNvPr id="62" name="Rectangle 61"/>
          <p:cNvSpPr/>
          <p:nvPr/>
        </p:nvSpPr>
        <p:spPr>
          <a:xfrm>
            <a:off x="2419850" y="2327068"/>
            <a:ext cx="1916365" cy="563231"/>
          </a:xfrm>
          <a:prstGeom prst="rect">
            <a:avLst/>
          </a:prstGeom>
        </p:spPr>
        <p:txBody>
          <a:bodyPr wrap="square" lIns="100584" tIns="50292" rIns="100584" bIns="50292">
            <a:spAutoFit/>
          </a:bodyPr>
          <a:lstStyle/>
          <a:p>
            <a:r>
              <a:rPr lang="ms-MY" altLang="en-US" sz="1000" dirty="0" smtClean="0">
                <a:cs typeface="Open Sans Light" pitchFamily="34" charset="0"/>
              </a:rPr>
              <a:t>Internal and external caniddates for open roles and succession plans</a:t>
            </a:r>
            <a:endParaRPr lang="en-US" sz="1000" b="1" dirty="0"/>
          </a:p>
        </p:txBody>
      </p:sp>
      <p:cxnSp>
        <p:nvCxnSpPr>
          <p:cNvPr id="64" name="Straight Arrow Connector 63"/>
          <p:cNvCxnSpPr/>
          <p:nvPr/>
        </p:nvCxnSpPr>
        <p:spPr>
          <a:xfrm flipH="1">
            <a:off x="2284368" y="5149576"/>
            <a:ext cx="258390" cy="448470"/>
          </a:xfrm>
          <a:prstGeom prst="straightConnector1">
            <a:avLst/>
          </a:prstGeom>
          <a:ln w="15875">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2120643" y="2527956"/>
            <a:ext cx="258513" cy="447030"/>
          </a:xfrm>
          <a:prstGeom prst="straightConnector1">
            <a:avLst/>
          </a:prstGeom>
          <a:ln w="15875">
            <a:tailEnd type="ova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2846301" y="5373812"/>
            <a:ext cx="1916365" cy="563231"/>
          </a:xfrm>
          <a:prstGeom prst="rect">
            <a:avLst/>
          </a:prstGeom>
        </p:spPr>
        <p:txBody>
          <a:bodyPr wrap="square" lIns="100584" tIns="50292" rIns="100584" bIns="50292">
            <a:spAutoFit/>
          </a:bodyPr>
          <a:lstStyle/>
          <a:p>
            <a:pPr algn="r"/>
            <a:r>
              <a:rPr lang="ms-MY" sz="1000" dirty="0" smtClean="0"/>
              <a:t>Move talent into new roles, broaden scope in existing role and promote</a:t>
            </a:r>
            <a:endParaRPr lang="en-US" sz="1000" b="1" dirty="0"/>
          </a:p>
        </p:txBody>
      </p:sp>
      <p:sp>
        <p:nvSpPr>
          <p:cNvPr id="69" name="Rectangle 68"/>
          <p:cNvSpPr/>
          <p:nvPr/>
        </p:nvSpPr>
        <p:spPr>
          <a:xfrm>
            <a:off x="4964050" y="2327068"/>
            <a:ext cx="1916365" cy="563231"/>
          </a:xfrm>
          <a:prstGeom prst="rect">
            <a:avLst/>
          </a:prstGeom>
        </p:spPr>
        <p:txBody>
          <a:bodyPr wrap="square" lIns="100584" tIns="50292" rIns="100584" bIns="50292">
            <a:spAutoFit/>
          </a:bodyPr>
          <a:lstStyle/>
          <a:p>
            <a:r>
              <a:rPr lang="ms-MY" sz="1000" dirty="0"/>
              <a:t>Develop talent using exposure, experience and educational opportunities</a:t>
            </a:r>
            <a:endParaRPr lang="en-US" sz="1000" b="1" dirty="0"/>
          </a:p>
        </p:txBody>
      </p:sp>
      <p:cxnSp>
        <p:nvCxnSpPr>
          <p:cNvPr id="70" name="Straight Arrow Connector 69"/>
          <p:cNvCxnSpPr/>
          <p:nvPr/>
        </p:nvCxnSpPr>
        <p:spPr>
          <a:xfrm flipH="1">
            <a:off x="4803423" y="5149576"/>
            <a:ext cx="258390" cy="448470"/>
          </a:xfrm>
          <a:prstGeom prst="straightConnector1">
            <a:avLst/>
          </a:prstGeom>
          <a:ln w="15875">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4664843" y="2527956"/>
            <a:ext cx="258513" cy="447030"/>
          </a:xfrm>
          <a:prstGeom prst="straightConnector1">
            <a:avLst/>
          </a:prstGeom>
          <a:ln w="15875">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5369071" y="5373812"/>
            <a:ext cx="1916365" cy="563231"/>
          </a:xfrm>
          <a:prstGeom prst="rect">
            <a:avLst/>
          </a:prstGeom>
        </p:spPr>
        <p:txBody>
          <a:bodyPr wrap="square" lIns="100584" tIns="50292" rIns="100584" bIns="50292">
            <a:spAutoFit/>
          </a:bodyPr>
          <a:lstStyle/>
          <a:p>
            <a:pPr algn="r"/>
            <a:r>
              <a:rPr lang="ms-MY" altLang="en-US" sz="1000" dirty="0" smtClean="0">
                <a:cs typeface="Open Sans Light" pitchFamily="34" charset="0"/>
              </a:rPr>
              <a:t>Target development to create "ready-now" bench for critical roles</a:t>
            </a:r>
            <a:endParaRPr lang="id-ID" sz="1000" dirty="0"/>
          </a:p>
        </p:txBody>
      </p:sp>
      <p:sp>
        <p:nvSpPr>
          <p:cNvPr id="76" name="Rectangle 75"/>
          <p:cNvSpPr/>
          <p:nvPr/>
        </p:nvSpPr>
        <p:spPr>
          <a:xfrm>
            <a:off x="7486820" y="2327068"/>
            <a:ext cx="1916365" cy="563231"/>
          </a:xfrm>
          <a:prstGeom prst="rect">
            <a:avLst/>
          </a:prstGeom>
        </p:spPr>
        <p:txBody>
          <a:bodyPr wrap="square" lIns="100584" tIns="50292" rIns="100584" bIns="50292">
            <a:spAutoFit/>
          </a:bodyPr>
          <a:lstStyle/>
          <a:p>
            <a:r>
              <a:rPr lang="ms-MY" altLang="en-US" sz="1000" dirty="0" smtClean="0">
                <a:cs typeface="Open Sans Light" pitchFamily="34" charset="0"/>
              </a:rPr>
              <a:t>Continue to assess talent for future opportunites and alignement to open roles</a:t>
            </a:r>
            <a:endParaRPr lang="id-ID" sz="1000" dirty="0"/>
          </a:p>
        </p:txBody>
      </p:sp>
      <p:cxnSp>
        <p:nvCxnSpPr>
          <p:cNvPr id="77" name="Straight Arrow Connector 76"/>
          <p:cNvCxnSpPr/>
          <p:nvPr/>
        </p:nvCxnSpPr>
        <p:spPr>
          <a:xfrm flipH="1">
            <a:off x="7326193" y="5149576"/>
            <a:ext cx="258390" cy="448470"/>
          </a:xfrm>
          <a:prstGeom prst="straightConnector1">
            <a:avLst/>
          </a:prstGeom>
          <a:ln w="15875">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7187612" y="2527956"/>
            <a:ext cx="258513" cy="447030"/>
          </a:xfrm>
          <a:prstGeom prst="straightConnector1">
            <a:avLst/>
          </a:prstGeom>
          <a:ln w="15875">
            <a:solidFill>
              <a:schemeClr val="accent5"/>
            </a:solidFill>
            <a:tailEnd type="oval"/>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230136" y="3979348"/>
            <a:ext cx="504000" cy="504000"/>
          </a:xfrm>
          <a:prstGeom prst="rect">
            <a:avLst/>
          </a:prstGeom>
        </p:spPr>
      </p:pic>
      <p:pic>
        <p:nvPicPr>
          <p:cNvPr id="33" name="Picture 32"/>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768352" y="3863010"/>
            <a:ext cx="502920" cy="502920"/>
          </a:xfrm>
          <a:prstGeom prst="rect">
            <a:avLst/>
          </a:prstGeom>
        </p:spPr>
      </p:pic>
      <p:pic>
        <p:nvPicPr>
          <p:cNvPr id="34" name="Picture 3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1459711" y="3209582"/>
            <a:ext cx="504060" cy="504060"/>
          </a:xfrm>
          <a:prstGeom prst="rect">
            <a:avLst/>
          </a:prstGeom>
        </p:spPr>
      </p:pic>
      <p:pic>
        <p:nvPicPr>
          <p:cNvPr id="41" name="Picture 40"/>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2717492" y="3974741"/>
            <a:ext cx="502920" cy="502920"/>
          </a:xfrm>
          <a:prstGeom prst="rect">
            <a:avLst/>
          </a:prstGeom>
        </p:spPr>
      </p:pic>
      <p:pic>
        <p:nvPicPr>
          <p:cNvPr id="42" name="Picture 41"/>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480024" y="3171152"/>
            <a:ext cx="540000" cy="540000"/>
          </a:xfrm>
          <a:prstGeom prst="rect">
            <a:avLst/>
          </a:prstGeom>
        </p:spPr>
      </p:pic>
      <p:pic>
        <p:nvPicPr>
          <p:cNvPr id="43" name="Picture 42"/>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3973459" y="3256705"/>
            <a:ext cx="502920" cy="502920"/>
          </a:xfrm>
          <a:prstGeom prst="rect">
            <a:avLst/>
          </a:prstGeom>
        </p:spPr>
      </p:pic>
      <p:cxnSp>
        <p:nvCxnSpPr>
          <p:cNvPr id="8" name="Straight Arrow Connector 7"/>
          <p:cNvCxnSpPr/>
          <p:nvPr/>
        </p:nvCxnSpPr>
        <p:spPr>
          <a:xfrm>
            <a:off x="327247" y="3713642"/>
            <a:ext cx="9075938" cy="0"/>
          </a:xfrm>
          <a:prstGeom prst="straightConnector1">
            <a:avLst/>
          </a:prstGeom>
          <a:ln w="28575">
            <a:solidFill>
              <a:schemeClr val="bg1">
                <a:lumMod val="50000"/>
              </a:schemeClr>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750027" y="6626432"/>
            <a:ext cx="699787" cy="0"/>
          </a:xfrm>
          <a:prstGeom prst="straightConnector1">
            <a:avLst/>
          </a:prstGeom>
          <a:ln w="6350">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46897" y="6543301"/>
            <a:ext cx="1418993" cy="380011"/>
          </a:xfrm>
          <a:prstGeom prst="rect">
            <a:avLst/>
          </a:prstGeom>
          <a:noFill/>
        </p:spPr>
        <p:txBody>
          <a:bodyPr wrap="square" lIns="0" tIns="0" rIns="0" bIns="0" rtlCol="0">
            <a:noAutofit/>
          </a:bodyPr>
          <a:lstStyle/>
          <a:p>
            <a:r>
              <a:rPr lang="en-US" sz="1100" dirty="0" smtClean="0">
                <a:latin typeface="+mn-lt"/>
              </a:rPr>
              <a:t>continuous feedback and coaching</a:t>
            </a:r>
            <a:endParaRPr lang="en-US" sz="1100" dirty="0">
              <a:latin typeface="+mn-lt"/>
            </a:endParaRPr>
          </a:p>
        </p:txBody>
      </p:sp>
    </p:spTree>
    <p:custDataLst>
      <p:tags r:id="rId1"/>
    </p:custDataLst>
    <p:extLst>
      <p:ext uri="{BB962C8B-B14F-4D97-AF65-F5344CB8AC3E}">
        <p14:creationId xmlns:p14="http://schemas.microsoft.com/office/powerpoint/2010/main" val="2684233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slides</a:t>
            </a:r>
            <a:endParaRPr lang="en-US" dirty="0"/>
          </a:p>
        </p:txBody>
      </p:sp>
      <p:sp>
        <p:nvSpPr>
          <p:cNvPr id="52" name="Freeform 5"/>
          <p:cNvSpPr>
            <a:spLocks noEditPoints="1"/>
          </p:cNvSpPr>
          <p:nvPr/>
        </p:nvSpPr>
        <p:spPr bwMode="auto">
          <a:xfrm>
            <a:off x="4111455" y="3641024"/>
            <a:ext cx="1831659" cy="1827888"/>
          </a:xfrm>
          <a:custGeom>
            <a:avLst/>
            <a:gdLst>
              <a:gd name="T0" fmla="*/ 1041 w 1041"/>
              <a:gd name="T1" fmla="*/ 520 h 1039"/>
              <a:gd name="T2" fmla="*/ 980 w 1041"/>
              <a:gd name="T3" fmla="*/ 445 h 1039"/>
              <a:gd name="T4" fmla="*/ 1018 w 1041"/>
              <a:gd name="T5" fmla="*/ 368 h 1039"/>
              <a:gd name="T6" fmla="*/ 938 w 1041"/>
              <a:gd name="T7" fmla="*/ 313 h 1039"/>
              <a:gd name="T8" fmla="*/ 950 w 1041"/>
              <a:gd name="T9" fmla="*/ 227 h 1039"/>
              <a:gd name="T10" fmla="*/ 858 w 1041"/>
              <a:gd name="T11" fmla="*/ 199 h 1039"/>
              <a:gd name="T12" fmla="*/ 844 w 1041"/>
              <a:gd name="T13" fmla="*/ 113 h 1039"/>
              <a:gd name="T14" fmla="*/ 748 w 1041"/>
              <a:gd name="T15" fmla="*/ 113 h 1039"/>
              <a:gd name="T16" fmla="*/ 709 w 1041"/>
              <a:gd name="T17" fmla="*/ 35 h 1039"/>
              <a:gd name="T18" fmla="*/ 616 w 1041"/>
              <a:gd name="T19" fmla="*/ 64 h 1039"/>
              <a:gd name="T20" fmla="*/ 556 w 1041"/>
              <a:gd name="T21" fmla="*/ 1 h 1039"/>
              <a:gd name="T22" fmla="*/ 484 w 1041"/>
              <a:gd name="T23" fmla="*/ 1 h 1039"/>
              <a:gd name="T24" fmla="*/ 424 w 1041"/>
              <a:gd name="T25" fmla="*/ 64 h 1039"/>
              <a:gd name="T26" fmla="*/ 332 w 1041"/>
              <a:gd name="T27" fmla="*/ 35 h 1039"/>
              <a:gd name="T28" fmla="*/ 293 w 1041"/>
              <a:gd name="T29" fmla="*/ 113 h 1039"/>
              <a:gd name="T30" fmla="*/ 196 w 1041"/>
              <a:gd name="T31" fmla="*/ 113 h 1039"/>
              <a:gd name="T32" fmla="*/ 182 w 1041"/>
              <a:gd name="T33" fmla="*/ 199 h 1039"/>
              <a:gd name="T34" fmla="*/ 90 w 1041"/>
              <a:gd name="T35" fmla="*/ 227 h 1039"/>
              <a:gd name="T36" fmla="*/ 102 w 1041"/>
              <a:gd name="T37" fmla="*/ 313 h 1039"/>
              <a:gd name="T38" fmla="*/ 22 w 1041"/>
              <a:gd name="T39" fmla="*/ 368 h 1039"/>
              <a:gd name="T40" fmla="*/ 60 w 1041"/>
              <a:gd name="T41" fmla="*/ 445 h 1039"/>
              <a:gd name="T42" fmla="*/ 0 w 1041"/>
              <a:gd name="T43" fmla="*/ 520 h 1039"/>
              <a:gd name="T44" fmla="*/ 54 w 1041"/>
              <a:gd name="T45" fmla="*/ 534 h 1039"/>
              <a:gd name="T46" fmla="*/ 7 w 1041"/>
              <a:gd name="T47" fmla="*/ 604 h 1039"/>
              <a:gd name="T48" fmla="*/ 79 w 1041"/>
              <a:gd name="T49" fmla="*/ 671 h 1039"/>
              <a:gd name="T50" fmla="*/ 54 w 1041"/>
              <a:gd name="T51" fmla="*/ 751 h 1039"/>
              <a:gd name="T52" fmla="*/ 143 w 1041"/>
              <a:gd name="T53" fmla="*/ 794 h 1039"/>
              <a:gd name="T54" fmla="*/ 142 w 1041"/>
              <a:gd name="T55" fmla="*/ 878 h 1039"/>
              <a:gd name="T56" fmla="*/ 240 w 1041"/>
              <a:gd name="T57" fmla="*/ 893 h 1039"/>
              <a:gd name="T58" fmla="*/ 263 w 1041"/>
              <a:gd name="T59" fmla="*/ 973 h 1039"/>
              <a:gd name="T60" fmla="*/ 361 w 1041"/>
              <a:gd name="T61" fmla="*/ 959 h 1039"/>
              <a:gd name="T62" fmla="*/ 407 w 1041"/>
              <a:gd name="T63" fmla="*/ 1028 h 1039"/>
              <a:gd name="T64" fmla="*/ 496 w 1041"/>
              <a:gd name="T65" fmla="*/ 986 h 1039"/>
              <a:gd name="T66" fmla="*/ 544 w 1041"/>
              <a:gd name="T67" fmla="*/ 986 h 1039"/>
              <a:gd name="T68" fmla="*/ 633 w 1041"/>
              <a:gd name="T69" fmla="*/ 1028 h 1039"/>
              <a:gd name="T70" fmla="*/ 679 w 1041"/>
              <a:gd name="T71" fmla="*/ 959 h 1039"/>
              <a:gd name="T72" fmla="*/ 777 w 1041"/>
              <a:gd name="T73" fmla="*/ 973 h 1039"/>
              <a:gd name="T74" fmla="*/ 801 w 1041"/>
              <a:gd name="T75" fmla="*/ 893 h 1039"/>
              <a:gd name="T76" fmla="*/ 898 w 1041"/>
              <a:gd name="T77" fmla="*/ 878 h 1039"/>
              <a:gd name="T78" fmla="*/ 898 w 1041"/>
              <a:gd name="T79" fmla="*/ 794 h 1039"/>
              <a:gd name="T80" fmla="*/ 986 w 1041"/>
              <a:gd name="T81" fmla="*/ 751 h 1039"/>
              <a:gd name="T82" fmla="*/ 962 w 1041"/>
              <a:gd name="T83" fmla="*/ 671 h 1039"/>
              <a:gd name="T84" fmla="*/ 1034 w 1041"/>
              <a:gd name="T85" fmla="*/ 604 h 1039"/>
              <a:gd name="T86" fmla="*/ 986 w 1041"/>
              <a:gd name="T87" fmla="*/ 534 h 1039"/>
              <a:gd name="T88" fmla="*/ 520 w 1041"/>
              <a:gd name="T89" fmla="*/ 905 h 1039"/>
              <a:gd name="T90" fmla="*/ 520 w 1041"/>
              <a:gd name="T91" fmla="*/ 134 h 1039"/>
              <a:gd name="T92" fmla="*/ 520 w 1041"/>
              <a:gd name="T93" fmla="*/ 905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1" h="1039">
                <a:moveTo>
                  <a:pt x="1041" y="522"/>
                </a:moveTo>
                <a:cubicBezTo>
                  <a:pt x="1041" y="521"/>
                  <a:pt x="1041" y="521"/>
                  <a:pt x="1041" y="520"/>
                </a:cubicBezTo>
                <a:cubicBezTo>
                  <a:pt x="1041" y="496"/>
                  <a:pt x="1039" y="473"/>
                  <a:pt x="1036" y="449"/>
                </a:cubicBezTo>
                <a:cubicBezTo>
                  <a:pt x="980" y="445"/>
                  <a:pt x="980" y="445"/>
                  <a:pt x="980" y="445"/>
                </a:cubicBezTo>
                <a:cubicBezTo>
                  <a:pt x="978" y="429"/>
                  <a:pt x="974" y="412"/>
                  <a:pt x="970" y="396"/>
                </a:cubicBezTo>
                <a:cubicBezTo>
                  <a:pt x="1018" y="368"/>
                  <a:pt x="1018" y="368"/>
                  <a:pt x="1018" y="368"/>
                </a:cubicBezTo>
                <a:cubicBezTo>
                  <a:pt x="1011" y="345"/>
                  <a:pt x="1002" y="322"/>
                  <a:pt x="992" y="301"/>
                </a:cubicBezTo>
                <a:cubicBezTo>
                  <a:pt x="938" y="313"/>
                  <a:pt x="938" y="313"/>
                  <a:pt x="938" y="313"/>
                </a:cubicBezTo>
                <a:cubicBezTo>
                  <a:pt x="930" y="298"/>
                  <a:pt x="922" y="282"/>
                  <a:pt x="912" y="268"/>
                </a:cubicBezTo>
                <a:cubicBezTo>
                  <a:pt x="950" y="227"/>
                  <a:pt x="950" y="227"/>
                  <a:pt x="950" y="227"/>
                </a:cubicBezTo>
                <a:cubicBezTo>
                  <a:pt x="937" y="208"/>
                  <a:pt x="922" y="189"/>
                  <a:pt x="906" y="171"/>
                </a:cubicBezTo>
                <a:cubicBezTo>
                  <a:pt x="858" y="199"/>
                  <a:pt x="858" y="199"/>
                  <a:pt x="858" y="199"/>
                </a:cubicBezTo>
                <a:cubicBezTo>
                  <a:pt x="846" y="186"/>
                  <a:pt x="833" y="174"/>
                  <a:pt x="820" y="163"/>
                </a:cubicBezTo>
                <a:cubicBezTo>
                  <a:pt x="844" y="113"/>
                  <a:pt x="844" y="113"/>
                  <a:pt x="844" y="113"/>
                </a:cubicBezTo>
                <a:cubicBezTo>
                  <a:pt x="825" y="98"/>
                  <a:pt x="806" y="84"/>
                  <a:pt x="785" y="72"/>
                </a:cubicBezTo>
                <a:cubicBezTo>
                  <a:pt x="748" y="113"/>
                  <a:pt x="748" y="113"/>
                  <a:pt x="748" y="113"/>
                </a:cubicBezTo>
                <a:cubicBezTo>
                  <a:pt x="732" y="104"/>
                  <a:pt x="716" y="97"/>
                  <a:pt x="700" y="90"/>
                </a:cubicBezTo>
                <a:cubicBezTo>
                  <a:pt x="709" y="35"/>
                  <a:pt x="709" y="35"/>
                  <a:pt x="709" y="35"/>
                </a:cubicBezTo>
                <a:cubicBezTo>
                  <a:pt x="687" y="26"/>
                  <a:pt x="664" y="19"/>
                  <a:pt x="640" y="14"/>
                </a:cubicBezTo>
                <a:cubicBezTo>
                  <a:pt x="616" y="64"/>
                  <a:pt x="616" y="64"/>
                  <a:pt x="616" y="64"/>
                </a:cubicBezTo>
                <a:cubicBezTo>
                  <a:pt x="599" y="60"/>
                  <a:pt x="582" y="58"/>
                  <a:pt x="564" y="56"/>
                </a:cubicBezTo>
                <a:cubicBezTo>
                  <a:pt x="556" y="1"/>
                  <a:pt x="556" y="1"/>
                  <a:pt x="556" y="1"/>
                </a:cubicBezTo>
                <a:cubicBezTo>
                  <a:pt x="544" y="0"/>
                  <a:pt x="532" y="0"/>
                  <a:pt x="520" y="0"/>
                </a:cubicBezTo>
                <a:cubicBezTo>
                  <a:pt x="508" y="0"/>
                  <a:pt x="496" y="0"/>
                  <a:pt x="484" y="1"/>
                </a:cubicBezTo>
                <a:cubicBezTo>
                  <a:pt x="476" y="56"/>
                  <a:pt x="476" y="56"/>
                  <a:pt x="476" y="56"/>
                </a:cubicBezTo>
                <a:cubicBezTo>
                  <a:pt x="459" y="58"/>
                  <a:pt x="441" y="60"/>
                  <a:pt x="424" y="64"/>
                </a:cubicBezTo>
                <a:cubicBezTo>
                  <a:pt x="400" y="14"/>
                  <a:pt x="400" y="14"/>
                  <a:pt x="400" y="14"/>
                </a:cubicBezTo>
                <a:cubicBezTo>
                  <a:pt x="377" y="19"/>
                  <a:pt x="354" y="26"/>
                  <a:pt x="332" y="35"/>
                </a:cubicBezTo>
                <a:cubicBezTo>
                  <a:pt x="340" y="90"/>
                  <a:pt x="340" y="90"/>
                  <a:pt x="340" y="90"/>
                </a:cubicBezTo>
                <a:cubicBezTo>
                  <a:pt x="324" y="97"/>
                  <a:pt x="308" y="104"/>
                  <a:pt x="293" y="113"/>
                </a:cubicBezTo>
                <a:cubicBezTo>
                  <a:pt x="255" y="72"/>
                  <a:pt x="255" y="72"/>
                  <a:pt x="255" y="72"/>
                </a:cubicBezTo>
                <a:cubicBezTo>
                  <a:pt x="235" y="84"/>
                  <a:pt x="215" y="98"/>
                  <a:pt x="196" y="113"/>
                </a:cubicBezTo>
                <a:cubicBezTo>
                  <a:pt x="220" y="163"/>
                  <a:pt x="220" y="163"/>
                  <a:pt x="220" y="163"/>
                </a:cubicBezTo>
                <a:cubicBezTo>
                  <a:pt x="207" y="174"/>
                  <a:pt x="194" y="186"/>
                  <a:pt x="182" y="199"/>
                </a:cubicBezTo>
                <a:cubicBezTo>
                  <a:pt x="134" y="171"/>
                  <a:pt x="134" y="171"/>
                  <a:pt x="134" y="171"/>
                </a:cubicBezTo>
                <a:cubicBezTo>
                  <a:pt x="118" y="189"/>
                  <a:pt x="103" y="208"/>
                  <a:pt x="90" y="227"/>
                </a:cubicBezTo>
                <a:cubicBezTo>
                  <a:pt x="128" y="268"/>
                  <a:pt x="128" y="268"/>
                  <a:pt x="128" y="268"/>
                </a:cubicBezTo>
                <a:cubicBezTo>
                  <a:pt x="119" y="282"/>
                  <a:pt x="110" y="298"/>
                  <a:pt x="102" y="313"/>
                </a:cubicBezTo>
                <a:cubicBezTo>
                  <a:pt x="48" y="301"/>
                  <a:pt x="48" y="301"/>
                  <a:pt x="48" y="301"/>
                </a:cubicBezTo>
                <a:cubicBezTo>
                  <a:pt x="38" y="322"/>
                  <a:pt x="29" y="345"/>
                  <a:pt x="22" y="368"/>
                </a:cubicBezTo>
                <a:cubicBezTo>
                  <a:pt x="71" y="396"/>
                  <a:pt x="71" y="396"/>
                  <a:pt x="71" y="396"/>
                </a:cubicBezTo>
                <a:cubicBezTo>
                  <a:pt x="66" y="412"/>
                  <a:pt x="63" y="429"/>
                  <a:pt x="60" y="445"/>
                </a:cubicBezTo>
                <a:cubicBezTo>
                  <a:pt x="5" y="449"/>
                  <a:pt x="5" y="449"/>
                  <a:pt x="5" y="449"/>
                </a:cubicBezTo>
                <a:cubicBezTo>
                  <a:pt x="1" y="473"/>
                  <a:pt x="0" y="496"/>
                  <a:pt x="0" y="520"/>
                </a:cubicBezTo>
                <a:cubicBezTo>
                  <a:pt x="0" y="521"/>
                  <a:pt x="0" y="521"/>
                  <a:pt x="0" y="522"/>
                </a:cubicBezTo>
                <a:cubicBezTo>
                  <a:pt x="54" y="534"/>
                  <a:pt x="54" y="534"/>
                  <a:pt x="54" y="534"/>
                </a:cubicBezTo>
                <a:cubicBezTo>
                  <a:pt x="55" y="551"/>
                  <a:pt x="56" y="568"/>
                  <a:pt x="58" y="584"/>
                </a:cubicBezTo>
                <a:cubicBezTo>
                  <a:pt x="7" y="604"/>
                  <a:pt x="7" y="604"/>
                  <a:pt x="7" y="604"/>
                </a:cubicBezTo>
                <a:cubicBezTo>
                  <a:pt x="10" y="629"/>
                  <a:pt x="16" y="652"/>
                  <a:pt x="23" y="675"/>
                </a:cubicBezTo>
                <a:cubicBezTo>
                  <a:pt x="79" y="671"/>
                  <a:pt x="79" y="671"/>
                  <a:pt x="79" y="671"/>
                </a:cubicBezTo>
                <a:cubicBezTo>
                  <a:pt x="84" y="687"/>
                  <a:pt x="90" y="702"/>
                  <a:pt x="97" y="717"/>
                </a:cubicBezTo>
                <a:cubicBezTo>
                  <a:pt x="54" y="751"/>
                  <a:pt x="54" y="751"/>
                  <a:pt x="54" y="751"/>
                </a:cubicBezTo>
                <a:cubicBezTo>
                  <a:pt x="65" y="773"/>
                  <a:pt x="77" y="795"/>
                  <a:pt x="91" y="815"/>
                </a:cubicBezTo>
                <a:cubicBezTo>
                  <a:pt x="143" y="794"/>
                  <a:pt x="143" y="794"/>
                  <a:pt x="143" y="794"/>
                </a:cubicBezTo>
                <a:cubicBezTo>
                  <a:pt x="152" y="807"/>
                  <a:pt x="163" y="820"/>
                  <a:pt x="173" y="832"/>
                </a:cubicBezTo>
                <a:cubicBezTo>
                  <a:pt x="142" y="878"/>
                  <a:pt x="142" y="878"/>
                  <a:pt x="142" y="878"/>
                </a:cubicBezTo>
                <a:cubicBezTo>
                  <a:pt x="159" y="896"/>
                  <a:pt x="177" y="912"/>
                  <a:pt x="196" y="928"/>
                </a:cubicBezTo>
                <a:cubicBezTo>
                  <a:pt x="240" y="893"/>
                  <a:pt x="240" y="893"/>
                  <a:pt x="240" y="893"/>
                </a:cubicBezTo>
                <a:cubicBezTo>
                  <a:pt x="253" y="902"/>
                  <a:pt x="266" y="912"/>
                  <a:pt x="280" y="920"/>
                </a:cubicBezTo>
                <a:cubicBezTo>
                  <a:pt x="263" y="973"/>
                  <a:pt x="263" y="973"/>
                  <a:pt x="263" y="973"/>
                </a:cubicBezTo>
                <a:cubicBezTo>
                  <a:pt x="285" y="985"/>
                  <a:pt x="307" y="996"/>
                  <a:pt x="330" y="1005"/>
                </a:cubicBezTo>
                <a:cubicBezTo>
                  <a:pt x="361" y="959"/>
                  <a:pt x="361" y="959"/>
                  <a:pt x="361" y="959"/>
                </a:cubicBezTo>
                <a:cubicBezTo>
                  <a:pt x="376" y="964"/>
                  <a:pt x="391" y="969"/>
                  <a:pt x="407" y="973"/>
                </a:cubicBezTo>
                <a:cubicBezTo>
                  <a:pt x="407" y="1028"/>
                  <a:pt x="407" y="1028"/>
                  <a:pt x="407" y="1028"/>
                </a:cubicBezTo>
                <a:cubicBezTo>
                  <a:pt x="431" y="1033"/>
                  <a:pt x="455" y="1037"/>
                  <a:pt x="480" y="1039"/>
                </a:cubicBezTo>
                <a:cubicBezTo>
                  <a:pt x="496" y="986"/>
                  <a:pt x="496" y="986"/>
                  <a:pt x="496" y="986"/>
                </a:cubicBezTo>
                <a:cubicBezTo>
                  <a:pt x="504" y="986"/>
                  <a:pt x="512" y="987"/>
                  <a:pt x="520" y="987"/>
                </a:cubicBezTo>
                <a:cubicBezTo>
                  <a:pt x="528" y="987"/>
                  <a:pt x="536" y="986"/>
                  <a:pt x="544" y="986"/>
                </a:cubicBezTo>
                <a:cubicBezTo>
                  <a:pt x="560" y="1039"/>
                  <a:pt x="560" y="1039"/>
                  <a:pt x="560" y="1039"/>
                </a:cubicBezTo>
                <a:cubicBezTo>
                  <a:pt x="585" y="1037"/>
                  <a:pt x="610" y="1033"/>
                  <a:pt x="633" y="1028"/>
                </a:cubicBezTo>
                <a:cubicBezTo>
                  <a:pt x="633" y="973"/>
                  <a:pt x="633" y="973"/>
                  <a:pt x="633" y="973"/>
                </a:cubicBezTo>
                <a:cubicBezTo>
                  <a:pt x="649" y="969"/>
                  <a:pt x="664" y="964"/>
                  <a:pt x="679" y="959"/>
                </a:cubicBezTo>
                <a:cubicBezTo>
                  <a:pt x="710" y="1005"/>
                  <a:pt x="710" y="1005"/>
                  <a:pt x="710" y="1005"/>
                </a:cubicBezTo>
                <a:cubicBezTo>
                  <a:pt x="733" y="996"/>
                  <a:pt x="756" y="985"/>
                  <a:pt x="777" y="973"/>
                </a:cubicBezTo>
                <a:cubicBezTo>
                  <a:pt x="761" y="920"/>
                  <a:pt x="761" y="920"/>
                  <a:pt x="761" y="920"/>
                </a:cubicBezTo>
                <a:cubicBezTo>
                  <a:pt x="774" y="912"/>
                  <a:pt x="788" y="902"/>
                  <a:pt x="801" y="893"/>
                </a:cubicBezTo>
                <a:cubicBezTo>
                  <a:pt x="844" y="928"/>
                  <a:pt x="844" y="928"/>
                  <a:pt x="844" y="928"/>
                </a:cubicBezTo>
                <a:cubicBezTo>
                  <a:pt x="863" y="912"/>
                  <a:pt x="881" y="896"/>
                  <a:pt x="898" y="878"/>
                </a:cubicBezTo>
                <a:cubicBezTo>
                  <a:pt x="867" y="832"/>
                  <a:pt x="867" y="832"/>
                  <a:pt x="867" y="832"/>
                </a:cubicBezTo>
                <a:cubicBezTo>
                  <a:pt x="878" y="820"/>
                  <a:pt x="888" y="807"/>
                  <a:pt x="898" y="794"/>
                </a:cubicBezTo>
                <a:cubicBezTo>
                  <a:pt x="949" y="815"/>
                  <a:pt x="949" y="815"/>
                  <a:pt x="949" y="815"/>
                </a:cubicBezTo>
                <a:cubicBezTo>
                  <a:pt x="963" y="795"/>
                  <a:pt x="976" y="773"/>
                  <a:pt x="986" y="751"/>
                </a:cubicBezTo>
                <a:cubicBezTo>
                  <a:pt x="943" y="717"/>
                  <a:pt x="943" y="717"/>
                  <a:pt x="943" y="717"/>
                </a:cubicBezTo>
                <a:cubicBezTo>
                  <a:pt x="950" y="702"/>
                  <a:pt x="956" y="687"/>
                  <a:pt x="962" y="671"/>
                </a:cubicBezTo>
                <a:cubicBezTo>
                  <a:pt x="1017" y="675"/>
                  <a:pt x="1017" y="675"/>
                  <a:pt x="1017" y="675"/>
                </a:cubicBezTo>
                <a:cubicBezTo>
                  <a:pt x="1024" y="652"/>
                  <a:pt x="1030" y="629"/>
                  <a:pt x="1034" y="604"/>
                </a:cubicBezTo>
                <a:cubicBezTo>
                  <a:pt x="982" y="584"/>
                  <a:pt x="982" y="584"/>
                  <a:pt x="982" y="584"/>
                </a:cubicBezTo>
                <a:cubicBezTo>
                  <a:pt x="984" y="568"/>
                  <a:pt x="986" y="551"/>
                  <a:pt x="986" y="534"/>
                </a:cubicBezTo>
                <a:lnTo>
                  <a:pt x="1041" y="522"/>
                </a:lnTo>
                <a:close/>
                <a:moveTo>
                  <a:pt x="520" y="905"/>
                </a:moveTo>
                <a:cubicBezTo>
                  <a:pt x="307" y="905"/>
                  <a:pt x="134" y="732"/>
                  <a:pt x="134" y="519"/>
                </a:cubicBezTo>
                <a:cubicBezTo>
                  <a:pt x="134" y="306"/>
                  <a:pt x="307" y="134"/>
                  <a:pt x="520" y="134"/>
                </a:cubicBezTo>
                <a:cubicBezTo>
                  <a:pt x="733" y="134"/>
                  <a:pt x="906" y="306"/>
                  <a:pt x="906" y="519"/>
                </a:cubicBezTo>
                <a:cubicBezTo>
                  <a:pt x="906" y="732"/>
                  <a:pt x="733" y="905"/>
                  <a:pt x="520" y="905"/>
                </a:cubicBezTo>
                <a:close/>
              </a:path>
            </a:pathLst>
          </a:custGeom>
          <a:gradFill flip="none" rotWithShape="1">
            <a:gsLst>
              <a:gs pos="0">
                <a:schemeClr val="bg2">
                  <a:lumMod val="85000"/>
                </a:schemeClr>
              </a:gs>
              <a:gs pos="74000">
                <a:schemeClr val="bg2">
                  <a:lumMod val="85000"/>
                </a:schemeClr>
              </a:gs>
              <a:gs pos="20000">
                <a:schemeClr val="bg2">
                  <a:lumMod val="85000"/>
                </a:schemeClr>
              </a:gs>
              <a:gs pos="50000">
                <a:schemeClr val="bg2">
                  <a:lumMod val="95000"/>
                </a:schemeClr>
              </a:gs>
              <a:gs pos="100000">
                <a:schemeClr val="bg2">
                  <a:lumMod val="85000"/>
                </a:schemeClr>
              </a:gs>
            </a:gsLst>
            <a:path path="circle">
              <a:fillToRect l="50000" t="50000" r="50000" b="50000"/>
            </a:path>
            <a:tileRect/>
          </a:gradFill>
          <a:ln>
            <a:noFill/>
          </a:ln>
          <a:effectLst>
            <a:outerShdw blurRad="38100" dist="25400" dir="2700000" algn="t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en-US" sz="1350"/>
          </a:p>
        </p:txBody>
      </p:sp>
      <p:sp>
        <p:nvSpPr>
          <p:cNvPr id="55" name="Freeform 7"/>
          <p:cNvSpPr>
            <a:spLocks noEditPoints="1"/>
          </p:cNvSpPr>
          <p:nvPr/>
        </p:nvSpPr>
        <p:spPr bwMode="auto">
          <a:xfrm>
            <a:off x="2688951" y="3949227"/>
            <a:ext cx="985332" cy="998297"/>
          </a:xfrm>
          <a:custGeom>
            <a:avLst/>
            <a:gdLst>
              <a:gd name="T0" fmla="*/ 488 w 488"/>
              <a:gd name="T1" fmla="*/ 278 h 495"/>
              <a:gd name="T2" fmla="*/ 488 w 488"/>
              <a:gd name="T3" fmla="*/ 213 h 495"/>
              <a:gd name="T4" fmla="*/ 440 w 488"/>
              <a:gd name="T5" fmla="*/ 206 h 495"/>
              <a:gd name="T6" fmla="*/ 418 w 488"/>
              <a:gd name="T7" fmla="*/ 149 h 495"/>
              <a:gd name="T8" fmla="*/ 450 w 488"/>
              <a:gd name="T9" fmla="*/ 113 h 495"/>
              <a:gd name="T10" fmla="*/ 408 w 488"/>
              <a:gd name="T11" fmla="*/ 64 h 495"/>
              <a:gd name="T12" fmla="*/ 366 w 488"/>
              <a:gd name="T13" fmla="*/ 89 h 495"/>
              <a:gd name="T14" fmla="*/ 313 w 488"/>
              <a:gd name="T15" fmla="*/ 60 h 495"/>
              <a:gd name="T16" fmla="*/ 315 w 488"/>
              <a:gd name="T17" fmla="*/ 11 h 495"/>
              <a:gd name="T18" fmla="*/ 251 w 488"/>
              <a:gd name="T19" fmla="*/ 0 h 495"/>
              <a:gd name="T20" fmla="*/ 235 w 488"/>
              <a:gd name="T21" fmla="*/ 48 h 495"/>
              <a:gd name="T22" fmla="*/ 177 w 488"/>
              <a:gd name="T23" fmla="*/ 59 h 495"/>
              <a:gd name="T24" fmla="*/ 146 w 488"/>
              <a:gd name="T25" fmla="*/ 20 h 495"/>
              <a:gd name="T26" fmla="*/ 90 w 488"/>
              <a:gd name="T27" fmla="*/ 52 h 495"/>
              <a:gd name="T28" fmla="*/ 109 w 488"/>
              <a:gd name="T29" fmla="*/ 100 h 495"/>
              <a:gd name="T30" fmla="*/ 72 w 488"/>
              <a:gd name="T31" fmla="*/ 146 h 495"/>
              <a:gd name="T32" fmla="*/ 22 w 488"/>
              <a:gd name="T33" fmla="*/ 136 h 495"/>
              <a:gd name="T34" fmla="*/ 0 w 488"/>
              <a:gd name="T35" fmla="*/ 196 h 495"/>
              <a:gd name="T36" fmla="*/ 46 w 488"/>
              <a:gd name="T37" fmla="*/ 221 h 495"/>
              <a:gd name="T38" fmla="*/ 44 w 488"/>
              <a:gd name="T39" fmla="*/ 247 h 495"/>
              <a:gd name="T40" fmla="*/ 46 w 488"/>
              <a:gd name="T41" fmla="*/ 279 h 495"/>
              <a:gd name="T42" fmla="*/ 1 w 488"/>
              <a:gd name="T43" fmla="*/ 303 h 495"/>
              <a:gd name="T44" fmla="*/ 23 w 488"/>
              <a:gd name="T45" fmla="*/ 364 h 495"/>
              <a:gd name="T46" fmla="*/ 74 w 488"/>
              <a:gd name="T47" fmla="*/ 353 h 495"/>
              <a:gd name="T48" fmla="*/ 112 w 488"/>
              <a:gd name="T49" fmla="*/ 398 h 495"/>
              <a:gd name="T50" fmla="*/ 94 w 488"/>
              <a:gd name="T51" fmla="*/ 445 h 495"/>
              <a:gd name="T52" fmla="*/ 149 w 488"/>
              <a:gd name="T53" fmla="*/ 477 h 495"/>
              <a:gd name="T54" fmla="*/ 181 w 488"/>
              <a:gd name="T55" fmla="*/ 437 h 495"/>
              <a:gd name="T56" fmla="*/ 239 w 488"/>
              <a:gd name="T57" fmla="*/ 447 h 495"/>
              <a:gd name="T58" fmla="*/ 255 w 488"/>
              <a:gd name="T59" fmla="*/ 495 h 495"/>
              <a:gd name="T60" fmla="*/ 319 w 488"/>
              <a:gd name="T61" fmla="*/ 483 h 495"/>
              <a:gd name="T62" fmla="*/ 317 w 488"/>
              <a:gd name="T63" fmla="*/ 433 h 495"/>
              <a:gd name="T64" fmla="*/ 369 w 488"/>
              <a:gd name="T65" fmla="*/ 403 h 495"/>
              <a:gd name="T66" fmla="*/ 411 w 488"/>
              <a:gd name="T67" fmla="*/ 428 h 495"/>
              <a:gd name="T68" fmla="*/ 452 w 488"/>
              <a:gd name="T69" fmla="*/ 379 h 495"/>
              <a:gd name="T70" fmla="*/ 420 w 488"/>
              <a:gd name="T71" fmla="*/ 343 h 495"/>
              <a:gd name="T72" fmla="*/ 440 w 488"/>
              <a:gd name="T73" fmla="*/ 285 h 495"/>
              <a:gd name="T74" fmla="*/ 488 w 488"/>
              <a:gd name="T75" fmla="*/ 278 h 495"/>
              <a:gd name="T76" fmla="*/ 244 w 488"/>
              <a:gd name="T77" fmla="*/ 394 h 495"/>
              <a:gd name="T78" fmla="*/ 97 w 488"/>
              <a:gd name="T79" fmla="*/ 247 h 495"/>
              <a:gd name="T80" fmla="*/ 244 w 488"/>
              <a:gd name="T81" fmla="*/ 101 h 495"/>
              <a:gd name="T82" fmla="*/ 390 w 488"/>
              <a:gd name="T83" fmla="*/ 247 h 495"/>
              <a:gd name="T84" fmla="*/ 244 w 488"/>
              <a:gd name="T85" fmla="*/ 394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88" h="495">
                <a:moveTo>
                  <a:pt x="488" y="278"/>
                </a:moveTo>
                <a:cubicBezTo>
                  <a:pt x="488" y="213"/>
                  <a:pt x="488" y="213"/>
                  <a:pt x="488" y="213"/>
                </a:cubicBezTo>
                <a:cubicBezTo>
                  <a:pt x="440" y="206"/>
                  <a:pt x="440" y="206"/>
                  <a:pt x="440" y="206"/>
                </a:cubicBezTo>
                <a:cubicBezTo>
                  <a:pt x="435" y="186"/>
                  <a:pt x="428" y="167"/>
                  <a:pt x="418" y="149"/>
                </a:cubicBezTo>
                <a:cubicBezTo>
                  <a:pt x="450" y="113"/>
                  <a:pt x="450" y="113"/>
                  <a:pt x="450" y="113"/>
                </a:cubicBezTo>
                <a:cubicBezTo>
                  <a:pt x="408" y="64"/>
                  <a:pt x="408" y="64"/>
                  <a:pt x="408" y="64"/>
                </a:cubicBezTo>
                <a:cubicBezTo>
                  <a:pt x="366" y="89"/>
                  <a:pt x="366" y="89"/>
                  <a:pt x="366" y="89"/>
                </a:cubicBezTo>
                <a:cubicBezTo>
                  <a:pt x="350" y="77"/>
                  <a:pt x="333" y="67"/>
                  <a:pt x="313" y="60"/>
                </a:cubicBezTo>
                <a:cubicBezTo>
                  <a:pt x="315" y="11"/>
                  <a:pt x="315" y="11"/>
                  <a:pt x="315" y="11"/>
                </a:cubicBezTo>
                <a:cubicBezTo>
                  <a:pt x="251" y="0"/>
                  <a:pt x="251" y="0"/>
                  <a:pt x="251" y="0"/>
                </a:cubicBezTo>
                <a:cubicBezTo>
                  <a:pt x="235" y="48"/>
                  <a:pt x="235" y="48"/>
                  <a:pt x="235" y="48"/>
                </a:cubicBezTo>
                <a:cubicBezTo>
                  <a:pt x="215" y="48"/>
                  <a:pt x="195" y="52"/>
                  <a:pt x="177" y="59"/>
                </a:cubicBezTo>
                <a:cubicBezTo>
                  <a:pt x="146" y="20"/>
                  <a:pt x="146" y="20"/>
                  <a:pt x="146" y="20"/>
                </a:cubicBezTo>
                <a:cubicBezTo>
                  <a:pt x="90" y="52"/>
                  <a:pt x="90" y="52"/>
                  <a:pt x="90" y="52"/>
                </a:cubicBezTo>
                <a:cubicBezTo>
                  <a:pt x="109" y="100"/>
                  <a:pt x="109" y="100"/>
                  <a:pt x="109" y="100"/>
                </a:cubicBezTo>
                <a:cubicBezTo>
                  <a:pt x="94" y="113"/>
                  <a:pt x="82" y="129"/>
                  <a:pt x="72" y="146"/>
                </a:cubicBezTo>
                <a:cubicBezTo>
                  <a:pt x="22" y="136"/>
                  <a:pt x="22" y="136"/>
                  <a:pt x="22" y="136"/>
                </a:cubicBezTo>
                <a:cubicBezTo>
                  <a:pt x="0" y="196"/>
                  <a:pt x="0" y="196"/>
                  <a:pt x="0" y="196"/>
                </a:cubicBezTo>
                <a:cubicBezTo>
                  <a:pt x="46" y="221"/>
                  <a:pt x="46" y="221"/>
                  <a:pt x="46" y="221"/>
                </a:cubicBezTo>
                <a:cubicBezTo>
                  <a:pt x="44" y="229"/>
                  <a:pt x="44" y="238"/>
                  <a:pt x="44" y="247"/>
                </a:cubicBezTo>
                <a:cubicBezTo>
                  <a:pt x="44" y="258"/>
                  <a:pt x="45" y="269"/>
                  <a:pt x="46" y="279"/>
                </a:cubicBezTo>
                <a:cubicBezTo>
                  <a:pt x="1" y="303"/>
                  <a:pt x="1" y="303"/>
                  <a:pt x="1" y="303"/>
                </a:cubicBezTo>
                <a:cubicBezTo>
                  <a:pt x="23" y="364"/>
                  <a:pt x="23" y="364"/>
                  <a:pt x="23" y="364"/>
                </a:cubicBezTo>
                <a:cubicBezTo>
                  <a:pt x="74" y="353"/>
                  <a:pt x="74" y="353"/>
                  <a:pt x="74" y="353"/>
                </a:cubicBezTo>
                <a:cubicBezTo>
                  <a:pt x="85" y="370"/>
                  <a:pt x="97" y="385"/>
                  <a:pt x="112" y="398"/>
                </a:cubicBezTo>
                <a:cubicBezTo>
                  <a:pt x="94" y="445"/>
                  <a:pt x="94" y="445"/>
                  <a:pt x="94" y="445"/>
                </a:cubicBezTo>
                <a:cubicBezTo>
                  <a:pt x="149" y="477"/>
                  <a:pt x="149" y="477"/>
                  <a:pt x="149" y="477"/>
                </a:cubicBezTo>
                <a:cubicBezTo>
                  <a:pt x="181" y="437"/>
                  <a:pt x="181" y="437"/>
                  <a:pt x="181" y="437"/>
                </a:cubicBezTo>
                <a:cubicBezTo>
                  <a:pt x="199" y="443"/>
                  <a:pt x="219" y="447"/>
                  <a:pt x="239" y="447"/>
                </a:cubicBezTo>
                <a:cubicBezTo>
                  <a:pt x="255" y="495"/>
                  <a:pt x="255" y="495"/>
                  <a:pt x="255" y="495"/>
                </a:cubicBezTo>
                <a:cubicBezTo>
                  <a:pt x="319" y="483"/>
                  <a:pt x="319" y="483"/>
                  <a:pt x="319" y="483"/>
                </a:cubicBezTo>
                <a:cubicBezTo>
                  <a:pt x="317" y="433"/>
                  <a:pt x="317" y="433"/>
                  <a:pt x="317" y="433"/>
                </a:cubicBezTo>
                <a:cubicBezTo>
                  <a:pt x="336" y="426"/>
                  <a:pt x="354" y="416"/>
                  <a:pt x="369" y="403"/>
                </a:cubicBezTo>
                <a:cubicBezTo>
                  <a:pt x="411" y="428"/>
                  <a:pt x="411" y="428"/>
                  <a:pt x="411" y="428"/>
                </a:cubicBezTo>
                <a:cubicBezTo>
                  <a:pt x="452" y="379"/>
                  <a:pt x="452" y="379"/>
                  <a:pt x="452" y="379"/>
                </a:cubicBezTo>
                <a:cubicBezTo>
                  <a:pt x="420" y="343"/>
                  <a:pt x="420" y="343"/>
                  <a:pt x="420" y="343"/>
                </a:cubicBezTo>
                <a:cubicBezTo>
                  <a:pt x="429" y="325"/>
                  <a:pt x="436" y="305"/>
                  <a:pt x="440" y="285"/>
                </a:cubicBezTo>
                <a:lnTo>
                  <a:pt x="488" y="278"/>
                </a:lnTo>
                <a:close/>
                <a:moveTo>
                  <a:pt x="244" y="394"/>
                </a:moveTo>
                <a:cubicBezTo>
                  <a:pt x="163" y="394"/>
                  <a:pt x="97" y="328"/>
                  <a:pt x="97" y="247"/>
                </a:cubicBezTo>
                <a:cubicBezTo>
                  <a:pt x="97" y="167"/>
                  <a:pt x="163" y="101"/>
                  <a:pt x="244" y="101"/>
                </a:cubicBezTo>
                <a:cubicBezTo>
                  <a:pt x="325" y="101"/>
                  <a:pt x="390" y="167"/>
                  <a:pt x="390" y="247"/>
                </a:cubicBezTo>
                <a:cubicBezTo>
                  <a:pt x="390" y="328"/>
                  <a:pt x="325" y="394"/>
                  <a:pt x="244" y="394"/>
                </a:cubicBezTo>
                <a:close/>
              </a:path>
            </a:pathLst>
          </a:custGeom>
          <a:gradFill flip="none" rotWithShape="1">
            <a:gsLst>
              <a:gs pos="0">
                <a:schemeClr val="bg2">
                  <a:lumMod val="85000"/>
                </a:schemeClr>
              </a:gs>
              <a:gs pos="74000">
                <a:schemeClr val="bg2">
                  <a:lumMod val="85000"/>
                </a:schemeClr>
              </a:gs>
              <a:gs pos="20000">
                <a:schemeClr val="bg2">
                  <a:lumMod val="85000"/>
                </a:schemeClr>
              </a:gs>
              <a:gs pos="50000">
                <a:schemeClr val="bg2">
                  <a:lumMod val="95000"/>
                </a:schemeClr>
              </a:gs>
              <a:gs pos="100000">
                <a:schemeClr val="bg2">
                  <a:lumMod val="85000"/>
                </a:schemeClr>
              </a:gs>
            </a:gsLst>
            <a:path path="circle">
              <a:fillToRect l="50000" t="50000" r="50000" b="50000"/>
            </a:path>
            <a:tileRect/>
          </a:gradFill>
          <a:ln>
            <a:noFill/>
          </a:ln>
          <a:effectLst>
            <a:outerShdw blurRad="38100" dist="25400" dir="2700000" algn="t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en-US" sz="1350"/>
          </a:p>
        </p:txBody>
      </p:sp>
      <p:sp>
        <p:nvSpPr>
          <p:cNvPr id="56" name="Freeform 9"/>
          <p:cNvSpPr>
            <a:spLocks noEditPoints="1"/>
          </p:cNvSpPr>
          <p:nvPr/>
        </p:nvSpPr>
        <p:spPr bwMode="auto">
          <a:xfrm>
            <a:off x="5734427" y="3206053"/>
            <a:ext cx="863659" cy="867429"/>
          </a:xfrm>
          <a:custGeom>
            <a:avLst/>
            <a:gdLst>
              <a:gd name="T0" fmla="*/ 491 w 491"/>
              <a:gd name="T1" fmla="*/ 209 h 493"/>
              <a:gd name="T2" fmla="*/ 474 w 491"/>
              <a:gd name="T3" fmla="*/ 147 h 493"/>
              <a:gd name="T4" fmla="*/ 426 w 491"/>
              <a:gd name="T5" fmla="*/ 154 h 493"/>
              <a:gd name="T6" fmla="*/ 389 w 491"/>
              <a:gd name="T7" fmla="*/ 104 h 493"/>
              <a:gd name="T8" fmla="*/ 410 w 491"/>
              <a:gd name="T9" fmla="*/ 61 h 493"/>
              <a:gd name="T10" fmla="*/ 356 w 491"/>
              <a:gd name="T11" fmla="*/ 25 h 493"/>
              <a:gd name="T12" fmla="*/ 323 w 491"/>
              <a:gd name="T13" fmla="*/ 61 h 493"/>
              <a:gd name="T14" fmla="*/ 264 w 491"/>
              <a:gd name="T15" fmla="*/ 47 h 493"/>
              <a:gd name="T16" fmla="*/ 252 w 491"/>
              <a:gd name="T17" fmla="*/ 0 h 493"/>
              <a:gd name="T18" fmla="*/ 188 w 491"/>
              <a:gd name="T19" fmla="*/ 7 h 493"/>
              <a:gd name="T20" fmla="*/ 186 w 491"/>
              <a:gd name="T21" fmla="*/ 57 h 493"/>
              <a:gd name="T22" fmla="*/ 132 w 491"/>
              <a:gd name="T23" fmla="*/ 84 h 493"/>
              <a:gd name="T24" fmla="*/ 92 w 491"/>
              <a:gd name="T25" fmla="*/ 55 h 493"/>
              <a:gd name="T26" fmla="*/ 47 w 491"/>
              <a:gd name="T27" fmla="*/ 101 h 493"/>
              <a:gd name="T28" fmla="*/ 78 w 491"/>
              <a:gd name="T29" fmla="*/ 142 h 493"/>
              <a:gd name="T30" fmla="*/ 55 w 491"/>
              <a:gd name="T31" fmla="*/ 196 h 493"/>
              <a:gd name="T32" fmla="*/ 5 w 491"/>
              <a:gd name="T33" fmla="*/ 199 h 493"/>
              <a:gd name="T34" fmla="*/ 0 w 491"/>
              <a:gd name="T35" fmla="*/ 264 h 493"/>
              <a:gd name="T36" fmla="*/ 50 w 491"/>
              <a:gd name="T37" fmla="*/ 275 h 493"/>
              <a:gd name="T38" fmla="*/ 56 w 491"/>
              <a:gd name="T39" fmla="*/ 301 h 493"/>
              <a:gd name="T40" fmla="*/ 67 w 491"/>
              <a:gd name="T41" fmla="*/ 331 h 493"/>
              <a:gd name="T42" fmla="*/ 31 w 491"/>
              <a:gd name="T43" fmla="*/ 366 h 493"/>
              <a:gd name="T44" fmla="*/ 68 w 491"/>
              <a:gd name="T45" fmla="*/ 419 h 493"/>
              <a:gd name="T46" fmla="*/ 114 w 491"/>
              <a:gd name="T47" fmla="*/ 395 h 493"/>
              <a:gd name="T48" fmla="*/ 163 w 491"/>
              <a:gd name="T49" fmla="*/ 427 h 493"/>
              <a:gd name="T50" fmla="*/ 158 w 491"/>
              <a:gd name="T51" fmla="*/ 478 h 493"/>
              <a:gd name="T52" fmla="*/ 220 w 491"/>
              <a:gd name="T53" fmla="*/ 493 h 493"/>
              <a:gd name="T54" fmla="*/ 240 w 491"/>
              <a:gd name="T55" fmla="*/ 446 h 493"/>
              <a:gd name="T56" fmla="*/ 299 w 491"/>
              <a:gd name="T57" fmla="*/ 440 h 493"/>
              <a:gd name="T58" fmla="*/ 327 w 491"/>
              <a:gd name="T59" fmla="*/ 481 h 493"/>
              <a:gd name="T60" fmla="*/ 385 w 491"/>
              <a:gd name="T61" fmla="*/ 453 h 493"/>
              <a:gd name="T62" fmla="*/ 370 w 491"/>
              <a:gd name="T63" fmla="*/ 405 h 493"/>
              <a:gd name="T64" fmla="*/ 412 w 491"/>
              <a:gd name="T65" fmla="*/ 362 h 493"/>
              <a:gd name="T66" fmla="*/ 459 w 491"/>
              <a:gd name="T67" fmla="*/ 375 h 493"/>
              <a:gd name="T68" fmla="*/ 485 w 491"/>
              <a:gd name="T69" fmla="*/ 316 h 493"/>
              <a:gd name="T70" fmla="*/ 444 w 491"/>
              <a:gd name="T71" fmla="*/ 290 h 493"/>
              <a:gd name="T72" fmla="*/ 448 w 491"/>
              <a:gd name="T73" fmla="*/ 229 h 493"/>
              <a:gd name="T74" fmla="*/ 491 w 491"/>
              <a:gd name="T75" fmla="*/ 209 h 493"/>
              <a:gd name="T76" fmla="*/ 288 w 491"/>
              <a:gd name="T77" fmla="*/ 387 h 493"/>
              <a:gd name="T78" fmla="*/ 108 w 491"/>
              <a:gd name="T79" fmla="*/ 286 h 493"/>
              <a:gd name="T80" fmla="*/ 208 w 491"/>
              <a:gd name="T81" fmla="*/ 106 h 493"/>
              <a:gd name="T82" fmla="*/ 389 w 491"/>
              <a:gd name="T83" fmla="*/ 207 h 493"/>
              <a:gd name="T84" fmla="*/ 288 w 491"/>
              <a:gd name="T85" fmla="*/ 387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1" h="493">
                <a:moveTo>
                  <a:pt x="491" y="209"/>
                </a:moveTo>
                <a:cubicBezTo>
                  <a:pt x="474" y="147"/>
                  <a:pt x="474" y="147"/>
                  <a:pt x="474" y="147"/>
                </a:cubicBezTo>
                <a:cubicBezTo>
                  <a:pt x="426" y="154"/>
                  <a:pt x="426" y="154"/>
                  <a:pt x="426" y="154"/>
                </a:cubicBezTo>
                <a:cubicBezTo>
                  <a:pt x="416" y="135"/>
                  <a:pt x="403" y="118"/>
                  <a:pt x="389" y="104"/>
                </a:cubicBezTo>
                <a:cubicBezTo>
                  <a:pt x="410" y="61"/>
                  <a:pt x="410" y="61"/>
                  <a:pt x="410" y="61"/>
                </a:cubicBezTo>
                <a:cubicBezTo>
                  <a:pt x="356" y="25"/>
                  <a:pt x="356" y="25"/>
                  <a:pt x="356" y="25"/>
                </a:cubicBezTo>
                <a:cubicBezTo>
                  <a:pt x="323" y="61"/>
                  <a:pt x="323" y="61"/>
                  <a:pt x="323" y="61"/>
                </a:cubicBezTo>
                <a:cubicBezTo>
                  <a:pt x="304" y="53"/>
                  <a:pt x="285" y="49"/>
                  <a:pt x="264" y="47"/>
                </a:cubicBezTo>
                <a:cubicBezTo>
                  <a:pt x="252" y="0"/>
                  <a:pt x="252" y="0"/>
                  <a:pt x="252" y="0"/>
                </a:cubicBezTo>
                <a:cubicBezTo>
                  <a:pt x="188" y="7"/>
                  <a:pt x="188" y="7"/>
                  <a:pt x="188" y="7"/>
                </a:cubicBezTo>
                <a:cubicBezTo>
                  <a:pt x="186" y="57"/>
                  <a:pt x="186" y="57"/>
                  <a:pt x="186" y="57"/>
                </a:cubicBezTo>
                <a:cubicBezTo>
                  <a:pt x="166" y="63"/>
                  <a:pt x="148" y="72"/>
                  <a:pt x="132" y="84"/>
                </a:cubicBezTo>
                <a:cubicBezTo>
                  <a:pt x="92" y="55"/>
                  <a:pt x="92" y="55"/>
                  <a:pt x="92" y="55"/>
                </a:cubicBezTo>
                <a:cubicBezTo>
                  <a:pt x="47" y="101"/>
                  <a:pt x="47" y="101"/>
                  <a:pt x="47" y="101"/>
                </a:cubicBezTo>
                <a:cubicBezTo>
                  <a:pt x="78" y="142"/>
                  <a:pt x="78" y="142"/>
                  <a:pt x="78" y="142"/>
                </a:cubicBezTo>
                <a:cubicBezTo>
                  <a:pt x="68" y="158"/>
                  <a:pt x="60" y="176"/>
                  <a:pt x="55" y="196"/>
                </a:cubicBezTo>
                <a:cubicBezTo>
                  <a:pt x="5" y="199"/>
                  <a:pt x="5" y="199"/>
                  <a:pt x="5" y="199"/>
                </a:cubicBezTo>
                <a:cubicBezTo>
                  <a:pt x="0" y="264"/>
                  <a:pt x="0" y="264"/>
                  <a:pt x="0" y="264"/>
                </a:cubicBezTo>
                <a:cubicBezTo>
                  <a:pt x="50" y="275"/>
                  <a:pt x="50" y="275"/>
                  <a:pt x="50" y="275"/>
                </a:cubicBezTo>
                <a:cubicBezTo>
                  <a:pt x="52" y="284"/>
                  <a:pt x="54" y="292"/>
                  <a:pt x="56" y="301"/>
                </a:cubicBezTo>
                <a:cubicBezTo>
                  <a:pt x="59" y="311"/>
                  <a:pt x="63" y="321"/>
                  <a:pt x="67" y="331"/>
                </a:cubicBezTo>
                <a:cubicBezTo>
                  <a:pt x="31" y="366"/>
                  <a:pt x="31" y="366"/>
                  <a:pt x="31" y="366"/>
                </a:cubicBezTo>
                <a:cubicBezTo>
                  <a:pt x="68" y="419"/>
                  <a:pt x="68" y="419"/>
                  <a:pt x="68" y="419"/>
                </a:cubicBezTo>
                <a:cubicBezTo>
                  <a:pt x="114" y="395"/>
                  <a:pt x="114" y="395"/>
                  <a:pt x="114" y="395"/>
                </a:cubicBezTo>
                <a:cubicBezTo>
                  <a:pt x="129" y="408"/>
                  <a:pt x="145" y="419"/>
                  <a:pt x="163" y="427"/>
                </a:cubicBezTo>
                <a:cubicBezTo>
                  <a:pt x="158" y="478"/>
                  <a:pt x="158" y="478"/>
                  <a:pt x="158" y="478"/>
                </a:cubicBezTo>
                <a:cubicBezTo>
                  <a:pt x="220" y="493"/>
                  <a:pt x="220" y="493"/>
                  <a:pt x="220" y="493"/>
                </a:cubicBezTo>
                <a:cubicBezTo>
                  <a:pt x="240" y="446"/>
                  <a:pt x="240" y="446"/>
                  <a:pt x="240" y="446"/>
                </a:cubicBezTo>
                <a:cubicBezTo>
                  <a:pt x="259" y="447"/>
                  <a:pt x="279" y="445"/>
                  <a:pt x="299" y="440"/>
                </a:cubicBezTo>
                <a:cubicBezTo>
                  <a:pt x="327" y="481"/>
                  <a:pt x="327" y="481"/>
                  <a:pt x="327" y="481"/>
                </a:cubicBezTo>
                <a:cubicBezTo>
                  <a:pt x="385" y="453"/>
                  <a:pt x="385" y="453"/>
                  <a:pt x="385" y="453"/>
                </a:cubicBezTo>
                <a:cubicBezTo>
                  <a:pt x="370" y="405"/>
                  <a:pt x="370" y="405"/>
                  <a:pt x="370" y="405"/>
                </a:cubicBezTo>
                <a:cubicBezTo>
                  <a:pt x="386" y="393"/>
                  <a:pt x="400" y="378"/>
                  <a:pt x="412" y="362"/>
                </a:cubicBezTo>
                <a:cubicBezTo>
                  <a:pt x="459" y="375"/>
                  <a:pt x="459" y="375"/>
                  <a:pt x="459" y="375"/>
                </a:cubicBezTo>
                <a:cubicBezTo>
                  <a:pt x="485" y="316"/>
                  <a:pt x="485" y="316"/>
                  <a:pt x="485" y="316"/>
                </a:cubicBezTo>
                <a:cubicBezTo>
                  <a:pt x="444" y="290"/>
                  <a:pt x="444" y="290"/>
                  <a:pt x="444" y="290"/>
                </a:cubicBezTo>
                <a:cubicBezTo>
                  <a:pt x="448" y="270"/>
                  <a:pt x="449" y="250"/>
                  <a:pt x="448" y="229"/>
                </a:cubicBezTo>
                <a:lnTo>
                  <a:pt x="491" y="209"/>
                </a:lnTo>
                <a:close/>
                <a:moveTo>
                  <a:pt x="288" y="387"/>
                </a:moveTo>
                <a:cubicBezTo>
                  <a:pt x="211" y="409"/>
                  <a:pt x="130" y="364"/>
                  <a:pt x="108" y="286"/>
                </a:cubicBezTo>
                <a:cubicBezTo>
                  <a:pt x="86" y="209"/>
                  <a:pt x="131" y="128"/>
                  <a:pt x="208" y="106"/>
                </a:cubicBezTo>
                <a:cubicBezTo>
                  <a:pt x="286" y="84"/>
                  <a:pt x="367" y="129"/>
                  <a:pt x="389" y="207"/>
                </a:cubicBezTo>
                <a:cubicBezTo>
                  <a:pt x="411" y="284"/>
                  <a:pt x="366" y="365"/>
                  <a:pt x="288" y="387"/>
                </a:cubicBezTo>
                <a:close/>
              </a:path>
            </a:pathLst>
          </a:custGeom>
          <a:gradFill flip="none" rotWithShape="1">
            <a:gsLst>
              <a:gs pos="0">
                <a:schemeClr val="bg2">
                  <a:lumMod val="85000"/>
                </a:schemeClr>
              </a:gs>
              <a:gs pos="74000">
                <a:schemeClr val="bg2">
                  <a:lumMod val="85000"/>
                </a:schemeClr>
              </a:gs>
              <a:gs pos="20000">
                <a:schemeClr val="bg2">
                  <a:lumMod val="85000"/>
                </a:schemeClr>
              </a:gs>
              <a:gs pos="50000">
                <a:schemeClr val="bg2">
                  <a:lumMod val="95000"/>
                </a:schemeClr>
              </a:gs>
              <a:gs pos="100000">
                <a:schemeClr val="bg2">
                  <a:lumMod val="85000"/>
                </a:schemeClr>
              </a:gs>
            </a:gsLst>
            <a:path path="circle">
              <a:fillToRect l="50000" t="50000" r="50000" b="50000"/>
            </a:path>
            <a:tileRect/>
          </a:gradFill>
          <a:ln>
            <a:noFill/>
          </a:ln>
          <a:effectLst>
            <a:outerShdw blurRad="38100" dist="25400" dir="2700000" algn="t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en-US" sz="1350"/>
          </a:p>
        </p:txBody>
      </p:sp>
      <p:sp>
        <p:nvSpPr>
          <p:cNvPr id="57" name="Freeform 11"/>
          <p:cNvSpPr>
            <a:spLocks noEditPoints="1"/>
          </p:cNvSpPr>
          <p:nvPr/>
        </p:nvSpPr>
        <p:spPr bwMode="auto">
          <a:xfrm>
            <a:off x="4599228" y="2146280"/>
            <a:ext cx="1462059" cy="1459545"/>
          </a:xfrm>
          <a:custGeom>
            <a:avLst/>
            <a:gdLst>
              <a:gd name="T0" fmla="*/ 831 w 831"/>
              <a:gd name="T1" fmla="*/ 435 h 829"/>
              <a:gd name="T2" fmla="*/ 756 w 831"/>
              <a:gd name="T3" fmla="*/ 359 h 829"/>
              <a:gd name="T4" fmla="*/ 803 w 831"/>
              <a:gd name="T5" fmla="*/ 265 h 829"/>
              <a:gd name="T6" fmla="*/ 703 w 831"/>
              <a:gd name="T7" fmla="*/ 224 h 829"/>
              <a:gd name="T8" fmla="*/ 708 w 831"/>
              <a:gd name="T9" fmla="*/ 120 h 829"/>
              <a:gd name="T10" fmla="*/ 598 w 831"/>
              <a:gd name="T11" fmla="*/ 123 h 829"/>
              <a:gd name="T12" fmla="*/ 560 w 831"/>
              <a:gd name="T13" fmla="*/ 26 h 829"/>
              <a:gd name="T14" fmla="*/ 460 w 831"/>
              <a:gd name="T15" fmla="*/ 74 h 829"/>
              <a:gd name="T16" fmla="*/ 416 w 831"/>
              <a:gd name="T17" fmla="*/ 0 h 829"/>
              <a:gd name="T18" fmla="*/ 372 w 831"/>
              <a:gd name="T19" fmla="*/ 74 h 829"/>
              <a:gd name="T20" fmla="*/ 271 w 831"/>
              <a:gd name="T21" fmla="*/ 26 h 829"/>
              <a:gd name="T22" fmla="*/ 234 w 831"/>
              <a:gd name="T23" fmla="*/ 123 h 829"/>
              <a:gd name="T24" fmla="*/ 124 w 831"/>
              <a:gd name="T25" fmla="*/ 120 h 829"/>
              <a:gd name="T26" fmla="*/ 129 w 831"/>
              <a:gd name="T27" fmla="*/ 224 h 829"/>
              <a:gd name="T28" fmla="*/ 28 w 831"/>
              <a:gd name="T29" fmla="*/ 265 h 829"/>
              <a:gd name="T30" fmla="*/ 75 w 831"/>
              <a:gd name="T31" fmla="*/ 359 h 829"/>
              <a:gd name="T32" fmla="*/ 0 w 831"/>
              <a:gd name="T33" fmla="*/ 435 h 829"/>
              <a:gd name="T34" fmla="*/ 82 w 831"/>
              <a:gd name="T35" fmla="*/ 503 h 829"/>
              <a:gd name="T36" fmla="*/ 43 w 831"/>
              <a:gd name="T37" fmla="*/ 601 h 829"/>
              <a:gd name="T38" fmla="*/ 146 w 831"/>
              <a:gd name="T39" fmla="*/ 631 h 829"/>
              <a:gd name="T40" fmla="*/ 149 w 831"/>
              <a:gd name="T41" fmla="*/ 735 h 829"/>
              <a:gd name="T42" fmla="*/ 256 w 831"/>
              <a:gd name="T43" fmla="*/ 722 h 829"/>
              <a:gd name="T44" fmla="*/ 300 w 831"/>
              <a:gd name="T45" fmla="*/ 816 h 829"/>
              <a:gd name="T46" fmla="*/ 392 w 831"/>
              <a:gd name="T47" fmla="*/ 760 h 829"/>
              <a:gd name="T48" fmla="*/ 440 w 831"/>
              <a:gd name="T49" fmla="*/ 760 h 829"/>
              <a:gd name="T50" fmla="*/ 532 w 831"/>
              <a:gd name="T51" fmla="*/ 816 h 829"/>
              <a:gd name="T52" fmla="*/ 576 w 831"/>
              <a:gd name="T53" fmla="*/ 722 h 829"/>
              <a:gd name="T54" fmla="*/ 682 w 831"/>
              <a:gd name="T55" fmla="*/ 735 h 829"/>
              <a:gd name="T56" fmla="*/ 686 w 831"/>
              <a:gd name="T57" fmla="*/ 631 h 829"/>
              <a:gd name="T58" fmla="*/ 788 w 831"/>
              <a:gd name="T59" fmla="*/ 601 h 829"/>
              <a:gd name="T60" fmla="*/ 750 w 831"/>
              <a:gd name="T61" fmla="*/ 503 h 829"/>
              <a:gd name="T62" fmla="*/ 416 w 831"/>
              <a:gd name="T63" fmla="*/ 692 h 829"/>
              <a:gd name="T64" fmla="*/ 416 w 831"/>
              <a:gd name="T65" fmla="*/ 137 h 829"/>
              <a:gd name="T66" fmla="*/ 416 w 831"/>
              <a:gd name="T67" fmla="*/ 692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1" h="829">
                <a:moveTo>
                  <a:pt x="824" y="496"/>
                </a:moveTo>
                <a:cubicBezTo>
                  <a:pt x="828" y="476"/>
                  <a:pt x="830" y="456"/>
                  <a:pt x="831" y="435"/>
                </a:cubicBezTo>
                <a:cubicBezTo>
                  <a:pt x="761" y="413"/>
                  <a:pt x="761" y="413"/>
                  <a:pt x="761" y="413"/>
                </a:cubicBezTo>
                <a:cubicBezTo>
                  <a:pt x="761" y="395"/>
                  <a:pt x="759" y="377"/>
                  <a:pt x="756" y="359"/>
                </a:cubicBezTo>
                <a:cubicBezTo>
                  <a:pt x="821" y="322"/>
                  <a:pt x="821" y="322"/>
                  <a:pt x="821" y="322"/>
                </a:cubicBezTo>
                <a:cubicBezTo>
                  <a:pt x="817" y="303"/>
                  <a:pt x="811" y="283"/>
                  <a:pt x="803" y="265"/>
                </a:cubicBezTo>
                <a:cubicBezTo>
                  <a:pt x="730" y="273"/>
                  <a:pt x="730" y="273"/>
                  <a:pt x="730" y="273"/>
                </a:cubicBezTo>
                <a:cubicBezTo>
                  <a:pt x="722" y="256"/>
                  <a:pt x="713" y="240"/>
                  <a:pt x="703" y="224"/>
                </a:cubicBezTo>
                <a:cubicBezTo>
                  <a:pt x="747" y="164"/>
                  <a:pt x="747" y="164"/>
                  <a:pt x="747" y="164"/>
                </a:cubicBezTo>
                <a:cubicBezTo>
                  <a:pt x="735" y="148"/>
                  <a:pt x="722" y="134"/>
                  <a:pt x="708" y="120"/>
                </a:cubicBezTo>
                <a:cubicBezTo>
                  <a:pt x="644" y="157"/>
                  <a:pt x="644" y="157"/>
                  <a:pt x="644" y="157"/>
                </a:cubicBezTo>
                <a:cubicBezTo>
                  <a:pt x="630" y="144"/>
                  <a:pt x="614" y="133"/>
                  <a:pt x="598" y="123"/>
                </a:cubicBezTo>
                <a:cubicBezTo>
                  <a:pt x="614" y="50"/>
                  <a:pt x="614" y="50"/>
                  <a:pt x="614" y="50"/>
                </a:cubicBezTo>
                <a:cubicBezTo>
                  <a:pt x="597" y="41"/>
                  <a:pt x="579" y="33"/>
                  <a:pt x="560" y="26"/>
                </a:cubicBezTo>
                <a:cubicBezTo>
                  <a:pt x="517" y="86"/>
                  <a:pt x="517" y="86"/>
                  <a:pt x="517" y="86"/>
                </a:cubicBezTo>
                <a:cubicBezTo>
                  <a:pt x="499" y="80"/>
                  <a:pt x="480" y="76"/>
                  <a:pt x="460" y="74"/>
                </a:cubicBezTo>
                <a:cubicBezTo>
                  <a:pt x="445" y="1"/>
                  <a:pt x="445" y="1"/>
                  <a:pt x="445" y="1"/>
                </a:cubicBezTo>
                <a:cubicBezTo>
                  <a:pt x="435" y="0"/>
                  <a:pt x="426" y="0"/>
                  <a:pt x="416" y="0"/>
                </a:cubicBezTo>
                <a:cubicBezTo>
                  <a:pt x="406" y="0"/>
                  <a:pt x="396" y="0"/>
                  <a:pt x="387" y="1"/>
                </a:cubicBezTo>
                <a:cubicBezTo>
                  <a:pt x="372" y="74"/>
                  <a:pt x="372" y="74"/>
                  <a:pt x="372" y="74"/>
                </a:cubicBezTo>
                <a:cubicBezTo>
                  <a:pt x="352" y="76"/>
                  <a:pt x="333" y="80"/>
                  <a:pt x="314" y="86"/>
                </a:cubicBezTo>
                <a:cubicBezTo>
                  <a:pt x="271" y="26"/>
                  <a:pt x="271" y="26"/>
                  <a:pt x="271" y="26"/>
                </a:cubicBezTo>
                <a:cubicBezTo>
                  <a:pt x="253" y="33"/>
                  <a:pt x="235" y="41"/>
                  <a:pt x="218" y="50"/>
                </a:cubicBezTo>
                <a:cubicBezTo>
                  <a:pt x="234" y="123"/>
                  <a:pt x="234" y="123"/>
                  <a:pt x="234" y="123"/>
                </a:cubicBezTo>
                <a:cubicBezTo>
                  <a:pt x="218" y="133"/>
                  <a:pt x="202" y="144"/>
                  <a:pt x="188" y="157"/>
                </a:cubicBezTo>
                <a:cubicBezTo>
                  <a:pt x="124" y="120"/>
                  <a:pt x="124" y="120"/>
                  <a:pt x="124" y="120"/>
                </a:cubicBezTo>
                <a:cubicBezTo>
                  <a:pt x="110" y="134"/>
                  <a:pt x="97" y="148"/>
                  <a:pt x="85" y="164"/>
                </a:cubicBezTo>
                <a:cubicBezTo>
                  <a:pt x="129" y="224"/>
                  <a:pt x="129" y="224"/>
                  <a:pt x="129" y="224"/>
                </a:cubicBezTo>
                <a:cubicBezTo>
                  <a:pt x="119" y="240"/>
                  <a:pt x="110" y="256"/>
                  <a:pt x="102" y="273"/>
                </a:cubicBezTo>
                <a:cubicBezTo>
                  <a:pt x="28" y="265"/>
                  <a:pt x="28" y="265"/>
                  <a:pt x="28" y="265"/>
                </a:cubicBezTo>
                <a:cubicBezTo>
                  <a:pt x="21" y="283"/>
                  <a:pt x="15" y="303"/>
                  <a:pt x="11" y="322"/>
                </a:cubicBezTo>
                <a:cubicBezTo>
                  <a:pt x="75" y="359"/>
                  <a:pt x="75" y="359"/>
                  <a:pt x="75" y="359"/>
                </a:cubicBezTo>
                <a:cubicBezTo>
                  <a:pt x="73" y="377"/>
                  <a:pt x="71" y="395"/>
                  <a:pt x="71" y="413"/>
                </a:cubicBezTo>
                <a:cubicBezTo>
                  <a:pt x="0" y="435"/>
                  <a:pt x="0" y="435"/>
                  <a:pt x="0" y="435"/>
                </a:cubicBezTo>
                <a:cubicBezTo>
                  <a:pt x="1" y="456"/>
                  <a:pt x="4" y="476"/>
                  <a:pt x="8" y="496"/>
                </a:cubicBezTo>
                <a:cubicBezTo>
                  <a:pt x="82" y="503"/>
                  <a:pt x="82" y="503"/>
                  <a:pt x="82" y="503"/>
                </a:cubicBezTo>
                <a:cubicBezTo>
                  <a:pt x="86" y="520"/>
                  <a:pt x="92" y="537"/>
                  <a:pt x="99" y="552"/>
                </a:cubicBezTo>
                <a:cubicBezTo>
                  <a:pt x="43" y="601"/>
                  <a:pt x="43" y="601"/>
                  <a:pt x="43" y="601"/>
                </a:cubicBezTo>
                <a:cubicBezTo>
                  <a:pt x="53" y="620"/>
                  <a:pt x="63" y="638"/>
                  <a:pt x="75" y="655"/>
                </a:cubicBezTo>
                <a:cubicBezTo>
                  <a:pt x="146" y="631"/>
                  <a:pt x="146" y="631"/>
                  <a:pt x="146" y="631"/>
                </a:cubicBezTo>
                <a:cubicBezTo>
                  <a:pt x="157" y="644"/>
                  <a:pt x="168" y="657"/>
                  <a:pt x="180" y="668"/>
                </a:cubicBezTo>
                <a:cubicBezTo>
                  <a:pt x="149" y="735"/>
                  <a:pt x="149" y="735"/>
                  <a:pt x="149" y="735"/>
                </a:cubicBezTo>
                <a:cubicBezTo>
                  <a:pt x="165" y="749"/>
                  <a:pt x="183" y="761"/>
                  <a:pt x="201" y="772"/>
                </a:cubicBezTo>
                <a:cubicBezTo>
                  <a:pt x="256" y="722"/>
                  <a:pt x="256" y="722"/>
                  <a:pt x="256" y="722"/>
                </a:cubicBezTo>
                <a:cubicBezTo>
                  <a:pt x="270" y="729"/>
                  <a:pt x="285" y="736"/>
                  <a:pt x="300" y="741"/>
                </a:cubicBezTo>
                <a:cubicBezTo>
                  <a:pt x="300" y="816"/>
                  <a:pt x="300" y="816"/>
                  <a:pt x="300" y="816"/>
                </a:cubicBezTo>
                <a:cubicBezTo>
                  <a:pt x="320" y="821"/>
                  <a:pt x="341" y="826"/>
                  <a:pt x="362" y="829"/>
                </a:cubicBezTo>
                <a:cubicBezTo>
                  <a:pt x="392" y="760"/>
                  <a:pt x="392" y="760"/>
                  <a:pt x="392" y="760"/>
                </a:cubicBezTo>
                <a:cubicBezTo>
                  <a:pt x="400" y="761"/>
                  <a:pt x="408" y="761"/>
                  <a:pt x="416" y="761"/>
                </a:cubicBezTo>
                <a:cubicBezTo>
                  <a:pt x="424" y="761"/>
                  <a:pt x="432" y="761"/>
                  <a:pt x="440" y="760"/>
                </a:cubicBezTo>
                <a:cubicBezTo>
                  <a:pt x="470" y="829"/>
                  <a:pt x="470" y="829"/>
                  <a:pt x="470" y="829"/>
                </a:cubicBezTo>
                <a:cubicBezTo>
                  <a:pt x="491" y="826"/>
                  <a:pt x="512" y="821"/>
                  <a:pt x="532" y="816"/>
                </a:cubicBezTo>
                <a:cubicBezTo>
                  <a:pt x="531" y="741"/>
                  <a:pt x="531" y="741"/>
                  <a:pt x="531" y="741"/>
                </a:cubicBezTo>
                <a:cubicBezTo>
                  <a:pt x="547" y="736"/>
                  <a:pt x="562" y="729"/>
                  <a:pt x="576" y="722"/>
                </a:cubicBezTo>
                <a:cubicBezTo>
                  <a:pt x="631" y="772"/>
                  <a:pt x="631" y="772"/>
                  <a:pt x="631" y="772"/>
                </a:cubicBezTo>
                <a:cubicBezTo>
                  <a:pt x="649" y="761"/>
                  <a:pt x="666" y="749"/>
                  <a:pt x="682" y="735"/>
                </a:cubicBezTo>
                <a:cubicBezTo>
                  <a:pt x="652" y="668"/>
                  <a:pt x="652" y="668"/>
                  <a:pt x="652" y="668"/>
                </a:cubicBezTo>
                <a:cubicBezTo>
                  <a:pt x="664" y="657"/>
                  <a:pt x="675" y="644"/>
                  <a:pt x="686" y="631"/>
                </a:cubicBezTo>
                <a:cubicBezTo>
                  <a:pt x="756" y="655"/>
                  <a:pt x="756" y="655"/>
                  <a:pt x="756" y="655"/>
                </a:cubicBezTo>
                <a:cubicBezTo>
                  <a:pt x="768" y="638"/>
                  <a:pt x="779" y="620"/>
                  <a:pt x="788" y="601"/>
                </a:cubicBezTo>
                <a:cubicBezTo>
                  <a:pt x="733" y="552"/>
                  <a:pt x="733" y="552"/>
                  <a:pt x="733" y="552"/>
                </a:cubicBezTo>
                <a:cubicBezTo>
                  <a:pt x="740" y="537"/>
                  <a:pt x="745" y="520"/>
                  <a:pt x="750" y="503"/>
                </a:cubicBezTo>
                <a:lnTo>
                  <a:pt x="824" y="496"/>
                </a:lnTo>
                <a:close/>
                <a:moveTo>
                  <a:pt x="416" y="692"/>
                </a:moveTo>
                <a:cubicBezTo>
                  <a:pt x="263" y="692"/>
                  <a:pt x="138" y="568"/>
                  <a:pt x="138" y="414"/>
                </a:cubicBezTo>
                <a:cubicBezTo>
                  <a:pt x="138" y="261"/>
                  <a:pt x="263" y="137"/>
                  <a:pt x="416" y="137"/>
                </a:cubicBezTo>
                <a:cubicBezTo>
                  <a:pt x="569" y="137"/>
                  <a:pt x="693" y="261"/>
                  <a:pt x="693" y="414"/>
                </a:cubicBezTo>
                <a:cubicBezTo>
                  <a:pt x="693" y="568"/>
                  <a:pt x="569" y="692"/>
                  <a:pt x="416" y="692"/>
                </a:cubicBezTo>
                <a:close/>
              </a:path>
            </a:pathLst>
          </a:custGeom>
          <a:gradFill flip="none" rotWithShape="1">
            <a:gsLst>
              <a:gs pos="0">
                <a:schemeClr val="bg2">
                  <a:lumMod val="85000"/>
                </a:schemeClr>
              </a:gs>
              <a:gs pos="74000">
                <a:schemeClr val="bg2">
                  <a:lumMod val="85000"/>
                </a:schemeClr>
              </a:gs>
              <a:gs pos="20000">
                <a:schemeClr val="bg2">
                  <a:lumMod val="85000"/>
                </a:schemeClr>
              </a:gs>
              <a:gs pos="50000">
                <a:schemeClr val="bg2">
                  <a:lumMod val="95000"/>
                </a:schemeClr>
              </a:gs>
              <a:gs pos="100000">
                <a:schemeClr val="bg2">
                  <a:lumMod val="85000"/>
                </a:schemeClr>
              </a:gs>
            </a:gsLst>
            <a:path path="circle">
              <a:fillToRect l="50000" t="50000" r="50000" b="50000"/>
            </a:path>
            <a:tileRect/>
          </a:gradFill>
          <a:ln>
            <a:noFill/>
          </a:ln>
          <a:effectLst>
            <a:outerShdw blurRad="38100" dist="25400" dir="2700000" algn="t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en-US" sz="1350"/>
          </a:p>
        </p:txBody>
      </p:sp>
      <p:sp>
        <p:nvSpPr>
          <p:cNvPr id="58" name="Freeform 13"/>
          <p:cNvSpPr>
            <a:spLocks noEditPoints="1"/>
          </p:cNvSpPr>
          <p:nvPr/>
        </p:nvSpPr>
        <p:spPr bwMode="auto">
          <a:xfrm>
            <a:off x="6249857" y="3749138"/>
            <a:ext cx="1443201" cy="1438174"/>
          </a:xfrm>
          <a:custGeom>
            <a:avLst/>
            <a:gdLst>
              <a:gd name="T0" fmla="*/ 820 w 820"/>
              <a:gd name="T1" fmla="*/ 409 h 817"/>
              <a:gd name="T2" fmla="*/ 755 w 820"/>
              <a:gd name="T3" fmla="*/ 340 h 817"/>
              <a:gd name="T4" fmla="*/ 791 w 820"/>
              <a:gd name="T5" fmla="*/ 260 h 817"/>
              <a:gd name="T6" fmla="*/ 706 w 820"/>
              <a:gd name="T7" fmla="*/ 220 h 817"/>
              <a:gd name="T8" fmla="*/ 711 w 820"/>
              <a:gd name="T9" fmla="*/ 131 h 817"/>
              <a:gd name="T10" fmla="*/ 617 w 820"/>
              <a:gd name="T11" fmla="*/ 125 h 817"/>
              <a:gd name="T12" fmla="*/ 588 w 820"/>
              <a:gd name="T13" fmla="*/ 40 h 817"/>
              <a:gd name="T14" fmla="*/ 499 w 820"/>
              <a:gd name="T15" fmla="*/ 69 h 817"/>
              <a:gd name="T16" fmla="*/ 441 w 820"/>
              <a:gd name="T17" fmla="*/ 1 h 817"/>
              <a:gd name="T18" fmla="*/ 379 w 820"/>
              <a:gd name="T19" fmla="*/ 1 h 817"/>
              <a:gd name="T20" fmla="*/ 321 w 820"/>
              <a:gd name="T21" fmla="*/ 69 h 817"/>
              <a:gd name="T22" fmla="*/ 232 w 820"/>
              <a:gd name="T23" fmla="*/ 40 h 817"/>
              <a:gd name="T24" fmla="*/ 203 w 820"/>
              <a:gd name="T25" fmla="*/ 125 h 817"/>
              <a:gd name="T26" fmla="*/ 109 w 820"/>
              <a:gd name="T27" fmla="*/ 131 h 817"/>
              <a:gd name="T28" fmla="*/ 114 w 820"/>
              <a:gd name="T29" fmla="*/ 220 h 817"/>
              <a:gd name="T30" fmla="*/ 29 w 820"/>
              <a:gd name="T31" fmla="*/ 260 h 817"/>
              <a:gd name="T32" fmla="*/ 65 w 820"/>
              <a:gd name="T33" fmla="*/ 340 h 817"/>
              <a:gd name="T34" fmla="*/ 0 w 820"/>
              <a:gd name="T35" fmla="*/ 409 h 817"/>
              <a:gd name="T36" fmla="*/ 63 w 820"/>
              <a:gd name="T37" fmla="*/ 468 h 817"/>
              <a:gd name="T38" fmla="*/ 28 w 820"/>
              <a:gd name="T39" fmla="*/ 557 h 817"/>
              <a:gd name="T40" fmla="*/ 107 w 820"/>
              <a:gd name="T41" fmla="*/ 589 h 817"/>
              <a:gd name="T42" fmla="*/ 107 w 820"/>
              <a:gd name="T43" fmla="*/ 684 h 817"/>
              <a:gd name="T44" fmla="*/ 191 w 820"/>
              <a:gd name="T45" fmla="*/ 685 h 817"/>
              <a:gd name="T46" fmla="*/ 225 w 820"/>
              <a:gd name="T47" fmla="*/ 775 h 817"/>
              <a:gd name="T48" fmla="*/ 304 w 820"/>
              <a:gd name="T49" fmla="*/ 745 h 817"/>
              <a:gd name="T50" fmla="*/ 368 w 820"/>
              <a:gd name="T51" fmla="*/ 817 h 817"/>
              <a:gd name="T52" fmla="*/ 410 w 820"/>
              <a:gd name="T53" fmla="*/ 761 h 817"/>
              <a:gd name="T54" fmla="*/ 452 w 820"/>
              <a:gd name="T55" fmla="*/ 817 h 817"/>
              <a:gd name="T56" fmla="*/ 516 w 820"/>
              <a:gd name="T57" fmla="*/ 745 h 817"/>
              <a:gd name="T58" fmla="*/ 595 w 820"/>
              <a:gd name="T59" fmla="*/ 775 h 817"/>
              <a:gd name="T60" fmla="*/ 629 w 820"/>
              <a:gd name="T61" fmla="*/ 685 h 817"/>
              <a:gd name="T62" fmla="*/ 714 w 820"/>
              <a:gd name="T63" fmla="*/ 684 h 817"/>
              <a:gd name="T64" fmla="*/ 713 w 820"/>
              <a:gd name="T65" fmla="*/ 589 h 817"/>
              <a:gd name="T66" fmla="*/ 792 w 820"/>
              <a:gd name="T67" fmla="*/ 557 h 817"/>
              <a:gd name="T68" fmla="*/ 757 w 820"/>
              <a:gd name="T69" fmla="*/ 468 h 817"/>
              <a:gd name="T70" fmla="*/ 410 w 820"/>
              <a:gd name="T71" fmla="*/ 704 h 817"/>
              <a:gd name="T72" fmla="*/ 410 w 820"/>
              <a:gd name="T73" fmla="*/ 113 h 817"/>
              <a:gd name="T74" fmla="*/ 410 w 820"/>
              <a:gd name="T75" fmla="*/ 704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0" h="817">
                <a:moveTo>
                  <a:pt x="761" y="425"/>
                </a:moveTo>
                <a:cubicBezTo>
                  <a:pt x="820" y="409"/>
                  <a:pt x="820" y="409"/>
                  <a:pt x="820" y="409"/>
                </a:cubicBezTo>
                <a:cubicBezTo>
                  <a:pt x="820" y="387"/>
                  <a:pt x="818" y="366"/>
                  <a:pt x="815" y="345"/>
                </a:cubicBezTo>
                <a:cubicBezTo>
                  <a:pt x="755" y="340"/>
                  <a:pt x="755" y="340"/>
                  <a:pt x="755" y="340"/>
                </a:cubicBezTo>
                <a:cubicBezTo>
                  <a:pt x="752" y="325"/>
                  <a:pt x="748" y="310"/>
                  <a:pt x="743" y="296"/>
                </a:cubicBezTo>
                <a:cubicBezTo>
                  <a:pt x="791" y="260"/>
                  <a:pt x="791" y="260"/>
                  <a:pt x="791" y="260"/>
                </a:cubicBezTo>
                <a:cubicBezTo>
                  <a:pt x="784" y="240"/>
                  <a:pt x="774" y="221"/>
                  <a:pt x="764" y="203"/>
                </a:cubicBezTo>
                <a:cubicBezTo>
                  <a:pt x="706" y="220"/>
                  <a:pt x="706" y="220"/>
                  <a:pt x="706" y="220"/>
                </a:cubicBezTo>
                <a:cubicBezTo>
                  <a:pt x="698" y="207"/>
                  <a:pt x="689" y="194"/>
                  <a:pt x="679" y="182"/>
                </a:cubicBezTo>
                <a:cubicBezTo>
                  <a:pt x="711" y="131"/>
                  <a:pt x="711" y="131"/>
                  <a:pt x="711" y="131"/>
                </a:cubicBezTo>
                <a:cubicBezTo>
                  <a:pt x="696" y="116"/>
                  <a:pt x="681" y="101"/>
                  <a:pt x="665" y="88"/>
                </a:cubicBezTo>
                <a:cubicBezTo>
                  <a:pt x="617" y="125"/>
                  <a:pt x="617" y="125"/>
                  <a:pt x="617" y="125"/>
                </a:cubicBezTo>
                <a:cubicBezTo>
                  <a:pt x="604" y="116"/>
                  <a:pt x="591" y="107"/>
                  <a:pt x="577" y="100"/>
                </a:cubicBezTo>
                <a:cubicBezTo>
                  <a:pt x="588" y="40"/>
                  <a:pt x="588" y="40"/>
                  <a:pt x="588" y="40"/>
                </a:cubicBezTo>
                <a:cubicBezTo>
                  <a:pt x="570" y="31"/>
                  <a:pt x="550" y="24"/>
                  <a:pt x="530" y="18"/>
                </a:cubicBezTo>
                <a:cubicBezTo>
                  <a:pt x="499" y="69"/>
                  <a:pt x="499" y="69"/>
                  <a:pt x="499" y="69"/>
                </a:cubicBezTo>
                <a:cubicBezTo>
                  <a:pt x="484" y="65"/>
                  <a:pt x="468" y="62"/>
                  <a:pt x="452" y="60"/>
                </a:cubicBezTo>
                <a:cubicBezTo>
                  <a:pt x="441" y="1"/>
                  <a:pt x="441" y="1"/>
                  <a:pt x="441" y="1"/>
                </a:cubicBezTo>
                <a:cubicBezTo>
                  <a:pt x="431" y="0"/>
                  <a:pt x="421" y="0"/>
                  <a:pt x="410" y="0"/>
                </a:cubicBezTo>
                <a:cubicBezTo>
                  <a:pt x="400" y="0"/>
                  <a:pt x="389" y="0"/>
                  <a:pt x="379" y="1"/>
                </a:cubicBezTo>
                <a:cubicBezTo>
                  <a:pt x="368" y="60"/>
                  <a:pt x="368" y="60"/>
                  <a:pt x="368" y="60"/>
                </a:cubicBezTo>
                <a:cubicBezTo>
                  <a:pt x="352" y="62"/>
                  <a:pt x="336" y="65"/>
                  <a:pt x="321" y="69"/>
                </a:cubicBezTo>
                <a:cubicBezTo>
                  <a:pt x="290" y="18"/>
                  <a:pt x="290" y="18"/>
                  <a:pt x="290" y="18"/>
                </a:cubicBezTo>
                <a:cubicBezTo>
                  <a:pt x="270" y="24"/>
                  <a:pt x="250" y="31"/>
                  <a:pt x="232" y="40"/>
                </a:cubicBezTo>
                <a:cubicBezTo>
                  <a:pt x="243" y="100"/>
                  <a:pt x="243" y="100"/>
                  <a:pt x="243" y="100"/>
                </a:cubicBezTo>
                <a:cubicBezTo>
                  <a:pt x="229" y="107"/>
                  <a:pt x="216" y="116"/>
                  <a:pt x="203" y="125"/>
                </a:cubicBezTo>
                <a:cubicBezTo>
                  <a:pt x="155" y="88"/>
                  <a:pt x="155" y="88"/>
                  <a:pt x="155" y="88"/>
                </a:cubicBezTo>
                <a:cubicBezTo>
                  <a:pt x="139" y="101"/>
                  <a:pt x="124" y="116"/>
                  <a:pt x="109" y="131"/>
                </a:cubicBezTo>
                <a:cubicBezTo>
                  <a:pt x="141" y="182"/>
                  <a:pt x="141" y="182"/>
                  <a:pt x="141" y="182"/>
                </a:cubicBezTo>
                <a:cubicBezTo>
                  <a:pt x="131" y="194"/>
                  <a:pt x="122" y="207"/>
                  <a:pt x="114" y="220"/>
                </a:cubicBezTo>
                <a:cubicBezTo>
                  <a:pt x="56" y="203"/>
                  <a:pt x="56" y="203"/>
                  <a:pt x="56" y="203"/>
                </a:cubicBezTo>
                <a:cubicBezTo>
                  <a:pt x="46" y="221"/>
                  <a:pt x="36" y="240"/>
                  <a:pt x="29" y="260"/>
                </a:cubicBezTo>
                <a:cubicBezTo>
                  <a:pt x="77" y="296"/>
                  <a:pt x="77" y="296"/>
                  <a:pt x="77" y="296"/>
                </a:cubicBezTo>
                <a:cubicBezTo>
                  <a:pt x="72" y="310"/>
                  <a:pt x="68" y="325"/>
                  <a:pt x="65" y="340"/>
                </a:cubicBezTo>
                <a:cubicBezTo>
                  <a:pt x="6" y="345"/>
                  <a:pt x="6" y="345"/>
                  <a:pt x="6" y="345"/>
                </a:cubicBezTo>
                <a:cubicBezTo>
                  <a:pt x="2" y="366"/>
                  <a:pt x="0" y="387"/>
                  <a:pt x="0" y="409"/>
                </a:cubicBezTo>
                <a:cubicBezTo>
                  <a:pt x="59" y="425"/>
                  <a:pt x="59" y="425"/>
                  <a:pt x="59" y="425"/>
                </a:cubicBezTo>
                <a:cubicBezTo>
                  <a:pt x="59" y="440"/>
                  <a:pt x="61" y="454"/>
                  <a:pt x="63" y="468"/>
                </a:cubicBezTo>
                <a:cubicBezTo>
                  <a:pt x="9" y="495"/>
                  <a:pt x="9" y="495"/>
                  <a:pt x="9" y="495"/>
                </a:cubicBezTo>
                <a:cubicBezTo>
                  <a:pt x="14" y="516"/>
                  <a:pt x="20" y="537"/>
                  <a:pt x="28" y="557"/>
                </a:cubicBezTo>
                <a:cubicBezTo>
                  <a:pt x="88" y="551"/>
                  <a:pt x="88" y="551"/>
                  <a:pt x="88" y="551"/>
                </a:cubicBezTo>
                <a:cubicBezTo>
                  <a:pt x="94" y="564"/>
                  <a:pt x="100" y="576"/>
                  <a:pt x="107" y="589"/>
                </a:cubicBezTo>
                <a:cubicBezTo>
                  <a:pt x="67" y="633"/>
                  <a:pt x="67" y="633"/>
                  <a:pt x="67" y="633"/>
                </a:cubicBezTo>
                <a:cubicBezTo>
                  <a:pt x="79" y="651"/>
                  <a:pt x="92" y="668"/>
                  <a:pt x="107" y="684"/>
                </a:cubicBezTo>
                <a:cubicBezTo>
                  <a:pt x="161" y="657"/>
                  <a:pt x="161" y="657"/>
                  <a:pt x="161" y="657"/>
                </a:cubicBezTo>
                <a:cubicBezTo>
                  <a:pt x="170" y="667"/>
                  <a:pt x="181" y="676"/>
                  <a:pt x="191" y="685"/>
                </a:cubicBezTo>
                <a:cubicBezTo>
                  <a:pt x="169" y="741"/>
                  <a:pt x="169" y="741"/>
                  <a:pt x="169" y="741"/>
                </a:cubicBezTo>
                <a:cubicBezTo>
                  <a:pt x="187" y="754"/>
                  <a:pt x="206" y="765"/>
                  <a:pt x="225" y="775"/>
                </a:cubicBezTo>
                <a:cubicBezTo>
                  <a:pt x="266" y="730"/>
                  <a:pt x="266" y="730"/>
                  <a:pt x="266" y="730"/>
                </a:cubicBezTo>
                <a:cubicBezTo>
                  <a:pt x="278" y="736"/>
                  <a:pt x="291" y="741"/>
                  <a:pt x="304" y="745"/>
                </a:cubicBezTo>
                <a:cubicBezTo>
                  <a:pt x="304" y="805"/>
                  <a:pt x="304" y="805"/>
                  <a:pt x="304" y="805"/>
                </a:cubicBezTo>
                <a:cubicBezTo>
                  <a:pt x="325" y="811"/>
                  <a:pt x="346" y="815"/>
                  <a:pt x="368" y="817"/>
                </a:cubicBezTo>
                <a:cubicBezTo>
                  <a:pt x="390" y="760"/>
                  <a:pt x="390" y="760"/>
                  <a:pt x="390" y="760"/>
                </a:cubicBezTo>
                <a:cubicBezTo>
                  <a:pt x="397" y="761"/>
                  <a:pt x="403" y="761"/>
                  <a:pt x="410" y="761"/>
                </a:cubicBezTo>
                <a:cubicBezTo>
                  <a:pt x="417" y="761"/>
                  <a:pt x="424" y="761"/>
                  <a:pt x="430" y="760"/>
                </a:cubicBezTo>
                <a:cubicBezTo>
                  <a:pt x="452" y="817"/>
                  <a:pt x="452" y="817"/>
                  <a:pt x="452" y="817"/>
                </a:cubicBezTo>
                <a:cubicBezTo>
                  <a:pt x="474" y="815"/>
                  <a:pt x="496" y="811"/>
                  <a:pt x="517" y="805"/>
                </a:cubicBezTo>
                <a:cubicBezTo>
                  <a:pt x="516" y="745"/>
                  <a:pt x="516" y="745"/>
                  <a:pt x="516" y="745"/>
                </a:cubicBezTo>
                <a:cubicBezTo>
                  <a:pt x="529" y="741"/>
                  <a:pt x="542" y="736"/>
                  <a:pt x="554" y="730"/>
                </a:cubicBezTo>
                <a:cubicBezTo>
                  <a:pt x="595" y="775"/>
                  <a:pt x="595" y="775"/>
                  <a:pt x="595" y="775"/>
                </a:cubicBezTo>
                <a:cubicBezTo>
                  <a:pt x="614" y="765"/>
                  <a:pt x="633" y="754"/>
                  <a:pt x="651" y="741"/>
                </a:cubicBezTo>
                <a:cubicBezTo>
                  <a:pt x="629" y="685"/>
                  <a:pt x="629" y="685"/>
                  <a:pt x="629" y="685"/>
                </a:cubicBezTo>
                <a:cubicBezTo>
                  <a:pt x="639" y="676"/>
                  <a:pt x="650" y="667"/>
                  <a:pt x="660" y="657"/>
                </a:cubicBezTo>
                <a:cubicBezTo>
                  <a:pt x="714" y="684"/>
                  <a:pt x="714" y="684"/>
                  <a:pt x="714" y="684"/>
                </a:cubicBezTo>
                <a:cubicBezTo>
                  <a:pt x="728" y="668"/>
                  <a:pt x="741" y="651"/>
                  <a:pt x="753" y="633"/>
                </a:cubicBezTo>
                <a:cubicBezTo>
                  <a:pt x="713" y="589"/>
                  <a:pt x="713" y="589"/>
                  <a:pt x="713" y="589"/>
                </a:cubicBezTo>
                <a:cubicBezTo>
                  <a:pt x="720" y="576"/>
                  <a:pt x="726" y="564"/>
                  <a:pt x="732" y="551"/>
                </a:cubicBezTo>
                <a:cubicBezTo>
                  <a:pt x="792" y="557"/>
                  <a:pt x="792" y="557"/>
                  <a:pt x="792" y="557"/>
                </a:cubicBezTo>
                <a:cubicBezTo>
                  <a:pt x="800" y="537"/>
                  <a:pt x="806" y="516"/>
                  <a:pt x="811" y="495"/>
                </a:cubicBezTo>
                <a:cubicBezTo>
                  <a:pt x="757" y="468"/>
                  <a:pt x="757" y="468"/>
                  <a:pt x="757" y="468"/>
                </a:cubicBezTo>
                <a:cubicBezTo>
                  <a:pt x="759" y="454"/>
                  <a:pt x="761" y="440"/>
                  <a:pt x="761" y="425"/>
                </a:cubicBezTo>
                <a:close/>
                <a:moveTo>
                  <a:pt x="410" y="704"/>
                </a:moveTo>
                <a:cubicBezTo>
                  <a:pt x="247" y="704"/>
                  <a:pt x="115" y="571"/>
                  <a:pt x="115" y="408"/>
                </a:cubicBezTo>
                <a:cubicBezTo>
                  <a:pt x="115" y="245"/>
                  <a:pt x="247" y="113"/>
                  <a:pt x="410" y="113"/>
                </a:cubicBezTo>
                <a:cubicBezTo>
                  <a:pt x="573" y="113"/>
                  <a:pt x="705" y="245"/>
                  <a:pt x="705" y="408"/>
                </a:cubicBezTo>
                <a:cubicBezTo>
                  <a:pt x="705" y="571"/>
                  <a:pt x="573" y="704"/>
                  <a:pt x="410" y="704"/>
                </a:cubicBezTo>
                <a:close/>
              </a:path>
            </a:pathLst>
          </a:custGeom>
          <a:gradFill flip="none" rotWithShape="1">
            <a:gsLst>
              <a:gs pos="0">
                <a:schemeClr val="bg2">
                  <a:lumMod val="85000"/>
                </a:schemeClr>
              </a:gs>
              <a:gs pos="74000">
                <a:schemeClr val="bg2">
                  <a:lumMod val="85000"/>
                </a:schemeClr>
              </a:gs>
              <a:gs pos="20000">
                <a:schemeClr val="bg2">
                  <a:lumMod val="85000"/>
                </a:schemeClr>
              </a:gs>
              <a:gs pos="50000">
                <a:schemeClr val="bg2">
                  <a:lumMod val="95000"/>
                </a:schemeClr>
              </a:gs>
              <a:gs pos="100000">
                <a:schemeClr val="bg2">
                  <a:lumMod val="85000"/>
                </a:schemeClr>
              </a:gs>
            </a:gsLst>
            <a:path path="circle">
              <a:fillToRect l="50000" t="50000" r="50000" b="50000"/>
            </a:path>
            <a:tileRect/>
          </a:gradFill>
          <a:ln>
            <a:noFill/>
          </a:ln>
          <a:effectLst>
            <a:outerShdw blurRad="38100" dist="25400" dir="2700000" algn="t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en-US" sz="1350"/>
          </a:p>
        </p:txBody>
      </p:sp>
      <p:sp>
        <p:nvSpPr>
          <p:cNvPr id="59" name="Freeform 15"/>
          <p:cNvSpPr>
            <a:spLocks noEditPoints="1"/>
          </p:cNvSpPr>
          <p:nvPr/>
        </p:nvSpPr>
        <p:spPr bwMode="auto">
          <a:xfrm>
            <a:off x="3069284" y="2675538"/>
            <a:ext cx="1441944" cy="1438174"/>
          </a:xfrm>
          <a:custGeom>
            <a:avLst/>
            <a:gdLst>
              <a:gd name="T0" fmla="*/ 819 w 819"/>
              <a:gd name="T1" fmla="*/ 409 h 817"/>
              <a:gd name="T2" fmla="*/ 754 w 819"/>
              <a:gd name="T3" fmla="*/ 340 h 817"/>
              <a:gd name="T4" fmla="*/ 791 w 819"/>
              <a:gd name="T5" fmla="*/ 260 h 817"/>
              <a:gd name="T6" fmla="*/ 705 w 819"/>
              <a:gd name="T7" fmla="*/ 220 h 817"/>
              <a:gd name="T8" fmla="*/ 710 w 819"/>
              <a:gd name="T9" fmla="*/ 132 h 817"/>
              <a:gd name="T10" fmla="*/ 616 w 819"/>
              <a:gd name="T11" fmla="*/ 125 h 817"/>
              <a:gd name="T12" fmla="*/ 588 w 819"/>
              <a:gd name="T13" fmla="*/ 41 h 817"/>
              <a:gd name="T14" fmla="*/ 498 w 819"/>
              <a:gd name="T15" fmla="*/ 69 h 817"/>
              <a:gd name="T16" fmla="*/ 440 w 819"/>
              <a:gd name="T17" fmla="*/ 1 h 817"/>
              <a:gd name="T18" fmla="*/ 378 w 819"/>
              <a:gd name="T19" fmla="*/ 1 h 817"/>
              <a:gd name="T20" fmla="*/ 320 w 819"/>
              <a:gd name="T21" fmla="*/ 69 h 817"/>
              <a:gd name="T22" fmla="*/ 231 w 819"/>
              <a:gd name="T23" fmla="*/ 41 h 817"/>
              <a:gd name="T24" fmla="*/ 202 w 819"/>
              <a:gd name="T25" fmla="*/ 125 h 817"/>
              <a:gd name="T26" fmla="*/ 109 w 819"/>
              <a:gd name="T27" fmla="*/ 132 h 817"/>
              <a:gd name="T28" fmla="*/ 113 w 819"/>
              <a:gd name="T29" fmla="*/ 220 h 817"/>
              <a:gd name="T30" fmla="*/ 28 w 819"/>
              <a:gd name="T31" fmla="*/ 260 h 817"/>
              <a:gd name="T32" fmla="*/ 65 w 819"/>
              <a:gd name="T33" fmla="*/ 340 h 817"/>
              <a:gd name="T34" fmla="*/ 0 w 819"/>
              <a:gd name="T35" fmla="*/ 409 h 817"/>
              <a:gd name="T36" fmla="*/ 63 w 819"/>
              <a:gd name="T37" fmla="*/ 469 h 817"/>
              <a:gd name="T38" fmla="*/ 27 w 819"/>
              <a:gd name="T39" fmla="*/ 557 h 817"/>
              <a:gd name="T40" fmla="*/ 107 w 819"/>
              <a:gd name="T41" fmla="*/ 589 h 817"/>
              <a:gd name="T42" fmla="*/ 106 w 819"/>
              <a:gd name="T43" fmla="*/ 685 h 817"/>
              <a:gd name="T44" fmla="*/ 191 w 819"/>
              <a:gd name="T45" fmla="*/ 685 h 817"/>
              <a:gd name="T46" fmla="*/ 225 w 819"/>
              <a:gd name="T47" fmla="*/ 775 h 817"/>
              <a:gd name="T48" fmla="*/ 303 w 819"/>
              <a:gd name="T49" fmla="*/ 745 h 817"/>
              <a:gd name="T50" fmla="*/ 368 w 819"/>
              <a:gd name="T51" fmla="*/ 817 h 817"/>
              <a:gd name="T52" fmla="*/ 409 w 819"/>
              <a:gd name="T53" fmla="*/ 761 h 817"/>
              <a:gd name="T54" fmla="*/ 451 w 819"/>
              <a:gd name="T55" fmla="*/ 817 h 817"/>
              <a:gd name="T56" fmla="*/ 515 w 819"/>
              <a:gd name="T57" fmla="*/ 745 h 817"/>
              <a:gd name="T58" fmla="*/ 594 w 819"/>
              <a:gd name="T59" fmla="*/ 775 h 817"/>
              <a:gd name="T60" fmla="*/ 628 w 819"/>
              <a:gd name="T61" fmla="*/ 685 h 817"/>
              <a:gd name="T62" fmla="*/ 713 w 819"/>
              <a:gd name="T63" fmla="*/ 685 h 817"/>
              <a:gd name="T64" fmla="*/ 712 w 819"/>
              <a:gd name="T65" fmla="*/ 589 h 817"/>
              <a:gd name="T66" fmla="*/ 792 w 819"/>
              <a:gd name="T67" fmla="*/ 557 h 817"/>
              <a:gd name="T68" fmla="*/ 756 w 819"/>
              <a:gd name="T69" fmla="*/ 469 h 817"/>
              <a:gd name="T70" fmla="*/ 409 w 819"/>
              <a:gd name="T71" fmla="*/ 695 h 817"/>
              <a:gd name="T72" fmla="*/ 409 w 819"/>
              <a:gd name="T73" fmla="*/ 123 h 817"/>
              <a:gd name="T74" fmla="*/ 409 w 819"/>
              <a:gd name="T75" fmla="*/ 695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9" h="817">
                <a:moveTo>
                  <a:pt x="761" y="425"/>
                </a:moveTo>
                <a:cubicBezTo>
                  <a:pt x="819" y="409"/>
                  <a:pt x="819" y="409"/>
                  <a:pt x="819" y="409"/>
                </a:cubicBezTo>
                <a:cubicBezTo>
                  <a:pt x="819" y="387"/>
                  <a:pt x="817" y="366"/>
                  <a:pt x="814" y="345"/>
                </a:cubicBezTo>
                <a:cubicBezTo>
                  <a:pt x="754" y="340"/>
                  <a:pt x="754" y="340"/>
                  <a:pt x="754" y="340"/>
                </a:cubicBezTo>
                <a:cubicBezTo>
                  <a:pt x="751" y="325"/>
                  <a:pt x="747" y="310"/>
                  <a:pt x="742" y="296"/>
                </a:cubicBezTo>
                <a:cubicBezTo>
                  <a:pt x="791" y="260"/>
                  <a:pt x="791" y="260"/>
                  <a:pt x="791" y="260"/>
                </a:cubicBezTo>
                <a:cubicBezTo>
                  <a:pt x="783" y="240"/>
                  <a:pt x="774" y="221"/>
                  <a:pt x="763" y="203"/>
                </a:cubicBezTo>
                <a:cubicBezTo>
                  <a:pt x="705" y="220"/>
                  <a:pt x="705" y="220"/>
                  <a:pt x="705" y="220"/>
                </a:cubicBezTo>
                <a:cubicBezTo>
                  <a:pt x="697" y="207"/>
                  <a:pt x="688" y="194"/>
                  <a:pt x="678" y="183"/>
                </a:cubicBezTo>
                <a:cubicBezTo>
                  <a:pt x="710" y="132"/>
                  <a:pt x="710" y="132"/>
                  <a:pt x="710" y="132"/>
                </a:cubicBezTo>
                <a:cubicBezTo>
                  <a:pt x="696" y="116"/>
                  <a:pt x="680" y="102"/>
                  <a:pt x="664" y="89"/>
                </a:cubicBezTo>
                <a:cubicBezTo>
                  <a:pt x="616" y="125"/>
                  <a:pt x="616" y="125"/>
                  <a:pt x="616" y="125"/>
                </a:cubicBezTo>
                <a:cubicBezTo>
                  <a:pt x="603" y="116"/>
                  <a:pt x="590" y="108"/>
                  <a:pt x="576" y="100"/>
                </a:cubicBezTo>
                <a:cubicBezTo>
                  <a:pt x="588" y="41"/>
                  <a:pt x="588" y="41"/>
                  <a:pt x="588" y="41"/>
                </a:cubicBezTo>
                <a:cubicBezTo>
                  <a:pt x="569" y="32"/>
                  <a:pt x="550" y="24"/>
                  <a:pt x="529" y="18"/>
                </a:cubicBezTo>
                <a:cubicBezTo>
                  <a:pt x="498" y="69"/>
                  <a:pt x="498" y="69"/>
                  <a:pt x="498" y="69"/>
                </a:cubicBezTo>
                <a:cubicBezTo>
                  <a:pt x="483" y="65"/>
                  <a:pt x="467" y="62"/>
                  <a:pt x="451" y="61"/>
                </a:cubicBezTo>
                <a:cubicBezTo>
                  <a:pt x="440" y="1"/>
                  <a:pt x="440" y="1"/>
                  <a:pt x="440" y="1"/>
                </a:cubicBezTo>
                <a:cubicBezTo>
                  <a:pt x="430" y="0"/>
                  <a:pt x="420" y="0"/>
                  <a:pt x="409" y="0"/>
                </a:cubicBezTo>
                <a:cubicBezTo>
                  <a:pt x="399" y="0"/>
                  <a:pt x="388" y="0"/>
                  <a:pt x="378" y="1"/>
                </a:cubicBezTo>
                <a:cubicBezTo>
                  <a:pt x="367" y="61"/>
                  <a:pt x="367" y="61"/>
                  <a:pt x="367" y="61"/>
                </a:cubicBezTo>
                <a:cubicBezTo>
                  <a:pt x="351" y="62"/>
                  <a:pt x="336" y="65"/>
                  <a:pt x="320" y="69"/>
                </a:cubicBezTo>
                <a:cubicBezTo>
                  <a:pt x="289" y="18"/>
                  <a:pt x="289" y="18"/>
                  <a:pt x="289" y="18"/>
                </a:cubicBezTo>
                <a:cubicBezTo>
                  <a:pt x="269" y="24"/>
                  <a:pt x="250" y="32"/>
                  <a:pt x="231" y="41"/>
                </a:cubicBezTo>
                <a:cubicBezTo>
                  <a:pt x="242" y="100"/>
                  <a:pt x="242" y="100"/>
                  <a:pt x="242" y="100"/>
                </a:cubicBezTo>
                <a:cubicBezTo>
                  <a:pt x="228" y="108"/>
                  <a:pt x="215" y="116"/>
                  <a:pt x="202" y="125"/>
                </a:cubicBezTo>
                <a:cubicBezTo>
                  <a:pt x="155" y="89"/>
                  <a:pt x="155" y="89"/>
                  <a:pt x="155" y="89"/>
                </a:cubicBezTo>
                <a:cubicBezTo>
                  <a:pt x="138" y="102"/>
                  <a:pt x="123" y="116"/>
                  <a:pt x="109" y="132"/>
                </a:cubicBezTo>
                <a:cubicBezTo>
                  <a:pt x="141" y="183"/>
                  <a:pt x="141" y="183"/>
                  <a:pt x="141" y="183"/>
                </a:cubicBezTo>
                <a:cubicBezTo>
                  <a:pt x="131" y="194"/>
                  <a:pt x="121" y="207"/>
                  <a:pt x="113" y="220"/>
                </a:cubicBezTo>
                <a:cubicBezTo>
                  <a:pt x="55" y="203"/>
                  <a:pt x="55" y="203"/>
                  <a:pt x="55" y="203"/>
                </a:cubicBezTo>
                <a:cubicBezTo>
                  <a:pt x="45" y="221"/>
                  <a:pt x="36" y="240"/>
                  <a:pt x="28" y="260"/>
                </a:cubicBezTo>
                <a:cubicBezTo>
                  <a:pt x="76" y="296"/>
                  <a:pt x="76" y="296"/>
                  <a:pt x="76" y="296"/>
                </a:cubicBezTo>
                <a:cubicBezTo>
                  <a:pt x="71" y="310"/>
                  <a:pt x="68" y="325"/>
                  <a:pt x="65" y="340"/>
                </a:cubicBezTo>
                <a:cubicBezTo>
                  <a:pt x="5" y="345"/>
                  <a:pt x="5" y="345"/>
                  <a:pt x="5" y="345"/>
                </a:cubicBezTo>
                <a:cubicBezTo>
                  <a:pt x="1" y="366"/>
                  <a:pt x="0" y="387"/>
                  <a:pt x="0" y="409"/>
                </a:cubicBezTo>
                <a:cubicBezTo>
                  <a:pt x="58" y="425"/>
                  <a:pt x="58" y="425"/>
                  <a:pt x="58" y="425"/>
                </a:cubicBezTo>
                <a:cubicBezTo>
                  <a:pt x="59" y="440"/>
                  <a:pt x="60" y="454"/>
                  <a:pt x="63" y="469"/>
                </a:cubicBezTo>
                <a:cubicBezTo>
                  <a:pt x="9" y="495"/>
                  <a:pt x="9" y="495"/>
                  <a:pt x="9" y="495"/>
                </a:cubicBezTo>
                <a:cubicBezTo>
                  <a:pt x="13" y="516"/>
                  <a:pt x="19" y="537"/>
                  <a:pt x="27" y="557"/>
                </a:cubicBezTo>
                <a:cubicBezTo>
                  <a:pt x="87" y="551"/>
                  <a:pt x="87" y="551"/>
                  <a:pt x="87" y="551"/>
                </a:cubicBezTo>
                <a:cubicBezTo>
                  <a:pt x="93" y="564"/>
                  <a:pt x="99" y="577"/>
                  <a:pt x="107" y="589"/>
                </a:cubicBezTo>
                <a:cubicBezTo>
                  <a:pt x="66" y="633"/>
                  <a:pt x="66" y="633"/>
                  <a:pt x="66" y="633"/>
                </a:cubicBezTo>
                <a:cubicBezTo>
                  <a:pt x="78" y="651"/>
                  <a:pt x="91" y="669"/>
                  <a:pt x="106" y="685"/>
                </a:cubicBezTo>
                <a:cubicBezTo>
                  <a:pt x="160" y="658"/>
                  <a:pt x="160" y="658"/>
                  <a:pt x="160" y="658"/>
                </a:cubicBezTo>
                <a:cubicBezTo>
                  <a:pt x="169" y="667"/>
                  <a:pt x="180" y="677"/>
                  <a:pt x="191" y="685"/>
                </a:cubicBezTo>
                <a:cubicBezTo>
                  <a:pt x="169" y="741"/>
                  <a:pt x="169" y="741"/>
                  <a:pt x="169" y="741"/>
                </a:cubicBezTo>
                <a:cubicBezTo>
                  <a:pt x="186" y="754"/>
                  <a:pt x="205" y="765"/>
                  <a:pt x="225" y="775"/>
                </a:cubicBezTo>
                <a:cubicBezTo>
                  <a:pt x="265" y="730"/>
                  <a:pt x="265" y="730"/>
                  <a:pt x="265" y="730"/>
                </a:cubicBezTo>
                <a:cubicBezTo>
                  <a:pt x="277" y="736"/>
                  <a:pt x="290" y="741"/>
                  <a:pt x="303" y="745"/>
                </a:cubicBezTo>
                <a:cubicBezTo>
                  <a:pt x="303" y="805"/>
                  <a:pt x="303" y="805"/>
                  <a:pt x="303" y="805"/>
                </a:cubicBezTo>
                <a:cubicBezTo>
                  <a:pt x="324" y="811"/>
                  <a:pt x="345" y="815"/>
                  <a:pt x="368" y="817"/>
                </a:cubicBezTo>
                <a:cubicBezTo>
                  <a:pt x="389" y="761"/>
                  <a:pt x="389" y="761"/>
                  <a:pt x="389" y="761"/>
                </a:cubicBezTo>
                <a:cubicBezTo>
                  <a:pt x="396" y="761"/>
                  <a:pt x="402" y="761"/>
                  <a:pt x="409" y="761"/>
                </a:cubicBezTo>
                <a:cubicBezTo>
                  <a:pt x="416" y="761"/>
                  <a:pt x="423" y="761"/>
                  <a:pt x="429" y="761"/>
                </a:cubicBezTo>
                <a:cubicBezTo>
                  <a:pt x="451" y="817"/>
                  <a:pt x="451" y="817"/>
                  <a:pt x="451" y="817"/>
                </a:cubicBezTo>
                <a:cubicBezTo>
                  <a:pt x="473" y="815"/>
                  <a:pt x="495" y="811"/>
                  <a:pt x="516" y="805"/>
                </a:cubicBezTo>
                <a:cubicBezTo>
                  <a:pt x="515" y="745"/>
                  <a:pt x="515" y="745"/>
                  <a:pt x="515" y="745"/>
                </a:cubicBezTo>
                <a:cubicBezTo>
                  <a:pt x="528" y="741"/>
                  <a:pt x="541" y="736"/>
                  <a:pt x="554" y="730"/>
                </a:cubicBezTo>
                <a:cubicBezTo>
                  <a:pt x="594" y="775"/>
                  <a:pt x="594" y="775"/>
                  <a:pt x="594" y="775"/>
                </a:cubicBezTo>
                <a:cubicBezTo>
                  <a:pt x="614" y="765"/>
                  <a:pt x="632" y="754"/>
                  <a:pt x="650" y="741"/>
                </a:cubicBezTo>
                <a:cubicBezTo>
                  <a:pt x="628" y="685"/>
                  <a:pt x="628" y="685"/>
                  <a:pt x="628" y="685"/>
                </a:cubicBezTo>
                <a:cubicBezTo>
                  <a:pt x="639" y="677"/>
                  <a:pt x="649" y="667"/>
                  <a:pt x="659" y="658"/>
                </a:cubicBezTo>
                <a:cubicBezTo>
                  <a:pt x="713" y="685"/>
                  <a:pt x="713" y="685"/>
                  <a:pt x="713" y="685"/>
                </a:cubicBezTo>
                <a:cubicBezTo>
                  <a:pt x="727" y="669"/>
                  <a:pt x="741" y="651"/>
                  <a:pt x="753" y="633"/>
                </a:cubicBezTo>
                <a:cubicBezTo>
                  <a:pt x="712" y="589"/>
                  <a:pt x="712" y="589"/>
                  <a:pt x="712" y="589"/>
                </a:cubicBezTo>
                <a:cubicBezTo>
                  <a:pt x="719" y="577"/>
                  <a:pt x="726" y="564"/>
                  <a:pt x="731" y="551"/>
                </a:cubicBezTo>
                <a:cubicBezTo>
                  <a:pt x="792" y="557"/>
                  <a:pt x="792" y="557"/>
                  <a:pt x="792" y="557"/>
                </a:cubicBezTo>
                <a:cubicBezTo>
                  <a:pt x="799" y="537"/>
                  <a:pt x="805" y="516"/>
                  <a:pt x="810" y="495"/>
                </a:cubicBezTo>
                <a:cubicBezTo>
                  <a:pt x="756" y="469"/>
                  <a:pt x="756" y="469"/>
                  <a:pt x="756" y="469"/>
                </a:cubicBezTo>
                <a:cubicBezTo>
                  <a:pt x="758" y="454"/>
                  <a:pt x="760" y="440"/>
                  <a:pt x="761" y="425"/>
                </a:cubicBezTo>
                <a:close/>
                <a:moveTo>
                  <a:pt x="409" y="695"/>
                </a:moveTo>
                <a:cubicBezTo>
                  <a:pt x="251" y="695"/>
                  <a:pt x="123" y="567"/>
                  <a:pt x="123" y="409"/>
                </a:cubicBezTo>
                <a:cubicBezTo>
                  <a:pt x="123" y="251"/>
                  <a:pt x="251" y="123"/>
                  <a:pt x="409" y="123"/>
                </a:cubicBezTo>
                <a:cubicBezTo>
                  <a:pt x="567" y="123"/>
                  <a:pt x="695" y="251"/>
                  <a:pt x="695" y="409"/>
                </a:cubicBezTo>
                <a:cubicBezTo>
                  <a:pt x="695" y="567"/>
                  <a:pt x="567" y="695"/>
                  <a:pt x="409" y="695"/>
                </a:cubicBezTo>
                <a:close/>
              </a:path>
            </a:pathLst>
          </a:custGeom>
          <a:gradFill flip="none" rotWithShape="1">
            <a:gsLst>
              <a:gs pos="0">
                <a:schemeClr val="bg2">
                  <a:lumMod val="85000"/>
                </a:schemeClr>
              </a:gs>
              <a:gs pos="74000">
                <a:schemeClr val="bg2">
                  <a:lumMod val="85000"/>
                </a:schemeClr>
              </a:gs>
              <a:gs pos="20000">
                <a:schemeClr val="bg2">
                  <a:lumMod val="85000"/>
                </a:schemeClr>
              </a:gs>
              <a:gs pos="50000">
                <a:schemeClr val="bg2">
                  <a:lumMod val="95000"/>
                </a:schemeClr>
              </a:gs>
              <a:gs pos="100000">
                <a:schemeClr val="bg2">
                  <a:lumMod val="85000"/>
                </a:schemeClr>
              </a:gs>
            </a:gsLst>
            <a:path path="circle">
              <a:fillToRect l="50000" t="50000" r="50000" b="50000"/>
            </a:path>
            <a:tileRect/>
          </a:gradFill>
          <a:ln>
            <a:noFill/>
          </a:ln>
          <a:effectLst>
            <a:outerShdw blurRad="38100" dist="25400" dir="2700000" algn="tl" rotWithShape="0">
              <a:prstClr val="black">
                <a:alpha val="20000"/>
              </a:prstClr>
            </a:outerShdw>
          </a:effectLst>
        </p:spPr>
        <p:txBody>
          <a:bodyPr vert="horz" wrap="square" lIns="68580" tIns="34290" rIns="68580" bIns="34290" numCol="1" anchor="t" anchorCtr="0" compatLnSpc="1">
            <a:prstTxWarp prst="textNoShape">
              <a:avLst/>
            </a:prstTxWarp>
          </a:bodyPr>
          <a:lstStyle/>
          <a:p>
            <a:endParaRPr lang="en-US" sz="1350" dirty="0"/>
          </a:p>
        </p:txBody>
      </p:sp>
      <p:cxnSp>
        <p:nvCxnSpPr>
          <p:cNvPr id="60" name="Straight Arrow Connector 59"/>
          <p:cNvCxnSpPr/>
          <p:nvPr/>
        </p:nvCxnSpPr>
        <p:spPr>
          <a:xfrm flipH="1">
            <a:off x="2355979" y="4448373"/>
            <a:ext cx="603795" cy="0"/>
          </a:xfrm>
          <a:prstGeom prst="straightConnector1">
            <a:avLst/>
          </a:prstGeom>
          <a:ln w="12700">
            <a:tailEnd type="ova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2574698" y="2807869"/>
            <a:ext cx="933777" cy="329981"/>
            <a:chOff x="3216499" y="2689403"/>
            <a:chExt cx="1013460" cy="358140"/>
          </a:xfrm>
        </p:grpSpPr>
        <p:cxnSp>
          <p:nvCxnSpPr>
            <p:cNvPr id="62" name="Straight Arrow Connector 61"/>
            <p:cNvCxnSpPr/>
            <p:nvPr/>
          </p:nvCxnSpPr>
          <p:spPr>
            <a:xfrm flipH="1">
              <a:off x="3216499" y="2689403"/>
              <a:ext cx="655320" cy="0"/>
            </a:xfrm>
            <a:prstGeom prst="straightConnector1">
              <a:avLst/>
            </a:prstGeom>
            <a:ln w="127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871819" y="2689403"/>
              <a:ext cx="358140" cy="35814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26978" y="4268752"/>
            <a:ext cx="2304729" cy="432118"/>
          </a:xfrm>
          <a:prstGeom prst="rect">
            <a:avLst/>
          </a:prstGeom>
          <a:noFill/>
        </p:spPr>
        <p:txBody>
          <a:bodyPr wrap="square" rtlCol="0">
            <a:spAutoFit/>
          </a:bodyPr>
          <a:lstStyle/>
          <a:p>
            <a:pPr algn="r"/>
            <a:r>
              <a:rPr lang="en-US" dirty="0" smtClean="0">
                <a:latin typeface="+mj-lt"/>
              </a:rPr>
              <a:t>Title</a:t>
            </a:r>
            <a:endParaRPr lang="en-US" dirty="0">
              <a:latin typeface="+mj-lt"/>
            </a:endParaRPr>
          </a:p>
        </p:txBody>
      </p:sp>
      <p:sp>
        <p:nvSpPr>
          <p:cNvPr id="65" name="TextBox 64"/>
          <p:cNvSpPr txBox="1"/>
          <p:nvPr/>
        </p:nvSpPr>
        <p:spPr>
          <a:xfrm>
            <a:off x="457123" y="2596247"/>
            <a:ext cx="2075362" cy="432118"/>
          </a:xfrm>
          <a:prstGeom prst="rect">
            <a:avLst/>
          </a:prstGeom>
          <a:noFill/>
        </p:spPr>
        <p:txBody>
          <a:bodyPr wrap="square" rtlCol="0">
            <a:spAutoFit/>
          </a:bodyPr>
          <a:lstStyle/>
          <a:p>
            <a:pPr algn="r"/>
            <a:r>
              <a:rPr lang="en-US" dirty="0" smtClean="0">
                <a:latin typeface="+mj-lt"/>
              </a:rPr>
              <a:t>Title</a:t>
            </a:r>
            <a:endParaRPr lang="en-US" dirty="0">
              <a:latin typeface="+mj-lt"/>
            </a:endParaRPr>
          </a:p>
        </p:txBody>
      </p:sp>
      <p:sp>
        <p:nvSpPr>
          <p:cNvPr id="66" name="TextBox 65"/>
          <p:cNvSpPr txBox="1"/>
          <p:nvPr/>
        </p:nvSpPr>
        <p:spPr>
          <a:xfrm>
            <a:off x="457123" y="5339164"/>
            <a:ext cx="2900163" cy="432118"/>
          </a:xfrm>
          <a:prstGeom prst="rect">
            <a:avLst/>
          </a:prstGeom>
          <a:noFill/>
        </p:spPr>
        <p:txBody>
          <a:bodyPr wrap="square" rtlCol="0">
            <a:spAutoFit/>
          </a:bodyPr>
          <a:lstStyle/>
          <a:p>
            <a:pPr algn="r"/>
            <a:r>
              <a:rPr lang="en-US" dirty="0" smtClean="0">
                <a:latin typeface="+mj-lt"/>
              </a:rPr>
              <a:t>Title</a:t>
            </a:r>
            <a:endParaRPr lang="en-US" dirty="0">
              <a:latin typeface="+mj-lt"/>
            </a:endParaRPr>
          </a:p>
        </p:txBody>
      </p:sp>
      <p:sp>
        <p:nvSpPr>
          <p:cNvPr id="67" name="TextBox 66"/>
          <p:cNvSpPr txBox="1"/>
          <p:nvPr/>
        </p:nvSpPr>
        <p:spPr>
          <a:xfrm>
            <a:off x="6764249" y="1737634"/>
            <a:ext cx="2306158" cy="432118"/>
          </a:xfrm>
          <a:prstGeom prst="rect">
            <a:avLst/>
          </a:prstGeom>
          <a:noFill/>
        </p:spPr>
        <p:txBody>
          <a:bodyPr wrap="square" rtlCol="0">
            <a:spAutoFit/>
          </a:bodyPr>
          <a:lstStyle/>
          <a:p>
            <a:r>
              <a:rPr lang="en-US" dirty="0" smtClean="0">
                <a:latin typeface="+mj-lt"/>
              </a:rPr>
              <a:t>Title</a:t>
            </a:r>
            <a:endParaRPr lang="en-US" dirty="0">
              <a:latin typeface="+mj-lt"/>
            </a:endParaRPr>
          </a:p>
        </p:txBody>
      </p:sp>
      <p:sp>
        <p:nvSpPr>
          <p:cNvPr id="68" name="TextBox 67"/>
          <p:cNvSpPr txBox="1"/>
          <p:nvPr/>
        </p:nvSpPr>
        <p:spPr>
          <a:xfrm>
            <a:off x="7459962" y="2954871"/>
            <a:ext cx="2420657" cy="432118"/>
          </a:xfrm>
          <a:prstGeom prst="rect">
            <a:avLst/>
          </a:prstGeom>
          <a:noFill/>
        </p:spPr>
        <p:txBody>
          <a:bodyPr wrap="square" rtlCol="0">
            <a:spAutoFit/>
          </a:bodyPr>
          <a:lstStyle/>
          <a:p>
            <a:r>
              <a:rPr lang="en-US" dirty="0" smtClean="0">
                <a:latin typeface="+mj-lt"/>
              </a:rPr>
              <a:t>Title</a:t>
            </a:r>
            <a:endParaRPr lang="en-US" dirty="0">
              <a:latin typeface="+mj-lt"/>
            </a:endParaRPr>
          </a:p>
        </p:txBody>
      </p:sp>
      <p:sp>
        <p:nvSpPr>
          <p:cNvPr id="69" name="TextBox 68"/>
          <p:cNvSpPr txBox="1"/>
          <p:nvPr/>
        </p:nvSpPr>
        <p:spPr>
          <a:xfrm>
            <a:off x="8084905" y="5057953"/>
            <a:ext cx="2072182" cy="432118"/>
          </a:xfrm>
          <a:prstGeom prst="rect">
            <a:avLst/>
          </a:prstGeom>
          <a:noFill/>
        </p:spPr>
        <p:txBody>
          <a:bodyPr wrap="square" rtlCol="0">
            <a:spAutoFit/>
          </a:bodyPr>
          <a:lstStyle/>
          <a:p>
            <a:r>
              <a:rPr lang="en-US" dirty="0" smtClean="0">
                <a:latin typeface="+mj-lt"/>
              </a:rPr>
              <a:t>Title</a:t>
            </a:r>
            <a:endParaRPr lang="en-US" dirty="0">
              <a:latin typeface="+mj-lt"/>
            </a:endParaRPr>
          </a:p>
        </p:txBody>
      </p:sp>
      <p:grpSp>
        <p:nvGrpSpPr>
          <p:cNvPr id="70" name="Group 69"/>
          <p:cNvGrpSpPr/>
          <p:nvPr/>
        </p:nvGrpSpPr>
        <p:grpSpPr>
          <a:xfrm>
            <a:off x="3458540" y="4993576"/>
            <a:ext cx="1296472" cy="541835"/>
            <a:chOff x="4175760" y="5061623"/>
            <a:chExt cx="1407107" cy="588071"/>
          </a:xfrm>
        </p:grpSpPr>
        <p:cxnSp>
          <p:nvCxnSpPr>
            <p:cNvPr id="71" name="Straight Arrow Connector 70"/>
            <p:cNvCxnSpPr/>
            <p:nvPr/>
          </p:nvCxnSpPr>
          <p:spPr>
            <a:xfrm flipH="1">
              <a:off x="4175760" y="5649694"/>
              <a:ext cx="826049" cy="0"/>
            </a:xfrm>
            <a:prstGeom prst="straightConnector1">
              <a:avLst/>
            </a:prstGeom>
            <a:ln w="12700">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4997406" y="5061623"/>
              <a:ext cx="585461" cy="58546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515109" y="1990236"/>
            <a:ext cx="1185713" cy="588938"/>
            <a:chOff x="6407827" y="1801996"/>
            <a:chExt cx="1286895" cy="639195"/>
          </a:xfrm>
        </p:grpSpPr>
        <p:cxnSp>
          <p:nvCxnSpPr>
            <p:cNvPr id="74" name="Straight Arrow Connector 73"/>
            <p:cNvCxnSpPr/>
            <p:nvPr/>
          </p:nvCxnSpPr>
          <p:spPr>
            <a:xfrm>
              <a:off x="7039402" y="1801996"/>
              <a:ext cx="655320" cy="0"/>
            </a:xfrm>
            <a:prstGeom prst="straightConnector1">
              <a:avLst/>
            </a:prstGeom>
            <a:ln w="12700">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6407827" y="1809616"/>
              <a:ext cx="631575" cy="63157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287015" y="3117866"/>
            <a:ext cx="1092802" cy="473102"/>
            <a:chOff x="7245602" y="3025850"/>
            <a:chExt cx="1186056" cy="513474"/>
          </a:xfrm>
        </p:grpSpPr>
        <p:cxnSp>
          <p:nvCxnSpPr>
            <p:cNvPr id="77" name="Straight Arrow Connector 76"/>
            <p:cNvCxnSpPr/>
            <p:nvPr/>
          </p:nvCxnSpPr>
          <p:spPr>
            <a:xfrm>
              <a:off x="7753501" y="3025850"/>
              <a:ext cx="678157" cy="0"/>
            </a:xfrm>
            <a:prstGeom prst="straightConnector1">
              <a:avLst/>
            </a:prstGeom>
            <a:ln w="12700">
              <a:solidFill>
                <a:schemeClr val="accent5"/>
              </a:solidFill>
              <a:tailEnd type="ova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7245602" y="3028461"/>
              <a:ext cx="510862" cy="510863"/>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7213477" y="4729505"/>
            <a:ext cx="783141" cy="496551"/>
            <a:chOff x="8251124" y="4775016"/>
            <a:chExt cx="849969" cy="538923"/>
          </a:xfrm>
        </p:grpSpPr>
        <p:cxnSp>
          <p:nvCxnSpPr>
            <p:cNvPr id="80" name="Straight Arrow Connector 79"/>
            <p:cNvCxnSpPr/>
            <p:nvPr/>
          </p:nvCxnSpPr>
          <p:spPr>
            <a:xfrm>
              <a:off x="8779816" y="5313939"/>
              <a:ext cx="321277" cy="0"/>
            </a:xfrm>
            <a:prstGeom prst="straightConnector1">
              <a:avLst/>
            </a:prstGeom>
            <a:ln w="1270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8251124" y="4775016"/>
              <a:ext cx="528692" cy="5286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4459963" y="3988339"/>
            <a:ext cx="1156705" cy="1155315"/>
            <a:chOff x="4420473" y="3926808"/>
            <a:chExt cx="988637" cy="987449"/>
          </a:xfrm>
        </p:grpSpPr>
        <p:sp>
          <p:nvSpPr>
            <p:cNvPr id="83" name="Oval 6"/>
            <p:cNvSpPr>
              <a:spLocks noChangeArrowheads="1"/>
            </p:cNvSpPr>
            <p:nvPr/>
          </p:nvSpPr>
          <p:spPr bwMode="auto">
            <a:xfrm>
              <a:off x="4420473" y="3926808"/>
              <a:ext cx="988637" cy="987449"/>
            </a:xfrm>
            <a:prstGeom prst="ellipse">
              <a:avLst/>
            </a:prstGeom>
            <a:solidFill>
              <a:schemeClr val="accent3"/>
            </a:solidFill>
            <a:ln>
              <a:noFill/>
            </a:ln>
          </p:spPr>
          <p:txBody>
            <a:bodyPr vert="horz" wrap="square" lIns="68580" tIns="34290" rIns="68580" bIns="34290" numCol="1" anchor="t" anchorCtr="0" compatLnSpc="1">
              <a:prstTxWarp prst="textNoShape">
                <a:avLst/>
              </a:prstTxWarp>
            </a:bodyPr>
            <a:lstStyle/>
            <a:p>
              <a:endParaRPr lang="en-US" sz="1350"/>
            </a:p>
          </p:txBody>
        </p:sp>
        <p:pic>
          <p:nvPicPr>
            <p:cNvPr id="84" name="Picture 8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587880" y="4095998"/>
              <a:ext cx="697214" cy="697214"/>
            </a:xfrm>
            <a:prstGeom prst="rect">
              <a:avLst/>
            </a:prstGeom>
          </p:spPr>
        </p:pic>
      </p:grpSp>
      <p:grpSp>
        <p:nvGrpSpPr>
          <p:cNvPr id="85" name="Group 84"/>
          <p:cNvGrpSpPr/>
          <p:nvPr/>
        </p:nvGrpSpPr>
        <p:grpSpPr>
          <a:xfrm>
            <a:off x="3396326" y="2990391"/>
            <a:ext cx="831979" cy="830526"/>
            <a:chOff x="3511382" y="3073861"/>
            <a:chExt cx="711093" cy="709851"/>
          </a:xfrm>
        </p:grpSpPr>
        <p:sp>
          <p:nvSpPr>
            <p:cNvPr id="86" name="Oval 16"/>
            <p:cNvSpPr>
              <a:spLocks noChangeArrowheads="1"/>
            </p:cNvSpPr>
            <p:nvPr/>
          </p:nvSpPr>
          <p:spPr bwMode="auto">
            <a:xfrm>
              <a:off x="3511382" y="3073861"/>
              <a:ext cx="711093" cy="709851"/>
            </a:xfrm>
            <a:prstGeom prst="ellipse">
              <a:avLst/>
            </a:prstGeom>
            <a:solidFill>
              <a:schemeClr val="accent2"/>
            </a:solidFill>
            <a:ln>
              <a:noFill/>
            </a:ln>
          </p:spPr>
          <p:txBody>
            <a:bodyPr vert="horz" wrap="square" lIns="68580" tIns="34290" rIns="68580" bIns="34290" numCol="1" anchor="t" anchorCtr="0" compatLnSpc="1">
              <a:prstTxWarp prst="textNoShape">
                <a:avLst/>
              </a:prstTxWarp>
            </a:bodyPr>
            <a:lstStyle/>
            <a:p>
              <a:endParaRPr lang="en-US" sz="1350"/>
            </a:p>
          </p:txBody>
        </p:sp>
        <p:pic>
          <p:nvPicPr>
            <p:cNvPr id="87" name="Picture 86"/>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672929" y="3183606"/>
              <a:ext cx="430820" cy="430820"/>
            </a:xfrm>
            <a:prstGeom prst="rect">
              <a:avLst/>
            </a:prstGeom>
          </p:spPr>
        </p:pic>
      </p:grpSp>
      <p:grpSp>
        <p:nvGrpSpPr>
          <p:cNvPr id="88" name="Group 87"/>
          <p:cNvGrpSpPr/>
          <p:nvPr/>
        </p:nvGrpSpPr>
        <p:grpSpPr>
          <a:xfrm>
            <a:off x="2970804" y="4239001"/>
            <a:ext cx="443687" cy="440807"/>
            <a:chOff x="3147688" y="4141049"/>
            <a:chExt cx="379220" cy="376758"/>
          </a:xfrm>
        </p:grpSpPr>
        <p:sp>
          <p:nvSpPr>
            <p:cNvPr id="89" name="Oval 8"/>
            <p:cNvSpPr>
              <a:spLocks noChangeArrowheads="1"/>
            </p:cNvSpPr>
            <p:nvPr/>
          </p:nvSpPr>
          <p:spPr bwMode="auto">
            <a:xfrm>
              <a:off x="3147688" y="4141049"/>
              <a:ext cx="379220" cy="376758"/>
            </a:xfrm>
            <a:prstGeom prst="ellipse">
              <a:avLst/>
            </a:prstGeom>
            <a:solidFill>
              <a:schemeClr val="accent1"/>
            </a:solidFill>
            <a:ln>
              <a:noFill/>
            </a:ln>
          </p:spPr>
          <p:txBody>
            <a:bodyPr vert="horz" wrap="square" lIns="68580" tIns="34290" rIns="68580" bIns="34290" numCol="1" anchor="t" anchorCtr="0" compatLnSpc="1">
              <a:prstTxWarp prst="textNoShape">
                <a:avLst/>
              </a:prstTxWarp>
            </a:bodyPr>
            <a:lstStyle/>
            <a:p>
              <a:endParaRPr lang="en-US" sz="1350"/>
            </a:p>
          </p:txBody>
        </p:sp>
        <p:grpSp>
          <p:nvGrpSpPr>
            <p:cNvPr id="90" name="Group 89"/>
            <p:cNvGrpSpPr>
              <a:grpSpLocks noChangeAspect="1"/>
            </p:cNvGrpSpPr>
            <p:nvPr/>
          </p:nvGrpSpPr>
          <p:grpSpPr>
            <a:xfrm>
              <a:off x="3228199" y="4180406"/>
              <a:ext cx="236910" cy="271326"/>
              <a:chOff x="4339907" y="1982741"/>
              <a:chExt cx="3246695" cy="3718358"/>
            </a:xfrm>
          </p:grpSpPr>
          <p:sp>
            <p:nvSpPr>
              <p:cNvPr id="91" name="Freeform 5"/>
              <p:cNvSpPr>
                <a:spLocks/>
              </p:cNvSpPr>
              <p:nvPr/>
            </p:nvSpPr>
            <p:spPr bwMode="auto">
              <a:xfrm>
                <a:off x="4339907" y="1982741"/>
                <a:ext cx="3246695" cy="3718358"/>
              </a:xfrm>
              <a:custGeom>
                <a:avLst/>
                <a:gdLst>
                  <a:gd name="T0" fmla="*/ 1015 w 1463"/>
                  <a:gd name="T1" fmla="*/ 1383 h 1676"/>
                  <a:gd name="T2" fmla="*/ 980 w 1463"/>
                  <a:gd name="T3" fmla="*/ 1408 h 1676"/>
                  <a:gd name="T4" fmla="*/ 980 w 1463"/>
                  <a:gd name="T5" fmla="*/ 1409 h 1676"/>
                  <a:gd name="T6" fmla="*/ 964 w 1463"/>
                  <a:gd name="T7" fmla="*/ 1621 h 1676"/>
                  <a:gd name="T8" fmla="*/ 906 w 1463"/>
                  <a:gd name="T9" fmla="*/ 1676 h 1676"/>
                  <a:gd name="T10" fmla="*/ 279 w 1463"/>
                  <a:gd name="T11" fmla="*/ 1676 h 1676"/>
                  <a:gd name="T12" fmla="*/ 234 w 1463"/>
                  <a:gd name="T13" fmla="*/ 1655 h 1676"/>
                  <a:gd name="T14" fmla="*/ 220 w 1463"/>
                  <a:gd name="T15" fmla="*/ 1607 h 1676"/>
                  <a:gd name="T16" fmla="*/ 277 w 1463"/>
                  <a:gd name="T17" fmla="*/ 1285 h 1676"/>
                  <a:gd name="T18" fmla="*/ 247 w 1463"/>
                  <a:gd name="T19" fmla="*/ 1173 h 1676"/>
                  <a:gd name="T20" fmla="*/ 34 w 1463"/>
                  <a:gd name="T21" fmla="*/ 762 h 1676"/>
                  <a:gd name="T22" fmla="*/ 160 w 1463"/>
                  <a:gd name="T23" fmla="*/ 214 h 1676"/>
                  <a:gd name="T24" fmla="*/ 676 w 1463"/>
                  <a:gd name="T25" fmla="*/ 0 h 1676"/>
                  <a:gd name="T26" fmla="*/ 1331 w 1463"/>
                  <a:gd name="T27" fmla="*/ 422 h 1676"/>
                  <a:gd name="T28" fmla="*/ 1334 w 1463"/>
                  <a:gd name="T29" fmla="*/ 588 h 1676"/>
                  <a:gd name="T30" fmla="*/ 1329 w 1463"/>
                  <a:gd name="T31" fmla="*/ 610 h 1676"/>
                  <a:gd name="T32" fmla="*/ 1326 w 1463"/>
                  <a:gd name="T33" fmla="*/ 623 h 1676"/>
                  <a:gd name="T34" fmla="*/ 1321 w 1463"/>
                  <a:gd name="T35" fmla="*/ 668 h 1676"/>
                  <a:gd name="T36" fmla="*/ 1334 w 1463"/>
                  <a:gd name="T37" fmla="*/ 695 h 1676"/>
                  <a:gd name="T38" fmla="*/ 1402 w 1463"/>
                  <a:gd name="T39" fmla="*/ 800 h 1676"/>
                  <a:gd name="T40" fmla="*/ 1449 w 1463"/>
                  <a:gd name="T41" fmla="*/ 868 h 1676"/>
                  <a:gd name="T42" fmla="*/ 1450 w 1463"/>
                  <a:gd name="T43" fmla="*/ 870 h 1676"/>
                  <a:gd name="T44" fmla="*/ 1458 w 1463"/>
                  <a:gd name="T45" fmla="*/ 922 h 1676"/>
                  <a:gd name="T46" fmla="*/ 1423 w 1463"/>
                  <a:gd name="T47" fmla="*/ 962 h 1676"/>
                  <a:gd name="T48" fmla="*/ 1373 w 1463"/>
                  <a:gd name="T49" fmla="*/ 984 h 1676"/>
                  <a:gd name="T50" fmla="*/ 1389 w 1463"/>
                  <a:gd name="T51" fmla="*/ 1021 h 1676"/>
                  <a:gd name="T52" fmla="*/ 1386 w 1463"/>
                  <a:gd name="T53" fmla="*/ 1065 h 1676"/>
                  <a:gd name="T54" fmla="*/ 1354 w 1463"/>
                  <a:gd name="T55" fmla="*/ 1093 h 1676"/>
                  <a:gd name="T56" fmla="*/ 1348 w 1463"/>
                  <a:gd name="T57" fmla="*/ 1094 h 1676"/>
                  <a:gd name="T58" fmla="*/ 1356 w 1463"/>
                  <a:gd name="T59" fmla="*/ 1107 h 1676"/>
                  <a:gd name="T60" fmla="*/ 1355 w 1463"/>
                  <a:gd name="T61" fmla="*/ 1168 h 1676"/>
                  <a:gd name="T62" fmla="*/ 1316 w 1463"/>
                  <a:gd name="T63" fmla="*/ 1219 h 1676"/>
                  <a:gd name="T64" fmla="*/ 1314 w 1463"/>
                  <a:gd name="T65" fmla="*/ 1273 h 1676"/>
                  <a:gd name="T66" fmla="*/ 1289 w 1463"/>
                  <a:gd name="T67" fmla="*/ 1393 h 1676"/>
                  <a:gd name="T68" fmla="*/ 1202 w 1463"/>
                  <a:gd name="T69" fmla="*/ 1423 h 1676"/>
                  <a:gd name="T70" fmla="*/ 1023 w 1463"/>
                  <a:gd name="T71" fmla="*/ 1386 h 1676"/>
                  <a:gd name="T72" fmla="*/ 1015 w 1463"/>
                  <a:gd name="T73" fmla="*/ 1383 h 1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3" h="1676">
                    <a:moveTo>
                      <a:pt x="1015" y="1383"/>
                    </a:moveTo>
                    <a:cubicBezTo>
                      <a:pt x="996" y="1383"/>
                      <a:pt x="981" y="1399"/>
                      <a:pt x="980" y="1408"/>
                    </a:cubicBezTo>
                    <a:cubicBezTo>
                      <a:pt x="980" y="1409"/>
                      <a:pt x="980" y="1409"/>
                      <a:pt x="980" y="1409"/>
                    </a:cubicBezTo>
                    <a:cubicBezTo>
                      <a:pt x="976" y="1448"/>
                      <a:pt x="970" y="1512"/>
                      <a:pt x="964" y="1621"/>
                    </a:cubicBezTo>
                    <a:cubicBezTo>
                      <a:pt x="963" y="1651"/>
                      <a:pt x="937" y="1676"/>
                      <a:pt x="906" y="1676"/>
                    </a:cubicBezTo>
                    <a:cubicBezTo>
                      <a:pt x="279" y="1676"/>
                      <a:pt x="279" y="1676"/>
                      <a:pt x="279" y="1676"/>
                    </a:cubicBezTo>
                    <a:cubicBezTo>
                      <a:pt x="260" y="1676"/>
                      <a:pt x="245" y="1668"/>
                      <a:pt x="234" y="1655"/>
                    </a:cubicBezTo>
                    <a:cubicBezTo>
                      <a:pt x="222" y="1641"/>
                      <a:pt x="218" y="1624"/>
                      <a:pt x="220" y="1607"/>
                    </a:cubicBezTo>
                    <a:cubicBezTo>
                      <a:pt x="277" y="1285"/>
                      <a:pt x="277" y="1285"/>
                      <a:pt x="277" y="1285"/>
                    </a:cubicBezTo>
                    <a:cubicBezTo>
                      <a:pt x="285" y="1245"/>
                      <a:pt x="274" y="1204"/>
                      <a:pt x="247" y="1173"/>
                    </a:cubicBezTo>
                    <a:cubicBezTo>
                      <a:pt x="159" y="1067"/>
                      <a:pt x="62" y="940"/>
                      <a:pt x="34" y="762"/>
                    </a:cubicBezTo>
                    <a:cubicBezTo>
                      <a:pt x="0" y="538"/>
                      <a:pt x="44" y="350"/>
                      <a:pt x="160" y="214"/>
                    </a:cubicBezTo>
                    <a:cubicBezTo>
                      <a:pt x="277" y="78"/>
                      <a:pt x="465" y="0"/>
                      <a:pt x="676" y="0"/>
                    </a:cubicBezTo>
                    <a:cubicBezTo>
                      <a:pt x="940" y="0"/>
                      <a:pt x="1258" y="133"/>
                      <a:pt x="1331" y="422"/>
                    </a:cubicBezTo>
                    <a:cubicBezTo>
                      <a:pt x="1344" y="476"/>
                      <a:pt x="1345" y="538"/>
                      <a:pt x="1334" y="588"/>
                    </a:cubicBezTo>
                    <a:cubicBezTo>
                      <a:pt x="1329" y="610"/>
                      <a:pt x="1329" y="610"/>
                      <a:pt x="1329" y="610"/>
                    </a:cubicBezTo>
                    <a:cubicBezTo>
                      <a:pt x="1328" y="614"/>
                      <a:pt x="1327" y="618"/>
                      <a:pt x="1326" y="623"/>
                    </a:cubicBezTo>
                    <a:cubicBezTo>
                      <a:pt x="1321" y="639"/>
                      <a:pt x="1316" y="658"/>
                      <a:pt x="1321" y="668"/>
                    </a:cubicBezTo>
                    <a:cubicBezTo>
                      <a:pt x="1334" y="695"/>
                      <a:pt x="1334" y="695"/>
                      <a:pt x="1334" y="695"/>
                    </a:cubicBezTo>
                    <a:cubicBezTo>
                      <a:pt x="1352" y="732"/>
                      <a:pt x="1378" y="767"/>
                      <a:pt x="1402" y="800"/>
                    </a:cubicBezTo>
                    <a:cubicBezTo>
                      <a:pt x="1418" y="822"/>
                      <a:pt x="1435" y="845"/>
                      <a:pt x="1449" y="868"/>
                    </a:cubicBezTo>
                    <a:cubicBezTo>
                      <a:pt x="1450" y="870"/>
                      <a:pt x="1450" y="870"/>
                      <a:pt x="1450" y="870"/>
                    </a:cubicBezTo>
                    <a:cubicBezTo>
                      <a:pt x="1460" y="886"/>
                      <a:pt x="1463" y="904"/>
                      <a:pt x="1458" y="922"/>
                    </a:cubicBezTo>
                    <a:cubicBezTo>
                      <a:pt x="1452" y="940"/>
                      <a:pt x="1440" y="955"/>
                      <a:pt x="1423" y="962"/>
                    </a:cubicBezTo>
                    <a:cubicBezTo>
                      <a:pt x="1373" y="984"/>
                      <a:pt x="1373" y="984"/>
                      <a:pt x="1373" y="984"/>
                    </a:cubicBezTo>
                    <a:cubicBezTo>
                      <a:pt x="1389" y="1021"/>
                      <a:pt x="1389" y="1021"/>
                      <a:pt x="1389" y="1021"/>
                    </a:cubicBezTo>
                    <a:cubicBezTo>
                      <a:pt x="1394" y="1036"/>
                      <a:pt x="1394" y="1052"/>
                      <a:pt x="1386" y="1065"/>
                    </a:cubicBezTo>
                    <a:cubicBezTo>
                      <a:pt x="1380" y="1080"/>
                      <a:pt x="1368" y="1089"/>
                      <a:pt x="1354" y="1093"/>
                    </a:cubicBezTo>
                    <a:cubicBezTo>
                      <a:pt x="1348" y="1094"/>
                      <a:pt x="1348" y="1094"/>
                      <a:pt x="1348" y="1094"/>
                    </a:cubicBezTo>
                    <a:cubicBezTo>
                      <a:pt x="1356" y="1107"/>
                      <a:pt x="1356" y="1107"/>
                      <a:pt x="1356" y="1107"/>
                    </a:cubicBezTo>
                    <a:cubicBezTo>
                      <a:pt x="1368" y="1126"/>
                      <a:pt x="1368" y="1150"/>
                      <a:pt x="1355" y="1168"/>
                    </a:cubicBezTo>
                    <a:cubicBezTo>
                      <a:pt x="1316" y="1219"/>
                      <a:pt x="1316" y="1219"/>
                      <a:pt x="1316" y="1219"/>
                    </a:cubicBezTo>
                    <a:cubicBezTo>
                      <a:pt x="1311" y="1227"/>
                      <a:pt x="1312" y="1251"/>
                      <a:pt x="1314" y="1273"/>
                    </a:cubicBezTo>
                    <a:cubicBezTo>
                      <a:pt x="1316" y="1312"/>
                      <a:pt x="1318" y="1362"/>
                      <a:pt x="1289" y="1393"/>
                    </a:cubicBezTo>
                    <a:cubicBezTo>
                      <a:pt x="1270" y="1414"/>
                      <a:pt x="1241" y="1423"/>
                      <a:pt x="1202" y="1423"/>
                    </a:cubicBezTo>
                    <a:cubicBezTo>
                      <a:pt x="1157" y="1423"/>
                      <a:pt x="1098" y="1411"/>
                      <a:pt x="1023" y="1386"/>
                    </a:cubicBezTo>
                    <a:cubicBezTo>
                      <a:pt x="1021" y="1385"/>
                      <a:pt x="1018" y="1383"/>
                      <a:pt x="1015" y="1383"/>
                    </a:cubicBezTo>
                    <a:close/>
                  </a:path>
                </a:pathLst>
              </a:custGeom>
              <a:solidFill>
                <a:schemeClr val="accent5">
                  <a:lumMod val="20000"/>
                  <a:lumOff val="80000"/>
                </a:schemeClr>
              </a:solidFill>
              <a:ln w="19050">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92" name="Freeform 6"/>
              <p:cNvSpPr>
                <a:spLocks/>
              </p:cNvSpPr>
              <p:nvPr/>
            </p:nvSpPr>
            <p:spPr bwMode="auto">
              <a:xfrm>
                <a:off x="5755931" y="2119783"/>
                <a:ext cx="1462671" cy="1118513"/>
              </a:xfrm>
              <a:custGeom>
                <a:avLst/>
                <a:gdLst>
                  <a:gd name="T0" fmla="*/ 653 w 659"/>
                  <a:gd name="T1" fmla="*/ 504 h 504"/>
                  <a:gd name="T2" fmla="*/ 475 w 659"/>
                  <a:gd name="T3" fmla="*/ 481 h 504"/>
                  <a:gd name="T4" fmla="*/ 449 w 659"/>
                  <a:gd name="T5" fmla="*/ 411 h 504"/>
                  <a:gd name="T6" fmla="*/ 375 w 659"/>
                  <a:gd name="T7" fmla="*/ 370 h 504"/>
                  <a:gd name="T8" fmla="*/ 292 w 659"/>
                  <a:gd name="T9" fmla="*/ 390 h 504"/>
                  <a:gd name="T10" fmla="*/ 247 w 659"/>
                  <a:gd name="T11" fmla="*/ 451 h 504"/>
                  <a:gd name="T12" fmla="*/ 63 w 659"/>
                  <a:gd name="T13" fmla="*/ 427 h 504"/>
                  <a:gd name="T14" fmla="*/ 90 w 659"/>
                  <a:gd name="T15" fmla="*/ 228 h 504"/>
                  <a:gd name="T16" fmla="*/ 80 w 659"/>
                  <a:gd name="T17" fmla="*/ 225 h 504"/>
                  <a:gd name="T18" fmla="*/ 6 w 659"/>
                  <a:gd name="T19" fmla="*/ 120 h 504"/>
                  <a:gd name="T20" fmla="*/ 105 w 659"/>
                  <a:gd name="T21" fmla="*/ 35 h 504"/>
                  <a:gd name="T22" fmla="*/ 115 w 659"/>
                  <a:gd name="T23" fmla="*/ 36 h 504"/>
                  <a:gd name="T24" fmla="*/ 119 w 659"/>
                  <a:gd name="T25" fmla="*/ 3 h 504"/>
                  <a:gd name="T26" fmla="*/ 160 w 659"/>
                  <a:gd name="T27" fmla="*/ 0 h 504"/>
                  <a:gd name="T28" fmla="*/ 282 w 659"/>
                  <a:gd name="T29" fmla="*/ 42 h 504"/>
                  <a:gd name="T30" fmla="*/ 295 w 659"/>
                  <a:gd name="T31" fmla="*/ 42 h 504"/>
                  <a:gd name="T32" fmla="*/ 444 w 659"/>
                  <a:gd name="T33" fmla="*/ 110 h 504"/>
                  <a:gd name="T34" fmla="*/ 575 w 659"/>
                  <a:gd name="T35" fmla="*/ 263 h 504"/>
                  <a:gd name="T36" fmla="*/ 626 w 659"/>
                  <a:gd name="T37" fmla="*/ 337 h 504"/>
                  <a:gd name="T38" fmla="*/ 625 w 659"/>
                  <a:gd name="T39" fmla="*/ 348 h 504"/>
                  <a:gd name="T40" fmla="*/ 659 w 659"/>
                  <a:gd name="T41" fmla="*/ 457 h 504"/>
                  <a:gd name="T42" fmla="*/ 653 w 659"/>
                  <a:gd name="T43"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59" h="504">
                    <a:moveTo>
                      <a:pt x="653" y="504"/>
                    </a:moveTo>
                    <a:cubicBezTo>
                      <a:pt x="475" y="481"/>
                      <a:pt x="475" y="481"/>
                      <a:pt x="475" y="481"/>
                    </a:cubicBezTo>
                    <a:cubicBezTo>
                      <a:pt x="475" y="456"/>
                      <a:pt x="466" y="430"/>
                      <a:pt x="449" y="411"/>
                    </a:cubicBezTo>
                    <a:cubicBezTo>
                      <a:pt x="429" y="388"/>
                      <a:pt x="404" y="373"/>
                      <a:pt x="375" y="370"/>
                    </a:cubicBezTo>
                    <a:cubicBezTo>
                      <a:pt x="346" y="366"/>
                      <a:pt x="316" y="373"/>
                      <a:pt x="292" y="390"/>
                    </a:cubicBezTo>
                    <a:cubicBezTo>
                      <a:pt x="270" y="405"/>
                      <a:pt x="255" y="427"/>
                      <a:pt x="247" y="451"/>
                    </a:cubicBezTo>
                    <a:cubicBezTo>
                      <a:pt x="63" y="427"/>
                      <a:pt x="63" y="427"/>
                      <a:pt x="63" y="427"/>
                    </a:cubicBezTo>
                    <a:cubicBezTo>
                      <a:pt x="90" y="228"/>
                      <a:pt x="90" y="228"/>
                      <a:pt x="90" y="228"/>
                    </a:cubicBezTo>
                    <a:cubicBezTo>
                      <a:pt x="80" y="225"/>
                      <a:pt x="80" y="225"/>
                      <a:pt x="80" y="225"/>
                    </a:cubicBezTo>
                    <a:cubicBezTo>
                      <a:pt x="31" y="214"/>
                      <a:pt x="0" y="169"/>
                      <a:pt x="6" y="120"/>
                    </a:cubicBezTo>
                    <a:cubicBezTo>
                      <a:pt x="12" y="69"/>
                      <a:pt x="56" y="34"/>
                      <a:pt x="105" y="35"/>
                    </a:cubicBezTo>
                    <a:cubicBezTo>
                      <a:pt x="115" y="36"/>
                      <a:pt x="115" y="36"/>
                      <a:pt x="115" y="36"/>
                    </a:cubicBezTo>
                    <a:cubicBezTo>
                      <a:pt x="119" y="3"/>
                      <a:pt x="119" y="3"/>
                      <a:pt x="119" y="3"/>
                    </a:cubicBezTo>
                    <a:cubicBezTo>
                      <a:pt x="132" y="1"/>
                      <a:pt x="145" y="0"/>
                      <a:pt x="160" y="0"/>
                    </a:cubicBezTo>
                    <a:cubicBezTo>
                      <a:pt x="206" y="0"/>
                      <a:pt x="248" y="15"/>
                      <a:pt x="282" y="42"/>
                    </a:cubicBezTo>
                    <a:cubicBezTo>
                      <a:pt x="287" y="42"/>
                      <a:pt x="291" y="42"/>
                      <a:pt x="295" y="42"/>
                    </a:cubicBezTo>
                    <a:cubicBezTo>
                      <a:pt x="354" y="42"/>
                      <a:pt x="409" y="69"/>
                      <a:pt x="444" y="110"/>
                    </a:cubicBezTo>
                    <a:cubicBezTo>
                      <a:pt x="518" y="123"/>
                      <a:pt x="572" y="186"/>
                      <a:pt x="575" y="263"/>
                    </a:cubicBezTo>
                    <a:cubicBezTo>
                      <a:pt x="604" y="275"/>
                      <a:pt x="626" y="303"/>
                      <a:pt x="626" y="337"/>
                    </a:cubicBezTo>
                    <a:cubicBezTo>
                      <a:pt x="626" y="340"/>
                      <a:pt x="625" y="344"/>
                      <a:pt x="625" y="348"/>
                    </a:cubicBezTo>
                    <a:cubicBezTo>
                      <a:pt x="646" y="379"/>
                      <a:pt x="659" y="417"/>
                      <a:pt x="659" y="457"/>
                    </a:cubicBezTo>
                    <a:cubicBezTo>
                      <a:pt x="659" y="473"/>
                      <a:pt x="656" y="488"/>
                      <a:pt x="653" y="504"/>
                    </a:cubicBezTo>
                    <a:close/>
                  </a:path>
                </a:pathLst>
              </a:custGeom>
              <a:solidFill>
                <a:schemeClr val="accent1">
                  <a:lumMod val="60000"/>
                  <a:lumOff val="40000"/>
                </a:schemeClr>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93" name="Freeform 7"/>
              <p:cNvSpPr>
                <a:spLocks/>
              </p:cNvSpPr>
              <p:nvPr/>
            </p:nvSpPr>
            <p:spPr bwMode="auto">
              <a:xfrm>
                <a:off x="5771481" y="2967739"/>
                <a:ext cx="1419133" cy="1118513"/>
              </a:xfrm>
              <a:custGeom>
                <a:avLst/>
                <a:gdLst>
                  <a:gd name="T0" fmla="*/ 4 w 639"/>
                  <a:gd name="T1" fmla="*/ 468 h 504"/>
                  <a:gd name="T2" fmla="*/ 74 w 639"/>
                  <a:gd name="T3" fmla="*/ 440 h 504"/>
                  <a:gd name="T4" fmla="*/ 114 w 639"/>
                  <a:gd name="T5" fmla="*/ 366 h 504"/>
                  <a:gd name="T6" fmla="*/ 93 w 639"/>
                  <a:gd name="T7" fmla="*/ 283 h 504"/>
                  <a:gd name="T8" fmla="*/ 33 w 639"/>
                  <a:gd name="T9" fmla="*/ 240 h 504"/>
                  <a:gd name="T10" fmla="*/ 56 w 639"/>
                  <a:gd name="T11" fmla="*/ 64 h 504"/>
                  <a:gd name="T12" fmla="*/ 256 w 639"/>
                  <a:gd name="T13" fmla="*/ 91 h 504"/>
                  <a:gd name="T14" fmla="*/ 258 w 639"/>
                  <a:gd name="T15" fmla="*/ 81 h 504"/>
                  <a:gd name="T16" fmla="*/ 365 w 639"/>
                  <a:gd name="T17" fmla="*/ 7 h 504"/>
                  <a:gd name="T18" fmla="*/ 449 w 639"/>
                  <a:gd name="T19" fmla="*/ 106 h 504"/>
                  <a:gd name="T20" fmla="*/ 448 w 639"/>
                  <a:gd name="T21" fmla="*/ 115 h 504"/>
                  <a:gd name="T22" fmla="*/ 639 w 639"/>
                  <a:gd name="T23" fmla="*/ 140 h 504"/>
                  <a:gd name="T24" fmla="*/ 564 w 639"/>
                  <a:gd name="T25" fmla="*/ 234 h 504"/>
                  <a:gd name="T26" fmla="*/ 421 w 639"/>
                  <a:gd name="T27" fmla="*/ 337 h 504"/>
                  <a:gd name="T28" fmla="*/ 349 w 639"/>
                  <a:gd name="T29" fmla="*/ 319 h 504"/>
                  <a:gd name="T30" fmla="*/ 257 w 639"/>
                  <a:gd name="T31" fmla="*/ 374 h 504"/>
                  <a:gd name="T32" fmla="*/ 70 w 639"/>
                  <a:gd name="T33" fmla="*/ 504 h 504"/>
                  <a:gd name="T34" fmla="*/ 0 w 639"/>
                  <a:gd name="T35" fmla="*/ 491 h 504"/>
                  <a:gd name="T36" fmla="*/ 4 w 639"/>
                  <a:gd name="T37" fmla="*/ 468 h 504"/>
                  <a:gd name="T38" fmla="*/ 4 w 639"/>
                  <a:gd name="T39" fmla="*/ 468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9" h="504">
                    <a:moveTo>
                      <a:pt x="4" y="468"/>
                    </a:moveTo>
                    <a:cubicBezTo>
                      <a:pt x="29" y="467"/>
                      <a:pt x="53" y="457"/>
                      <a:pt x="74" y="440"/>
                    </a:cubicBezTo>
                    <a:cubicBezTo>
                      <a:pt x="96" y="422"/>
                      <a:pt x="110" y="395"/>
                      <a:pt x="114" y="366"/>
                    </a:cubicBezTo>
                    <a:cubicBezTo>
                      <a:pt x="118" y="337"/>
                      <a:pt x="110" y="308"/>
                      <a:pt x="93" y="283"/>
                    </a:cubicBezTo>
                    <a:cubicBezTo>
                      <a:pt x="79" y="263"/>
                      <a:pt x="58" y="247"/>
                      <a:pt x="33" y="240"/>
                    </a:cubicBezTo>
                    <a:cubicBezTo>
                      <a:pt x="56" y="64"/>
                      <a:pt x="56" y="64"/>
                      <a:pt x="56" y="64"/>
                    </a:cubicBezTo>
                    <a:cubicBezTo>
                      <a:pt x="256" y="91"/>
                      <a:pt x="256" y="91"/>
                      <a:pt x="256" y="91"/>
                    </a:cubicBezTo>
                    <a:cubicBezTo>
                      <a:pt x="258" y="81"/>
                      <a:pt x="258" y="81"/>
                      <a:pt x="258" y="81"/>
                    </a:cubicBezTo>
                    <a:cubicBezTo>
                      <a:pt x="269" y="32"/>
                      <a:pt x="314" y="0"/>
                      <a:pt x="365" y="7"/>
                    </a:cubicBezTo>
                    <a:cubicBezTo>
                      <a:pt x="415" y="13"/>
                      <a:pt x="450" y="56"/>
                      <a:pt x="449" y="106"/>
                    </a:cubicBezTo>
                    <a:cubicBezTo>
                      <a:pt x="448" y="115"/>
                      <a:pt x="448" y="115"/>
                      <a:pt x="448" y="115"/>
                    </a:cubicBezTo>
                    <a:cubicBezTo>
                      <a:pt x="639" y="140"/>
                      <a:pt x="639" y="140"/>
                      <a:pt x="639" y="140"/>
                    </a:cubicBezTo>
                    <a:cubicBezTo>
                      <a:pt x="625" y="179"/>
                      <a:pt x="598" y="212"/>
                      <a:pt x="564" y="234"/>
                    </a:cubicBezTo>
                    <a:cubicBezTo>
                      <a:pt x="544" y="293"/>
                      <a:pt x="488" y="337"/>
                      <a:pt x="421" y="337"/>
                    </a:cubicBezTo>
                    <a:cubicBezTo>
                      <a:pt x="394" y="337"/>
                      <a:pt x="370" y="330"/>
                      <a:pt x="349" y="319"/>
                    </a:cubicBezTo>
                    <a:cubicBezTo>
                      <a:pt x="326" y="347"/>
                      <a:pt x="295" y="367"/>
                      <a:pt x="257" y="374"/>
                    </a:cubicBezTo>
                    <a:cubicBezTo>
                      <a:pt x="229" y="451"/>
                      <a:pt x="157" y="504"/>
                      <a:pt x="70" y="504"/>
                    </a:cubicBezTo>
                    <a:cubicBezTo>
                      <a:pt x="46" y="504"/>
                      <a:pt x="22" y="499"/>
                      <a:pt x="0" y="491"/>
                    </a:cubicBezTo>
                    <a:cubicBezTo>
                      <a:pt x="4" y="468"/>
                      <a:pt x="4" y="468"/>
                      <a:pt x="4" y="468"/>
                    </a:cubicBezTo>
                    <a:cubicBezTo>
                      <a:pt x="4" y="468"/>
                      <a:pt x="4" y="468"/>
                      <a:pt x="4" y="468"/>
                    </a:cubicBezTo>
                    <a:close/>
                  </a:path>
                </a:pathLst>
              </a:custGeom>
              <a:solidFill>
                <a:schemeClr val="accent1">
                  <a:lumMod val="60000"/>
                  <a:lumOff val="40000"/>
                </a:schemeClr>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94" name="Freeform 8"/>
              <p:cNvSpPr>
                <a:spLocks/>
              </p:cNvSpPr>
              <p:nvPr/>
            </p:nvSpPr>
            <p:spPr bwMode="auto">
              <a:xfrm>
                <a:off x="4473632" y="2923164"/>
                <a:ext cx="1522795" cy="1406694"/>
              </a:xfrm>
              <a:custGeom>
                <a:avLst/>
                <a:gdLst>
                  <a:gd name="T0" fmla="*/ 0 w 686"/>
                  <a:gd name="T1" fmla="*/ 150 h 634"/>
                  <a:gd name="T2" fmla="*/ 41 w 686"/>
                  <a:gd name="T3" fmla="*/ 41 h 634"/>
                  <a:gd name="T4" fmla="*/ 40 w 686"/>
                  <a:gd name="T5" fmla="*/ 16 h 634"/>
                  <a:gd name="T6" fmla="*/ 40 w 686"/>
                  <a:gd name="T7" fmla="*/ 0 h 634"/>
                  <a:gd name="T8" fmla="*/ 210 w 686"/>
                  <a:gd name="T9" fmla="*/ 23 h 634"/>
                  <a:gd name="T10" fmla="*/ 238 w 686"/>
                  <a:gd name="T11" fmla="*/ 93 h 634"/>
                  <a:gd name="T12" fmla="*/ 312 w 686"/>
                  <a:gd name="T13" fmla="*/ 133 h 634"/>
                  <a:gd name="T14" fmla="*/ 326 w 686"/>
                  <a:gd name="T15" fmla="*/ 134 h 634"/>
                  <a:gd name="T16" fmla="*/ 394 w 686"/>
                  <a:gd name="T17" fmla="*/ 114 h 634"/>
                  <a:gd name="T18" fmla="*/ 438 w 686"/>
                  <a:gd name="T19" fmla="*/ 52 h 634"/>
                  <a:gd name="T20" fmla="*/ 621 w 686"/>
                  <a:gd name="T21" fmla="*/ 76 h 634"/>
                  <a:gd name="T22" fmla="*/ 596 w 686"/>
                  <a:gd name="T23" fmla="*/ 275 h 634"/>
                  <a:gd name="T24" fmla="*/ 604 w 686"/>
                  <a:gd name="T25" fmla="*/ 277 h 634"/>
                  <a:gd name="T26" fmla="*/ 679 w 686"/>
                  <a:gd name="T27" fmla="*/ 384 h 634"/>
                  <a:gd name="T28" fmla="*/ 580 w 686"/>
                  <a:gd name="T29" fmla="*/ 467 h 634"/>
                  <a:gd name="T30" fmla="*/ 571 w 686"/>
                  <a:gd name="T31" fmla="*/ 467 h 634"/>
                  <a:gd name="T32" fmla="*/ 562 w 686"/>
                  <a:gd name="T33" fmla="*/ 530 h 634"/>
                  <a:gd name="T34" fmla="*/ 364 w 686"/>
                  <a:gd name="T35" fmla="*/ 634 h 634"/>
                  <a:gd name="T36" fmla="*/ 139 w 686"/>
                  <a:gd name="T37" fmla="*/ 479 h 634"/>
                  <a:gd name="T38" fmla="*/ 13 w 686"/>
                  <a:gd name="T39" fmla="*/ 266 h 634"/>
                  <a:gd name="T40" fmla="*/ 17 w 686"/>
                  <a:gd name="T41" fmla="*/ 223 h 634"/>
                  <a:gd name="T42" fmla="*/ 0 w 686"/>
                  <a:gd name="T43" fmla="*/ 150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6" h="634">
                    <a:moveTo>
                      <a:pt x="0" y="150"/>
                    </a:moveTo>
                    <a:cubicBezTo>
                      <a:pt x="0" y="108"/>
                      <a:pt x="15" y="70"/>
                      <a:pt x="41" y="41"/>
                    </a:cubicBezTo>
                    <a:cubicBezTo>
                      <a:pt x="40" y="33"/>
                      <a:pt x="40" y="24"/>
                      <a:pt x="40" y="16"/>
                    </a:cubicBezTo>
                    <a:cubicBezTo>
                      <a:pt x="40" y="10"/>
                      <a:pt x="40" y="5"/>
                      <a:pt x="40" y="0"/>
                    </a:cubicBezTo>
                    <a:cubicBezTo>
                      <a:pt x="210" y="23"/>
                      <a:pt x="210" y="23"/>
                      <a:pt x="210" y="23"/>
                    </a:cubicBezTo>
                    <a:cubicBezTo>
                      <a:pt x="211" y="49"/>
                      <a:pt x="221" y="73"/>
                      <a:pt x="238" y="93"/>
                    </a:cubicBezTo>
                    <a:cubicBezTo>
                      <a:pt x="256" y="115"/>
                      <a:pt x="283" y="130"/>
                      <a:pt x="312" y="133"/>
                    </a:cubicBezTo>
                    <a:cubicBezTo>
                      <a:pt x="317" y="134"/>
                      <a:pt x="321" y="134"/>
                      <a:pt x="326" y="134"/>
                    </a:cubicBezTo>
                    <a:cubicBezTo>
                      <a:pt x="350" y="134"/>
                      <a:pt x="373" y="127"/>
                      <a:pt x="394" y="114"/>
                    </a:cubicBezTo>
                    <a:cubicBezTo>
                      <a:pt x="415" y="98"/>
                      <a:pt x="430" y="78"/>
                      <a:pt x="438" y="52"/>
                    </a:cubicBezTo>
                    <a:cubicBezTo>
                      <a:pt x="621" y="76"/>
                      <a:pt x="621" y="76"/>
                      <a:pt x="621" y="76"/>
                    </a:cubicBezTo>
                    <a:cubicBezTo>
                      <a:pt x="596" y="275"/>
                      <a:pt x="596" y="275"/>
                      <a:pt x="596" y="275"/>
                    </a:cubicBezTo>
                    <a:cubicBezTo>
                      <a:pt x="604" y="277"/>
                      <a:pt x="604" y="277"/>
                      <a:pt x="604" y="277"/>
                    </a:cubicBezTo>
                    <a:cubicBezTo>
                      <a:pt x="654" y="288"/>
                      <a:pt x="686" y="334"/>
                      <a:pt x="679" y="384"/>
                    </a:cubicBezTo>
                    <a:cubicBezTo>
                      <a:pt x="672" y="433"/>
                      <a:pt x="630" y="470"/>
                      <a:pt x="580" y="467"/>
                    </a:cubicBezTo>
                    <a:cubicBezTo>
                      <a:pt x="571" y="467"/>
                      <a:pt x="571" y="467"/>
                      <a:pt x="571" y="467"/>
                    </a:cubicBezTo>
                    <a:cubicBezTo>
                      <a:pt x="562" y="530"/>
                      <a:pt x="562" y="530"/>
                      <a:pt x="562" y="530"/>
                    </a:cubicBezTo>
                    <a:cubicBezTo>
                      <a:pt x="519" y="593"/>
                      <a:pt x="446" y="634"/>
                      <a:pt x="364" y="634"/>
                    </a:cubicBezTo>
                    <a:cubicBezTo>
                      <a:pt x="261" y="634"/>
                      <a:pt x="174" y="569"/>
                      <a:pt x="139" y="479"/>
                    </a:cubicBezTo>
                    <a:cubicBezTo>
                      <a:pt x="64" y="438"/>
                      <a:pt x="13" y="358"/>
                      <a:pt x="13" y="266"/>
                    </a:cubicBezTo>
                    <a:cubicBezTo>
                      <a:pt x="13" y="252"/>
                      <a:pt x="14" y="237"/>
                      <a:pt x="17" y="223"/>
                    </a:cubicBezTo>
                    <a:cubicBezTo>
                      <a:pt x="6" y="201"/>
                      <a:pt x="0" y="177"/>
                      <a:pt x="0" y="150"/>
                    </a:cubicBezTo>
                    <a:close/>
                  </a:path>
                </a:pathLst>
              </a:custGeom>
              <a:solidFill>
                <a:schemeClr val="accent1">
                  <a:lumMod val="60000"/>
                  <a:lumOff val="40000"/>
                </a:schemeClr>
              </a:solidFill>
              <a:ln>
                <a:noFill/>
              </a:ln>
              <a:extLst/>
            </p:spPr>
            <p:txBody>
              <a:bodyPr vert="horz" wrap="square" lIns="68580" tIns="34290" rIns="68580" bIns="34290" numCol="1" anchor="t" anchorCtr="0" compatLnSpc="1">
                <a:prstTxWarp prst="textNoShape">
                  <a:avLst/>
                </a:prstTxWarp>
              </a:bodyPr>
              <a:lstStyle/>
              <a:p>
                <a:endParaRPr lang="en-US" sz="1350"/>
              </a:p>
            </p:txBody>
          </p:sp>
          <p:sp>
            <p:nvSpPr>
              <p:cNvPr id="95" name="Freeform 9"/>
              <p:cNvSpPr>
                <a:spLocks/>
              </p:cNvSpPr>
              <p:nvPr/>
            </p:nvSpPr>
            <p:spPr bwMode="auto">
              <a:xfrm>
                <a:off x="4571075" y="2098014"/>
                <a:ext cx="1406693" cy="1091561"/>
              </a:xfrm>
              <a:custGeom>
                <a:avLst/>
                <a:gdLst>
                  <a:gd name="T0" fmla="*/ 632 w 634"/>
                  <a:gd name="T1" fmla="*/ 25 h 492"/>
                  <a:gd name="T2" fmla="*/ 562 w 634"/>
                  <a:gd name="T3" fmla="*/ 52 h 492"/>
                  <a:gd name="T4" fmla="*/ 520 w 634"/>
                  <a:gd name="T5" fmla="*/ 126 h 492"/>
                  <a:gd name="T6" fmla="*/ 541 w 634"/>
                  <a:gd name="T7" fmla="*/ 208 h 492"/>
                  <a:gd name="T8" fmla="*/ 601 w 634"/>
                  <a:gd name="T9" fmla="*/ 253 h 492"/>
                  <a:gd name="T10" fmla="*/ 578 w 634"/>
                  <a:gd name="T11" fmla="*/ 428 h 492"/>
                  <a:gd name="T12" fmla="*/ 380 w 634"/>
                  <a:gd name="T13" fmla="*/ 402 h 492"/>
                  <a:gd name="T14" fmla="*/ 378 w 634"/>
                  <a:gd name="T15" fmla="*/ 411 h 492"/>
                  <a:gd name="T16" fmla="*/ 271 w 634"/>
                  <a:gd name="T17" fmla="*/ 486 h 492"/>
                  <a:gd name="T18" fmla="*/ 187 w 634"/>
                  <a:gd name="T19" fmla="*/ 387 h 492"/>
                  <a:gd name="T20" fmla="*/ 187 w 634"/>
                  <a:gd name="T21" fmla="*/ 377 h 492"/>
                  <a:gd name="T22" fmla="*/ 0 w 634"/>
                  <a:gd name="T23" fmla="*/ 353 h 492"/>
                  <a:gd name="T24" fmla="*/ 94 w 634"/>
                  <a:gd name="T25" fmla="*/ 235 h 492"/>
                  <a:gd name="T26" fmla="*/ 375 w 634"/>
                  <a:gd name="T27" fmla="*/ 45 h 492"/>
                  <a:gd name="T28" fmla="*/ 468 w 634"/>
                  <a:gd name="T29" fmla="*/ 10 h 492"/>
                  <a:gd name="T30" fmla="*/ 529 w 634"/>
                  <a:gd name="T31" fmla="*/ 23 h 492"/>
                  <a:gd name="T32" fmla="*/ 597 w 634"/>
                  <a:gd name="T33" fmla="*/ 0 h 492"/>
                  <a:gd name="T34" fmla="*/ 634 w 634"/>
                  <a:gd name="T35" fmla="*/ 6 h 492"/>
                  <a:gd name="T36" fmla="*/ 632 w 634"/>
                  <a:gd name="T37" fmla="*/ 25 h 492"/>
                  <a:gd name="T38" fmla="*/ 632 w 634"/>
                  <a:gd name="T39" fmla="*/ 2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4" h="492">
                    <a:moveTo>
                      <a:pt x="632" y="25"/>
                    </a:moveTo>
                    <a:cubicBezTo>
                      <a:pt x="606" y="25"/>
                      <a:pt x="581" y="35"/>
                      <a:pt x="562" y="52"/>
                    </a:cubicBezTo>
                    <a:cubicBezTo>
                      <a:pt x="540" y="71"/>
                      <a:pt x="525" y="97"/>
                      <a:pt x="520" y="126"/>
                    </a:cubicBezTo>
                    <a:cubicBezTo>
                      <a:pt x="517" y="155"/>
                      <a:pt x="524" y="184"/>
                      <a:pt x="541" y="208"/>
                    </a:cubicBezTo>
                    <a:cubicBezTo>
                      <a:pt x="555" y="230"/>
                      <a:pt x="577" y="246"/>
                      <a:pt x="601" y="253"/>
                    </a:cubicBezTo>
                    <a:cubicBezTo>
                      <a:pt x="578" y="428"/>
                      <a:pt x="578" y="428"/>
                      <a:pt x="578" y="428"/>
                    </a:cubicBezTo>
                    <a:cubicBezTo>
                      <a:pt x="380" y="402"/>
                      <a:pt x="380" y="402"/>
                      <a:pt x="380" y="402"/>
                    </a:cubicBezTo>
                    <a:cubicBezTo>
                      <a:pt x="378" y="411"/>
                      <a:pt x="378" y="411"/>
                      <a:pt x="378" y="411"/>
                    </a:cubicBezTo>
                    <a:cubicBezTo>
                      <a:pt x="367" y="461"/>
                      <a:pt x="321" y="492"/>
                      <a:pt x="271" y="486"/>
                    </a:cubicBezTo>
                    <a:cubicBezTo>
                      <a:pt x="221" y="479"/>
                      <a:pt x="185" y="436"/>
                      <a:pt x="187" y="387"/>
                    </a:cubicBezTo>
                    <a:cubicBezTo>
                      <a:pt x="187" y="377"/>
                      <a:pt x="187" y="377"/>
                      <a:pt x="187" y="377"/>
                    </a:cubicBezTo>
                    <a:cubicBezTo>
                      <a:pt x="0" y="353"/>
                      <a:pt x="0" y="353"/>
                      <a:pt x="0" y="353"/>
                    </a:cubicBezTo>
                    <a:cubicBezTo>
                      <a:pt x="11" y="299"/>
                      <a:pt x="47" y="257"/>
                      <a:pt x="94" y="235"/>
                    </a:cubicBezTo>
                    <a:cubicBezTo>
                      <a:pt x="141" y="125"/>
                      <a:pt x="248" y="47"/>
                      <a:pt x="375" y="45"/>
                    </a:cubicBezTo>
                    <a:cubicBezTo>
                      <a:pt x="399" y="23"/>
                      <a:pt x="432" y="10"/>
                      <a:pt x="468" y="10"/>
                    </a:cubicBezTo>
                    <a:cubicBezTo>
                      <a:pt x="490" y="10"/>
                      <a:pt x="511" y="14"/>
                      <a:pt x="529" y="23"/>
                    </a:cubicBezTo>
                    <a:cubicBezTo>
                      <a:pt x="548" y="8"/>
                      <a:pt x="571" y="0"/>
                      <a:pt x="597" y="0"/>
                    </a:cubicBezTo>
                    <a:cubicBezTo>
                      <a:pt x="610" y="0"/>
                      <a:pt x="622" y="2"/>
                      <a:pt x="634" y="6"/>
                    </a:cubicBezTo>
                    <a:cubicBezTo>
                      <a:pt x="632" y="25"/>
                      <a:pt x="632" y="25"/>
                      <a:pt x="632" y="25"/>
                    </a:cubicBezTo>
                    <a:cubicBezTo>
                      <a:pt x="632" y="25"/>
                      <a:pt x="632" y="25"/>
                      <a:pt x="632" y="25"/>
                    </a:cubicBezTo>
                    <a:close/>
                  </a:path>
                </a:pathLst>
              </a:custGeom>
              <a:solidFill>
                <a:schemeClr val="accent1">
                  <a:lumMod val="60000"/>
                  <a:lumOff val="40000"/>
                </a:schemeClr>
              </a:solidFill>
              <a:ln>
                <a:noFill/>
              </a:ln>
              <a:extLst/>
            </p:spPr>
            <p:txBody>
              <a:bodyPr vert="horz" wrap="square" lIns="68580" tIns="34290" rIns="68580" bIns="34290" numCol="1" anchor="t" anchorCtr="0" compatLnSpc="1">
                <a:prstTxWarp prst="textNoShape">
                  <a:avLst/>
                </a:prstTxWarp>
              </a:bodyPr>
              <a:lstStyle/>
              <a:p>
                <a:endParaRPr lang="en-US" sz="1350"/>
              </a:p>
            </p:txBody>
          </p:sp>
        </p:grpSp>
      </p:grpSp>
      <p:grpSp>
        <p:nvGrpSpPr>
          <p:cNvPr id="96" name="Group 95"/>
          <p:cNvGrpSpPr/>
          <p:nvPr/>
        </p:nvGrpSpPr>
        <p:grpSpPr>
          <a:xfrm>
            <a:off x="4920139" y="2460362"/>
            <a:ext cx="853671" cy="853671"/>
            <a:chOff x="4813786" y="2620845"/>
            <a:chExt cx="729633" cy="729633"/>
          </a:xfrm>
        </p:grpSpPr>
        <p:sp>
          <p:nvSpPr>
            <p:cNvPr id="97" name="Oval 12"/>
            <p:cNvSpPr>
              <a:spLocks noChangeArrowheads="1"/>
            </p:cNvSpPr>
            <p:nvPr/>
          </p:nvSpPr>
          <p:spPr bwMode="auto">
            <a:xfrm>
              <a:off x="4813786" y="2620845"/>
              <a:ext cx="729633" cy="729633"/>
            </a:xfrm>
            <a:prstGeom prst="ellipse">
              <a:avLst/>
            </a:prstGeom>
            <a:solidFill>
              <a:schemeClr val="accent4"/>
            </a:solidFill>
            <a:ln>
              <a:noFill/>
            </a:ln>
          </p:spPr>
          <p:txBody>
            <a:bodyPr vert="horz" wrap="square" lIns="68580" tIns="34290" rIns="68580" bIns="34290" numCol="1" anchor="t" anchorCtr="0" compatLnSpc="1">
              <a:prstTxWarp prst="textNoShape">
                <a:avLst/>
              </a:prstTxWarp>
            </a:bodyPr>
            <a:lstStyle/>
            <a:p>
              <a:endParaRPr lang="en-US" sz="1350"/>
            </a:p>
          </p:txBody>
        </p:sp>
        <p:pic>
          <p:nvPicPr>
            <p:cNvPr id="98" name="Picture 97"/>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4942290" y="2739824"/>
              <a:ext cx="472623" cy="472623"/>
            </a:xfrm>
            <a:prstGeom prst="rect">
              <a:avLst/>
            </a:prstGeom>
          </p:spPr>
        </p:pic>
      </p:grpSp>
      <p:grpSp>
        <p:nvGrpSpPr>
          <p:cNvPr id="99" name="Group 98"/>
          <p:cNvGrpSpPr/>
          <p:nvPr/>
        </p:nvGrpSpPr>
        <p:grpSpPr>
          <a:xfrm>
            <a:off x="5982287" y="3439079"/>
            <a:ext cx="437333" cy="412522"/>
            <a:chOff x="5721605" y="3457355"/>
            <a:chExt cx="373789" cy="352583"/>
          </a:xfrm>
        </p:grpSpPr>
        <p:sp>
          <p:nvSpPr>
            <p:cNvPr id="100" name="Oval 10"/>
            <p:cNvSpPr>
              <a:spLocks noChangeArrowheads="1"/>
            </p:cNvSpPr>
            <p:nvPr/>
          </p:nvSpPr>
          <p:spPr bwMode="auto">
            <a:xfrm>
              <a:off x="5721605" y="3457355"/>
              <a:ext cx="352583" cy="352583"/>
            </a:xfrm>
            <a:prstGeom prst="ellipse">
              <a:avLst/>
            </a:prstGeom>
            <a:solidFill>
              <a:schemeClr val="accent5"/>
            </a:solidFill>
            <a:ln>
              <a:noFill/>
            </a:ln>
          </p:spPr>
          <p:txBody>
            <a:bodyPr vert="horz" wrap="square" lIns="68580" tIns="34290" rIns="68580" bIns="34290" numCol="1" anchor="t" anchorCtr="0" compatLnSpc="1">
              <a:prstTxWarp prst="textNoShape">
                <a:avLst/>
              </a:prstTxWarp>
            </a:bodyPr>
            <a:lstStyle/>
            <a:p>
              <a:endParaRPr lang="en-US" sz="1350"/>
            </a:p>
          </p:txBody>
        </p:sp>
        <p:pic>
          <p:nvPicPr>
            <p:cNvPr id="101" name="Picture 100"/>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5764363" y="3478907"/>
              <a:ext cx="331031" cy="331031"/>
            </a:xfrm>
            <a:prstGeom prst="rect">
              <a:avLst/>
            </a:prstGeom>
          </p:spPr>
        </p:pic>
      </p:grpSp>
      <p:grpSp>
        <p:nvGrpSpPr>
          <p:cNvPr id="102" name="Group 101"/>
          <p:cNvGrpSpPr/>
          <p:nvPr/>
        </p:nvGrpSpPr>
        <p:grpSpPr>
          <a:xfrm>
            <a:off x="6565776" y="4050140"/>
            <a:ext cx="844800" cy="847315"/>
            <a:chOff x="6220314" y="3979630"/>
            <a:chExt cx="722051" cy="724201"/>
          </a:xfrm>
        </p:grpSpPr>
        <p:sp>
          <p:nvSpPr>
            <p:cNvPr id="103" name="Oval 14"/>
            <p:cNvSpPr>
              <a:spLocks noChangeArrowheads="1"/>
            </p:cNvSpPr>
            <p:nvPr/>
          </p:nvSpPr>
          <p:spPr bwMode="auto">
            <a:xfrm>
              <a:off x="6220314" y="3979630"/>
              <a:ext cx="722051" cy="724201"/>
            </a:xfrm>
            <a:prstGeom prst="ellipse">
              <a:avLst/>
            </a:prstGeom>
            <a:solidFill>
              <a:schemeClr val="accent6"/>
            </a:solidFill>
            <a:ln>
              <a:noFill/>
            </a:ln>
          </p:spPr>
          <p:txBody>
            <a:bodyPr vert="horz" wrap="square" lIns="68580" tIns="34290" rIns="68580" bIns="34290" numCol="1" anchor="t" anchorCtr="0" compatLnSpc="1">
              <a:prstTxWarp prst="textNoShape">
                <a:avLst/>
              </a:prstTxWarp>
            </a:bodyPr>
            <a:lstStyle/>
            <a:p>
              <a:endParaRPr lang="en-US" sz="1350"/>
            </a:p>
          </p:txBody>
        </p:sp>
        <p:pic>
          <p:nvPicPr>
            <p:cNvPr id="104" name="Picture 103"/>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349936" y="4082069"/>
              <a:ext cx="468000" cy="468000"/>
            </a:xfrm>
            <a:prstGeom prst="rect">
              <a:avLst/>
            </a:prstGeom>
          </p:spPr>
        </p:pic>
      </p:grpSp>
      <p:sp>
        <p:nvSpPr>
          <p:cNvPr id="105" name="Rectangle 104"/>
          <p:cNvSpPr/>
          <p:nvPr/>
        </p:nvSpPr>
        <p:spPr>
          <a:xfrm>
            <a:off x="315394" y="2870028"/>
            <a:ext cx="2242147" cy="653578"/>
          </a:xfrm>
          <a:prstGeom prst="rect">
            <a:avLst/>
          </a:prstGeom>
        </p:spPr>
        <p:txBody>
          <a:bodyPr wrap="square" lIns="100584" tIns="50292" rIns="100584" bIns="50292">
            <a:spAutoFit/>
          </a:bodyPr>
          <a:lstStyle/>
          <a:p>
            <a:pPr algn="r"/>
            <a:r>
              <a:rPr lang="ms-MY" altLang="en-US" sz="1000" dirty="0">
                <a:cs typeface="Open Sans Light" pitchFamily="34" charset="0"/>
              </a:rPr>
              <a:t>Lorem ipsum dolor sit amet, consectetur adipiscing elit. Lorem ipsum dolor</a:t>
            </a:r>
            <a:endParaRPr lang="en-US" sz="1000" b="1" dirty="0"/>
          </a:p>
        </p:txBody>
      </p:sp>
      <p:sp>
        <p:nvSpPr>
          <p:cNvPr id="106" name="Rectangle 105"/>
          <p:cNvSpPr/>
          <p:nvPr/>
        </p:nvSpPr>
        <p:spPr>
          <a:xfrm>
            <a:off x="113832" y="4547074"/>
            <a:ext cx="2242147" cy="653578"/>
          </a:xfrm>
          <a:prstGeom prst="rect">
            <a:avLst/>
          </a:prstGeom>
        </p:spPr>
        <p:txBody>
          <a:bodyPr wrap="square" lIns="100584" tIns="50292" rIns="100584" bIns="50292">
            <a:spAutoFit/>
          </a:bodyPr>
          <a:lstStyle/>
          <a:p>
            <a:pPr algn="r"/>
            <a:r>
              <a:rPr lang="ms-MY" altLang="en-US" sz="1000" dirty="0">
                <a:cs typeface="Open Sans Light" pitchFamily="34" charset="0"/>
              </a:rPr>
              <a:t>Lorem ipsum dolor sit amet, consectetur adipiscing elit. Lorem ipsum dolor</a:t>
            </a:r>
            <a:endParaRPr lang="en-US" sz="1000" b="1" dirty="0"/>
          </a:p>
        </p:txBody>
      </p:sp>
      <p:sp>
        <p:nvSpPr>
          <p:cNvPr id="107" name="Rectangle 106"/>
          <p:cNvSpPr/>
          <p:nvPr/>
        </p:nvSpPr>
        <p:spPr>
          <a:xfrm>
            <a:off x="2775709" y="5611781"/>
            <a:ext cx="2242147" cy="563231"/>
          </a:xfrm>
          <a:prstGeom prst="rect">
            <a:avLst/>
          </a:prstGeom>
        </p:spPr>
        <p:txBody>
          <a:bodyPr wrap="square" lIns="100584" tIns="50292" rIns="100584" bIns="50292">
            <a:spAutoFit/>
          </a:bodyPr>
          <a:lstStyle/>
          <a:p>
            <a:r>
              <a:rPr lang="ms-MY" altLang="en-US" sz="1000" dirty="0">
                <a:cs typeface="Open Sans Light" pitchFamily="34" charset="0"/>
              </a:rPr>
              <a:t>Lorem ipsum dolor sit amet, consectetur adipiscing elit. Lorem ipsum dolor</a:t>
            </a:r>
            <a:endParaRPr lang="en-US" sz="1000" b="1" dirty="0"/>
          </a:p>
        </p:txBody>
      </p:sp>
      <p:sp>
        <p:nvSpPr>
          <p:cNvPr id="108" name="Rectangle 107"/>
          <p:cNvSpPr/>
          <p:nvPr/>
        </p:nvSpPr>
        <p:spPr>
          <a:xfrm>
            <a:off x="6781274" y="2006516"/>
            <a:ext cx="2242147" cy="563231"/>
          </a:xfrm>
          <a:prstGeom prst="rect">
            <a:avLst/>
          </a:prstGeom>
        </p:spPr>
        <p:txBody>
          <a:bodyPr wrap="square" lIns="100584" tIns="50292" rIns="100584" bIns="50292">
            <a:spAutoFit/>
          </a:bodyPr>
          <a:lstStyle/>
          <a:p>
            <a:r>
              <a:rPr lang="ms-MY" altLang="en-US" sz="1000" dirty="0">
                <a:cs typeface="Open Sans Light" pitchFamily="34" charset="0"/>
              </a:rPr>
              <a:t>Lorem ipsum dolor sit amet, consectetur adipiscing elit. Lorem ipsum dolor</a:t>
            </a:r>
            <a:endParaRPr lang="en-US" sz="1000" b="1" dirty="0"/>
          </a:p>
        </p:txBody>
      </p:sp>
      <p:sp>
        <p:nvSpPr>
          <p:cNvPr id="109" name="Rectangle 108"/>
          <p:cNvSpPr/>
          <p:nvPr/>
        </p:nvSpPr>
        <p:spPr>
          <a:xfrm>
            <a:off x="7460750" y="3216326"/>
            <a:ext cx="2242147" cy="563231"/>
          </a:xfrm>
          <a:prstGeom prst="rect">
            <a:avLst/>
          </a:prstGeom>
        </p:spPr>
        <p:txBody>
          <a:bodyPr wrap="square" lIns="100584" tIns="50292" rIns="100584" bIns="50292">
            <a:spAutoFit/>
          </a:bodyPr>
          <a:lstStyle/>
          <a:p>
            <a:r>
              <a:rPr lang="ms-MY" altLang="en-US" sz="1000" dirty="0">
                <a:cs typeface="Open Sans Light" pitchFamily="34" charset="0"/>
              </a:rPr>
              <a:t>Lorem ipsum dolor sit amet, consectetur adipiscing elit. Lorem ipsum dolor</a:t>
            </a:r>
            <a:endParaRPr lang="en-US" sz="1000" b="1" dirty="0"/>
          </a:p>
        </p:txBody>
      </p:sp>
      <p:sp>
        <p:nvSpPr>
          <p:cNvPr id="110" name="Rectangle 109"/>
          <p:cNvSpPr/>
          <p:nvPr/>
        </p:nvSpPr>
        <p:spPr>
          <a:xfrm>
            <a:off x="8084905" y="5329696"/>
            <a:ext cx="1549287" cy="717119"/>
          </a:xfrm>
          <a:prstGeom prst="rect">
            <a:avLst/>
          </a:prstGeom>
        </p:spPr>
        <p:txBody>
          <a:bodyPr wrap="square" lIns="100584" tIns="50292" rIns="100584" bIns="50292">
            <a:spAutoFit/>
          </a:bodyPr>
          <a:lstStyle/>
          <a:p>
            <a:r>
              <a:rPr lang="ms-MY" altLang="en-US" sz="1000" dirty="0">
                <a:cs typeface="Open Sans Light" pitchFamily="34" charset="0"/>
              </a:rPr>
              <a:t>Lorem ipsum dolor sit amet, consectetur adipiscing elit. Lorem ipsum dolor</a:t>
            </a:r>
            <a:endParaRPr lang="en-US" sz="1000" b="1" dirty="0"/>
          </a:p>
        </p:txBody>
      </p:sp>
    </p:spTree>
    <p:custDataLst>
      <p:tags r:id="rId1"/>
    </p:custDataLst>
    <p:extLst>
      <p:ext uri="{BB962C8B-B14F-4D97-AF65-F5344CB8AC3E}">
        <p14:creationId xmlns:p14="http://schemas.microsoft.com/office/powerpoint/2010/main" val="18334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slides</a:t>
            </a:r>
          </a:p>
        </p:txBody>
      </p:sp>
      <p:sp>
        <p:nvSpPr>
          <p:cNvPr id="7" name="Oval 6"/>
          <p:cNvSpPr/>
          <p:nvPr/>
        </p:nvSpPr>
        <p:spPr bwMode="auto">
          <a:xfrm>
            <a:off x="918526" y="2397940"/>
            <a:ext cx="3050160" cy="3050161"/>
          </a:xfrm>
          <a:prstGeom prst="ellipse">
            <a:avLst/>
          </a:prstGeom>
          <a:solidFill>
            <a:schemeClr val="bg1">
              <a:lumMod val="95000"/>
            </a:schemeClr>
          </a:solidFill>
          <a:ln w="762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8" name="Arc 287"/>
          <p:cNvSpPr/>
          <p:nvPr/>
        </p:nvSpPr>
        <p:spPr>
          <a:xfrm>
            <a:off x="3430106" y="2275363"/>
            <a:ext cx="2160111" cy="1648460"/>
          </a:xfrm>
          <a:prstGeom prst="arc">
            <a:avLst>
              <a:gd name="adj1" fmla="val 11784097"/>
              <a:gd name="adj2" fmla="val 18520614"/>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lIns="100584" tIns="50292" rIns="100584" bIns="50292" anchor="ctr"/>
          <a:lstStyle/>
          <a:p>
            <a:pPr algn="ctr" fontAlgn="auto">
              <a:spcBef>
                <a:spcPts val="0"/>
              </a:spcBef>
              <a:spcAft>
                <a:spcPts val="0"/>
              </a:spcAft>
              <a:defRPr/>
            </a:pPr>
            <a:endParaRPr lang="en-US"/>
          </a:p>
        </p:txBody>
      </p:sp>
      <p:grpSp>
        <p:nvGrpSpPr>
          <p:cNvPr id="289" name="Group 343"/>
          <p:cNvGrpSpPr>
            <a:grpSpLocks/>
          </p:cNvGrpSpPr>
          <p:nvPr/>
        </p:nvGrpSpPr>
        <p:grpSpPr bwMode="auto">
          <a:xfrm>
            <a:off x="4945380" y="2511108"/>
            <a:ext cx="3850482" cy="1002348"/>
            <a:chOff x="4572000" y="1643056"/>
            <a:chExt cx="3500462" cy="911188"/>
          </a:xfrm>
        </p:grpSpPr>
        <p:sp>
          <p:nvSpPr>
            <p:cNvPr id="290" name="Rectangle 289"/>
            <p:cNvSpPr/>
            <p:nvPr/>
          </p:nvSpPr>
          <p:spPr>
            <a:xfrm>
              <a:off x="4572000" y="1643056"/>
              <a:ext cx="1447143" cy="293774"/>
            </a:xfrm>
            <a:prstGeom prst="rect">
              <a:avLst/>
            </a:prstGeom>
          </p:spPr>
          <p:txBody>
            <a:bodyPr wrap="none">
              <a:spAutoFit/>
            </a:bodyPr>
            <a:lstStyle/>
            <a:p>
              <a:pPr fontAlgn="auto">
                <a:spcBef>
                  <a:spcPts val="0"/>
                </a:spcBef>
                <a:spcAft>
                  <a:spcPts val="0"/>
                </a:spcAft>
                <a:defRPr/>
              </a:pPr>
              <a:r>
                <a:rPr lang="en-US" sz="1500" dirty="0">
                  <a:ea typeface="Open Sans" pitchFamily="34" charset="0"/>
                  <a:cs typeface="Open Sans" pitchFamily="34" charset="0"/>
                </a:rPr>
                <a:t>How This Work ?</a:t>
              </a:r>
            </a:p>
          </p:txBody>
        </p:sp>
        <p:sp>
          <p:nvSpPr>
            <p:cNvPr id="291" name="Rectangle 290"/>
            <p:cNvSpPr/>
            <p:nvPr/>
          </p:nvSpPr>
          <p:spPr>
            <a:xfrm>
              <a:off x="4572000" y="2000228"/>
              <a:ext cx="3500462" cy="554016"/>
            </a:xfrm>
            <a:prstGeom prst="rect">
              <a:avLst/>
            </a:prstGeom>
          </p:spPr>
          <p:txBody>
            <a:bodyPr>
              <a:spAutoFit/>
            </a:bodyPr>
            <a:lstStyle/>
            <a:p>
              <a:pPr fontAlgn="auto">
                <a:spcBef>
                  <a:spcPts val="0"/>
                </a:spcBef>
                <a:spcAft>
                  <a:spcPts val="0"/>
                </a:spcAft>
                <a:defRPr/>
              </a:pPr>
              <a:r>
                <a:rPr lang="ms-MY" sz="1100" dirty="0">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grpSp>
        <p:nvGrpSpPr>
          <p:cNvPr id="292" name="Group 344"/>
          <p:cNvGrpSpPr>
            <a:grpSpLocks/>
          </p:cNvGrpSpPr>
          <p:nvPr/>
        </p:nvGrpSpPr>
        <p:grpSpPr bwMode="auto">
          <a:xfrm>
            <a:off x="5023961" y="3768408"/>
            <a:ext cx="4059329" cy="317818"/>
            <a:chOff x="4643438" y="2786064"/>
            <a:chExt cx="3690423" cy="288476"/>
          </a:xfrm>
        </p:grpSpPr>
        <p:sp>
          <p:nvSpPr>
            <p:cNvPr id="293" name="Rectangle 292"/>
            <p:cNvSpPr/>
            <p:nvPr/>
          </p:nvSpPr>
          <p:spPr>
            <a:xfrm>
              <a:off x="5072077" y="2786064"/>
              <a:ext cx="3261784" cy="237457"/>
            </a:xfrm>
            <a:prstGeom prst="rect">
              <a:avLst/>
            </a:prstGeom>
          </p:spPr>
          <p:txBody>
            <a:bodyPr wrap="none">
              <a:spAutoFit/>
            </a:bodyPr>
            <a:lstStyle/>
            <a:p>
              <a:pPr fontAlgn="auto">
                <a:spcBef>
                  <a:spcPts val="0"/>
                </a:spcBef>
                <a:spcAft>
                  <a:spcPts val="0"/>
                </a:spcAft>
                <a:defRPr/>
              </a:pPr>
              <a:r>
                <a:rPr lang="ms-MY" sz="1100" dirty="0"/>
                <a:t>Praesent sodales odio sit amet odio tristique quis tempus</a:t>
              </a:r>
              <a:endParaRPr lang="en-US" sz="1100" dirty="0">
                <a:ea typeface="Open Sans" pitchFamily="34" charset="0"/>
                <a:cs typeface="Open Sans" pitchFamily="34" charset="0"/>
              </a:endParaRPr>
            </a:p>
          </p:txBody>
        </p:sp>
        <p:grpSp>
          <p:nvGrpSpPr>
            <p:cNvPr id="294" name="Group 332"/>
            <p:cNvGrpSpPr>
              <a:grpSpLocks/>
            </p:cNvGrpSpPr>
            <p:nvPr/>
          </p:nvGrpSpPr>
          <p:grpSpPr bwMode="auto">
            <a:xfrm>
              <a:off x="4643438" y="2786064"/>
              <a:ext cx="288476" cy="288476"/>
              <a:chOff x="4643438" y="2786064"/>
              <a:chExt cx="288476" cy="288476"/>
            </a:xfrm>
          </p:grpSpPr>
          <p:sp>
            <p:nvSpPr>
              <p:cNvPr id="295" name="Oval 294"/>
              <p:cNvSpPr/>
              <p:nvPr/>
            </p:nvSpPr>
            <p:spPr>
              <a:xfrm>
                <a:off x="4643438" y="2786064"/>
                <a:ext cx="288935" cy="288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96" name="Freeform 26"/>
              <p:cNvSpPr>
                <a:spLocks/>
              </p:cNvSpPr>
              <p:nvPr/>
            </p:nvSpPr>
            <p:spPr bwMode="auto">
              <a:xfrm>
                <a:off x="4735506" y="2871746"/>
                <a:ext cx="114518" cy="118766"/>
              </a:xfrm>
              <a:custGeom>
                <a:avLst/>
                <a:gdLst>
                  <a:gd name="T0" fmla="*/ 43049 w 274"/>
                  <a:gd name="T1" fmla="*/ 118766 h 284"/>
                  <a:gd name="T2" fmla="*/ 33436 w 274"/>
                  <a:gd name="T3" fmla="*/ 114166 h 284"/>
                  <a:gd name="T4" fmla="*/ 3762 w 274"/>
                  <a:gd name="T5" fmla="*/ 74438 h 284"/>
                  <a:gd name="T6" fmla="*/ 5851 w 274"/>
                  <a:gd name="T7" fmla="*/ 58128 h 284"/>
                  <a:gd name="T8" fmla="*/ 22151 w 274"/>
                  <a:gd name="T9" fmla="*/ 60638 h 284"/>
                  <a:gd name="T10" fmla="*/ 41795 w 274"/>
                  <a:gd name="T11" fmla="*/ 86565 h 284"/>
                  <a:gd name="T12" fmla="*/ 91531 w 274"/>
                  <a:gd name="T13" fmla="*/ 7109 h 284"/>
                  <a:gd name="T14" fmla="*/ 107413 w 274"/>
                  <a:gd name="T15" fmla="*/ 3346 h 284"/>
                  <a:gd name="T16" fmla="*/ 111174 w 274"/>
                  <a:gd name="T17" fmla="*/ 19655 h 284"/>
                  <a:gd name="T18" fmla="*/ 52662 w 274"/>
                  <a:gd name="T19" fmla="*/ 113330 h 284"/>
                  <a:gd name="T20" fmla="*/ 43467 w 274"/>
                  <a:gd name="T21" fmla="*/ 118766 h 284"/>
                  <a:gd name="T22" fmla="*/ 43049 w 274"/>
                  <a:gd name="T23" fmla="*/ 118766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4"/>
                  <a:gd name="T37" fmla="*/ 0 h 284"/>
                  <a:gd name="T38" fmla="*/ 274 w 274"/>
                  <a:gd name="T39" fmla="*/ 284 h 2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latin typeface="+mn-lt"/>
                </a:endParaRPr>
              </a:p>
            </p:txBody>
          </p:sp>
        </p:grpSp>
      </p:grpSp>
      <p:grpSp>
        <p:nvGrpSpPr>
          <p:cNvPr id="297" name="Group 347"/>
          <p:cNvGrpSpPr>
            <a:grpSpLocks/>
          </p:cNvGrpSpPr>
          <p:nvPr/>
        </p:nvGrpSpPr>
        <p:grpSpPr bwMode="auto">
          <a:xfrm>
            <a:off x="5023961" y="5182870"/>
            <a:ext cx="3065467" cy="317818"/>
            <a:chOff x="4643438" y="4071948"/>
            <a:chExt cx="2786216" cy="288476"/>
          </a:xfrm>
        </p:grpSpPr>
        <p:sp>
          <p:nvSpPr>
            <p:cNvPr id="298" name="Rectangle 297"/>
            <p:cNvSpPr/>
            <p:nvPr/>
          </p:nvSpPr>
          <p:spPr>
            <a:xfrm>
              <a:off x="5071975" y="4071948"/>
              <a:ext cx="2357679" cy="237457"/>
            </a:xfrm>
            <a:prstGeom prst="rect">
              <a:avLst/>
            </a:prstGeom>
          </p:spPr>
          <p:txBody>
            <a:bodyPr wrap="none">
              <a:spAutoFit/>
            </a:bodyPr>
            <a:lstStyle/>
            <a:p>
              <a:pPr fontAlgn="auto">
                <a:spcBef>
                  <a:spcPts val="0"/>
                </a:spcBef>
                <a:spcAft>
                  <a:spcPts val="0"/>
                </a:spcAft>
                <a:defRPr/>
              </a:pPr>
              <a:r>
                <a:rPr lang="ms-MY" sz="1100" dirty="0"/>
                <a:t>Praesent sodales odio sit amet odio tristi</a:t>
              </a:r>
              <a:endParaRPr lang="en-US" sz="1100" dirty="0">
                <a:ea typeface="Open Sans" pitchFamily="34" charset="0"/>
                <a:cs typeface="Open Sans" pitchFamily="34" charset="0"/>
              </a:endParaRPr>
            </a:p>
          </p:txBody>
        </p:sp>
        <p:grpSp>
          <p:nvGrpSpPr>
            <p:cNvPr id="299" name="Group 342"/>
            <p:cNvGrpSpPr>
              <a:grpSpLocks/>
            </p:cNvGrpSpPr>
            <p:nvPr/>
          </p:nvGrpSpPr>
          <p:grpSpPr bwMode="auto">
            <a:xfrm>
              <a:off x="4643438" y="4071948"/>
              <a:ext cx="288476" cy="288476"/>
              <a:chOff x="4643438" y="4071948"/>
              <a:chExt cx="288476" cy="288476"/>
            </a:xfrm>
          </p:grpSpPr>
          <p:sp>
            <p:nvSpPr>
              <p:cNvPr id="300" name="Oval 299"/>
              <p:cNvSpPr/>
              <p:nvPr/>
            </p:nvSpPr>
            <p:spPr>
              <a:xfrm>
                <a:off x="4643438" y="4071948"/>
                <a:ext cx="288866" cy="2884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01" name="Freeform 105"/>
              <p:cNvSpPr>
                <a:spLocks/>
              </p:cNvSpPr>
              <p:nvPr/>
            </p:nvSpPr>
            <p:spPr bwMode="auto">
              <a:xfrm>
                <a:off x="4742079" y="4165806"/>
                <a:ext cx="105018" cy="105018"/>
              </a:xfrm>
              <a:custGeom>
                <a:avLst/>
                <a:gdLst>
                  <a:gd name="T0" fmla="*/ 255 w 262"/>
                  <a:gd name="T1" fmla="*/ 58 h 263"/>
                  <a:gd name="T2" fmla="*/ 257 w 262"/>
                  <a:gd name="T3" fmla="*/ 53 h 263"/>
                  <a:gd name="T4" fmla="*/ 262 w 262"/>
                  <a:gd name="T5" fmla="*/ 38 h 263"/>
                  <a:gd name="T6" fmla="*/ 257 w 262"/>
                  <a:gd name="T7" fmla="*/ 24 h 263"/>
                  <a:gd name="T8" fmla="*/ 244 w 262"/>
                  <a:gd name="T9" fmla="*/ 9 h 263"/>
                  <a:gd name="T10" fmla="*/ 241 w 262"/>
                  <a:gd name="T11" fmla="*/ 5 h 263"/>
                  <a:gd name="T12" fmla="*/ 224 w 262"/>
                  <a:gd name="T13" fmla="*/ 0 h 263"/>
                  <a:gd name="T14" fmla="*/ 210 w 262"/>
                  <a:gd name="T15" fmla="*/ 5 h 263"/>
                  <a:gd name="T16" fmla="*/ 132 w 262"/>
                  <a:gd name="T17" fmla="*/ 82 h 263"/>
                  <a:gd name="T18" fmla="*/ 58 w 262"/>
                  <a:gd name="T19" fmla="*/ 9 h 263"/>
                  <a:gd name="T20" fmla="*/ 49 w 262"/>
                  <a:gd name="T21" fmla="*/ 2 h 263"/>
                  <a:gd name="T22" fmla="*/ 27 w 262"/>
                  <a:gd name="T23" fmla="*/ 2 h 263"/>
                  <a:gd name="T24" fmla="*/ 18 w 262"/>
                  <a:gd name="T25" fmla="*/ 9 h 263"/>
                  <a:gd name="T26" fmla="*/ 9 w 262"/>
                  <a:gd name="T27" fmla="*/ 18 h 263"/>
                  <a:gd name="T28" fmla="*/ 3 w 262"/>
                  <a:gd name="T29" fmla="*/ 27 h 263"/>
                  <a:gd name="T30" fmla="*/ 3 w 262"/>
                  <a:gd name="T31" fmla="*/ 49 h 263"/>
                  <a:gd name="T32" fmla="*/ 9 w 262"/>
                  <a:gd name="T33" fmla="*/ 58 h 263"/>
                  <a:gd name="T34" fmla="*/ 9 w 262"/>
                  <a:gd name="T35" fmla="*/ 205 h 263"/>
                  <a:gd name="T36" fmla="*/ 5 w 262"/>
                  <a:gd name="T37" fmla="*/ 210 h 263"/>
                  <a:gd name="T38" fmla="*/ 0 w 262"/>
                  <a:gd name="T39" fmla="*/ 225 h 263"/>
                  <a:gd name="T40" fmla="*/ 5 w 262"/>
                  <a:gd name="T41" fmla="*/ 241 h 263"/>
                  <a:gd name="T42" fmla="*/ 18 w 262"/>
                  <a:gd name="T43" fmla="*/ 254 h 263"/>
                  <a:gd name="T44" fmla="*/ 23 w 262"/>
                  <a:gd name="T45" fmla="*/ 257 h 263"/>
                  <a:gd name="T46" fmla="*/ 38 w 262"/>
                  <a:gd name="T47" fmla="*/ 263 h 263"/>
                  <a:gd name="T48" fmla="*/ 54 w 262"/>
                  <a:gd name="T49" fmla="*/ 257 h 263"/>
                  <a:gd name="T50" fmla="*/ 132 w 262"/>
                  <a:gd name="T51" fmla="*/ 181 h 263"/>
                  <a:gd name="T52" fmla="*/ 204 w 262"/>
                  <a:gd name="T53" fmla="*/ 254 h 263"/>
                  <a:gd name="T54" fmla="*/ 214 w 262"/>
                  <a:gd name="T55" fmla="*/ 261 h 263"/>
                  <a:gd name="T56" fmla="*/ 235 w 262"/>
                  <a:gd name="T57" fmla="*/ 261 h 263"/>
                  <a:gd name="T58" fmla="*/ 244 w 262"/>
                  <a:gd name="T59" fmla="*/ 254 h 263"/>
                  <a:gd name="T60" fmla="*/ 255 w 262"/>
                  <a:gd name="T61" fmla="*/ 245 h 263"/>
                  <a:gd name="T62" fmla="*/ 261 w 262"/>
                  <a:gd name="T63" fmla="*/ 236 h 263"/>
                  <a:gd name="T64" fmla="*/ 261 w 262"/>
                  <a:gd name="T65" fmla="*/ 214 h 263"/>
                  <a:gd name="T66" fmla="*/ 255 w 262"/>
                  <a:gd name="T67" fmla="*/ 205 h 2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2"/>
                  <a:gd name="T103" fmla="*/ 0 h 263"/>
                  <a:gd name="T104" fmla="*/ 262 w 262"/>
                  <a:gd name="T105" fmla="*/ 263 h 26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2" h="263">
                    <a:moveTo>
                      <a:pt x="181" y="132"/>
                    </a:moveTo>
                    <a:lnTo>
                      <a:pt x="255" y="58"/>
                    </a:lnTo>
                    <a:lnTo>
                      <a:pt x="257" y="53"/>
                    </a:lnTo>
                    <a:lnTo>
                      <a:pt x="261" y="49"/>
                    </a:lnTo>
                    <a:lnTo>
                      <a:pt x="262" y="38"/>
                    </a:lnTo>
                    <a:lnTo>
                      <a:pt x="261" y="27"/>
                    </a:lnTo>
                    <a:lnTo>
                      <a:pt x="257" y="24"/>
                    </a:lnTo>
                    <a:lnTo>
                      <a:pt x="255" y="18"/>
                    </a:lnTo>
                    <a:lnTo>
                      <a:pt x="244" y="9"/>
                    </a:lnTo>
                    <a:lnTo>
                      <a:pt x="241" y="5"/>
                    </a:lnTo>
                    <a:lnTo>
                      <a:pt x="235" y="2"/>
                    </a:lnTo>
                    <a:lnTo>
                      <a:pt x="224" y="0"/>
                    </a:lnTo>
                    <a:lnTo>
                      <a:pt x="214" y="2"/>
                    </a:lnTo>
                    <a:lnTo>
                      <a:pt x="210" y="5"/>
                    </a:lnTo>
                    <a:lnTo>
                      <a:pt x="204" y="9"/>
                    </a:lnTo>
                    <a:lnTo>
                      <a:pt x="132" y="82"/>
                    </a:lnTo>
                    <a:lnTo>
                      <a:pt x="58" y="9"/>
                    </a:lnTo>
                    <a:lnTo>
                      <a:pt x="54" y="5"/>
                    </a:lnTo>
                    <a:lnTo>
                      <a:pt x="49" y="2"/>
                    </a:lnTo>
                    <a:lnTo>
                      <a:pt x="38" y="0"/>
                    </a:lnTo>
                    <a:lnTo>
                      <a:pt x="27" y="2"/>
                    </a:lnTo>
                    <a:lnTo>
                      <a:pt x="23" y="5"/>
                    </a:lnTo>
                    <a:lnTo>
                      <a:pt x="18" y="9"/>
                    </a:lnTo>
                    <a:lnTo>
                      <a:pt x="9" y="18"/>
                    </a:lnTo>
                    <a:lnTo>
                      <a:pt x="5" y="24"/>
                    </a:lnTo>
                    <a:lnTo>
                      <a:pt x="3" y="27"/>
                    </a:lnTo>
                    <a:lnTo>
                      <a:pt x="0" y="38"/>
                    </a:lnTo>
                    <a:lnTo>
                      <a:pt x="3" y="49"/>
                    </a:lnTo>
                    <a:lnTo>
                      <a:pt x="5" y="53"/>
                    </a:lnTo>
                    <a:lnTo>
                      <a:pt x="9" y="58"/>
                    </a:lnTo>
                    <a:lnTo>
                      <a:pt x="83" y="132"/>
                    </a:lnTo>
                    <a:lnTo>
                      <a:pt x="9" y="205"/>
                    </a:lnTo>
                    <a:lnTo>
                      <a:pt x="5" y="210"/>
                    </a:lnTo>
                    <a:lnTo>
                      <a:pt x="3" y="214"/>
                    </a:lnTo>
                    <a:lnTo>
                      <a:pt x="0" y="225"/>
                    </a:lnTo>
                    <a:lnTo>
                      <a:pt x="3" y="236"/>
                    </a:lnTo>
                    <a:lnTo>
                      <a:pt x="5" y="241"/>
                    </a:lnTo>
                    <a:lnTo>
                      <a:pt x="9" y="245"/>
                    </a:lnTo>
                    <a:lnTo>
                      <a:pt x="18" y="254"/>
                    </a:lnTo>
                    <a:lnTo>
                      <a:pt x="23" y="257"/>
                    </a:lnTo>
                    <a:lnTo>
                      <a:pt x="27" y="261"/>
                    </a:lnTo>
                    <a:lnTo>
                      <a:pt x="38" y="263"/>
                    </a:lnTo>
                    <a:lnTo>
                      <a:pt x="49" y="261"/>
                    </a:lnTo>
                    <a:lnTo>
                      <a:pt x="54" y="257"/>
                    </a:lnTo>
                    <a:lnTo>
                      <a:pt x="58" y="254"/>
                    </a:lnTo>
                    <a:lnTo>
                      <a:pt x="132" y="181"/>
                    </a:lnTo>
                    <a:lnTo>
                      <a:pt x="204" y="254"/>
                    </a:lnTo>
                    <a:lnTo>
                      <a:pt x="210" y="257"/>
                    </a:lnTo>
                    <a:lnTo>
                      <a:pt x="214" y="261"/>
                    </a:lnTo>
                    <a:lnTo>
                      <a:pt x="224" y="263"/>
                    </a:lnTo>
                    <a:lnTo>
                      <a:pt x="235" y="261"/>
                    </a:lnTo>
                    <a:lnTo>
                      <a:pt x="241" y="257"/>
                    </a:lnTo>
                    <a:lnTo>
                      <a:pt x="244" y="254"/>
                    </a:lnTo>
                    <a:lnTo>
                      <a:pt x="255" y="245"/>
                    </a:lnTo>
                    <a:lnTo>
                      <a:pt x="257" y="241"/>
                    </a:lnTo>
                    <a:lnTo>
                      <a:pt x="261" y="236"/>
                    </a:lnTo>
                    <a:lnTo>
                      <a:pt x="262" y="225"/>
                    </a:lnTo>
                    <a:lnTo>
                      <a:pt x="261" y="214"/>
                    </a:lnTo>
                    <a:lnTo>
                      <a:pt x="257" y="210"/>
                    </a:lnTo>
                    <a:lnTo>
                      <a:pt x="255" y="205"/>
                    </a:lnTo>
                    <a:lnTo>
                      <a:pt x="181" y="1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latin typeface="+mn-lt"/>
                </a:endParaRPr>
              </a:p>
            </p:txBody>
          </p:sp>
        </p:grpSp>
      </p:grpSp>
      <p:grpSp>
        <p:nvGrpSpPr>
          <p:cNvPr id="302" name="Group 346"/>
          <p:cNvGrpSpPr>
            <a:grpSpLocks/>
          </p:cNvGrpSpPr>
          <p:nvPr/>
        </p:nvGrpSpPr>
        <p:grpSpPr bwMode="auto">
          <a:xfrm>
            <a:off x="5023962" y="4711383"/>
            <a:ext cx="3575222" cy="317818"/>
            <a:chOff x="4643438" y="3643320"/>
            <a:chExt cx="3250885" cy="288476"/>
          </a:xfrm>
        </p:grpSpPr>
        <p:sp>
          <p:nvSpPr>
            <p:cNvPr id="303" name="Rectangle 302"/>
            <p:cNvSpPr/>
            <p:nvPr/>
          </p:nvSpPr>
          <p:spPr>
            <a:xfrm>
              <a:off x="5072153" y="3643320"/>
              <a:ext cx="2822170" cy="237457"/>
            </a:xfrm>
            <a:prstGeom prst="rect">
              <a:avLst/>
            </a:prstGeom>
          </p:spPr>
          <p:txBody>
            <a:bodyPr wrap="none">
              <a:spAutoFit/>
            </a:bodyPr>
            <a:lstStyle/>
            <a:p>
              <a:pPr fontAlgn="auto">
                <a:spcBef>
                  <a:spcPts val="0"/>
                </a:spcBef>
                <a:spcAft>
                  <a:spcPts val="0"/>
                </a:spcAft>
                <a:defRPr/>
              </a:pPr>
              <a:r>
                <a:rPr lang="ms-MY" sz="1100" dirty="0"/>
                <a:t>Praesent sodales odio sit amet odio tristique quis</a:t>
              </a:r>
              <a:endParaRPr lang="en-US" sz="1100" dirty="0">
                <a:ea typeface="Open Sans" pitchFamily="34" charset="0"/>
                <a:cs typeface="Open Sans" pitchFamily="34" charset="0"/>
              </a:endParaRPr>
            </a:p>
          </p:txBody>
        </p:sp>
        <p:grpSp>
          <p:nvGrpSpPr>
            <p:cNvPr id="304" name="Group 341"/>
            <p:cNvGrpSpPr>
              <a:grpSpLocks/>
            </p:cNvGrpSpPr>
            <p:nvPr/>
          </p:nvGrpSpPr>
          <p:grpSpPr bwMode="auto">
            <a:xfrm>
              <a:off x="4643438" y="3643320"/>
              <a:ext cx="288476" cy="288476"/>
              <a:chOff x="4643438" y="3643320"/>
              <a:chExt cx="288476" cy="288476"/>
            </a:xfrm>
          </p:grpSpPr>
          <p:sp>
            <p:nvSpPr>
              <p:cNvPr id="305" name="Oval 304"/>
              <p:cNvSpPr/>
              <p:nvPr/>
            </p:nvSpPr>
            <p:spPr>
              <a:xfrm>
                <a:off x="4643438" y="3643320"/>
                <a:ext cx="288986" cy="2884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06" name="Freeform 26"/>
              <p:cNvSpPr>
                <a:spLocks/>
              </p:cNvSpPr>
              <p:nvPr/>
            </p:nvSpPr>
            <p:spPr bwMode="auto">
              <a:xfrm>
                <a:off x="4735506" y="3729002"/>
                <a:ext cx="114518" cy="118766"/>
              </a:xfrm>
              <a:custGeom>
                <a:avLst/>
                <a:gdLst>
                  <a:gd name="T0" fmla="*/ 43049 w 274"/>
                  <a:gd name="T1" fmla="*/ 118766 h 284"/>
                  <a:gd name="T2" fmla="*/ 33436 w 274"/>
                  <a:gd name="T3" fmla="*/ 114166 h 284"/>
                  <a:gd name="T4" fmla="*/ 3762 w 274"/>
                  <a:gd name="T5" fmla="*/ 74438 h 284"/>
                  <a:gd name="T6" fmla="*/ 5851 w 274"/>
                  <a:gd name="T7" fmla="*/ 58128 h 284"/>
                  <a:gd name="T8" fmla="*/ 22151 w 274"/>
                  <a:gd name="T9" fmla="*/ 60638 h 284"/>
                  <a:gd name="T10" fmla="*/ 41795 w 274"/>
                  <a:gd name="T11" fmla="*/ 86565 h 284"/>
                  <a:gd name="T12" fmla="*/ 91531 w 274"/>
                  <a:gd name="T13" fmla="*/ 7109 h 284"/>
                  <a:gd name="T14" fmla="*/ 107413 w 274"/>
                  <a:gd name="T15" fmla="*/ 3346 h 284"/>
                  <a:gd name="T16" fmla="*/ 111174 w 274"/>
                  <a:gd name="T17" fmla="*/ 19655 h 284"/>
                  <a:gd name="T18" fmla="*/ 52662 w 274"/>
                  <a:gd name="T19" fmla="*/ 113330 h 284"/>
                  <a:gd name="T20" fmla="*/ 43467 w 274"/>
                  <a:gd name="T21" fmla="*/ 118766 h 284"/>
                  <a:gd name="T22" fmla="*/ 43049 w 274"/>
                  <a:gd name="T23" fmla="*/ 118766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4"/>
                  <a:gd name="T37" fmla="*/ 0 h 284"/>
                  <a:gd name="T38" fmla="*/ 274 w 274"/>
                  <a:gd name="T39" fmla="*/ 284 h 2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latin typeface="+mn-lt"/>
                </a:endParaRPr>
              </a:p>
            </p:txBody>
          </p:sp>
        </p:grpSp>
      </p:grpSp>
      <p:grpSp>
        <p:nvGrpSpPr>
          <p:cNvPr id="307" name="Group 345"/>
          <p:cNvGrpSpPr>
            <a:grpSpLocks/>
          </p:cNvGrpSpPr>
          <p:nvPr/>
        </p:nvGrpSpPr>
        <p:grpSpPr bwMode="auto">
          <a:xfrm>
            <a:off x="5023963" y="4239895"/>
            <a:ext cx="2462739" cy="317818"/>
            <a:chOff x="4643438" y="3214692"/>
            <a:chExt cx="2239384" cy="288476"/>
          </a:xfrm>
        </p:grpSpPr>
        <p:sp>
          <p:nvSpPr>
            <p:cNvPr id="308" name="Rectangle 307"/>
            <p:cNvSpPr/>
            <p:nvPr/>
          </p:nvSpPr>
          <p:spPr>
            <a:xfrm>
              <a:off x="5072165" y="3214692"/>
              <a:ext cx="1810657" cy="237457"/>
            </a:xfrm>
            <a:prstGeom prst="rect">
              <a:avLst/>
            </a:prstGeom>
          </p:spPr>
          <p:txBody>
            <a:bodyPr wrap="none">
              <a:spAutoFit/>
            </a:bodyPr>
            <a:lstStyle/>
            <a:p>
              <a:pPr fontAlgn="auto">
                <a:spcBef>
                  <a:spcPts val="0"/>
                </a:spcBef>
                <a:spcAft>
                  <a:spcPts val="0"/>
                </a:spcAft>
                <a:defRPr/>
              </a:pPr>
              <a:r>
                <a:rPr lang="ms-MY" sz="1100" dirty="0"/>
                <a:t>Praesent sodales odio sit amet</a:t>
              </a:r>
              <a:endParaRPr lang="en-US" sz="1100" dirty="0">
                <a:ea typeface="Open Sans" pitchFamily="34" charset="0"/>
                <a:cs typeface="Open Sans" pitchFamily="34" charset="0"/>
              </a:endParaRPr>
            </a:p>
          </p:txBody>
        </p:sp>
        <p:grpSp>
          <p:nvGrpSpPr>
            <p:cNvPr id="309" name="Group 333"/>
            <p:cNvGrpSpPr>
              <a:grpSpLocks/>
            </p:cNvGrpSpPr>
            <p:nvPr/>
          </p:nvGrpSpPr>
          <p:grpSpPr bwMode="auto">
            <a:xfrm>
              <a:off x="4643438" y="3214692"/>
              <a:ext cx="288476" cy="288476"/>
              <a:chOff x="4643438" y="3214692"/>
              <a:chExt cx="288476" cy="288476"/>
            </a:xfrm>
          </p:grpSpPr>
          <p:sp>
            <p:nvSpPr>
              <p:cNvPr id="310" name="Oval 309"/>
              <p:cNvSpPr/>
              <p:nvPr/>
            </p:nvSpPr>
            <p:spPr>
              <a:xfrm>
                <a:off x="4643438" y="3214692"/>
                <a:ext cx="288993" cy="2884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11" name="Freeform 105"/>
              <p:cNvSpPr>
                <a:spLocks/>
              </p:cNvSpPr>
              <p:nvPr/>
            </p:nvSpPr>
            <p:spPr bwMode="auto">
              <a:xfrm>
                <a:off x="4739688" y="3310676"/>
                <a:ext cx="105018" cy="105018"/>
              </a:xfrm>
              <a:custGeom>
                <a:avLst/>
                <a:gdLst>
                  <a:gd name="T0" fmla="*/ 255 w 262"/>
                  <a:gd name="T1" fmla="*/ 58 h 263"/>
                  <a:gd name="T2" fmla="*/ 257 w 262"/>
                  <a:gd name="T3" fmla="*/ 53 h 263"/>
                  <a:gd name="T4" fmla="*/ 262 w 262"/>
                  <a:gd name="T5" fmla="*/ 38 h 263"/>
                  <a:gd name="T6" fmla="*/ 257 w 262"/>
                  <a:gd name="T7" fmla="*/ 24 h 263"/>
                  <a:gd name="T8" fmla="*/ 244 w 262"/>
                  <a:gd name="T9" fmla="*/ 9 h 263"/>
                  <a:gd name="T10" fmla="*/ 241 w 262"/>
                  <a:gd name="T11" fmla="*/ 5 h 263"/>
                  <a:gd name="T12" fmla="*/ 224 w 262"/>
                  <a:gd name="T13" fmla="*/ 0 h 263"/>
                  <a:gd name="T14" fmla="*/ 210 w 262"/>
                  <a:gd name="T15" fmla="*/ 5 h 263"/>
                  <a:gd name="T16" fmla="*/ 132 w 262"/>
                  <a:gd name="T17" fmla="*/ 82 h 263"/>
                  <a:gd name="T18" fmla="*/ 58 w 262"/>
                  <a:gd name="T19" fmla="*/ 9 h 263"/>
                  <a:gd name="T20" fmla="*/ 49 w 262"/>
                  <a:gd name="T21" fmla="*/ 2 h 263"/>
                  <a:gd name="T22" fmla="*/ 27 w 262"/>
                  <a:gd name="T23" fmla="*/ 2 h 263"/>
                  <a:gd name="T24" fmla="*/ 18 w 262"/>
                  <a:gd name="T25" fmla="*/ 9 h 263"/>
                  <a:gd name="T26" fmla="*/ 9 w 262"/>
                  <a:gd name="T27" fmla="*/ 18 h 263"/>
                  <a:gd name="T28" fmla="*/ 3 w 262"/>
                  <a:gd name="T29" fmla="*/ 27 h 263"/>
                  <a:gd name="T30" fmla="*/ 3 w 262"/>
                  <a:gd name="T31" fmla="*/ 49 h 263"/>
                  <a:gd name="T32" fmla="*/ 9 w 262"/>
                  <a:gd name="T33" fmla="*/ 58 h 263"/>
                  <a:gd name="T34" fmla="*/ 9 w 262"/>
                  <a:gd name="T35" fmla="*/ 205 h 263"/>
                  <a:gd name="T36" fmla="*/ 5 w 262"/>
                  <a:gd name="T37" fmla="*/ 210 h 263"/>
                  <a:gd name="T38" fmla="*/ 0 w 262"/>
                  <a:gd name="T39" fmla="*/ 225 h 263"/>
                  <a:gd name="T40" fmla="*/ 5 w 262"/>
                  <a:gd name="T41" fmla="*/ 241 h 263"/>
                  <a:gd name="T42" fmla="*/ 18 w 262"/>
                  <a:gd name="T43" fmla="*/ 254 h 263"/>
                  <a:gd name="T44" fmla="*/ 23 w 262"/>
                  <a:gd name="T45" fmla="*/ 257 h 263"/>
                  <a:gd name="T46" fmla="*/ 38 w 262"/>
                  <a:gd name="T47" fmla="*/ 263 h 263"/>
                  <a:gd name="T48" fmla="*/ 54 w 262"/>
                  <a:gd name="T49" fmla="*/ 257 h 263"/>
                  <a:gd name="T50" fmla="*/ 132 w 262"/>
                  <a:gd name="T51" fmla="*/ 181 h 263"/>
                  <a:gd name="T52" fmla="*/ 204 w 262"/>
                  <a:gd name="T53" fmla="*/ 254 h 263"/>
                  <a:gd name="T54" fmla="*/ 214 w 262"/>
                  <a:gd name="T55" fmla="*/ 261 h 263"/>
                  <a:gd name="T56" fmla="*/ 235 w 262"/>
                  <a:gd name="T57" fmla="*/ 261 h 263"/>
                  <a:gd name="T58" fmla="*/ 244 w 262"/>
                  <a:gd name="T59" fmla="*/ 254 h 263"/>
                  <a:gd name="T60" fmla="*/ 255 w 262"/>
                  <a:gd name="T61" fmla="*/ 245 h 263"/>
                  <a:gd name="T62" fmla="*/ 261 w 262"/>
                  <a:gd name="T63" fmla="*/ 236 h 263"/>
                  <a:gd name="T64" fmla="*/ 261 w 262"/>
                  <a:gd name="T65" fmla="*/ 214 h 263"/>
                  <a:gd name="T66" fmla="*/ 255 w 262"/>
                  <a:gd name="T67" fmla="*/ 205 h 26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2"/>
                  <a:gd name="T103" fmla="*/ 0 h 263"/>
                  <a:gd name="T104" fmla="*/ 262 w 262"/>
                  <a:gd name="T105" fmla="*/ 263 h 26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2" h="263">
                    <a:moveTo>
                      <a:pt x="181" y="132"/>
                    </a:moveTo>
                    <a:lnTo>
                      <a:pt x="255" y="58"/>
                    </a:lnTo>
                    <a:lnTo>
                      <a:pt x="257" y="53"/>
                    </a:lnTo>
                    <a:lnTo>
                      <a:pt x="261" y="49"/>
                    </a:lnTo>
                    <a:lnTo>
                      <a:pt x="262" y="38"/>
                    </a:lnTo>
                    <a:lnTo>
                      <a:pt x="261" y="27"/>
                    </a:lnTo>
                    <a:lnTo>
                      <a:pt x="257" y="24"/>
                    </a:lnTo>
                    <a:lnTo>
                      <a:pt x="255" y="18"/>
                    </a:lnTo>
                    <a:lnTo>
                      <a:pt x="244" y="9"/>
                    </a:lnTo>
                    <a:lnTo>
                      <a:pt x="241" y="5"/>
                    </a:lnTo>
                    <a:lnTo>
                      <a:pt x="235" y="2"/>
                    </a:lnTo>
                    <a:lnTo>
                      <a:pt x="224" y="0"/>
                    </a:lnTo>
                    <a:lnTo>
                      <a:pt x="214" y="2"/>
                    </a:lnTo>
                    <a:lnTo>
                      <a:pt x="210" y="5"/>
                    </a:lnTo>
                    <a:lnTo>
                      <a:pt x="204" y="9"/>
                    </a:lnTo>
                    <a:lnTo>
                      <a:pt x="132" y="82"/>
                    </a:lnTo>
                    <a:lnTo>
                      <a:pt x="58" y="9"/>
                    </a:lnTo>
                    <a:lnTo>
                      <a:pt x="54" y="5"/>
                    </a:lnTo>
                    <a:lnTo>
                      <a:pt x="49" y="2"/>
                    </a:lnTo>
                    <a:lnTo>
                      <a:pt x="38" y="0"/>
                    </a:lnTo>
                    <a:lnTo>
                      <a:pt x="27" y="2"/>
                    </a:lnTo>
                    <a:lnTo>
                      <a:pt x="23" y="5"/>
                    </a:lnTo>
                    <a:lnTo>
                      <a:pt x="18" y="9"/>
                    </a:lnTo>
                    <a:lnTo>
                      <a:pt x="9" y="18"/>
                    </a:lnTo>
                    <a:lnTo>
                      <a:pt x="5" y="24"/>
                    </a:lnTo>
                    <a:lnTo>
                      <a:pt x="3" y="27"/>
                    </a:lnTo>
                    <a:lnTo>
                      <a:pt x="0" y="38"/>
                    </a:lnTo>
                    <a:lnTo>
                      <a:pt x="3" y="49"/>
                    </a:lnTo>
                    <a:lnTo>
                      <a:pt x="5" y="53"/>
                    </a:lnTo>
                    <a:lnTo>
                      <a:pt x="9" y="58"/>
                    </a:lnTo>
                    <a:lnTo>
                      <a:pt x="83" y="132"/>
                    </a:lnTo>
                    <a:lnTo>
                      <a:pt x="9" y="205"/>
                    </a:lnTo>
                    <a:lnTo>
                      <a:pt x="5" y="210"/>
                    </a:lnTo>
                    <a:lnTo>
                      <a:pt x="3" y="214"/>
                    </a:lnTo>
                    <a:lnTo>
                      <a:pt x="0" y="225"/>
                    </a:lnTo>
                    <a:lnTo>
                      <a:pt x="3" y="236"/>
                    </a:lnTo>
                    <a:lnTo>
                      <a:pt x="5" y="241"/>
                    </a:lnTo>
                    <a:lnTo>
                      <a:pt x="9" y="245"/>
                    </a:lnTo>
                    <a:lnTo>
                      <a:pt x="18" y="254"/>
                    </a:lnTo>
                    <a:lnTo>
                      <a:pt x="23" y="257"/>
                    </a:lnTo>
                    <a:lnTo>
                      <a:pt x="27" y="261"/>
                    </a:lnTo>
                    <a:lnTo>
                      <a:pt x="38" y="263"/>
                    </a:lnTo>
                    <a:lnTo>
                      <a:pt x="49" y="261"/>
                    </a:lnTo>
                    <a:lnTo>
                      <a:pt x="54" y="257"/>
                    </a:lnTo>
                    <a:lnTo>
                      <a:pt x="58" y="254"/>
                    </a:lnTo>
                    <a:lnTo>
                      <a:pt x="132" y="181"/>
                    </a:lnTo>
                    <a:lnTo>
                      <a:pt x="204" y="254"/>
                    </a:lnTo>
                    <a:lnTo>
                      <a:pt x="210" y="257"/>
                    </a:lnTo>
                    <a:lnTo>
                      <a:pt x="214" y="261"/>
                    </a:lnTo>
                    <a:lnTo>
                      <a:pt x="224" y="263"/>
                    </a:lnTo>
                    <a:lnTo>
                      <a:pt x="235" y="261"/>
                    </a:lnTo>
                    <a:lnTo>
                      <a:pt x="241" y="257"/>
                    </a:lnTo>
                    <a:lnTo>
                      <a:pt x="244" y="254"/>
                    </a:lnTo>
                    <a:lnTo>
                      <a:pt x="255" y="245"/>
                    </a:lnTo>
                    <a:lnTo>
                      <a:pt x="257" y="241"/>
                    </a:lnTo>
                    <a:lnTo>
                      <a:pt x="261" y="236"/>
                    </a:lnTo>
                    <a:lnTo>
                      <a:pt x="262" y="225"/>
                    </a:lnTo>
                    <a:lnTo>
                      <a:pt x="261" y="214"/>
                    </a:lnTo>
                    <a:lnTo>
                      <a:pt x="257" y="210"/>
                    </a:lnTo>
                    <a:lnTo>
                      <a:pt x="255" y="205"/>
                    </a:lnTo>
                    <a:lnTo>
                      <a:pt x="181" y="1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latin typeface="+mn-lt"/>
                </a:endParaRPr>
              </a:p>
            </p:txBody>
          </p:sp>
        </p:grpSp>
      </p:grpSp>
    </p:spTree>
    <p:custDataLst>
      <p:tags r:id="rId1"/>
    </p:custDataLst>
    <p:extLst>
      <p:ext uri="{BB962C8B-B14F-4D97-AF65-F5344CB8AC3E}">
        <p14:creationId xmlns:p14="http://schemas.microsoft.com/office/powerpoint/2010/main" val="1473507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slides</a:t>
            </a:r>
          </a:p>
        </p:txBody>
      </p:sp>
      <p:sp>
        <p:nvSpPr>
          <p:cNvPr id="6" name="Rectangle 5"/>
          <p:cNvSpPr/>
          <p:nvPr/>
        </p:nvSpPr>
        <p:spPr>
          <a:xfrm>
            <a:off x="420688" y="2587943"/>
            <a:ext cx="9197976" cy="2357438"/>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anchor="ctr"/>
          <a:lstStyle/>
          <a:p>
            <a:pPr algn="ctr" fontAlgn="auto">
              <a:spcBef>
                <a:spcPts val="0"/>
              </a:spcBef>
              <a:spcAft>
                <a:spcPts val="0"/>
              </a:spcAft>
              <a:defRPr/>
            </a:pPr>
            <a:endParaRPr lang="en-US">
              <a:latin typeface="+mj-lt"/>
            </a:endParaRPr>
          </a:p>
        </p:txBody>
      </p:sp>
      <p:sp>
        <p:nvSpPr>
          <p:cNvPr id="9" name="Rectangle 14"/>
          <p:cNvSpPr>
            <a:spLocks noChangeArrowheads="1"/>
          </p:cNvSpPr>
          <p:nvPr/>
        </p:nvSpPr>
        <p:spPr bwMode="auto">
          <a:xfrm>
            <a:off x="687925" y="3373915"/>
            <a:ext cx="2793867"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ms-MY" altLang="en-US" sz="1100" dirty="0">
                <a:solidFill>
                  <a:schemeClr val="bg1"/>
                </a:solidFill>
                <a:latin typeface="+mn-lt"/>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 quis tempus odio</a:t>
            </a:r>
          </a:p>
        </p:txBody>
      </p:sp>
      <p:sp>
        <p:nvSpPr>
          <p:cNvPr id="12" name="Rectangle 15"/>
          <p:cNvSpPr>
            <a:spLocks noChangeArrowheads="1"/>
          </p:cNvSpPr>
          <p:nvPr/>
        </p:nvSpPr>
        <p:spPr bwMode="auto">
          <a:xfrm>
            <a:off x="6757962" y="3373915"/>
            <a:ext cx="2794027"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ms-MY" altLang="en-US" sz="1100" dirty="0">
                <a:solidFill>
                  <a:schemeClr val="bg1"/>
                </a:solidFill>
                <a:latin typeface="+mn-lt"/>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 quis tempus odio</a:t>
            </a:r>
          </a:p>
        </p:txBody>
      </p:sp>
      <p:sp>
        <p:nvSpPr>
          <p:cNvPr id="14" name="Rectangle 13"/>
          <p:cNvSpPr/>
          <p:nvPr/>
        </p:nvSpPr>
        <p:spPr bwMode="auto">
          <a:xfrm>
            <a:off x="5029200" y="3766661"/>
            <a:ext cx="1257300" cy="1178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9"/>
          <p:cNvSpPr/>
          <p:nvPr/>
        </p:nvSpPr>
        <p:spPr bwMode="auto">
          <a:xfrm>
            <a:off x="3771900" y="3766661"/>
            <a:ext cx="1257300" cy="1178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Rectangle 22"/>
          <p:cNvSpPr/>
          <p:nvPr/>
        </p:nvSpPr>
        <p:spPr bwMode="auto">
          <a:xfrm>
            <a:off x="5029200" y="2587943"/>
            <a:ext cx="1257300" cy="117871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ectangle 27"/>
          <p:cNvSpPr/>
          <p:nvPr/>
        </p:nvSpPr>
        <p:spPr bwMode="auto">
          <a:xfrm>
            <a:off x="3771900" y="2587943"/>
            <a:ext cx="1257300" cy="11787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 name="Picture 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105275" y="2882027"/>
            <a:ext cx="540000" cy="540000"/>
          </a:xfrm>
          <a:prstGeom prst="rect">
            <a:avLst/>
          </a:prstGeom>
        </p:spPr>
      </p:pic>
      <p:pic>
        <p:nvPicPr>
          <p:cNvPr id="3" name="Picture 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387850" y="2882027"/>
            <a:ext cx="540000" cy="540000"/>
          </a:xfrm>
          <a:prstGeom prst="rect">
            <a:avLst/>
          </a:prstGeom>
        </p:spPr>
      </p:pic>
      <p:pic>
        <p:nvPicPr>
          <p:cNvPr id="5" name="Picture 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105275" y="4086020"/>
            <a:ext cx="540000" cy="540000"/>
          </a:xfrm>
          <a:prstGeom prst="rect">
            <a:avLst/>
          </a:prstGeom>
        </p:spPr>
      </p:pic>
      <p:pic>
        <p:nvPicPr>
          <p:cNvPr id="30" name="Picture 29"/>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387850" y="4086020"/>
            <a:ext cx="540000" cy="540000"/>
          </a:xfrm>
          <a:prstGeom prst="rect">
            <a:avLst/>
          </a:prstGeom>
        </p:spPr>
      </p:pic>
    </p:spTree>
    <p:custDataLst>
      <p:tags r:id="rId1"/>
    </p:custDataLst>
    <p:extLst>
      <p:ext uri="{BB962C8B-B14F-4D97-AF65-F5344CB8AC3E}">
        <p14:creationId xmlns:p14="http://schemas.microsoft.com/office/powerpoint/2010/main" val="1492456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slides</a:t>
            </a:r>
          </a:p>
        </p:txBody>
      </p:sp>
      <p:cxnSp>
        <p:nvCxnSpPr>
          <p:cNvPr id="6" name="Straight Connector 5"/>
          <p:cNvCxnSpPr/>
          <p:nvPr/>
        </p:nvCxnSpPr>
        <p:spPr>
          <a:xfrm rot="5400000">
            <a:off x="1961038" y="5186363"/>
            <a:ext cx="1021556" cy="1746"/>
          </a:xfrm>
          <a:prstGeom prst="line">
            <a:avLst/>
          </a:prstGeom>
          <a:ln w="6350">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69361" y="5698013"/>
            <a:ext cx="7092000" cy="1747"/>
          </a:xfrm>
          <a:prstGeom prst="line">
            <a:avLst/>
          </a:prstGeom>
          <a:ln w="6350">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26"/>
          <p:cNvGrpSpPr>
            <a:grpSpLocks/>
          </p:cNvGrpSpPr>
          <p:nvPr/>
        </p:nvGrpSpPr>
        <p:grpSpPr bwMode="auto">
          <a:xfrm>
            <a:off x="1257300" y="2319021"/>
            <a:ext cx="6993732" cy="2427288"/>
            <a:chOff x="1142976" y="1500180"/>
            <a:chExt cx="6357982" cy="2207052"/>
          </a:xfrm>
        </p:grpSpPr>
        <p:sp>
          <p:nvSpPr>
            <p:cNvPr id="9" name="Oval 8"/>
            <p:cNvSpPr/>
            <p:nvPr/>
          </p:nvSpPr>
          <p:spPr>
            <a:xfrm>
              <a:off x="3143240" y="1714533"/>
              <a:ext cx="1054107" cy="1052717"/>
            </a:xfrm>
            <a:prstGeom prst="ellipse">
              <a:avLst/>
            </a:prstGeom>
            <a:solidFill>
              <a:schemeClr val="accent1">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Oval 9"/>
            <p:cNvSpPr/>
            <p:nvPr/>
          </p:nvSpPr>
          <p:spPr>
            <a:xfrm>
              <a:off x="1142976" y="1500180"/>
              <a:ext cx="2206640" cy="22070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a:off x="4286248" y="2786304"/>
              <a:ext cx="3214710" cy="853546"/>
            </a:xfrm>
            <a:prstGeom prst="rect">
              <a:avLst/>
            </a:prstGeom>
          </p:spPr>
          <p:txBody>
            <a:bodyPr>
              <a:spAutoFit/>
            </a:bodyPr>
            <a:lstStyle/>
            <a:p>
              <a:pPr fontAlgn="auto">
                <a:spcBef>
                  <a:spcPts val="0"/>
                </a:spcBef>
                <a:spcAft>
                  <a:spcPts val="0"/>
                </a:spcAft>
                <a:defRPr/>
              </a:pPr>
              <a:r>
                <a:rPr lang="ms-MY" sz="1100" dirty="0">
                  <a:ea typeface="Open Sans Light" pitchFamily="34" charset="0"/>
                  <a:cs typeface="Open Sans Light" pitchFamily="34" charset="0"/>
                </a:rPr>
                <a:t>Praesent sodales odio sit amet odio tristi Praesent sodales odio sit amet odio tristi Lorem ipsum dolor sit amet consectetur adipiscing Praesent sodales odio sit amet odio tristi Praesent sodales odio sit amet odio tristi Lorem ipsum dolor sit amet consectetur adipiscing</a:t>
              </a:r>
              <a:endParaRPr lang="en-US" sz="1100" dirty="0">
                <a:ea typeface="Open Sans Light" pitchFamily="34" charset="0"/>
                <a:cs typeface="Open Sans Light" pitchFamily="34" charset="0"/>
              </a:endParaRPr>
            </a:p>
          </p:txBody>
        </p:sp>
        <p:sp>
          <p:nvSpPr>
            <p:cNvPr id="12" name="Rectangle 11"/>
            <p:cNvSpPr>
              <a:spLocks noChangeArrowheads="1"/>
            </p:cNvSpPr>
            <p:nvPr/>
          </p:nvSpPr>
          <p:spPr bwMode="auto">
            <a:xfrm>
              <a:off x="3261462" y="2071684"/>
              <a:ext cx="886904" cy="335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dirty="0">
                  <a:solidFill>
                    <a:schemeClr val="bg1"/>
                  </a:solidFill>
                  <a:latin typeface="Open Sans" pitchFamily="34" charset="0"/>
                  <a:cs typeface="Open Sans" pitchFamily="34" charset="0"/>
                </a:rPr>
                <a:t>STEP </a:t>
              </a:r>
              <a:r>
                <a:rPr lang="en-US" altLang="en-US" dirty="0" smtClean="0">
                  <a:solidFill>
                    <a:schemeClr val="bg1"/>
                  </a:solidFill>
                  <a:latin typeface="Open Sans" pitchFamily="34" charset="0"/>
                  <a:cs typeface="Open Sans" pitchFamily="34" charset="0"/>
                </a:rPr>
                <a:t>1</a:t>
              </a:r>
              <a:endParaRPr lang="en-US" altLang="en-US" dirty="0">
                <a:solidFill>
                  <a:schemeClr val="bg1"/>
                </a:solidFill>
                <a:latin typeface="Open Sans" pitchFamily="34" charset="0"/>
                <a:cs typeface="Open Sans" pitchFamily="34" charset="0"/>
              </a:endParaRPr>
            </a:p>
          </p:txBody>
        </p:sp>
      </p:grpSp>
      <p:grpSp>
        <p:nvGrpSpPr>
          <p:cNvPr id="14" name="Group 27"/>
          <p:cNvGrpSpPr>
            <a:grpSpLocks/>
          </p:cNvGrpSpPr>
          <p:nvPr/>
        </p:nvGrpSpPr>
        <p:grpSpPr bwMode="auto">
          <a:xfrm>
            <a:off x="4793457" y="5305108"/>
            <a:ext cx="729933" cy="729933"/>
            <a:chOff x="4357686" y="4214824"/>
            <a:chExt cx="663938" cy="663938"/>
          </a:xfrm>
        </p:grpSpPr>
        <p:sp>
          <p:nvSpPr>
            <p:cNvPr id="15" name="Oval 14"/>
            <p:cNvSpPr/>
            <p:nvPr/>
          </p:nvSpPr>
          <p:spPr>
            <a:xfrm>
              <a:off x="4357686" y="4214824"/>
              <a:ext cx="663938" cy="663938"/>
            </a:xfrm>
            <a:prstGeom prst="ellipse">
              <a:avLst/>
            </a:prstGeom>
            <a:solidFill>
              <a:schemeClr val="accent1"/>
            </a:solidFill>
            <a:ln w="12700">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21"/>
            <p:cNvSpPr>
              <a:spLocks noChangeArrowheads="1"/>
            </p:cNvSpPr>
            <p:nvPr/>
          </p:nvSpPr>
          <p:spPr bwMode="auto">
            <a:xfrm>
              <a:off x="4408107" y="4357700"/>
              <a:ext cx="587895" cy="3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US" altLang="en-US">
                  <a:solidFill>
                    <a:schemeClr val="bg1"/>
                  </a:solidFill>
                  <a:latin typeface="Open Sans" pitchFamily="34" charset="0"/>
                  <a:cs typeface="Open Sans" pitchFamily="34" charset="0"/>
                </a:rPr>
                <a:t>70%</a:t>
              </a:r>
            </a:p>
          </p:txBody>
        </p:sp>
      </p:grpSp>
      <p:pic>
        <p:nvPicPr>
          <p:cNvPr id="2" name="Picture 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074943" y="3132220"/>
            <a:ext cx="792000" cy="792000"/>
          </a:xfrm>
          <a:prstGeom prst="rect">
            <a:avLst/>
          </a:prstGeom>
        </p:spPr>
      </p:pic>
    </p:spTree>
    <p:custDataLst>
      <p:tags r:id="rId1"/>
    </p:custDataLst>
    <p:extLst>
      <p:ext uri="{BB962C8B-B14F-4D97-AF65-F5344CB8AC3E}">
        <p14:creationId xmlns:p14="http://schemas.microsoft.com/office/powerpoint/2010/main" val="3585942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462104" y="2319020"/>
            <a:ext cx="9108000" cy="3716020"/>
            <a:chOff x="589908" y="1500188"/>
            <a:chExt cx="8280013" cy="3378200"/>
          </a:xfrm>
        </p:grpSpPr>
        <p:cxnSp>
          <p:nvCxnSpPr>
            <p:cNvPr id="18" name="Straight Connector 17"/>
            <p:cNvCxnSpPr/>
            <p:nvPr/>
          </p:nvCxnSpPr>
          <p:spPr>
            <a:xfrm>
              <a:off x="589908" y="4572000"/>
              <a:ext cx="8280013" cy="1588"/>
            </a:xfrm>
            <a:prstGeom prst="line">
              <a:avLst/>
            </a:prstGeom>
            <a:ln w="6350">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1352549" y="4108451"/>
              <a:ext cx="928687" cy="1587"/>
            </a:xfrm>
            <a:prstGeom prst="line">
              <a:avLst/>
            </a:prstGeom>
            <a:ln w="6350">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537200" y="4106863"/>
              <a:ext cx="928687" cy="1588"/>
            </a:xfrm>
            <a:prstGeom prst="line">
              <a:avLst/>
            </a:prstGeom>
            <a:ln w="6350">
              <a:solidFill>
                <a:schemeClr val="tx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1" name="Group 53"/>
            <p:cNvGrpSpPr>
              <a:grpSpLocks/>
            </p:cNvGrpSpPr>
            <p:nvPr/>
          </p:nvGrpSpPr>
          <p:grpSpPr bwMode="auto">
            <a:xfrm>
              <a:off x="714375" y="1500188"/>
              <a:ext cx="4010024" cy="2518469"/>
              <a:chOff x="714348" y="1500180"/>
              <a:chExt cx="4010052" cy="2518501"/>
            </a:xfrm>
          </p:grpSpPr>
          <p:sp>
            <p:nvSpPr>
              <p:cNvPr id="36" name="Oval 35"/>
              <p:cNvSpPr/>
              <p:nvPr/>
            </p:nvSpPr>
            <p:spPr>
              <a:xfrm>
                <a:off x="2714612" y="1714495"/>
                <a:ext cx="1054107" cy="1054113"/>
              </a:xfrm>
              <a:prstGeom prst="ellipse">
                <a:avLst/>
              </a:prstGeom>
              <a:solidFill>
                <a:schemeClr val="accent5">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7" name="Oval 36"/>
              <p:cNvSpPr/>
              <p:nvPr/>
            </p:nvSpPr>
            <p:spPr>
              <a:xfrm>
                <a:off x="714348" y="1500180"/>
                <a:ext cx="2206640" cy="220665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Rectangle 37"/>
              <p:cNvSpPr/>
              <p:nvPr/>
            </p:nvSpPr>
            <p:spPr>
              <a:xfrm>
                <a:off x="2928926" y="2857509"/>
                <a:ext cx="1795474" cy="1161172"/>
              </a:xfrm>
              <a:prstGeom prst="rect">
                <a:avLst/>
              </a:prstGeom>
            </p:spPr>
            <p:txBody>
              <a:bodyPr wrap="square">
                <a:spAutoFit/>
              </a:bodyPr>
              <a:lstStyle/>
              <a:p>
                <a:pPr fontAlgn="auto">
                  <a:spcBef>
                    <a:spcPts val="0"/>
                  </a:spcBef>
                  <a:spcAft>
                    <a:spcPts val="0"/>
                  </a:spcAft>
                  <a:defRPr/>
                </a:pPr>
                <a:r>
                  <a:rPr lang="ms-MY" sz="1100" dirty="0">
                    <a:latin typeface="+mn-lt"/>
                    <a:ea typeface="Open Sans" pitchFamily="34" charset="0"/>
                    <a:cs typeface="Open Sans" pitchFamily="34" charset="0"/>
                  </a:rPr>
                  <a:t>Praesent sodales odio sit amet odio tristi Praesent sodales odio sit amet odio tristi Lorem ipsum dolor sit amet consectetur adipiscing Praesent sodales odio sit amet odio tristi Praesent</a:t>
                </a:r>
                <a:endParaRPr lang="en-US" sz="1100" dirty="0">
                  <a:latin typeface="+mn-lt"/>
                  <a:ea typeface="Open Sans" pitchFamily="34" charset="0"/>
                  <a:cs typeface="Open Sans" pitchFamily="34" charset="0"/>
                </a:endParaRPr>
              </a:p>
            </p:txBody>
          </p:sp>
          <p:sp>
            <p:nvSpPr>
              <p:cNvPr id="39" name="Rectangle 22"/>
              <p:cNvSpPr>
                <a:spLocks noChangeArrowheads="1"/>
              </p:cNvSpPr>
              <p:nvPr/>
            </p:nvSpPr>
            <p:spPr bwMode="auto">
              <a:xfrm>
                <a:off x="2896546" y="2071684"/>
                <a:ext cx="759479" cy="33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dirty="0">
                    <a:latin typeface="+mn-lt"/>
                    <a:cs typeface="Open Sans" pitchFamily="34" charset="0"/>
                  </a:rPr>
                  <a:t>STEP 2</a:t>
                </a:r>
              </a:p>
            </p:txBody>
          </p:sp>
        </p:grpSp>
        <p:grpSp>
          <p:nvGrpSpPr>
            <p:cNvPr id="22" name="Group 52"/>
            <p:cNvGrpSpPr>
              <a:grpSpLocks/>
            </p:cNvGrpSpPr>
            <p:nvPr/>
          </p:nvGrpSpPr>
          <p:grpSpPr bwMode="auto">
            <a:xfrm>
              <a:off x="4857749" y="1500188"/>
              <a:ext cx="4010024" cy="2518469"/>
              <a:chOff x="4857752" y="1500180"/>
              <a:chExt cx="4010052" cy="2518501"/>
            </a:xfrm>
          </p:grpSpPr>
          <p:sp>
            <p:nvSpPr>
              <p:cNvPr id="29" name="Oval 28"/>
              <p:cNvSpPr/>
              <p:nvPr/>
            </p:nvSpPr>
            <p:spPr>
              <a:xfrm>
                <a:off x="6858016" y="1714495"/>
                <a:ext cx="1054107" cy="1054113"/>
              </a:xfrm>
              <a:prstGeom prst="ellipse">
                <a:avLst/>
              </a:prstGeom>
              <a:solidFill>
                <a:schemeClr val="accent4">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Oval 29"/>
              <p:cNvSpPr/>
              <p:nvPr/>
            </p:nvSpPr>
            <p:spPr>
              <a:xfrm>
                <a:off x="4857752" y="1500180"/>
                <a:ext cx="2206640" cy="22066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a:off x="7072330" y="2857509"/>
                <a:ext cx="1795474" cy="1161172"/>
              </a:xfrm>
              <a:prstGeom prst="rect">
                <a:avLst/>
              </a:prstGeom>
            </p:spPr>
            <p:txBody>
              <a:bodyPr wrap="square">
                <a:spAutoFit/>
              </a:bodyPr>
              <a:lstStyle/>
              <a:p>
                <a:pPr fontAlgn="auto">
                  <a:spcBef>
                    <a:spcPts val="0"/>
                  </a:spcBef>
                  <a:spcAft>
                    <a:spcPts val="0"/>
                  </a:spcAft>
                  <a:defRPr/>
                </a:pPr>
                <a:r>
                  <a:rPr lang="ms-MY" sz="1100" dirty="0">
                    <a:latin typeface="+mn-lt"/>
                    <a:ea typeface="Open Sans" pitchFamily="34" charset="0"/>
                    <a:cs typeface="Open Sans" pitchFamily="34" charset="0"/>
                  </a:rPr>
                  <a:t>Praesent sodales odio sit amet odio tristi Praesent sodales odio sit amet odio tristi Lorem ipsum dolor sit amet consectetur adipiscing Praesent sodales odio sit amet odio tristi</a:t>
                </a:r>
                <a:endParaRPr lang="en-US" sz="1100" dirty="0">
                  <a:latin typeface="+mn-lt"/>
                  <a:ea typeface="Open Sans" pitchFamily="34" charset="0"/>
                  <a:cs typeface="Open Sans" pitchFamily="34" charset="0"/>
                </a:endParaRPr>
              </a:p>
            </p:txBody>
          </p:sp>
          <p:sp>
            <p:nvSpPr>
              <p:cNvPr id="32" name="Rectangle 30"/>
              <p:cNvSpPr>
                <a:spLocks noChangeArrowheads="1"/>
              </p:cNvSpPr>
              <p:nvPr/>
            </p:nvSpPr>
            <p:spPr bwMode="auto">
              <a:xfrm>
                <a:off x="7055997" y="2071684"/>
                <a:ext cx="762453" cy="33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US" altLang="en-US" dirty="0">
                    <a:latin typeface="+mn-lt"/>
                    <a:cs typeface="Open Sans" pitchFamily="34" charset="0"/>
                  </a:rPr>
                  <a:t>STEP </a:t>
                </a:r>
                <a:r>
                  <a:rPr lang="en-US" altLang="en-US" dirty="0" smtClean="0">
                    <a:latin typeface="+mn-lt"/>
                    <a:cs typeface="Open Sans" pitchFamily="34" charset="0"/>
                  </a:rPr>
                  <a:t>3</a:t>
                </a:r>
                <a:endParaRPr lang="en-US" altLang="en-US" dirty="0">
                  <a:latin typeface="+mn-lt"/>
                  <a:cs typeface="Open Sans" pitchFamily="34" charset="0"/>
                </a:endParaRPr>
              </a:p>
            </p:txBody>
          </p:sp>
        </p:grpSp>
        <p:grpSp>
          <p:nvGrpSpPr>
            <p:cNvPr id="23" name="Group 50"/>
            <p:cNvGrpSpPr>
              <a:grpSpLocks/>
            </p:cNvGrpSpPr>
            <p:nvPr/>
          </p:nvGrpSpPr>
          <p:grpSpPr bwMode="auto">
            <a:xfrm>
              <a:off x="3000375" y="4214813"/>
              <a:ext cx="663575" cy="663575"/>
              <a:chOff x="3000364" y="4214824"/>
              <a:chExt cx="663938" cy="663938"/>
            </a:xfrm>
          </p:grpSpPr>
          <p:sp>
            <p:nvSpPr>
              <p:cNvPr id="27" name="Oval 26"/>
              <p:cNvSpPr/>
              <p:nvPr/>
            </p:nvSpPr>
            <p:spPr>
              <a:xfrm>
                <a:off x="3000364" y="4214824"/>
                <a:ext cx="663938" cy="663938"/>
              </a:xfrm>
              <a:prstGeom prst="ellipse">
                <a:avLst/>
              </a:prstGeom>
              <a:solidFill>
                <a:schemeClr val="accent5"/>
              </a:solidFill>
              <a:ln w="12700">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ectangle 42"/>
              <p:cNvSpPr>
                <a:spLocks noChangeArrowheads="1"/>
              </p:cNvSpPr>
              <p:nvPr/>
            </p:nvSpPr>
            <p:spPr bwMode="auto">
              <a:xfrm>
                <a:off x="3027456" y="4357700"/>
                <a:ext cx="611224" cy="3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US" altLang="en-US" dirty="0">
                    <a:solidFill>
                      <a:schemeClr val="bg1"/>
                    </a:solidFill>
                    <a:latin typeface="+mn-lt"/>
                    <a:cs typeface="Open Sans" pitchFamily="34" charset="0"/>
                  </a:rPr>
                  <a:t>80%</a:t>
                </a:r>
              </a:p>
            </p:txBody>
          </p:sp>
        </p:grpSp>
        <p:grpSp>
          <p:nvGrpSpPr>
            <p:cNvPr id="24" name="Group 51"/>
            <p:cNvGrpSpPr>
              <a:grpSpLocks/>
            </p:cNvGrpSpPr>
            <p:nvPr/>
          </p:nvGrpSpPr>
          <p:grpSpPr bwMode="auto">
            <a:xfrm>
              <a:off x="7143750" y="4214813"/>
              <a:ext cx="663575" cy="663575"/>
              <a:chOff x="7143768" y="4214824"/>
              <a:chExt cx="663938" cy="663938"/>
            </a:xfrm>
          </p:grpSpPr>
          <p:sp>
            <p:nvSpPr>
              <p:cNvPr id="25" name="Oval 24"/>
              <p:cNvSpPr/>
              <p:nvPr/>
            </p:nvSpPr>
            <p:spPr>
              <a:xfrm>
                <a:off x="7143768" y="4214824"/>
                <a:ext cx="663938" cy="663938"/>
              </a:xfrm>
              <a:prstGeom prst="ellipse">
                <a:avLst/>
              </a:prstGeom>
              <a:solidFill>
                <a:schemeClr val="accent4"/>
              </a:solidFill>
              <a:ln w="12700">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Rectangle 43"/>
              <p:cNvSpPr>
                <a:spLocks noChangeArrowheads="1"/>
              </p:cNvSpPr>
              <p:nvPr/>
            </p:nvSpPr>
            <p:spPr bwMode="auto">
              <a:xfrm>
                <a:off x="7170860" y="4357700"/>
                <a:ext cx="611224" cy="3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US" altLang="en-US">
                    <a:solidFill>
                      <a:schemeClr val="bg1"/>
                    </a:solidFill>
                    <a:latin typeface="+mn-lt"/>
                    <a:cs typeface="Open Sans" pitchFamily="34" charset="0"/>
                  </a:rPr>
                  <a:t>90%</a:t>
                </a:r>
              </a:p>
            </p:txBody>
          </p:sp>
        </p:grpSp>
      </p:grpSp>
      <p:sp>
        <p:nvSpPr>
          <p:cNvPr id="4" name="Title 3"/>
          <p:cNvSpPr>
            <a:spLocks noGrp="1"/>
          </p:cNvSpPr>
          <p:nvPr>
            <p:ph type="title"/>
          </p:nvPr>
        </p:nvSpPr>
        <p:spPr/>
        <p:txBody>
          <a:bodyPr/>
          <a:lstStyle/>
          <a:p>
            <a:r>
              <a:rPr lang="en-US" dirty="0"/>
              <a:t>Sample slides</a:t>
            </a:r>
          </a:p>
        </p:txBody>
      </p:sp>
      <p:pic>
        <p:nvPicPr>
          <p:cNvPr id="2" name="Picture 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417370" y="3132332"/>
            <a:ext cx="790575" cy="790575"/>
          </a:xfrm>
          <a:prstGeom prst="rect">
            <a:avLst/>
          </a:prstGeom>
        </p:spPr>
      </p:pic>
      <p:pic>
        <p:nvPicPr>
          <p:cNvPr id="3" name="Picture 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019768" y="3020063"/>
            <a:ext cx="792000" cy="792000"/>
          </a:xfrm>
          <a:prstGeom prst="rect">
            <a:avLst/>
          </a:prstGeom>
        </p:spPr>
      </p:pic>
    </p:spTree>
    <p:custDataLst>
      <p:tags r:id="rId1"/>
    </p:custDataLst>
    <p:extLst>
      <p:ext uri="{BB962C8B-B14F-4D97-AF65-F5344CB8AC3E}">
        <p14:creationId xmlns:p14="http://schemas.microsoft.com/office/powerpoint/2010/main" val="246712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sp>
        <p:nvSpPr>
          <p:cNvPr id="6" name="Rectangle 5"/>
          <p:cNvSpPr/>
          <p:nvPr/>
        </p:nvSpPr>
        <p:spPr>
          <a:xfrm>
            <a:off x="352214" y="2640330"/>
            <a:ext cx="864393" cy="1456373"/>
          </a:xfrm>
          <a:prstGeom prst="rect">
            <a:avLst/>
          </a:prstGeom>
        </p:spPr>
        <p:txBody>
          <a:bodyPr lIns="100584" tIns="50292" rIns="100584" bIns="50292">
            <a:spAutoFit/>
          </a:bodyPr>
          <a:lstStyle/>
          <a:p>
            <a:pPr algn="ctr" fontAlgn="auto">
              <a:spcBef>
                <a:spcPts val="0"/>
              </a:spcBef>
              <a:spcAft>
                <a:spcPts val="0"/>
              </a:spcAft>
              <a:defRPr/>
            </a:pPr>
            <a:r>
              <a:rPr lang="en-US" sz="8800" dirty="0">
                <a:latin typeface="+mn-lt"/>
                <a:ea typeface="Open Sans Extrabold" pitchFamily="34" charset="0"/>
                <a:cs typeface="Open Sans Extrabold" pitchFamily="34" charset="0"/>
              </a:rPr>
              <a:t>1</a:t>
            </a:r>
            <a:endParaRPr lang="id-ID" sz="8800" dirty="0">
              <a:latin typeface="+mn-lt"/>
              <a:ea typeface="Open Sans Extrabold" pitchFamily="34" charset="0"/>
              <a:cs typeface="Open Sans Extrabold" pitchFamily="34" charset="0"/>
            </a:endParaRPr>
          </a:p>
        </p:txBody>
      </p:sp>
      <p:grpSp>
        <p:nvGrpSpPr>
          <p:cNvPr id="7" name="Group 23"/>
          <p:cNvGrpSpPr>
            <a:grpSpLocks/>
          </p:cNvGrpSpPr>
          <p:nvPr/>
        </p:nvGrpSpPr>
        <p:grpSpPr bwMode="auto">
          <a:xfrm>
            <a:off x="1138026" y="1933100"/>
            <a:ext cx="1288733" cy="1288733"/>
            <a:chOff x="1071538" y="1357304"/>
            <a:chExt cx="1171596" cy="1171596"/>
          </a:xfrm>
        </p:grpSpPr>
        <p:sp>
          <p:nvSpPr>
            <p:cNvPr id="8" name="Oval 7"/>
            <p:cNvSpPr/>
            <p:nvPr/>
          </p:nvSpPr>
          <p:spPr>
            <a:xfrm>
              <a:off x="1071538" y="1357304"/>
              <a:ext cx="1171596" cy="11715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 name="Rectangle 8"/>
            <p:cNvSpPr/>
            <p:nvPr/>
          </p:nvSpPr>
          <p:spPr>
            <a:xfrm>
              <a:off x="1277791" y="1800224"/>
              <a:ext cx="778140" cy="265812"/>
            </a:xfrm>
            <a:prstGeom prst="rect">
              <a:avLst/>
            </a:prstGeom>
            <a:ln>
              <a:noFill/>
            </a:ln>
          </p:spPr>
          <p:txBody>
            <a:bodyPr wrap="none">
              <a:spAutoFit/>
            </a:bodyPr>
            <a:lstStyle/>
            <a:p>
              <a:pPr algn="ctr" fontAlgn="auto">
                <a:spcBef>
                  <a:spcPts val="0"/>
                </a:spcBef>
                <a:spcAft>
                  <a:spcPts val="0"/>
                </a:spcAft>
                <a:defRPr/>
              </a:pPr>
              <a:r>
                <a:rPr lang="en-US" sz="1300" dirty="0">
                  <a:latin typeface="+mn-lt"/>
                  <a:ea typeface="Open Sans" pitchFamily="34" charset="0"/>
                  <a:cs typeface="Open Sans" pitchFamily="34" charset="0"/>
                </a:rPr>
                <a:t>Discovery</a:t>
              </a:r>
            </a:p>
          </p:txBody>
        </p:sp>
      </p:grpSp>
      <p:cxnSp>
        <p:nvCxnSpPr>
          <p:cNvPr id="10" name="Straight Arrow Connector 9"/>
          <p:cNvCxnSpPr/>
          <p:nvPr/>
        </p:nvCxnSpPr>
        <p:spPr>
          <a:xfrm>
            <a:off x="1688095" y="3661887"/>
            <a:ext cx="864394" cy="1746"/>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788233" y="2640330"/>
            <a:ext cx="864394" cy="1456373"/>
          </a:xfrm>
          <a:prstGeom prst="rect">
            <a:avLst/>
          </a:prstGeom>
        </p:spPr>
        <p:txBody>
          <a:bodyPr lIns="100584" tIns="50292" rIns="100584" bIns="50292">
            <a:spAutoFit/>
          </a:bodyPr>
          <a:lstStyle/>
          <a:p>
            <a:pPr algn="ctr" fontAlgn="auto">
              <a:spcBef>
                <a:spcPts val="0"/>
              </a:spcBef>
              <a:spcAft>
                <a:spcPts val="0"/>
              </a:spcAft>
              <a:defRPr/>
            </a:pPr>
            <a:r>
              <a:rPr lang="en-US" sz="8800" dirty="0">
                <a:latin typeface="+mn-lt"/>
                <a:ea typeface="Open Sans Extrabold" pitchFamily="34" charset="0"/>
                <a:cs typeface="Open Sans Extrabold" pitchFamily="34" charset="0"/>
              </a:rPr>
              <a:t>2</a:t>
            </a:r>
            <a:endParaRPr lang="id-ID" sz="8800" dirty="0">
              <a:latin typeface="+mn-lt"/>
              <a:ea typeface="Open Sans Extrabold" pitchFamily="34" charset="0"/>
              <a:cs typeface="Open Sans Extrabold" pitchFamily="34" charset="0"/>
            </a:endParaRPr>
          </a:p>
        </p:txBody>
      </p:sp>
      <p:grpSp>
        <p:nvGrpSpPr>
          <p:cNvPr id="12" name="Group 22"/>
          <p:cNvGrpSpPr>
            <a:grpSpLocks/>
          </p:cNvGrpSpPr>
          <p:nvPr/>
        </p:nvGrpSpPr>
        <p:grpSpPr bwMode="auto">
          <a:xfrm>
            <a:off x="3574045" y="3897630"/>
            <a:ext cx="1288733" cy="1288733"/>
            <a:chOff x="3286116" y="3143254"/>
            <a:chExt cx="1171596" cy="1171596"/>
          </a:xfrm>
        </p:grpSpPr>
        <p:sp>
          <p:nvSpPr>
            <p:cNvPr id="13" name="Oval 12"/>
            <p:cNvSpPr/>
            <p:nvPr/>
          </p:nvSpPr>
          <p:spPr>
            <a:xfrm>
              <a:off x="3286116" y="3143254"/>
              <a:ext cx="1171596" cy="11715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4" name="Rectangle 13"/>
            <p:cNvSpPr/>
            <p:nvPr/>
          </p:nvSpPr>
          <p:spPr>
            <a:xfrm>
              <a:off x="3469658" y="3500448"/>
              <a:ext cx="842612" cy="447683"/>
            </a:xfrm>
            <a:prstGeom prst="rect">
              <a:avLst/>
            </a:prstGeom>
          </p:spPr>
          <p:txBody>
            <a:bodyPr wrap="none">
              <a:spAutoFit/>
            </a:bodyPr>
            <a:lstStyle/>
            <a:p>
              <a:pPr algn="ctr" fontAlgn="auto">
                <a:spcBef>
                  <a:spcPts val="0"/>
                </a:spcBef>
                <a:spcAft>
                  <a:spcPts val="0"/>
                </a:spcAft>
                <a:defRPr/>
              </a:pPr>
              <a:r>
                <a:rPr lang="en-US" sz="1300" dirty="0">
                  <a:latin typeface="+mn-lt"/>
                  <a:ea typeface="Open Sans" pitchFamily="34" charset="0"/>
                  <a:cs typeface="Open Sans" pitchFamily="34" charset="0"/>
                </a:rPr>
                <a:t>Strategy &amp;</a:t>
              </a:r>
            </a:p>
            <a:p>
              <a:pPr algn="ctr" fontAlgn="auto">
                <a:spcBef>
                  <a:spcPts val="0"/>
                </a:spcBef>
                <a:spcAft>
                  <a:spcPts val="0"/>
                </a:spcAft>
                <a:defRPr/>
              </a:pPr>
              <a:r>
                <a:rPr lang="en-US" sz="1300" dirty="0">
                  <a:latin typeface="+mn-lt"/>
                  <a:ea typeface="Open Sans" pitchFamily="34" charset="0"/>
                  <a:cs typeface="Open Sans" pitchFamily="34" charset="0"/>
                </a:rPr>
                <a:t>Planning</a:t>
              </a:r>
            </a:p>
          </p:txBody>
        </p:sp>
      </p:grpSp>
      <p:cxnSp>
        <p:nvCxnSpPr>
          <p:cNvPr id="15" name="Straight Arrow Connector 14"/>
          <p:cNvCxnSpPr/>
          <p:nvPr/>
        </p:nvCxnSpPr>
        <p:spPr>
          <a:xfrm>
            <a:off x="4124114" y="3661887"/>
            <a:ext cx="864393" cy="1746"/>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45670" y="2640330"/>
            <a:ext cx="864394" cy="1456373"/>
          </a:xfrm>
          <a:prstGeom prst="rect">
            <a:avLst/>
          </a:prstGeom>
        </p:spPr>
        <p:txBody>
          <a:bodyPr lIns="100584" tIns="50292" rIns="100584" bIns="50292">
            <a:spAutoFit/>
          </a:bodyPr>
          <a:lstStyle/>
          <a:p>
            <a:pPr algn="ctr" fontAlgn="auto">
              <a:spcBef>
                <a:spcPts val="0"/>
              </a:spcBef>
              <a:spcAft>
                <a:spcPts val="0"/>
              </a:spcAft>
              <a:defRPr/>
            </a:pPr>
            <a:r>
              <a:rPr lang="en-US" sz="8800" dirty="0">
                <a:latin typeface="+mn-lt"/>
                <a:ea typeface="Open Sans Extrabold" pitchFamily="34" charset="0"/>
                <a:cs typeface="Open Sans Extrabold" pitchFamily="34" charset="0"/>
              </a:rPr>
              <a:t>3</a:t>
            </a:r>
            <a:endParaRPr lang="id-ID" sz="8800" dirty="0">
              <a:latin typeface="+mn-lt"/>
              <a:ea typeface="Open Sans Extrabold" pitchFamily="34" charset="0"/>
              <a:cs typeface="Open Sans Extrabold" pitchFamily="34" charset="0"/>
            </a:endParaRPr>
          </a:p>
        </p:txBody>
      </p:sp>
      <p:grpSp>
        <p:nvGrpSpPr>
          <p:cNvPr id="17" name="Group 24"/>
          <p:cNvGrpSpPr>
            <a:grpSpLocks/>
          </p:cNvGrpSpPr>
          <p:nvPr/>
        </p:nvGrpSpPr>
        <p:grpSpPr bwMode="auto">
          <a:xfrm>
            <a:off x="5931482" y="1933100"/>
            <a:ext cx="1288733" cy="1288733"/>
            <a:chOff x="5429256" y="1357304"/>
            <a:chExt cx="1171596" cy="1171596"/>
          </a:xfrm>
        </p:grpSpPr>
        <p:sp>
          <p:nvSpPr>
            <p:cNvPr id="18" name="Oval 17"/>
            <p:cNvSpPr/>
            <p:nvPr/>
          </p:nvSpPr>
          <p:spPr>
            <a:xfrm>
              <a:off x="5429256" y="1357304"/>
              <a:ext cx="1171596" cy="11715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9" name="Rectangle 18"/>
            <p:cNvSpPr/>
            <p:nvPr/>
          </p:nvSpPr>
          <p:spPr>
            <a:xfrm>
              <a:off x="5671602" y="1800224"/>
              <a:ext cx="721831" cy="265812"/>
            </a:xfrm>
            <a:prstGeom prst="rect">
              <a:avLst/>
            </a:prstGeom>
          </p:spPr>
          <p:txBody>
            <a:bodyPr wrap="none">
              <a:spAutoFit/>
            </a:bodyPr>
            <a:lstStyle/>
            <a:p>
              <a:pPr algn="ctr" fontAlgn="auto">
                <a:spcBef>
                  <a:spcPts val="0"/>
                </a:spcBef>
                <a:spcAft>
                  <a:spcPts val="0"/>
                </a:spcAft>
                <a:defRPr/>
              </a:pPr>
              <a:r>
                <a:rPr lang="en-US" sz="1300" dirty="0">
                  <a:latin typeface="+mn-lt"/>
                  <a:ea typeface="Open Sans" pitchFamily="34" charset="0"/>
                  <a:cs typeface="Open Sans" pitchFamily="34" charset="0"/>
                </a:rPr>
                <a:t>Working</a:t>
              </a:r>
            </a:p>
          </p:txBody>
        </p:sp>
      </p:grpSp>
      <p:cxnSp>
        <p:nvCxnSpPr>
          <p:cNvPr id="20" name="Straight Arrow Connector 19"/>
          <p:cNvCxnSpPr/>
          <p:nvPr/>
        </p:nvCxnSpPr>
        <p:spPr>
          <a:xfrm>
            <a:off x="6402970" y="3661887"/>
            <a:ext cx="864394" cy="1746"/>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503108" y="2640330"/>
            <a:ext cx="864394" cy="1456373"/>
          </a:xfrm>
          <a:prstGeom prst="rect">
            <a:avLst/>
          </a:prstGeom>
        </p:spPr>
        <p:txBody>
          <a:bodyPr lIns="100584" tIns="50292" rIns="100584" bIns="50292">
            <a:spAutoFit/>
          </a:bodyPr>
          <a:lstStyle/>
          <a:p>
            <a:pPr algn="ctr" fontAlgn="auto">
              <a:spcBef>
                <a:spcPts val="0"/>
              </a:spcBef>
              <a:spcAft>
                <a:spcPts val="0"/>
              </a:spcAft>
              <a:defRPr/>
            </a:pPr>
            <a:r>
              <a:rPr lang="en-US" sz="8800" dirty="0">
                <a:latin typeface="+mn-lt"/>
                <a:ea typeface="Open Sans Extrabold" pitchFamily="34" charset="0"/>
                <a:cs typeface="Open Sans Extrabold" pitchFamily="34" charset="0"/>
              </a:rPr>
              <a:t>4</a:t>
            </a:r>
            <a:endParaRPr lang="id-ID" sz="8800" dirty="0">
              <a:latin typeface="+mn-lt"/>
              <a:ea typeface="Open Sans Extrabold" pitchFamily="34" charset="0"/>
              <a:cs typeface="Open Sans Extrabold" pitchFamily="34" charset="0"/>
            </a:endParaRPr>
          </a:p>
        </p:txBody>
      </p:sp>
      <p:grpSp>
        <p:nvGrpSpPr>
          <p:cNvPr id="22" name="Group 25"/>
          <p:cNvGrpSpPr>
            <a:grpSpLocks/>
          </p:cNvGrpSpPr>
          <p:nvPr/>
        </p:nvGrpSpPr>
        <p:grpSpPr bwMode="auto">
          <a:xfrm>
            <a:off x="8288920" y="3897630"/>
            <a:ext cx="1288733" cy="1288733"/>
            <a:chOff x="7572396" y="3143254"/>
            <a:chExt cx="1171596" cy="1171596"/>
          </a:xfrm>
        </p:grpSpPr>
        <p:sp>
          <p:nvSpPr>
            <p:cNvPr id="23" name="Oval 22"/>
            <p:cNvSpPr/>
            <p:nvPr/>
          </p:nvSpPr>
          <p:spPr>
            <a:xfrm>
              <a:off x="7572396" y="3143254"/>
              <a:ext cx="1171596" cy="11715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4" name="Rectangle 23"/>
            <p:cNvSpPr/>
            <p:nvPr/>
          </p:nvSpPr>
          <p:spPr>
            <a:xfrm>
              <a:off x="7889956" y="3500448"/>
              <a:ext cx="561876" cy="447683"/>
            </a:xfrm>
            <a:prstGeom prst="rect">
              <a:avLst/>
            </a:prstGeom>
            <a:ln>
              <a:noFill/>
            </a:ln>
          </p:spPr>
          <p:txBody>
            <a:bodyPr wrap="none">
              <a:spAutoFit/>
            </a:bodyPr>
            <a:lstStyle/>
            <a:p>
              <a:pPr algn="ctr" fontAlgn="auto">
                <a:spcBef>
                  <a:spcPts val="0"/>
                </a:spcBef>
                <a:spcAft>
                  <a:spcPts val="0"/>
                </a:spcAft>
                <a:defRPr/>
              </a:pPr>
              <a:r>
                <a:rPr lang="en-US" sz="1300" dirty="0">
                  <a:latin typeface="+mn-lt"/>
                  <a:ea typeface="Open Sans" pitchFamily="34" charset="0"/>
                  <a:cs typeface="Open Sans" pitchFamily="34" charset="0"/>
                </a:rPr>
                <a:t>Test &amp;</a:t>
              </a:r>
            </a:p>
            <a:p>
              <a:pPr algn="ctr" fontAlgn="auto">
                <a:spcBef>
                  <a:spcPts val="0"/>
                </a:spcBef>
                <a:spcAft>
                  <a:spcPts val="0"/>
                </a:spcAft>
                <a:defRPr/>
              </a:pPr>
              <a:r>
                <a:rPr lang="en-US" sz="1300" dirty="0">
                  <a:latin typeface="+mn-lt"/>
                  <a:ea typeface="Open Sans" pitchFamily="34" charset="0"/>
                  <a:cs typeface="Open Sans" pitchFamily="34" charset="0"/>
                </a:rPr>
                <a:t>Finish</a:t>
              </a:r>
            </a:p>
          </p:txBody>
        </p:sp>
      </p:grpSp>
    </p:spTree>
    <p:custDataLst>
      <p:tags r:id="rId1"/>
    </p:custDataLst>
    <p:extLst>
      <p:ext uri="{BB962C8B-B14F-4D97-AF65-F5344CB8AC3E}">
        <p14:creationId xmlns:p14="http://schemas.microsoft.com/office/powerpoint/2010/main" val="1432672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slides</a:t>
            </a:r>
          </a:p>
        </p:txBody>
      </p:sp>
      <p:grpSp>
        <p:nvGrpSpPr>
          <p:cNvPr id="6" name="Group 47"/>
          <p:cNvGrpSpPr>
            <a:grpSpLocks/>
          </p:cNvGrpSpPr>
          <p:nvPr/>
        </p:nvGrpSpPr>
        <p:grpSpPr bwMode="auto">
          <a:xfrm>
            <a:off x="593725" y="1927860"/>
            <a:ext cx="1728788" cy="4088190"/>
            <a:chOff x="540204" y="1000114"/>
            <a:chExt cx="1571636" cy="3716278"/>
          </a:xfrm>
        </p:grpSpPr>
        <p:sp>
          <p:nvSpPr>
            <p:cNvPr id="7" name="Rectangle 6"/>
            <p:cNvSpPr/>
            <p:nvPr/>
          </p:nvSpPr>
          <p:spPr>
            <a:xfrm>
              <a:off x="571954" y="2785928"/>
              <a:ext cx="1539886" cy="1930464"/>
            </a:xfrm>
            <a:prstGeom prst="rect">
              <a:avLst/>
            </a:prstGeom>
          </p:spPr>
          <p:txBody>
            <a:bodyPr>
              <a:spAutoFit/>
            </a:bodyPr>
            <a:lstStyle/>
            <a:p>
              <a:pPr fontAlgn="auto">
                <a:spcBef>
                  <a:spcPts val="0"/>
                </a:spcBef>
                <a:spcAft>
                  <a:spcPts val="0"/>
                </a:spcAft>
                <a:defRPr/>
              </a:pPr>
              <a:r>
                <a:rPr lang="ms-MY" sz="1100" dirty="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8" name="Rectangle 7"/>
            <p:cNvSpPr/>
            <p:nvPr/>
          </p:nvSpPr>
          <p:spPr>
            <a:xfrm>
              <a:off x="540204" y="2357333"/>
              <a:ext cx="1357323" cy="400022"/>
            </a:xfrm>
            <a:prstGeom prst="rect">
              <a:avLst/>
            </a:prstGeom>
          </p:spPr>
          <p:txBody>
            <a:bodyPr>
              <a:spAutoFit/>
            </a:bodyPr>
            <a:lstStyle/>
            <a:p>
              <a:pPr fontAlgn="auto">
                <a:spcBef>
                  <a:spcPts val="0"/>
                </a:spcBef>
                <a:spcAft>
                  <a:spcPts val="0"/>
                </a:spcAft>
                <a:defRPr/>
              </a:pPr>
              <a:r>
                <a:rPr lang="en-US" sz="2200" dirty="0" smtClean="0">
                  <a:solidFill>
                    <a:schemeClr val="accent1"/>
                  </a:solidFill>
                  <a:ea typeface="Open Sans" pitchFamily="34" charset="0"/>
                  <a:cs typeface="Open Sans" pitchFamily="34" charset="0"/>
                </a:rPr>
                <a:t>Title</a:t>
              </a:r>
              <a:endParaRPr lang="en-US" sz="2200" dirty="0">
                <a:solidFill>
                  <a:schemeClr val="accent1"/>
                </a:solidFill>
                <a:ea typeface="Open Sans Light" pitchFamily="34" charset="0"/>
                <a:cs typeface="Open Sans Light" pitchFamily="34" charset="0"/>
              </a:endParaRPr>
            </a:p>
          </p:txBody>
        </p:sp>
        <p:sp>
          <p:nvSpPr>
            <p:cNvPr id="9" name="Rectangle 8"/>
            <p:cNvSpPr/>
            <p:nvPr/>
          </p:nvSpPr>
          <p:spPr>
            <a:xfrm>
              <a:off x="611643" y="1000114"/>
              <a:ext cx="569916" cy="1569929"/>
            </a:xfrm>
            <a:prstGeom prst="rect">
              <a:avLst/>
            </a:prstGeom>
          </p:spPr>
          <p:txBody>
            <a:bodyPr>
              <a:spAutoFit/>
            </a:bodyPr>
            <a:lstStyle/>
            <a:p>
              <a:pPr algn="ctr" fontAlgn="auto">
                <a:spcBef>
                  <a:spcPts val="0"/>
                </a:spcBef>
                <a:spcAft>
                  <a:spcPts val="0"/>
                </a:spcAft>
                <a:defRPr/>
              </a:pPr>
              <a:r>
                <a:rPr lang="en-US" sz="10600" dirty="0">
                  <a:solidFill>
                    <a:schemeClr val="accent1"/>
                  </a:solidFill>
                  <a:ea typeface="Open Sans Light" pitchFamily="34" charset="0"/>
                  <a:cs typeface="Open Sans Light" pitchFamily="34" charset="0"/>
                </a:rPr>
                <a:t>1</a:t>
              </a:r>
            </a:p>
          </p:txBody>
        </p:sp>
      </p:grpSp>
      <p:grpSp>
        <p:nvGrpSpPr>
          <p:cNvPr id="10" name="Group 48"/>
          <p:cNvGrpSpPr>
            <a:grpSpLocks/>
          </p:cNvGrpSpPr>
          <p:nvPr/>
        </p:nvGrpSpPr>
        <p:grpSpPr bwMode="auto">
          <a:xfrm>
            <a:off x="2986088" y="1927860"/>
            <a:ext cx="1728788" cy="4088190"/>
            <a:chOff x="2714612" y="1000114"/>
            <a:chExt cx="1571636" cy="3716278"/>
          </a:xfrm>
        </p:grpSpPr>
        <p:sp>
          <p:nvSpPr>
            <p:cNvPr id="11" name="Rectangle 10"/>
            <p:cNvSpPr/>
            <p:nvPr/>
          </p:nvSpPr>
          <p:spPr>
            <a:xfrm>
              <a:off x="2746362" y="2785928"/>
              <a:ext cx="1539886" cy="1930464"/>
            </a:xfrm>
            <a:prstGeom prst="rect">
              <a:avLst/>
            </a:prstGeom>
          </p:spPr>
          <p:txBody>
            <a:bodyPr>
              <a:spAutoFit/>
            </a:bodyPr>
            <a:lstStyle/>
            <a:p>
              <a:pPr fontAlgn="auto">
                <a:spcBef>
                  <a:spcPts val="0"/>
                </a:spcBef>
                <a:spcAft>
                  <a:spcPts val="0"/>
                </a:spcAft>
                <a:defRPr/>
              </a:pPr>
              <a:r>
                <a:rPr lang="ms-MY" sz="1100" dirty="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12" name="Rectangle 39"/>
            <p:cNvSpPr>
              <a:spLocks noChangeArrowheads="1"/>
            </p:cNvSpPr>
            <p:nvPr/>
          </p:nvSpPr>
          <p:spPr bwMode="auto">
            <a:xfrm>
              <a:off x="2714612" y="2357436"/>
              <a:ext cx="1357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2200" dirty="0" smtClean="0">
                  <a:solidFill>
                    <a:srgbClr val="CFBD9B"/>
                  </a:solidFill>
                  <a:latin typeface="+mn-lt"/>
                  <a:cs typeface="Open Sans" pitchFamily="34" charset="0"/>
                </a:rPr>
                <a:t>Title</a:t>
              </a:r>
              <a:endParaRPr lang="en-US" altLang="en-US" sz="2200" dirty="0">
                <a:solidFill>
                  <a:srgbClr val="CFBD9B"/>
                </a:solidFill>
                <a:latin typeface="+mn-lt"/>
                <a:cs typeface="Open Sans Light" pitchFamily="34" charset="0"/>
              </a:endParaRPr>
            </a:p>
          </p:txBody>
        </p:sp>
        <p:sp>
          <p:nvSpPr>
            <p:cNvPr id="13" name="Rectangle 40"/>
            <p:cNvSpPr>
              <a:spLocks noChangeArrowheads="1"/>
            </p:cNvSpPr>
            <p:nvPr/>
          </p:nvSpPr>
          <p:spPr bwMode="auto">
            <a:xfrm>
              <a:off x="2786050" y="1000114"/>
              <a:ext cx="57037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0600" dirty="0">
                  <a:solidFill>
                    <a:srgbClr val="CFBD9B"/>
                  </a:solidFill>
                  <a:latin typeface="+mn-lt"/>
                  <a:cs typeface="Open Sans Light" pitchFamily="34" charset="0"/>
                </a:rPr>
                <a:t>2</a:t>
              </a:r>
            </a:p>
          </p:txBody>
        </p:sp>
      </p:grpSp>
      <p:grpSp>
        <p:nvGrpSpPr>
          <p:cNvPr id="14" name="Group 49"/>
          <p:cNvGrpSpPr>
            <a:grpSpLocks/>
          </p:cNvGrpSpPr>
          <p:nvPr/>
        </p:nvGrpSpPr>
        <p:grpSpPr bwMode="auto">
          <a:xfrm>
            <a:off x="5422107" y="1927860"/>
            <a:ext cx="1728788" cy="4088190"/>
            <a:chOff x="4929190" y="1000114"/>
            <a:chExt cx="1571636" cy="3716278"/>
          </a:xfrm>
        </p:grpSpPr>
        <p:sp>
          <p:nvSpPr>
            <p:cNvPr id="15" name="Rectangle 14"/>
            <p:cNvSpPr/>
            <p:nvPr/>
          </p:nvSpPr>
          <p:spPr>
            <a:xfrm>
              <a:off x="4960940" y="2785928"/>
              <a:ext cx="1539886" cy="1930464"/>
            </a:xfrm>
            <a:prstGeom prst="rect">
              <a:avLst/>
            </a:prstGeom>
          </p:spPr>
          <p:txBody>
            <a:bodyPr>
              <a:spAutoFit/>
            </a:bodyPr>
            <a:lstStyle/>
            <a:p>
              <a:pPr fontAlgn="auto">
                <a:spcBef>
                  <a:spcPts val="0"/>
                </a:spcBef>
                <a:spcAft>
                  <a:spcPts val="0"/>
                </a:spcAft>
                <a:defRPr/>
              </a:pPr>
              <a:r>
                <a:rPr lang="ms-MY" sz="1100" dirty="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16" name="Rectangle 15"/>
            <p:cNvSpPr/>
            <p:nvPr/>
          </p:nvSpPr>
          <p:spPr>
            <a:xfrm>
              <a:off x="4929190" y="2357333"/>
              <a:ext cx="1357321" cy="400022"/>
            </a:xfrm>
            <a:prstGeom prst="rect">
              <a:avLst/>
            </a:prstGeom>
          </p:spPr>
          <p:txBody>
            <a:bodyPr>
              <a:spAutoFit/>
            </a:bodyPr>
            <a:lstStyle/>
            <a:p>
              <a:pPr fontAlgn="auto">
                <a:spcBef>
                  <a:spcPts val="0"/>
                </a:spcBef>
                <a:spcAft>
                  <a:spcPts val="0"/>
                </a:spcAft>
                <a:defRPr/>
              </a:pPr>
              <a:r>
                <a:rPr lang="en-US" sz="2200" dirty="0" smtClean="0">
                  <a:solidFill>
                    <a:srgbClr val="C07156"/>
                  </a:solidFill>
                  <a:ea typeface="Open Sans" pitchFamily="34" charset="0"/>
                  <a:cs typeface="Open Sans" pitchFamily="34" charset="0"/>
                </a:rPr>
                <a:t>Title</a:t>
              </a:r>
              <a:endParaRPr lang="en-US" sz="2200" dirty="0">
                <a:solidFill>
                  <a:srgbClr val="C07156"/>
                </a:solidFill>
                <a:ea typeface="Open Sans Light" pitchFamily="34" charset="0"/>
                <a:cs typeface="Open Sans Light" pitchFamily="34" charset="0"/>
              </a:endParaRPr>
            </a:p>
          </p:txBody>
        </p:sp>
        <p:sp>
          <p:nvSpPr>
            <p:cNvPr id="17" name="Rectangle 16"/>
            <p:cNvSpPr/>
            <p:nvPr/>
          </p:nvSpPr>
          <p:spPr>
            <a:xfrm>
              <a:off x="5000627" y="1000114"/>
              <a:ext cx="569917" cy="1569929"/>
            </a:xfrm>
            <a:prstGeom prst="rect">
              <a:avLst/>
            </a:prstGeom>
          </p:spPr>
          <p:txBody>
            <a:bodyPr>
              <a:spAutoFit/>
            </a:bodyPr>
            <a:lstStyle/>
            <a:p>
              <a:pPr algn="ctr" fontAlgn="auto">
                <a:spcBef>
                  <a:spcPts val="0"/>
                </a:spcBef>
                <a:spcAft>
                  <a:spcPts val="0"/>
                </a:spcAft>
                <a:defRPr/>
              </a:pPr>
              <a:r>
                <a:rPr lang="en-US" sz="10600" dirty="0">
                  <a:solidFill>
                    <a:srgbClr val="C07156"/>
                  </a:solidFill>
                  <a:ea typeface="Open Sans Light" pitchFamily="34" charset="0"/>
                  <a:cs typeface="Open Sans Light" pitchFamily="34" charset="0"/>
                </a:rPr>
                <a:t>3</a:t>
              </a:r>
            </a:p>
          </p:txBody>
        </p:sp>
      </p:grpSp>
      <p:grpSp>
        <p:nvGrpSpPr>
          <p:cNvPr id="18" name="Group 50"/>
          <p:cNvGrpSpPr>
            <a:grpSpLocks/>
          </p:cNvGrpSpPr>
          <p:nvPr/>
        </p:nvGrpSpPr>
        <p:grpSpPr bwMode="auto">
          <a:xfrm>
            <a:off x="7858125" y="1927860"/>
            <a:ext cx="1728788" cy="4088190"/>
            <a:chOff x="7143768" y="1000114"/>
            <a:chExt cx="1571636" cy="3716278"/>
          </a:xfrm>
        </p:grpSpPr>
        <p:sp>
          <p:nvSpPr>
            <p:cNvPr id="19" name="Rectangle 18"/>
            <p:cNvSpPr/>
            <p:nvPr/>
          </p:nvSpPr>
          <p:spPr>
            <a:xfrm>
              <a:off x="7175518" y="2785928"/>
              <a:ext cx="1539886" cy="1930464"/>
            </a:xfrm>
            <a:prstGeom prst="rect">
              <a:avLst/>
            </a:prstGeom>
          </p:spPr>
          <p:txBody>
            <a:bodyPr>
              <a:spAutoFit/>
            </a:bodyPr>
            <a:lstStyle/>
            <a:p>
              <a:pPr fontAlgn="auto">
                <a:spcBef>
                  <a:spcPts val="0"/>
                </a:spcBef>
                <a:spcAft>
                  <a:spcPts val="0"/>
                </a:spcAft>
                <a:defRPr/>
              </a:pPr>
              <a:r>
                <a:rPr lang="ms-MY" sz="1100" dirty="0">
                  <a:ea typeface="Open Sans Light" pitchFamily="34" charset="0"/>
                  <a:cs typeface="Open Sans Light" pitchFamily="34" charset="0"/>
                </a:rPr>
                <a:t>Lorem ipsum dolor sit amet, consectetur adipiscing elit. Praesent sodales odio sit amet odio tristique quis tempus odio Lorem ipsum dolor sit amet Lorem ipsum dolor sit amet, consectetur adipiscing elit. Praesent sodales odio sit amet odio tristique</a:t>
              </a:r>
            </a:p>
          </p:txBody>
        </p:sp>
        <p:sp>
          <p:nvSpPr>
            <p:cNvPr id="20" name="Rectangle 19"/>
            <p:cNvSpPr/>
            <p:nvPr/>
          </p:nvSpPr>
          <p:spPr>
            <a:xfrm>
              <a:off x="7143768" y="2357333"/>
              <a:ext cx="1357323" cy="400022"/>
            </a:xfrm>
            <a:prstGeom prst="rect">
              <a:avLst/>
            </a:prstGeom>
          </p:spPr>
          <p:txBody>
            <a:bodyPr>
              <a:spAutoFit/>
            </a:bodyPr>
            <a:lstStyle/>
            <a:p>
              <a:pPr fontAlgn="auto">
                <a:spcBef>
                  <a:spcPts val="0"/>
                </a:spcBef>
                <a:spcAft>
                  <a:spcPts val="0"/>
                </a:spcAft>
                <a:defRPr/>
              </a:pPr>
              <a:r>
                <a:rPr lang="en-US" sz="2200" dirty="0" smtClean="0">
                  <a:solidFill>
                    <a:schemeClr val="accent4"/>
                  </a:solidFill>
                  <a:ea typeface="Open Sans" pitchFamily="34" charset="0"/>
                  <a:cs typeface="Open Sans" pitchFamily="34" charset="0"/>
                </a:rPr>
                <a:t>Title</a:t>
              </a:r>
              <a:endParaRPr lang="en-US" sz="2200" dirty="0">
                <a:solidFill>
                  <a:schemeClr val="accent4"/>
                </a:solidFill>
                <a:ea typeface="Open Sans Light" pitchFamily="34" charset="0"/>
                <a:cs typeface="Open Sans Light" pitchFamily="34" charset="0"/>
              </a:endParaRPr>
            </a:p>
          </p:txBody>
        </p:sp>
        <p:sp>
          <p:nvSpPr>
            <p:cNvPr id="21" name="Rectangle 20"/>
            <p:cNvSpPr/>
            <p:nvPr/>
          </p:nvSpPr>
          <p:spPr>
            <a:xfrm>
              <a:off x="7215207" y="1000114"/>
              <a:ext cx="569916" cy="1569929"/>
            </a:xfrm>
            <a:prstGeom prst="rect">
              <a:avLst/>
            </a:prstGeom>
          </p:spPr>
          <p:txBody>
            <a:bodyPr>
              <a:spAutoFit/>
            </a:bodyPr>
            <a:lstStyle/>
            <a:p>
              <a:pPr algn="ctr" fontAlgn="auto">
                <a:spcBef>
                  <a:spcPts val="0"/>
                </a:spcBef>
                <a:spcAft>
                  <a:spcPts val="0"/>
                </a:spcAft>
                <a:defRPr/>
              </a:pPr>
              <a:r>
                <a:rPr lang="en-US" sz="10600" dirty="0">
                  <a:solidFill>
                    <a:schemeClr val="accent4"/>
                  </a:solidFill>
                  <a:ea typeface="Open Sans Light" pitchFamily="34" charset="0"/>
                  <a:cs typeface="Open Sans Light" pitchFamily="34" charset="0"/>
                </a:rPr>
                <a:t>4</a:t>
              </a:r>
            </a:p>
          </p:txBody>
        </p:sp>
      </p:grpSp>
    </p:spTree>
    <p:custDataLst>
      <p:tags r:id="rId1"/>
    </p:custDataLst>
    <p:extLst>
      <p:ext uri="{BB962C8B-B14F-4D97-AF65-F5344CB8AC3E}">
        <p14:creationId xmlns:p14="http://schemas.microsoft.com/office/powerpoint/2010/main" val="2304745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slides</a:t>
            </a:r>
          </a:p>
        </p:txBody>
      </p:sp>
      <p:grpSp>
        <p:nvGrpSpPr>
          <p:cNvPr id="6" name="Group 37"/>
          <p:cNvGrpSpPr>
            <a:grpSpLocks/>
          </p:cNvGrpSpPr>
          <p:nvPr/>
        </p:nvGrpSpPr>
        <p:grpSpPr bwMode="auto">
          <a:xfrm>
            <a:off x="2512854" y="2905761"/>
            <a:ext cx="2360930" cy="2037874"/>
            <a:chOff x="2285015" y="2000246"/>
            <a:chExt cx="2145078" cy="1853297"/>
          </a:xfrm>
        </p:grpSpPr>
        <p:cxnSp>
          <p:nvCxnSpPr>
            <p:cNvPr id="7" name="Straight Connector 6"/>
            <p:cNvCxnSpPr>
              <a:stCxn id="9" idx="0"/>
            </p:cNvCxnSpPr>
            <p:nvPr/>
          </p:nvCxnSpPr>
          <p:spPr>
            <a:xfrm rot="16200000" flipV="1">
              <a:off x="2819695" y="1467152"/>
              <a:ext cx="4765" cy="1070953"/>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8" name="Group 33"/>
            <p:cNvGrpSpPr>
              <a:grpSpLocks/>
            </p:cNvGrpSpPr>
            <p:nvPr/>
          </p:nvGrpSpPr>
          <p:grpSpPr bwMode="auto">
            <a:xfrm>
              <a:off x="2285015" y="2005011"/>
              <a:ext cx="2145078" cy="1848532"/>
              <a:chOff x="2285015" y="2005011"/>
              <a:chExt cx="2145078" cy="1848532"/>
            </a:xfrm>
          </p:grpSpPr>
          <p:sp>
            <p:nvSpPr>
              <p:cNvPr id="9" name="Isosceles Triangle 8"/>
              <p:cNvSpPr/>
              <p:nvPr/>
            </p:nvSpPr>
            <p:spPr>
              <a:xfrm>
                <a:off x="2285015" y="2005011"/>
                <a:ext cx="2145078" cy="184853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latin typeface="+mj-lt"/>
                </a:endParaRPr>
              </a:p>
            </p:txBody>
          </p:sp>
          <p:sp>
            <p:nvSpPr>
              <p:cNvPr id="11" name="Rectangle 39"/>
              <p:cNvSpPr>
                <a:spLocks noChangeArrowheads="1"/>
              </p:cNvSpPr>
              <p:nvPr/>
            </p:nvSpPr>
            <p:spPr bwMode="auto">
              <a:xfrm>
                <a:off x="3132941" y="3440232"/>
                <a:ext cx="449227" cy="265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dirty="0" smtClean="0">
                    <a:solidFill>
                      <a:schemeClr val="bg1"/>
                    </a:solidFill>
                    <a:latin typeface="+mj-lt"/>
                    <a:cs typeface="Open Sans" pitchFamily="34" charset="0"/>
                  </a:rPr>
                  <a:t>Title</a:t>
                </a:r>
                <a:endParaRPr lang="en-US" altLang="en-US" sz="1300" dirty="0">
                  <a:solidFill>
                    <a:schemeClr val="bg1"/>
                  </a:solidFill>
                  <a:latin typeface="+mj-lt"/>
                  <a:cs typeface="Open Sans" pitchFamily="34" charset="0"/>
                </a:endParaRPr>
              </a:p>
            </p:txBody>
          </p:sp>
        </p:grpSp>
      </p:grpSp>
      <p:grpSp>
        <p:nvGrpSpPr>
          <p:cNvPr id="12" name="Group 46"/>
          <p:cNvGrpSpPr>
            <a:grpSpLocks/>
          </p:cNvGrpSpPr>
          <p:nvPr/>
        </p:nvGrpSpPr>
        <p:grpSpPr bwMode="auto">
          <a:xfrm>
            <a:off x="5029201" y="2905761"/>
            <a:ext cx="2359184" cy="2037874"/>
            <a:chOff x="4572000" y="2000247"/>
            <a:chExt cx="2145078" cy="1853296"/>
          </a:xfrm>
        </p:grpSpPr>
        <p:cxnSp>
          <p:nvCxnSpPr>
            <p:cNvPr id="13" name="Straight Connector 12"/>
            <p:cNvCxnSpPr>
              <a:stCxn id="15" idx="0"/>
            </p:cNvCxnSpPr>
            <p:nvPr/>
          </p:nvCxnSpPr>
          <p:spPr>
            <a:xfrm rot="5400000" flipH="1" flipV="1">
              <a:off x="6142304" y="1503276"/>
              <a:ext cx="4765" cy="998708"/>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4" name="Group 31"/>
            <p:cNvGrpSpPr>
              <a:grpSpLocks/>
            </p:cNvGrpSpPr>
            <p:nvPr/>
          </p:nvGrpSpPr>
          <p:grpSpPr bwMode="auto">
            <a:xfrm>
              <a:off x="4572000" y="2005012"/>
              <a:ext cx="2145078" cy="1848531"/>
              <a:chOff x="4572000" y="2005012"/>
              <a:chExt cx="2145078" cy="1848531"/>
            </a:xfrm>
          </p:grpSpPr>
          <p:sp>
            <p:nvSpPr>
              <p:cNvPr id="15" name="Isosceles Triangle 14"/>
              <p:cNvSpPr/>
              <p:nvPr/>
            </p:nvSpPr>
            <p:spPr>
              <a:xfrm>
                <a:off x="4572000" y="2005012"/>
                <a:ext cx="2145078" cy="1848531"/>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latin typeface="+mj-lt"/>
                </a:endParaRPr>
              </a:p>
            </p:txBody>
          </p:sp>
          <p:sp>
            <p:nvSpPr>
              <p:cNvPr id="17" name="Rectangle 40"/>
              <p:cNvSpPr>
                <a:spLocks noChangeArrowheads="1"/>
              </p:cNvSpPr>
              <p:nvPr/>
            </p:nvSpPr>
            <p:spPr bwMode="auto">
              <a:xfrm>
                <a:off x="5425644" y="3416939"/>
                <a:ext cx="449559" cy="26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dirty="0" smtClean="0">
                    <a:solidFill>
                      <a:schemeClr val="bg1"/>
                    </a:solidFill>
                    <a:latin typeface="+mj-lt"/>
                    <a:cs typeface="Open Sans" pitchFamily="34" charset="0"/>
                  </a:rPr>
                  <a:t>Title</a:t>
                </a:r>
                <a:endParaRPr lang="en-US" altLang="en-US" sz="1300" dirty="0">
                  <a:solidFill>
                    <a:schemeClr val="bg1"/>
                  </a:solidFill>
                  <a:latin typeface="+mj-lt"/>
                  <a:cs typeface="Open Sans" pitchFamily="34" charset="0"/>
                </a:endParaRPr>
              </a:p>
            </p:txBody>
          </p:sp>
        </p:grpSp>
      </p:grpSp>
      <p:grpSp>
        <p:nvGrpSpPr>
          <p:cNvPr id="18" name="Group 36"/>
          <p:cNvGrpSpPr>
            <a:grpSpLocks/>
          </p:cNvGrpSpPr>
          <p:nvPr/>
        </p:nvGrpSpPr>
        <p:grpSpPr bwMode="auto">
          <a:xfrm>
            <a:off x="4321970" y="2355692"/>
            <a:ext cx="1238091" cy="2591435"/>
            <a:chOff x="3929058" y="1500180"/>
            <a:chExt cx="1126100" cy="2355078"/>
          </a:xfrm>
        </p:grpSpPr>
        <p:sp>
          <p:nvSpPr>
            <p:cNvPr id="22" name="Isosceles Triangle 21"/>
            <p:cNvSpPr/>
            <p:nvPr/>
          </p:nvSpPr>
          <p:spPr bwMode="auto">
            <a:xfrm>
              <a:off x="3929058" y="2884026"/>
              <a:ext cx="1126100" cy="971232"/>
            </a:xfrm>
            <a:prstGeom prst="triangle">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latin typeface="+mj-lt"/>
              </a:endParaRPr>
            </a:p>
          </p:txBody>
        </p:sp>
        <p:cxnSp>
          <p:nvCxnSpPr>
            <p:cNvPr id="20" name="Straight Connector 19"/>
            <p:cNvCxnSpPr>
              <a:stCxn id="22" idx="0"/>
            </p:cNvCxnSpPr>
            <p:nvPr/>
          </p:nvCxnSpPr>
          <p:spPr>
            <a:xfrm rot="5400000" flipH="1" flipV="1">
              <a:off x="4054899" y="2438081"/>
              <a:ext cx="883948" cy="7942"/>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69381" y="1500180"/>
              <a:ext cx="404159" cy="265720"/>
            </a:xfrm>
            <a:prstGeom prst="rect">
              <a:avLst/>
            </a:prstGeom>
          </p:spPr>
          <p:txBody>
            <a:bodyPr wrap="none">
              <a:spAutoFit/>
            </a:bodyPr>
            <a:lstStyle/>
            <a:p>
              <a:pPr algn="ctr" fontAlgn="auto">
                <a:spcBef>
                  <a:spcPts val="0"/>
                </a:spcBef>
                <a:spcAft>
                  <a:spcPts val="0"/>
                </a:spcAft>
                <a:defRPr/>
              </a:pPr>
              <a:r>
                <a:rPr lang="en-US" sz="1300" dirty="0" smtClean="0">
                  <a:solidFill>
                    <a:schemeClr val="accent2"/>
                  </a:solidFill>
                  <a:latin typeface="+mj-lt"/>
                  <a:ea typeface="Open Sans" pitchFamily="34" charset="0"/>
                  <a:cs typeface="Open Sans" pitchFamily="34" charset="0"/>
                </a:rPr>
                <a:t>title</a:t>
              </a:r>
              <a:endParaRPr lang="en-US" sz="1300" dirty="0">
                <a:solidFill>
                  <a:schemeClr val="accent2"/>
                </a:solidFill>
                <a:latin typeface="+mj-lt"/>
                <a:ea typeface="Open Sans" pitchFamily="34" charset="0"/>
                <a:cs typeface="Open Sans" pitchFamily="34" charset="0"/>
              </a:endParaRPr>
            </a:p>
          </p:txBody>
        </p:sp>
      </p:grpSp>
      <p:grpSp>
        <p:nvGrpSpPr>
          <p:cNvPr id="26" name="Group 29"/>
          <p:cNvGrpSpPr>
            <a:grpSpLocks/>
          </p:cNvGrpSpPr>
          <p:nvPr/>
        </p:nvGrpSpPr>
        <p:grpSpPr bwMode="auto">
          <a:xfrm>
            <a:off x="628650" y="2591437"/>
            <a:ext cx="1807370" cy="1600831"/>
            <a:chOff x="571471" y="1714494"/>
            <a:chExt cx="1643075" cy="1456260"/>
          </a:xfrm>
        </p:grpSpPr>
        <p:sp>
          <p:nvSpPr>
            <p:cNvPr id="27" name="Rectangle 26"/>
            <p:cNvSpPr/>
            <p:nvPr/>
          </p:nvSpPr>
          <p:spPr>
            <a:xfrm>
              <a:off x="571471" y="1714494"/>
              <a:ext cx="1643074" cy="265982"/>
            </a:xfrm>
            <a:prstGeom prst="rect">
              <a:avLst/>
            </a:prstGeom>
          </p:spPr>
          <p:txBody>
            <a:bodyPr wrap="square">
              <a:spAutoFit/>
            </a:bodyPr>
            <a:lstStyle/>
            <a:p>
              <a:pPr fontAlgn="auto">
                <a:spcBef>
                  <a:spcPts val="0"/>
                </a:spcBef>
                <a:spcAft>
                  <a:spcPts val="0"/>
                </a:spcAft>
                <a:defRPr/>
              </a:pPr>
              <a:r>
                <a:rPr lang="en-US" sz="1300" dirty="0" smtClean="0">
                  <a:solidFill>
                    <a:schemeClr val="accent1"/>
                  </a:solidFill>
                  <a:latin typeface="+mj-lt"/>
                  <a:ea typeface="Open Sans" pitchFamily="34" charset="0"/>
                  <a:cs typeface="Open Sans" pitchFamily="34" charset="0"/>
                </a:rPr>
                <a:t>Title</a:t>
              </a:r>
              <a:endParaRPr lang="en-US" sz="1300" dirty="0">
                <a:solidFill>
                  <a:schemeClr val="accent1"/>
                </a:solidFill>
                <a:latin typeface="+mj-lt"/>
                <a:ea typeface="Open Sans" pitchFamily="34" charset="0"/>
                <a:cs typeface="Open Sans" pitchFamily="34" charset="0"/>
              </a:endParaRPr>
            </a:p>
          </p:txBody>
        </p:sp>
        <p:sp>
          <p:nvSpPr>
            <p:cNvPr id="28" name="Rectangle 27"/>
            <p:cNvSpPr/>
            <p:nvPr/>
          </p:nvSpPr>
          <p:spPr>
            <a:xfrm>
              <a:off x="571472" y="2000432"/>
              <a:ext cx="1643074" cy="1170322"/>
            </a:xfrm>
            <a:prstGeom prst="rect">
              <a:avLst/>
            </a:prstGeom>
          </p:spPr>
          <p:txBody>
            <a:bodyPr>
              <a:spAutoFit/>
            </a:bodyPr>
            <a:lstStyle/>
            <a:p>
              <a:pPr fontAlgn="auto">
                <a:spcBef>
                  <a:spcPts val="0"/>
                </a:spcBef>
                <a:spcAft>
                  <a:spcPts val="0"/>
                </a:spcAft>
                <a:defRPr/>
              </a:pPr>
              <a:r>
                <a:rPr lang="ms-MY" sz="1100" dirty="0">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grpSp>
        <p:nvGrpSpPr>
          <p:cNvPr id="29" name="Group 30"/>
          <p:cNvGrpSpPr>
            <a:grpSpLocks/>
          </p:cNvGrpSpPr>
          <p:nvPr/>
        </p:nvGrpSpPr>
        <p:grpSpPr bwMode="auto">
          <a:xfrm>
            <a:off x="7386638" y="2591437"/>
            <a:ext cx="1807370" cy="1600831"/>
            <a:chOff x="6715140" y="1714494"/>
            <a:chExt cx="1643075" cy="1456260"/>
          </a:xfrm>
        </p:grpSpPr>
        <p:sp>
          <p:nvSpPr>
            <p:cNvPr id="30" name="Rectangle 29"/>
            <p:cNvSpPr/>
            <p:nvPr/>
          </p:nvSpPr>
          <p:spPr>
            <a:xfrm>
              <a:off x="6716729" y="1714494"/>
              <a:ext cx="1641486" cy="265982"/>
            </a:xfrm>
            <a:prstGeom prst="rect">
              <a:avLst/>
            </a:prstGeom>
          </p:spPr>
          <p:txBody>
            <a:bodyPr wrap="square">
              <a:spAutoFit/>
            </a:bodyPr>
            <a:lstStyle/>
            <a:p>
              <a:pPr algn="r" fontAlgn="auto">
                <a:spcBef>
                  <a:spcPts val="0"/>
                </a:spcBef>
                <a:spcAft>
                  <a:spcPts val="0"/>
                </a:spcAft>
                <a:defRPr/>
              </a:pPr>
              <a:r>
                <a:rPr lang="en-US" sz="1300" dirty="0" smtClean="0">
                  <a:solidFill>
                    <a:schemeClr val="tx2"/>
                  </a:solidFill>
                  <a:latin typeface="+mj-lt"/>
                  <a:ea typeface="Open Sans" pitchFamily="34" charset="0"/>
                  <a:cs typeface="Open Sans" pitchFamily="34" charset="0"/>
                </a:rPr>
                <a:t>Title</a:t>
              </a:r>
              <a:endParaRPr lang="en-US" sz="1300" dirty="0">
                <a:solidFill>
                  <a:schemeClr val="tx2"/>
                </a:solidFill>
                <a:latin typeface="+mj-lt"/>
                <a:ea typeface="Open Sans" pitchFamily="34" charset="0"/>
                <a:cs typeface="Open Sans" pitchFamily="34" charset="0"/>
              </a:endParaRPr>
            </a:p>
          </p:txBody>
        </p:sp>
        <p:sp>
          <p:nvSpPr>
            <p:cNvPr id="31" name="Rectangle 30"/>
            <p:cNvSpPr/>
            <p:nvPr/>
          </p:nvSpPr>
          <p:spPr>
            <a:xfrm>
              <a:off x="6715140" y="2000432"/>
              <a:ext cx="1643074" cy="1170322"/>
            </a:xfrm>
            <a:prstGeom prst="rect">
              <a:avLst/>
            </a:prstGeom>
          </p:spPr>
          <p:txBody>
            <a:bodyPr>
              <a:spAutoFit/>
            </a:bodyPr>
            <a:lstStyle/>
            <a:p>
              <a:pPr algn="r" fontAlgn="auto">
                <a:spcBef>
                  <a:spcPts val="0"/>
                </a:spcBef>
                <a:spcAft>
                  <a:spcPts val="0"/>
                </a:spcAft>
                <a:defRPr/>
              </a:pPr>
              <a:r>
                <a:rPr lang="ms-MY" sz="1100" dirty="0">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sp>
        <p:nvSpPr>
          <p:cNvPr id="32" name="Rectangle 31"/>
          <p:cNvSpPr/>
          <p:nvPr/>
        </p:nvSpPr>
        <p:spPr>
          <a:xfrm>
            <a:off x="707232" y="5341780"/>
            <a:ext cx="8549640" cy="609441"/>
          </a:xfrm>
          <a:prstGeom prst="rect">
            <a:avLst/>
          </a:prstGeom>
        </p:spPr>
        <p:txBody>
          <a:bodyPr lIns="100584" tIns="50292" rIns="100584" bIns="50292">
            <a:spAutoFit/>
          </a:bodyPr>
          <a:lstStyle/>
          <a:p>
            <a:pPr fontAlgn="auto">
              <a:spcBef>
                <a:spcPts val="0"/>
              </a:spcBef>
              <a:spcAft>
                <a:spcPts val="0"/>
              </a:spcAft>
              <a:defRPr/>
            </a:pPr>
            <a:r>
              <a:rPr lang="ms-MY" sz="11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 consectetur adipiscing elit. Lorem ipsum dolor sit amet, consectetur adipiscing elit. Praesent sodales odio sit amet odio tristique quis tempus odio Lorem ipsum dolor sit amet, consectetur adipiscing elit.</a:t>
            </a:r>
          </a:p>
        </p:txBody>
      </p:sp>
      <p:pic>
        <p:nvPicPr>
          <p:cNvPr id="2" name="Picture 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404157" y="3847882"/>
            <a:ext cx="536378" cy="536378"/>
          </a:xfrm>
          <a:prstGeom prst="rect">
            <a:avLst/>
          </a:prstGeom>
        </p:spPr>
      </p:pic>
      <p:pic>
        <p:nvPicPr>
          <p:cNvPr id="3" name="Picture 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740714" y="4399836"/>
            <a:ext cx="419813" cy="419813"/>
          </a:xfrm>
          <a:prstGeom prst="rect">
            <a:avLst/>
          </a:prstGeom>
        </p:spPr>
      </p:pic>
      <p:pic>
        <p:nvPicPr>
          <p:cNvPr id="5" name="Picture 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992793" y="3933210"/>
            <a:ext cx="432000" cy="432000"/>
          </a:xfrm>
          <a:prstGeom prst="rect">
            <a:avLst/>
          </a:prstGeom>
        </p:spPr>
      </p:pic>
    </p:spTree>
    <p:custDataLst>
      <p:tags r:id="rId1"/>
    </p:custDataLst>
    <p:extLst>
      <p:ext uri="{BB962C8B-B14F-4D97-AF65-F5344CB8AC3E}">
        <p14:creationId xmlns:p14="http://schemas.microsoft.com/office/powerpoint/2010/main" val="3951050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smtClean="0"/>
              <a:t>Sample slides</a:t>
            </a:r>
            <a:endParaRPr lang="en-US" dirty="0"/>
          </a:p>
        </p:txBody>
      </p:sp>
      <p:sp>
        <p:nvSpPr>
          <p:cNvPr id="13" name="Freeform 11"/>
          <p:cNvSpPr>
            <a:spLocks/>
          </p:cNvSpPr>
          <p:nvPr/>
        </p:nvSpPr>
        <p:spPr bwMode="auto">
          <a:xfrm rot="3600000">
            <a:off x="5004178" y="3649534"/>
            <a:ext cx="1822651" cy="1989456"/>
          </a:xfrm>
          <a:custGeom>
            <a:avLst/>
            <a:gdLst>
              <a:gd name="T0" fmla="*/ 678 w 821"/>
              <a:gd name="T1" fmla="*/ 438 h 897"/>
              <a:gd name="T2" fmla="*/ 662 w 821"/>
              <a:gd name="T3" fmla="*/ 405 h 897"/>
              <a:gd name="T4" fmla="*/ 648 w 821"/>
              <a:gd name="T5" fmla="*/ 379 h 897"/>
              <a:gd name="T6" fmla="*/ 631 w 821"/>
              <a:gd name="T7" fmla="*/ 351 h 897"/>
              <a:gd name="T8" fmla="*/ 538 w 821"/>
              <a:gd name="T9" fmla="*/ 232 h 897"/>
              <a:gd name="T10" fmla="*/ 477 w 821"/>
              <a:gd name="T11" fmla="*/ 174 h 897"/>
              <a:gd name="T12" fmla="*/ 409 w 821"/>
              <a:gd name="T13" fmla="*/ 123 h 897"/>
              <a:gd name="T14" fmla="*/ 337 w 821"/>
              <a:gd name="T15" fmla="*/ 81 h 897"/>
              <a:gd name="T16" fmla="*/ 300 w 821"/>
              <a:gd name="T17" fmla="*/ 63 h 897"/>
              <a:gd name="T18" fmla="*/ 265 w 821"/>
              <a:gd name="T19" fmla="*/ 48 h 897"/>
              <a:gd name="T20" fmla="*/ 194 w 821"/>
              <a:gd name="T21" fmla="*/ 25 h 897"/>
              <a:gd name="T22" fmla="*/ 131 w 821"/>
              <a:gd name="T23" fmla="*/ 11 h 897"/>
              <a:gd name="T24" fmla="*/ 36 w 821"/>
              <a:gd name="T25" fmla="*/ 1 h 897"/>
              <a:gd name="T26" fmla="*/ 0 w 821"/>
              <a:gd name="T27" fmla="*/ 0 h 897"/>
              <a:gd name="T28" fmla="*/ 34 w 821"/>
              <a:gd name="T29" fmla="*/ 12 h 897"/>
              <a:gd name="T30" fmla="*/ 118 w 821"/>
              <a:gd name="T31" fmla="*/ 49 h 897"/>
              <a:gd name="T32" fmla="*/ 170 w 821"/>
              <a:gd name="T33" fmla="*/ 80 h 897"/>
              <a:gd name="T34" fmla="*/ 224 w 821"/>
              <a:gd name="T35" fmla="*/ 119 h 897"/>
              <a:gd name="T36" fmla="*/ 251 w 821"/>
              <a:gd name="T37" fmla="*/ 142 h 897"/>
              <a:gd name="T38" fmla="*/ 276 w 821"/>
              <a:gd name="T39" fmla="*/ 166 h 897"/>
              <a:gd name="T40" fmla="*/ 323 w 821"/>
              <a:gd name="T41" fmla="*/ 219 h 897"/>
              <a:gd name="T42" fmla="*/ 363 w 821"/>
              <a:gd name="T43" fmla="*/ 276 h 897"/>
              <a:gd name="T44" fmla="*/ 395 w 821"/>
              <a:gd name="T45" fmla="*/ 334 h 897"/>
              <a:gd name="T46" fmla="*/ 434 w 821"/>
              <a:gd name="T47" fmla="*/ 442 h 897"/>
              <a:gd name="T48" fmla="*/ 293 w 821"/>
              <a:gd name="T49" fmla="*/ 443 h 897"/>
              <a:gd name="T50" fmla="*/ 563 w 821"/>
              <a:gd name="T51" fmla="*/ 897 h 897"/>
              <a:gd name="T52" fmla="*/ 821 w 821"/>
              <a:gd name="T53" fmla="*/ 437 h 897"/>
              <a:gd name="T54" fmla="*/ 678 w 821"/>
              <a:gd name="T55" fmla="*/ 438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21" h="897">
                <a:moveTo>
                  <a:pt x="678" y="438"/>
                </a:moveTo>
                <a:cubicBezTo>
                  <a:pt x="674" y="428"/>
                  <a:pt x="668" y="416"/>
                  <a:pt x="662" y="405"/>
                </a:cubicBezTo>
                <a:cubicBezTo>
                  <a:pt x="657" y="396"/>
                  <a:pt x="653" y="388"/>
                  <a:pt x="648" y="379"/>
                </a:cubicBezTo>
                <a:cubicBezTo>
                  <a:pt x="642" y="370"/>
                  <a:pt x="637" y="361"/>
                  <a:pt x="631" y="351"/>
                </a:cubicBezTo>
                <a:cubicBezTo>
                  <a:pt x="607" y="313"/>
                  <a:pt x="576" y="272"/>
                  <a:pt x="538" y="232"/>
                </a:cubicBezTo>
                <a:cubicBezTo>
                  <a:pt x="519" y="212"/>
                  <a:pt x="499" y="193"/>
                  <a:pt x="477" y="174"/>
                </a:cubicBezTo>
                <a:cubicBezTo>
                  <a:pt x="455" y="156"/>
                  <a:pt x="433" y="139"/>
                  <a:pt x="409" y="123"/>
                </a:cubicBezTo>
                <a:cubicBezTo>
                  <a:pt x="386" y="108"/>
                  <a:pt x="362" y="93"/>
                  <a:pt x="337" y="81"/>
                </a:cubicBezTo>
                <a:cubicBezTo>
                  <a:pt x="325" y="75"/>
                  <a:pt x="313" y="68"/>
                  <a:pt x="300" y="63"/>
                </a:cubicBezTo>
                <a:cubicBezTo>
                  <a:pt x="289" y="58"/>
                  <a:pt x="276" y="52"/>
                  <a:pt x="265" y="48"/>
                </a:cubicBezTo>
                <a:cubicBezTo>
                  <a:pt x="240" y="39"/>
                  <a:pt x="217" y="31"/>
                  <a:pt x="194" y="25"/>
                </a:cubicBezTo>
                <a:cubicBezTo>
                  <a:pt x="172" y="19"/>
                  <a:pt x="151" y="14"/>
                  <a:pt x="131" y="11"/>
                </a:cubicBezTo>
                <a:cubicBezTo>
                  <a:pt x="92" y="4"/>
                  <a:pt x="59" y="2"/>
                  <a:pt x="36" y="1"/>
                </a:cubicBezTo>
                <a:cubicBezTo>
                  <a:pt x="13" y="0"/>
                  <a:pt x="0" y="0"/>
                  <a:pt x="0" y="0"/>
                </a:cubicBezTo>
                <a:cubicBezTo>
                  <a:pt x="0" y="0"/>
                  <a:pt x="13" y="4"/>
                  <a:pt x="34" y="12"/>
                </a:cubicBezTo>
                <a:cubicBezTo>
                  <a:pt x="55" y="19"/>
                  <a:pt x="85" y="31"/>
                  <a:pt x="118" y="49"/>
                </a:cubicBezTo>
                <a:cubicBezTo>
                  <a:pt x="135" y="58"/>
                  <a:pt x="152" y="68"/>
                  <a:pt x="170" y="80"/>
                </a:cubicBezTo>
                <a:cubicBezTo>
                  <a:pt x="188" y="91"/>
                  <a:pt x="207" y="105"/>
                  <a:pt x="224" y="119"/>
                </a:cubicBezTo>
                <a:cubicBezTo>
                  <a:pt x="234" y="126"/>
                  <a:pt x="242" y="134"/>
                  <a:pt x="251" y="142"/>
                </a:cubicBezTo>
                <a:cubicBezTo>
                  <a:pt x="259" y="149"/>
                  <a:pt x="268" y="158"/>
                  <a:pt x="276" y="166"/>
                </a:cubicBezTo>
                <a:cubicBezTo>
                  <a:pt x="293" y="183"/>
                  <a:pt x="309" y="201"/>
                  <a:pt x="323" y="219"/>
                </a:cubicBezTo>
                <a:cubicBezTo>
                  <a:pt x="338" y="237"/>
                  <a:pt x="351" y="257"/>
                  <a:pt x="363" y="276"/>
                </a:cubicBezTo>
                <a:cubicBezTo>
                  <a:pt x="375" y="296"/>
                  <a:pt x="386" y="315"/>
                  <a:pt x="395" y="334"/>
                </a:cubicBezTo>
                <a:cubicBezTo>
                  <a:pt x="413" y="373"/>
                  <a:pt x="425" y="410"/>
                  <a:pt x="434" y="442"/>
                </a:cubicBezTo>
                <a:cubicBezTo>
                  <a:pt x="293" y="443"/>
                  <a:pt x="293" y="443"/>
                  <a:pt x="293" y="443"/>
                </a:cubicBezTo>
                <a:cubicBezTo>
                  <a:pt x="563" y="897"/>
                  <a:pt x="563" y="897"/>
                  <a:pt x="563" y="897"/>
                </a:cubicBezTo>
                <a:cubicBezTo>
                  <a:pt x="821" y="437"/>
                  <a:pt x="821" y="437"/>
                  <a:pt x="821" y="437"/>
                </a:cubicBezTo>
                <a:lnTo>
                  <a:pt x="678" y="438"/>
                </a:lnTo>
                <a:close/>
              </a:path>
            </a:pathLst>
          </a:custGeom>
          <a:solidFill>
            <a:schemeClr val="accent1">
              <a:lumMod val="60000"/>
              <a:lumOff val="40000"/>
            </a:schemeClr>
          </a:solidFill>
          <a:ln>
            <a:noFill/>
          </a:ln>
        </p:spPr>
        <p:txBody>
          <a:bodyPr vert="horz" wrap="square" lIns="75438" tIns="37719" rIns="75438" bIns="37719" numCol="1" anchor="t" anchorCtr="0" compatLnSpc="1">
            <a:prstTxWarp prst="textNoShape">
              <a:avLst/>
            </a:prstTxWarp>
          </a:bodyPr>
          <a:lstStyle/>
          <a:p>
            <a:endParaRPr lang="id-ID" sz="1500"/>
          </a:p>
        </p:txBody>
      </p:sp>
      <p:sp>
        <p:nvSpPr>
          <p:cNvPr id="14" name="Freeform 12"/>
          <p:cNvSpPr>
            <a:spLocks/>
          </p:cNvSpPr>
          <p:nvPr/>
        </p:nvSpPr>
        <p:spPr bwMode="auto">
          <a:xfrm rot="3600000">
            <a:off x="2519762" y="4108331"/>
            <a:ext cx="2405790" cy="1270702"/>
          </a:xfrm>
          <a:custGeom>
            <a:avLst/>
            <a:gdLst>
              <a:gd name="T0" fmla="*/ 1046 w 1084"/>
              <a:gd name="T1" fmla="*/ 43 h 573"/>
              <a:gd name="T2" fmla="*/ 1029 w 1084"/>
              <a:gd name="T3" fmla="*/ 59 h 573"/>
              <a:gd name="T4" fmla="*/ 988 w 1084"/>
              <a:gd name="T5" fmla="*/ 95 h 573"/>
              <a:gd name="T6" fmla="*/ 963 w 1084"/>
              <a:gd name="T7" fmla="*/ 115 h 573"/>
              <a:gd name="T8" fmla="*/ 936 w 1084"/>
              <a:gd name="T9" fmla="*/ 133 h 573"/>
              <a:gd name="T10" fmla="*/ 875 w 1084"/>
              <a:gd name="T11" fmla="*/ 169 h 573"/>
              <a:gd name="T12" fmla="*/ 841 w 1084"/>
              <a:gd name="T13" fmla="*/ 185 h 573"/>
              <a:gd name="T14" fmla="*/ 824 w 1084"/>
              <a:gd name="T15" fmla="*/ 193 h 573"/>
              <a:gd name="T16" fmla="*/ 806 w 1084"/>
              <a:gd name="T17" fmla="*/ 199 h 573"/>
              <a:gd name="T18" fmla="*/ 771 w 1084"/>
              <a:gd name="T19" fmla="*/ 211 h 573"/>
              <a:gd name="T20" fmla="*/ 734 w 1084"/>
              <a:gd name="T21" fmla="*/ 221 h 573"/>
              <a:gd name="T22" fmla="*/ 697 w 1084"/>
              <a:gd name="T23" fmla="*/ 228 h 573"/>
              <a:gd name="T24" fmla="*/ 661 w 1084"/>
              <a:gd name="T25" fmla="*/ 234 h 573"/>
              <a:gd name="T26" fmla="*/ 591 w 1084"/>
              <a:gd name="T27" fmla="*/ 238 h 573"/>
              <a:gd name="T28" fmla="*/ 557 w 1084"/>
              <a:gd name="T29" fmla="*/ 237 h 573"/>
              <a:gd name="T30" fmla="*/ 526 w 1084"/>
              <a:gd name="T31" fmla="*/ 234 h 573"/>
              <a:gd name="T32" fmla="*/ 497 w 1084"/>
              <a:gd name="T33" fmla="*/ 230 h 573"/>
              <a:gd name="T34" fmla="*/ 470 w 1084"/>
              <a:gd name="T35" fmla="*/ 225 h 573"/>
              <a:gd name="T36" fmla="*/ 465 w 1084"/>
              <a:gd name="T37" fmla="*/ 224 h 573"/>
              <a:gd name="T38" fmla="*/ 526 w 1084"/>
              <a:gd name="T39" fmla="*/ 102 h 573"/>
              <a:gd name="T40" fmla="*/ 0 w 1084"/>
              <a:gd name="T41" fmla="*/ 132 h 573"/>
              <a:gd name="T42" fmla="*/ 289 w 1084"/>
              <a:gd name="T43" fmla="*/ 573 h 573"/>
              <a:gd name="T44" fmla="*/ 352 w 1084"/>
              <a:gd name="T45" fmla="*/ 448 h 573"/>
              <a:gd name="T46" fmla="*/ 364 w 1084"/>
              <a:gd name="T47" fmla="*/ 449 h 573"/>
              <a:gd name="T48" fmla="*/ 394 w 1084"/>
              <a:gd name="T49" fmla="*/ 449 h 573"/>
              <a:gd name="T50" fmla="*/ 428 w 1084"/>
              <a:gd name="T51" fmla="*/ 449 h 573"/>
              <a:gd name="T52" fmla="*/ 462 w 1084"/>
              <a:gd name="T53" fmla="*/ 446 h 573"/>
              <a:gd name="T54" fmla="*/ 499 w 1084"/>
              <a:gd name="T55" fmla="*/ 442 h 573"/>
              <a:gd name="T56" fmla="*/ 538 w 1084"/>
              <a:gd name="T57" fmla="*/ 435 h 573"/>
              <a:gd name="T58" fmla="*/ 579 w 1084"/>
              <a:gd name="T59" fmla="*/ 426 h 573"/>
              <a:gd name="T60" fmla="*/ 621 w 1084"/>
              <a:gd name="T61" fmla="*/ 415 h 573"/>
              <a:gd name="T62" fmla="*/ 704 w 1084"/>
              <a:gd name="T63" fmla="*/ 383 h 573"/>
              <a:gd name="T64" fmla="*/ 745 w 1084"/>
              <a:gd name="T65" fmla="*/ 364 h 573"/>
              <a:gd name="T66" fmla="*/ 785 w 1084"/>
              <a:gd name="T67" fmla="*/ 342 h 573"/>
              <a:gd name="T68" fmla="*/ 823 w 1084"/>
              <a:gd name="T69" fmla="*/ 318 h 573"/>
              <a:gd name="T70" fmla="*/ 859 w 1084"/>
              <a:gd name="T71" fmla="*/ 292 h 573"/>
              <a:gd name="T72" fmla="*/ 876 w 1084"/>
              <a:gd name="T73" fmla="*/ 279 h 573"/>
              <a:gd name="T74" fmla="*/ 892 w 1084"/>
              <a:gd name="T75" fmla="*/ 264 h 573"/>
              <a:gd name="T76" fmla="*/ 924 w 1084"/>
              <a:gd name="T77" fmla="*/ 236 h 573"/>
              <a:gd name="T78" fmla="*/ 977 w 1084"/>
              <a:gd name="T79" fmla="*/ 178 h 573"/>
              <a:gd name="T80" fmla="*/ 999 w 1084"/>
              <a:gd name="T81" fmla="*/ 150 h 573"/>
              <a:gd name="T82" fmla="*/ 1018 w 1084"/>
              <a:gd name="T83" fmla="*/ 123 h 573"/>
              <a:gd name="T84" fmla="*/ 1048 w 1084"/>
              <a:gd name="T85" fmla="*/ 73 h 573"/>
              <a:gd name="T86" fmla="*/ 1060 w 1084"/>
              <a:gd name="T87" fmla="*/ 53 h 573"/>
              <a:gd name="T88" fmla="*/ 1068 w 1084"/>
              <a:gd name="T89" fmla="*/ 34 h 573"/>
              <a:gd name="T90" fmla="*/ 1084 w 1084"/>
              <a:gd name="T91" fmla="*/ 0 h 573"/>
              <a:gd name="T92" fmla="*/ 1059 w 1084"/>
              <a:gd name="T93" fmla="*/ 28 h 573"/>
              <a:gd name="T94" fmla="*/ 1046 w 1084"/>
              <a:gd name="T95" fmla="*/ 43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84" h="573">
                <a:moveTo>
                  <a:pt x="1046" y="43"/>
                </a:moveTo>
                <a:cubicBezTo>
                  <a:pt x="1041" y="48"/>
                  <a:pt x="1035" y="53"/>
                  <a:pt x="1029" y="59"/>
                </a:cubicBezTo>
                <a:cubicBezTo>
                  <a:pt x="1017" y="70"/>
                  <a:pt x="1004" y="83"/>
                  <a:pt x="988" y="95"/>
                </a:cubicBezTo>
                <a:cubicBezTo>
                  <a:pt x="980" y="101"/>
                  <a:pt x="972" y="108"/>
                  <a:pt x="963" y="115"/>
                </a:cubicBezTo>
                <a:cubicBezTo>
                  <a:pt x="954" y="121"/>
                  <a:pt x="945" y="127"/>
                  <a:pt x="936" y="133"/>
                </a:cubicBezTo>
                <a:cubicBezTo>
                  <a:pt x="917" y="147"/>
                  <a:pt x="896" y="157"/>
                  <a:pt x="875" y="169"/>
                </a:cubicBezTo>
                <a:cubicBezTo>
                  <a:pt x="864" y="175"/>
                  <a:pt x="852" y="180"/>
                  <a:pt x="841" y="185"/>
                </a:cubicBezTo>
                <a:cubicBezTo>
                  <a:pt x="835" y="187"/>
                  <a:pt x="830" y="190"/>
                  <a:pt x="824" y="193"/>
                </a:cubicBezTo>
                <a:cubicBezTo>
                  <a:pt x="806" y="199"/>
                  <a:pt x="806" y="199"/>
                  <a:pt x="806" y="199"/>
                </a:cubicBezTo>
                <a:cubicBezTo>
                  <a:pt x="794" y="203"/>
                  <a:pt x="783" y="208"/>
                  <a:pt x="771" y="211"/>
                </a:cubicBezTo>
                <a:cubicBezTo>
                  <a:pt x="758" y="215"/>
                  <a:pt x="746" y="218"/>
                  <a:pt x="734" y="221"/>
                </a:cubicBezTo>
                <a:cubicBezTo>
                  <a:pt x="722" y="224"/>
                  <a:pt x="709" y="226"/>
                  <a:pt x="697" y="228"/>
                </a:cubicBezTo>
                <a:cubicBezTo>
                  <a:pt x="685" y="231"/>
                  <a:pt x="673" y="233"/>
                  <a:pt x="661" y="234"/>
                </a:cubicBezTo>
                <a:cubicBezTo>
                  <a:pt x="637" y="237"/>
                  <a:pt x="613" y="237"/>
                  <a:pt x="591" y="238"/>
                </a:cubicBezTo>
                <a:cubicBezTo>
                  <a:pt x="579" y="238"/>
                  <a:pt x="568" y="237"/>
                  <a:pt x="557" y="237"/>
                </a:cubicBezTo>
                <a:cubicBezTo>
                  <a:pt x="547" y="236"/>
                  <a:pt x="536" y="236"/>
                  <a:pt x="526" y="234"/>
                </a:cubicBezTo>
                <a:cubicBezTo>
                  <a:pt x="516" y="233"/>
                  <a:pt x="506" y="231"/>
                  <a:pt x="497" y="230"/>
                </a:cubicBezTo>
                <a:cubicBezTo>
                  <a:pt x="487" y="229"/>
                  <a:pt x="478" y="226"/>
                  <a:pt x="470" y="225"/>
                </a:cubicBezTo>
                <a:cubicBezTo>
                  <a:pt x="468" y="224"/>
                  <a:pt x="467" y="224"/>
                  <a:pt x="465" y="224"/>
                </a:cubicBezTo>
                <a:cubicBezTo>
                  <a:pt x="526" y="102"/>
                  <a:pt x="526" y="102"/>
                  <a:pt x="526" y="102"/>
                </a:cubicBezTo>
                <a:cubicBezTo>
                  <a:pt x="0" y="132"/>
                  <a:pt x="0" y="132"/>
                  <a:pt x="0" y="132"/>
                </a:cubicBezTo>
                <a:cubicBezTo>
                  <a:pt x="289" y="573"/>
                  <a:pt x="289" y="573"/>
                  <a:pt x="289" y="573"/>
                </a:cubicBezTo>
                <a:cubicBezTo>
                  <a:pt x="352" y="448"/>
                  <a:pt x="352" y="448"/>
                  <a:pt x="352" y="448"/>
                </a:cubicBezTo>
                <a:cubicBezTo>
                  <a:pt x="356" y="448"/>
                  <a:pt x="360" y="449"/>
                  <a:pt x="364" y="449"/>
                </a:cubicBezTo>
                <a:cubicBezTo>
                  <a:pt x="373" y="449"/>
                  <a:pt x="383" y="449"/>
                  <a:pt x="394" y="449"/>
                </a:cubicBezTo>
                <a:cubicBezTo>
                  <a:pt x="405" y="449"/>
                  <a:pt x="416" y="449"/>
                  <a:pt x="428" y="449"/>
                </a:cubicBezTo>
                <a:cubicBezTo>
                  <a:pt x="439" y="448"/>
                  <a:pt x="450" y="447"/>
                  <a:pt x="462" y="446"/>
                </a:cubicBezTo>
                <a:cubicBezTo>
                  <a:pt x="474" y="445"/>
                  <a:pt x="486" y="444"/>
                  <a:pt x="499" y="442"/>
                </a:cubicBezTo>
                <a:cubicBezTo>
                  <a:pt x="512" y="440"/>
                  <a:pt x="525" y="437"/>
                  <a:pt x="538" y="435"/>
                </a:cubicBezTo>
                <a:cubicBezTo>
                  <a:pt x="552" y="433"/>
                  <a:pt x="565" y="430"/>
                  <a:pt x="579" y="426"/>
                </a:cubicBezTo>
                <a:cubicBezTo>
                  <a:pt x="593" y="422"/>
                  <a:pt x="607" y="419"/>
                  <a:pt x="621" y="415"/>
                </a:cubicBezTo>
                <a:cubicBezTo>
                  <a:pt x="648" y="405"/>
                  <a:pt x="677" y="396"/>
                  <a:pt x="704" y="383"/>
                </a:cubicBezTo>
                <a:cubicBezTo>
                  <a:pt x="718" y="377"/>
                  <a:pt x="732" y="371"/>
                  <a:pt x="745" y="364"/>
                </a:cubicBezTo>
                <a:cubicBezTo>
                  <a:pt x="758" y="357"/>
                  <a:pt x="772" y="350"/>
                  <a:pt x="785" y="342"/>
                </a:cubicBezTo>
                <a:cubicBezTo>
                  <a:pt x="798" y="334"/>
                  <a:pt x="810" y="326"/>
                  <a:pt x="823" y="318"/>
                </a:cubicBezTo>
                <a:cubicBezTo>
                  <a:pt x="836" y="310"/>
                  <a:pt x="847" y="300"/>
                  <a:pt x="859" y="292"/>
                </a:cubicBezTo>
                <a:cubicBezTo>
                  <a:pt x="876" y="279"/>
                  <a:pt x="876" y="279"/>
                  <a:pt x="876" y="279"/>
                </a:cubicBezTo>
                <a:cubicBezTo>
                  <a:pt x="882" y="274"/>
                  <a:pt x="887" y="269"/>
                  <a:pt x="892" y="264"/>
                </a:cubicBezTo>
                <a:cubicBezTo>
                  <a:pt x="903" y="255"/>
                  <a:pt x="914" y="246"/>
                  <a:pt x="924" y="236"/>
                </a:cubicBezTo>
                <a:cubicBezTo>
                  <a:pt x="943" y="216"/>
                  <a:pt x="962" y="198"/>
                  <a:pt x="977" y="178"/>
                </a:cubicBezTo>
                <a:cubicBezTo>
                  <a:pt x="984" y="169"/>
                  <a:pt x="992" y="159"/>
                  <a:pt x="999" y="150"/>
                </a:cubicBezTo>
                <a:cubicBezTo>
                  <a:pt x="1006" y="141"/>
                  <a:pt x="1012" y="132"/>
                  <a:pt x="1018" y="123"/>
                </a:cubicBezTo>
                <a:cubicBezTo>
                  <a:pt x="1030" y="106"/>
                  <a:pt x="1040" y="88"/>
                  <a:pt x="1048" y="73"/>
                </a:cubicBezTo>
                <a:cubicBezTo>
                  <a:pt x="1052" y="66"/>
                  <a:pt x="1056" y="59"/>
                  <a:pt x="1060" y="53"/>
                </a:cubicBezTo>
                <a:cubicBezTo>
                  <a:pt x="1063" y="46"/>
                  <a:pt x="1066" y="40"/>
                  <a:pt x="1068" y="34"/>
                </a:cubicBezTo>
                <a:cubicBezTo>
                  <a:pt x="1079" y="12"/>
                  <a:pt x="1084" y="0"/>
                  <a:pt x="1084" y="0"/>
                </a:cubicBezTo>
                <a:cubicBezTo>
                  <a:pt x="1084" y="0"/>
                  <a:pt x="1075" y="10"/>
                  <a:pt x="1059" y="28"/>
                </a:cubicBezTo>
                <a:cubicBezTo>
                  <a:pt x="1055" y="32"/>
                  <a:pt x="1051" y="37"/>
                  <a:pt x="1046" y="43"/>
                </a:cubicBezTo>
                <a:close/>
              </a:path>
            </a:pathLst>
          </a:custGeom>
          <a:solidFill>
            <a:schemeClr val="accent1">
              <a:lumMod val="40000"/>
              <a:lumOff val="60000"/>
            </a:schemeClr>
          </a:solidFill>
          <a:ln>
            <a:noFill/>
          </a:ln>
        </p:spPr>
        <p:txBody>
          <a:bodyPr vert="horz" wrap="square" lIns="75438" tIns="37719" rIns="75438" bIns="37719" numCol="1" anchor="t" anchorCtr="0" compatLnSpc="1">
            <a:prstTxWarp prst="textNoShape">
              <a:avLst/>
            </a:prstTxWarp>
          </a:bodyPr>
          <a:lstStyle/>
          <a:p>
            <a:endParaRPr lang="id-ID" sz="1500"/>
          </a:p>
        </p:txBody>
      </p:sp>
      <p:sp>
        <p:nvSpPr>
          <p:cNvPr id="15" name="Freeform 13"/>
          <p:cNvSpPr>
            <a:spLocks/>
          </p:cNvSpPr>
          <p:nvPr/>
        </p:nvSpPr>
        <p:spPr bwMode="auto">
          <a:xfrm rot="3600000">
            <a:off x="4067878" y="1700230"/>
            <a:ext cx="1585326" cy="2510213"/>
          </a:xfrm>
          <a:custGeom>
            <a:avLst/>
            <a:gdLst>
              <a:gd name="T0" fmla="*/ 319 w 715"/>
              <a:gd name="T1" fmla="*/ 388 h 1132"/>
              <a:gd name="T2" fmla="*/ 338 w 715"/>
              <a:gd name="T3" fmla="*/ 373 h 1132"/>
              <a:gd name="T4" fmla="*/ 384 w 715"/>
              <a:gd name="T5" fmla="*/ 492 h 1132"/>
              <a:gd name="T6" fmla="*/ 715 w 715"/>
              <a:gd name="T7" fmla="*/ 81 h 1132"/>
              <a:gd name="T8" fmla="*/ 193 w 715"/>
              <a:gd name="T9" fmla="*/ 0 h 1132"/>
              <a:gd name="T10" fmla="*/ 241 w 715"/>
              <a:gd name="T11" fmla="*/ 121 h 1132"/>
              <a:gd name="T12" fmla="*/ 237 w 715"/>
              <a:gd name="T13" fmla="*/ 125 h 1132"/>
              <a:gd name="T14" fmla="*/ 145 w 715"/>
              <a:gd name="T15" fmla="*/ 232 h 1132"/>
              <a:gd name="T16" fmla="*/ 96 w 715"/>
              <a:gd name="T17" fmla="*/ 311 h 1132"/>
              <a:gd name="T18" fmla="*/ 74 w 715"/>
              <a:gd name="T19" fmla="*/ 356 h 1132"/>
              <a:gd name="T20" fmla="*/ 71 w 715"/>
              <a:gd name="T21" fmla="*/ 361 h 1132"/>
              <a:gd name="T22" fmla="*/ 70 w 715"/>
              <a:gd name="T23" fmla="*/ 364 h 1132"/>
              <a:gd name="T24" fmla="*/ 69 w 715"/>
              <a:gd name="T25" fmla="*/ 365 h 1132"/>
              <a:gd name="T26" fmla="*/ 67 w 715"/>
              <a:gd name="T27" fmla="*/ 368 h 1132"/>
              <a:gd name="T28" fmla="*/ 67 w 715"/>
              <a:gd name="T29" fmla="*/ 369 h 1132"/>
              <a:gd name="T30" fmla="*/ 67 w 715"/>
              <a:gd name="T31" fmla="*/ 370 h 1132"/>
              <a:gd name="T32" fmla="*/ 63 w 715"/>
              <a:gd name="T33" fmla="*/ 381 h 1132"/>
              <a:gd name="T34" fmla="*/ 54 w 715"/>
              <a:gd name="T35" fmla="*/ 402 h 1132"/>
              <a:gd name="T36" fmla="*/ 50 w 715"/>
              <a:gd name="T37" fmla="*/ 413 h 1132"/>
              <a:gd name="T38" fmla="*/ 45 w 715"/>
              <a:gd name="T39" fmla="*/ 426 h 1132"/>
              <a:gd name="T40" fmla="*/ 36 w 715"/>
              <a:gd name="T41" fmla="*/ 453 h 1132"/>
              <a:gd name="T42" fmla="*/ 22 w 715"/>
              <a:gd name="T43" fmla="*/ 506 h 1132"/>
              <a:gd name="T44" fmla="*/ 4 w 715"/>
              <a:gd name="T45" fmla="*/ 614 h 1132"/>
              <a:gd name="T46" fmla="*/ 2 w 715"/>
              <a:gd name="T47" fmla="*/ 721 h 1132"/>
              <a:gd name="T48" fmla="*/ 14 w 715"/>
              <a:gd name="T49" fmla="*/ 822 h 1132"/>
              <a:gd name="T50" fmla="*/ 39 w 715"/>
              <a:gd name="T51" fmla="*/ 913 h 1132"/>
              <a:gd name="T52" fmla="*/ 53 w 715"/>
              <a:gd name="T53" fmla="*/ 954 h 1132"/>
              <a:gd name="T54" fmla="*/ 69 w 715"/>
              <a:gd name="T55" fmla="*/ 990 h 1132"/>
              <a:gd name="T56" fmla="*/ 102 w 715"/>
              <a:gd name="T57" fmla="*/ 1052 h 1132"/>
              <a:gd name="T58" fmla="*/ 130 w 715"/>
              <a:gd name="T59" fmla="*/ 1096 h 1132"/>
              <a:gd name="T60" fmla="*/ 158 w 715"/>
              <a:gd name="T61" fmla="*/ 1132 h 1132"/>
              <a:gd name="T62" fmla="*/ 141 w 715"/>
              <a:gd name="T63" fmla="*/ 1090 h 1132"/>
              <a:gd name="T64" fmla="*/ 125 w 715"/>
              <a:gd name="T65" fmla="*/ 1041 h 1132"/>
              <a:gd name="T66" fmla="*/ 111 w 715"/>
              <a:gd name="T67" fmla="*/ 977 h 1132"/>
              <a:gd name="T68" fmla="*/ 105 w 715"/>
              <a:gd name="T69" fmla="*/ 940 h 1132"/>
              <a:gd name="T70" fmla="*/ 101 w 715"/>
              <a:gd name="T71" fmla="*/ 901 h 1132"/>
              <a:gd name="T72" fmla="*/ 102 w 715"/>
              <a:gd name="T73" fmla="*/ 816 h 1132"/>
              <a:gd name="T74" fmla="*/ 114 w 715"/>
              <a:gd name="T75" fmla="*/ 728 h 1132"/>
              <a:gd name="T76" fmla="*/ 139 w 715"/>
              <a:gd name="T77" fmla="*/ 642 h 1132"/>
              <a:gd name="T78" fmla="*/ 175 w 715"/>
              <a:gd name="T79" fmla="*/ 562 h 1132"/>
              <a:gd name="T80" fmla="*/ 197 w 715"/>
              <a:gd name="T81" fmla="*/ 527 h 1132"/>
              <a:gd name="T82" fmla="*/ 207 w 715"/>
              <a:gd name="T83" fmla="*/ 511 h 1132"/>
              <a:gd name="T84" fmla="*/ 213 w 715"/>
              <a:gd name="T85" fmla="*/ 503 h 1132"/>
              <a:gd name="T86" fmla="*/ 220 w 715"/>
              <a:gd name="T87" fmla="*/ 493 h 1132"/>
              <a:gd name="T88" fmla="*/ 233 w 715"/>
              <a:gd name="T89" fmla="*/ 475 h 1132"/>
              <a:gd name="T90" fmla="*/ 240 w 715"/>
              <a:gd name="T91" fmla="*/ 466 h 1132"/>
              <a:gd name="T92" fmla="*/ 241 w 715"/>
              <a:gd name="T93" fmla="*/ 465 h 1132"/>
              <a:gd name="T94" fmla="*/ 241 w 715"/>
              <a:gd name="T95" fmla="*/ 464 h 1132"/>
              <a:gd name="T96" fmla="*/ 240 w 715"/>
              <a:gd name="T97" fmla="*/ 467 h 1132"/>
              <a:gd name="T98" fmla="*/ 240 w 715"/>
              <a:gd name="T99" fmla="*/ 467 h 1132"/>
              <a:gd name="T100" fmla="*/ 242 w 715"/>
              <a:gd name="T101" fmla="*/ 465 h 1132"/>
              <a:gd name="T102" fmla="*/ 245 w 715"/>
              <a:gd name="T103" fmla="*/ 461 h 1132"/>
              <a:gd name="T104" fmla="*/ 270 w 715"/>
              <a:gd name="T105" fmla="*/ 433 h 1132"/>
              <a:gd name="T106" fmla="*/ 319 w 715"/>
              <a:gd name="T107" fmla="*/ 388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5" h="1132">
                <a:moveTo>
                  <a:pt x="319" y="388"/>
                </a:moveTo>
                <a:cubicBezTo>
                  <a:pt x="326" y="383"/>
                  <a:pt x="332" y="378"/>
                  <a:pt x="338" y="373"/>
                </a:cubicBezTo>
                <a:cubicBezTo>
                  <a:pt x="384" y="492"/>
                  <a:pt x="384" y="492"/>
                  <a:pt x="384" y="492"/>
                </a:cubicBezTo>
                <a:cubicBezTo>
                  <a:pt x="715" y="81"/>
                  <a:pt x="715" y="81"/>
                  <a:pt x="715" y="81"/>
                </a:cubicBezTo>
                <a:cubicBezTo>
                  <a:pt x="193" y="0"/>
                  <a:pt x="193" y="0"/>
                  <a:pt x="193" y="0"/>
                </a:cubicBezTo>
                <a:cubicBezTo>
                  <a:pt x="241" y="121"/>
                  <a:pt x="241" y="121"/>
                  <a:pt x="241" y="121"/>
                </a:cubicBezTo>
                <a:cubicBezTo>
                  <a:pt x="239" y="123"/>
                  <a:pt x="238" y="124"/>
                  <a:pt x="237" y="125"/>
                </a:cubicBezTo>
                <a:cubicBezTo>
                  <a:pt x="212" y="149"/>
                  <a:pt x="179" y="185"/>
                  <a:pt x="145" y="232"/>
                </a:cubicBezTo>
                <a:cubicBezTo>
                  <a:pt x="129" y="256"/>
                  <a:pt x="112" y="282"/>
                  <a:pt x="96" y="311"/>
                </a:cubicBezTo>
                <a:cubicBezTo>
                  <a:pt x="89" y="325"/>
                  <a:pt x="81" y="340"/>
                  <a:pt x="74" y="356"/>
                </a:cubicBezTo>
                <a:cubicBezTo>
                  <a:pt x="71" y="361"/>
                  <a:pt x="71" y="361"/>
                  <a:pt x="71" y="361"/>
                </a:cubicBezTo>
                <a:cubicBezTo>
                  <a:pt x="70" y="364"/>
                  <a:pt x="70" y="364"/>
                  <a:pt x="70" y="364"/>
                </a:cubicBezTo>
                <a:cubicBezTo>
                  <a:pt x="69" y="365"/>
                  <a:pt x="69" y="365"/>
                  <a:pt x="69" y="365"/>
                </a:cubicBezTo>
                <a:cubicBezTo>
                  <a:pt x="69" y="367"/>
                  <a:pt x="71" y="362"/>
                  <a:pt x="67" y="368"/>
                </a:cubicBezTo>
                <a:cubicBezTo>
                  <a:pt x="67" y="369"/>
                  <a:pt x="67" y="369"/>
                  <a:pt x="67" y="369"/>
                </a:cubicBezTo>
                <a:cubicBezTo>
                  <a:pt x="67" y="370"/>
                  <a:pt x="67" y="370"/>
                  <a:pt x="67" y="370"/>
                </a:cubicBezTo>
                <a:cubicBezTo>
                  <a:pt x="63" y="381"/>
                  <a:pt x="63" y="381"/>
                  <a:pt x="63" y="381"/>
                </a:cubicBezTo>
                <a:cubicBezTo>
                  <a:pt x="60" y="388"/>
                  <a:pt x="57" y="395"/>
                  <a:pt x="54" y="402"/>
                </a:cubicBezTo>
                <a:cubicBezTo>
                  <a:pt x="50" y="413"/>
                  <a:pt x="50" y="413"/>
                  <a:pt x="50" y="413"/>
                </a:cubicBezTo>
                <a:cubicBezTo>
                  <a:pt x="45" y="426"/>
                  <a:pt x="45" y="426"/>
                  <a:pt x="45" y="426"/>
                </a:cubicBezTo>
                <a:cubicBezTo>
                  <a:pt x="42" y="435"/>
                  <a:pt x="39" y="444"/>
                  <a:pt x="36" y="453"/>
                </a:cubicBezTo>
                <a:cubicBezTo>
                  <a:pt x="30" y="471"/>
                  <a:pt x="26" y="488"/>
                  <a:pt x="22" y="506"/>
                </a:cubicBezTo>
                <a:cubicBezTo>
                  <a:pt x="13" y="541"/>
                  <a:pt x="7" y="577"/>
                  <a:pt x="4" y="614"/>
                </a:cubicBezTo>
                <a:cubicBezTo>
                  <a:pt x="0" y="650"/>
                  <a:pt x="0" y="686"/>
                  <a:pt x="2" y="721"/>
                </a:cubicBezTo>
                <a:cubicBezTo>
                  <a:pt x="4" y="756"/>
                  <a:pt x="8" y="790"/>
                  <a:pt x="14" y="822"/>
                </a:cubicBezTo>
                <a:cubicBezTo>
                  <a:pt x="21" y="855"/>
                  <a:pt x="29" y="885"/>
                  <a:pt x="39" y="913"/>
                </a:cubicBezTo>
                <a:cubicBezTo>
                  <a:pt x="43" y="927"/>
                  <a:pt x="49" y="941"/>
                  <a:pt x="53" y="954"/>
                </a:cubicBezTo>
                <a:cubicBezTo>
                  <a:pt x="58" y="967"/>
                  <a:pt x="64" y="979"/>
                  <a:pt x="69" y="990"/>
                </a:cubicBezTo>
                <a:cubicBezTo>
                  <a:pt x="80" y="1014"/>
                  <a:pt x="92" y="1034"/>
                  <a:pt x="102" y="1052"/>
                </a:cubicBezTo>
                <a:cubicBezTo>
                  <a:pt x="112" y="1069"/>
                  <a:pt x="122" y="1084"/>
                  <a:pt x="130" y="1096"/>
                </a:cubicBezTo>
                <a:cubicBezTo>
                  <a:pt x="148" y="1119"/>
                  <a:pt x="158" y="1132"/>
                  <a:pt x="158" y="1132"/>
                </a:cubicBezTo>
                <a:cubicBezTo>
                  <a:pt x="158" y="1132"/>
                  <a:pt x="152" y="1117"/>
                  <a:pt x="141" y="1090"/>
                </a:cubicBezTo>
                <a:cubicBezTo>
                  <a:pt x="136" y="1077"/>
                  <a:pt x="131" y="1060"/>
                  <a:pt x="125" y="1041"/>
                </a:cubicBezTo>
                <a:cubicBezTo>
                  <a:pt x="120" y="1022"/>
                  <a:pt x="114" y="1001"/>
                  <a:pt x="111" y="977"/>
                </a:cubicBezTo>
                <a:cubicBezTo>
                  <a:pt x="108" y="965"/>
                  <a:pt x="106" y="953"/>
                  <a:pt x="105" y="940"/>
                </a:cubicBezTo>
                <a:cubicBezTo>
                  <a:pt x="104" y="927"/>
                  <a:pt x="102" y="914"/>
                  <a:pt x="101" y="901"/>
                </a:cubicBezTo>
                <a:cubicBezTo>
                  <a:pt x="100" y="874"/>
                  <a:pt x="100" y="845"/>
                  <a:pt x="102" y="816"/>
                </a:cubicBezTo>
                <a:cubicBezTo>
                  <a:pt x="104" y="787"/>
                  <a:pt x="108" y="758"/>
                  <a:pt x="114" y="728"/>
                </a:cubicBezTo>
                <a:cubicBezTo>
                  <a:pt x="120" y="699"/>
                  <a:pt x="129" y="670"/>
                  <a:pt x="139" y="642"/>
                </a:cubicBezTo>
                <a:cubicBezTo>
                  <a:pt x="149" y="614"/>
                  <a:pt x="162" y="588"/>
                  <a:pt x="175" y="562"/>
                </a:cubicBezTo>
                <a:cubicBezTo>
                  <a:pt x="183" y="550"/>
                  <a:pt x="189" y="537"/>
                  <a:pt x="197" y="527"/>
                </a:cubicBezTo>
                <a:cubicBezTo>
                  <a:pt x="200" y="521"/>
                  <a:pt x="204" y="516"/>
                  <a:pt x="207" y="511"/>
                </a:cubicBezTo>
                <a:cubicBezTo>
                  <a:pt x="209" y="508"/>
                  <a:pt x="211" y="506"/>
                  <a:pt x="213" y="503"/>
                </a:cubicBezTo>
                <a:cubicBezTo>
                  <a:pt x="220" y="493"/>
                  <a:pt x="220" y="493"/>
                  <a:pt x="220" y="493"/>
                </a:cubicBezTo>
                <a:cubicBezTo>
                  <a:pt x="224" y="487"/>
                  <a:pt x="229" y="481"/>
                  <a:pt x="233" y="475"/>
                </a:cubicBezTo>
                <a:cubicBezTo>
                  <a:pt x="240" y="466"/>
                  <a:pt x="240" y="466"/>
                  <a:pt x="240" y="466"/>
                </a:cubicBezTo>
                <a:cubicBezTo>
                  <a:pt x="241" y="465"/>
                  <a:pt x="241" y="465"/>
                  <a:pt x="241" y="465"/>
                </a:cubicBezTo>
                <a:cubicBezTo>
                  <a:pt x="241" y="464"/>
                  <a:pt x="241" y="464"/>
                  <a:pt x="241" y="464"/>
                </a:cubicBezTo>
                <a:cubicBezTo>
                  <a:pt x="238" y="470"/>
                  <a:pt x="240" y="466"/>
                  <a:pt x="240" y="467"/>
                </a:cubicBezTo>
                <a:cubicBezTo>
                  <a:pt x="240" y="467"/>
                  <a:pt x="240" y="467"/>
                  <a:pt x="240" y="467"/>
                </a:cubicBezTo>
                <a:cubicBezTo>
                  <a:pt x="242" y="465"/>
                  <a:pt x="242" y="465"/>
                  <a:pt x="242" y="465"/>
                </a:cubicBezTo>
                <a:cubicBezTo>
                  <a:pt x="245" y="461"/>
                  <a:pt x="245" y="461"/>
                  <a:pt x="245" y="461"/>
                </a:cubicBezTo>
                <a:cubicBezTo>
                  <a:pt x="253" y="451"/>
                  <a:pt x="262" y="442"/>
                  <a:pt x="270" y="433"/>
                </a:cubicBezTo>
                <a:cubicBezTo>
                  <a:pt x="287" y="416"/>
                  <a:pt x="303" y="401"/>
                  <a:pt x="319" y="388"/>
                </a:cubicBezTo>
                <a:close/>
              </a:path>
            </a:pathLst>
          </a:custGeom>
          <a:solidFill>
            <a:schemeClr val="accent1"/>
          </a:solidFill>
          <a:ln>
            <a:noFill/>
          </a:ln>
        </p:spPr>
        <p:txBody>
          <a:bodyPr vert="horz" wrap="square" lIns="75438" tIns="37719" rIns="75438" bIns="37719" numCol="1" anchor="t" anchorCtr="0" compatLnSpc="1">
            <a:prstTxWarp prst="textNoShape">
              <a:avLst/>
            </a:prstTxWarp>
          </a:bodyPr>
          <a:lstStyle/>
          <a:p>
            <a:endParaRPr lang="id-ID" sz="1500"/>
          </a:p>
        </p:txBody>
      </p:sp>
      <p:sp>
        <p:nvSpPr>
          <p:cNvPr id="17" name="Title 1"/>
          <p:cNvSpPr txBox="1"/>
          <p:nvPr/>
        </p:nvSpPr>
        <p:spPr>
          <a:xfrm>
            <a:off x="6484328" y="2029885"/>
            <a:ext cx="2166243" cy="286232"/>
          </a:xfrm>
          <a:prstGeom prst="rect">
            <a:avLst/>
          </a:prstGeom>
          <a:noFill/>
        </p:spPr>
        <p:txBody>
          <a:bodyPr wrap="square" lIns="100584" tIns="50292" rIns="100584" bIns="50292" rtlCol="0">
            <a:spAutoFit/>
          </a:bodyPr>
          <a:lstStyle/>
          <a:p>
            <a:r>
              <a:rPr lang="en-US" sz="1200" b="1" dirty="0" smtClean="0">
                <a:latin typeface="+mn-lt"/>
              </a:rPr>
              <a:t>Title</a:t>
            </a:r>
            <a:endParaRPr lang="id-ID" sz="1200" b="1" dirty="0">
              <a:latin typeface="+mn-lt"/>
            </a:endParaRPr>
          </a:p>
        </p:txBody>
      </p:sp>
      <p:sp>
        <p:nvSpPr>
          <p:cNvPr id="18" name="Details 1"/>
          <p:cNvSpPr txBox="1"/>
          <p:nvPr/>
        </p:nvSpPr>
        <p:spPr>
          <a:xfrm>
            <a:off x="6484328" y="2213851"/>
            <a:ext cx="2365570" cy="563231"/>
          </a:xfrm>
          <a:prstGeom prst="rect">
            <a:avLst/>
          </a:prstGeom>
          <a:noFill/>
        </p:spPr>
        <p:txBody>
          <a:bodyPr wrap="square" lIns="100584" tIns="50292" rIns="100584" bIns="50292" rtlCol="0">
            <a:spAutoFit/>
          </a:bodyPr>
          <a:lstStyle/>
          <a:p>
            <a:r>
              <a:rPr lang="en-US" sz="1000" dirty="0" smtClean="0">
                <a:cs typeface="Arial" panose="020B0604020202020204" pitchFamily="34" charset="0"/>
              </a:rPr>
              <a:t>Lorem </a:t>
            </a:r>
            <a:r>
              <a:rPr lang="en-US" sz="1000" dirty="0">
                <a:cs typeface="Arial" panose="020B0604020202020204" pitchFamily="34" charset="0"/>
              </a:rPr>
              <a:t>ipsum dolor sit </a:t>
            </a:r>
            <a:r>
              <a:rPr lang="en-US" sz="1000" dirty="0" err="1">
                <a:cs typeface="Arial" panose="020B0604020202020204" pitchFamily="34" charset="0"/>
              </a:rPr>
              <a:t>amet</a:t>
            </a:r>
            <a:r>
              <a:rPr lang="en-US" sz="1000" dirty="0">
                <a:cs typeface="Arial" panose="020B0604020202020204" pitchFamily="34" charset="0"/>
              </a:rPr>
              <a:t>. </a:t>
            </a:r>
            <a:r>
              <a:rPr lang="en-US" sz="1000" dirty="0" err="1">
                <a:cs typeface="Arial" panose="020B0604020202020204" pitchFamily="34" charset="0"/>
              </a:rPr>
              <a:t>Consectetur</a:t>
            </a:r>
            <a:r>
              <a:rPr lang="en-US" sz="1000" dirty="0">
                <a:cs typeface="Arial" panose="020B0604020202020204" pitchFamily="34" charset="0"/>
              </a:rPr>
              <a:t> </a:t>
            </a:r>
            <a:r>
              <a:rPr lang="en-US" sz="1000" dirty="0" err="1">
                <a:cs typeface="Arial" panose="020B0604020202020204" pitchFamily="34" charset="0"/>
              </a:rPr>
              <a:t>adipiscing</a:t>
            </a:r>
            <a:r>
              <a:rPr lang="en-US" sz="1000" dirty="0">
                <a:cs typeface="Arial" panose="020B0604020202020204" pitchFamily="34" charset="0"/>
              </a:rPr>
              <a:t> </a:t>
            </a:r>
            <a:r>
              <a:rPr lang="en-US" sz="1000" dirty="0" err="1">
                <a:cs typeface="Arial" panose="020B0604020202020204" pitchFamily="34" charset="0"/>
              </a:rPr>
              <a:t>eliteiusmod</a:t>
            </a:r>
            <a:r>
              <a:rPr lang="en-US" sz="1000" dirty="0">
                <a:cs typeface="Arial" panose="020B0604020202020204" pitchFamily="34" charset="0"/>
              </a:rPr>
              <a:t> </a:t>
            </a:r>
            <a:r>
              <a:rPr lang="en-US" sz="1000" dirty="0" err="1">
                <a:cs typeface="Arial" panose="020B0604020202020204" pitchFamily="34" charset="0"/>
              </a:rPr>
              <a:t>tempor</a:t>
            </a:r>
            <a:endParaRPr lang="en-US" sz="1000" dirty="0">
              <a:cs typeface="Arial" panose="020B0604020202020204" pitchFamily="34" charset="0"/>
            </a:endParaRPr>
          </a:p>
        </p:txBody>
      </p:sp>
      <p:sp>
        <p:nvSpPr>
          <p:cNvPr id="19" name="Title 1"/>
          <p:cNvSpPr txBox="1"/>
          <p:nvPr/>
        </p:nvSpPr>
        <p:spPr>
          <a:xfrm>
            <a:off x="537056" y="3562058"/>
            <a:ext cx="2166243" cy="286232"/>
          </a:xfrm>
          <a:prstGeom prst="rect">
            <a:avLst/>
          </a:prstGeom>
          <a:noFill/>
        </p:spPr>
        <p:txBody>
          <a:bodyPr wrap="square" lIns="100584" tIns="50292" rIns="100584" bIns="50292" rtlCol="0">
            <a:spAutoFit/>
          </a:bodyPr>
          <a:lstStyle/>
          <a:p>
            <a:pPr algn="r"/>
            <a:r>
              <a:rPr lang="en-US" sz="1200" b="1" dirty="0" smtClean="0">
                <a:latin typeface="+mn-lt"/>
              </a:rPr>
              <a:t>Title</a:t>
            </a:r>
            <a:endParaRPr lang="id-ID" sz="1200" b="1" dirty="0">
              <a:latin typeface="+mn-lt"/>
            </a:endParaRPr>
          </a:p>
        </p:txBody>
      </p:sp>
      <p:sp>
        <p:nvSpPr>
          <p:cNvPr id="20" name="Details 1"/>
          <p:cNvSpPr txBox="1"/>
          <p:nvPr/>
        </p:nvSpPr>
        <p:spPr>
          <a:xfrm>
            <a:off x="337729" y="3746025"/>
            <a:ext cx="2365570" cy="563231"/>
          </a:xfrm>
          <a:prstGeom prst="rect">
            <a:avLst/>
          </a:prstGeom>
          <a:noFill/>
        </p:spPr>
        <p:txBody>
          <a:bodyPr wrap="square" lIns="100584" tIns="50292" rIns="100584" bIns="50292" rtlCol="0">
            <a:spAutoFit/>
          </a:bodyPr>
          <a:lstStyle/>
          <a:p>
            <a:pPr algn="r"/>
            <a:r>
              <a:rPr lang="en-US" sz="1000" dirty="0" smtClean="0">
                <a:cs typeface="Arial" panose="020B0604020202020204" pitchFamily="34" charset="0"/>
              </a:rPr>
              <a:t>Lorem </a:t>
            </a:r>
            <a:r>
              <a:rPr lang="en-US" sz="1000" dirty="0">
                <a:cs typeface="Arial" panose="020B0604020202020204" pitchFamily="34" charset="0"/>
              </a:rPr>
              <a:t>ipsum dolor sit </a:t>
            </a:r>
            <a:r>
              <a:rPr lang="en-US" sz="1000" dirty="0" err="1">
                <a:cs typeface="Arial" panose="020B0604020202020204" pitchFamily="34" charset="0"/>
              </a:rPr>
              <a:t>amet</a:t>
            </a:r>
            <a:r>
              <a:rPr lang="en-US" sz="1000" dirty="0">
                <a:cs typeface="Arial" panose="020B0604020202020204" pitchFamily="34" charset="0"/>
              </a:rPr>
              <a:t>. </a:t>
            </a:r>
            <a:r>
              <a:rPr lang="en-US" sz="1000" dirty="0" err="1">
                <a:cs typeface="Arial" panose="020B0604020202020204" pitchFamily="34" charset="0"/>
              </a:rPr>
              <a:t>Consectetur</a:t>
            </a:r>
            <a:r>
              <a:rPr lang="en-US" sz="1000" dirty="0">
                <a:cs typeface="Arial" panose="020B0604020202020204" pitchFamily="34" charset="0"/>
              </a:rPr>
              <a:t> </a:t>
            </a:r>
            <a:r>
              <a:rPr lang="en-US" sz="1000" dirty="0" err="1">
                <a:cs typeface="Arial" panose="020B0604020202020204" pitchFamily="34" charset="0"/>
              </a:rPr>
              <a:t>adipiscing</a:t>
            </a:r>
            <a:r>
              <a:rPr lang="en-US" sz="1000" dirty="0">
                <a:cs typeface="Arial" panose="020B0604020202020204" pitchFamily="34" charset="0"/>
              </a:rPr>
              <a:t> </a:t>
            </a:r>
            <a:r>
              <a:rPr lang="en-US" sz="1000" dirty="0" err="1">
                <a:cs typeface="Arial" panose="020B0604020202020204" pitchFamily="34" charset="0"/>
              </a:rPr>
              <a:t>eliteiusmod</a:t>
            </a:r>
            <a:r>
              <a:rPr lang="en-US" sz="1000" dirty="0">
                <a:cs typeface="Arial" panose="020B0604020202020204" pitchFamily="34" charset="0"/>
              </a:rPr>
              <a:t> </a:t>
            </a:r>
            <a:r>
              <a:rPr lang="en-US" sz="1000" dirty="0" err="1">
                <a:cs typeface="Arial" panose="020B0604020202020204" pitchFamily="34" charset="0"/>
              </a:rPr>
              <a:t>tempor</a:t>
            </a:r>
            <a:endParaRPr lang="en-US" sz="1000" dirty="0">
              <a:cs typeface="Arial" panose="020B0604020202020204" pitchFamily="34" charset="0"/>
            </a:endParaRPr>
          </a:p>
        </p:txBody>
      </p:sp>
      <p:sp>
        <p:nvSpPr>
          <p:cNvPr id="21" name="Title 1"/>
          <p:cNvSpPr txBox="1"/>
          <p:nvPr/>
        </p:nvSpPr>
        <p:spPr>
          <a:xfrm>
            <a:off x="6495749" y="4793071"/>
            <a:ext cx="2166243" cy="286232"/>
          </a:xfrm>
          <a:prstGeom prst="rect">
            <a:avLst/>
          </a:prstGeom>
          <a:noFill/>
        </p:spPr>
        <p:txBody>
          <a:bodyPr wrap="square" lIns="100584" tIns="50292" rIns="100584" bIns="50292" rtlCol="0">
            <a:spAutoFit/>
          </a:bodyPr>
          <a:lstStyle/>
          <a:p>
            <a:r>
              <a:rPr lang="en-US" sz="1200" b="1" dirty="0" smtClean="0">
                <a:latin typeface="+mn-lt"/>
              </a:rPr>
              <a:t>Title</a:t>
            </a:r>
            <a:endParaRPr lang="id-ID" sz="1200" b="1" dirty="0">
              <a:latin typeface="+mn-lt"/>
            </a:endParaRPr>
          </a:p>
        </p:txBody>
      </p:sp>
      <p:sp>
        <p:nvSpPr>
          <p:cNvPr id="22" name="Details 1"/>
          <p:cNvSpPr txBox="1"/>
          <p:nvPr/>
        </p:nvSpPr>
        <p:spPr>
          <a:xfrm>
            <a:off x="6495749" y="4977037"/>
            <a:ext cx="2365570" cy="563231"/>
          </a:xfrm>
          <a:prstGeom prst="rect">
            <a:avLst/>
          </a:prstGeom>
          <a:noFill/>
        </p:spPr>
        <p:txBody>
          <a:bodyPr wrap="square" lIns="100584" tIns="50292" rIns="100584" bIns="50292" rtlCol="0">
            <a:spAutoFit/>
          </a:bodyPr>
          <a:lstStyle/>
          <a:p>
            <a:r>
              <a:rPr lang="en-US" sz="1000" dirty="0" smtClean="0">
                <a:cs typeface="Arial" panose="020B0604020202020204" pitchFamily="34" charset="0"/>
              </a:rPr>
              <a:t>Lorem </a:t>
            </a:r>
            <a:r>
              <a:rPr lang="en-US" sz="1000" dirty="0">
                <a:cs typeface="Arial" panose="020B0604020202020204" pitchFamily="34" charset="0"/>
              </a:rPr>
              <a:t>ipsum dolor sit </a:t>
            </a:r>
            <a:r>
              <a:rPr lang="en-US" sz="1000" dirty="0" err="1">
                <a:cs typeface="Arial" panose="020B0604020202020204" pitchFamily="34" charset="0"/>
              </a:rPr>
              <a:t>amet</a:t>
            </a:r>
            <a:r>
              <a:rPr lang="en-US" sz="1000" dirty="0">
                <a:cs typeface="Arial" panose="020B0604020202020204" pitchFamily="34" charset="0"/>
              </a:rPr>
              <a:t>. </a:t>
            </a:r>
            <a:r>
              <a:rPr lang="en-US" sz="1000" dirty="0" err="1">
                <a:cs typeface="Arial" panose="020B0604020202020204" pitchFamily="34" charset="0"/>
              </a:rPr>
              <a:t>Consectetur</a:t>
            </a:r>
            <a:r>
              <a:rPr lang="en-US" sz="1000" dirty="0">
                <a:cs typeface="Arial" panose="020B0604020202020204" pitchFamily="34" charset="0"/>
              </a:rPr>
              <a:t> </a:t>
            </a:r>
            <a:r>
              <a:rPr lang="en-US" sz="1000" dirty="0" err="1">
                <a:cs typeface="Arial" panose="020B0604020202020204" pitchFamily="34" charset="0"/>
              </a:rPr>
              <a:t>adipiscing</a:t>
            </a:r>
            <a:r>
              <a:rPr lang="en-US" sz="1000" dirty="0">
                <a:cs typeface="Arial" panose="020B0604020202020204" pitchFamily="34" charset="0"/>
              </a:rPr>
              <a:t> </a:t>
            </a:r>
            <a:r>
              <a:rPr lang="en-US" sz="1000" dirty="0" err="1">
                <a:cs typeface="Arial" panose="020B0604020202020204" pitchFamily="34" charset="0"/>
              </a:rPr>
              <a:t>eliteiusmod</a:t>
            </a:r>
            <a:r>
              <a:rPr lang="en-US" sz="1000" dirty="0">
                <a:cs typeface="Arial" panose="020B0604020202020204" pitchFamily="34" charset="0"/>
              </a:rPr>
              <a:t> </a:t>
            </a:r>
            <a:r>
              <a:rPr lang="en-US" sz="1000" dirty="0" err="1">
                <a:cs typeface="Arial" panose="020B0604020202020204" pitchFamily="34" charset="0"/>
              </a:rPr>
              <a:t>tempor</a:t>
            </a:r>
            <a:endParaRPr lang="en-US" sz="1000" dirty="0">
              <a:cs typeface="Arial" panose="020B0604020202020204" pitchFamily="34" charset="0"/>
            </a:endParaRPr>
          </a:p>
        </p:txBody>
      </p:sp>
      <p:pic>
        <p:nvPicPr>
          <p:cNvPr id="3" name="Picture 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439841" y="2413260"/>
            <a:ext cx="468000" cy="468000"/>
          </a:xfrm>
          <a:prstGeom prst="rect">
            <a:avLst/>
          </a:prstGeom>
        </p:spPr>
      </p:pic>
      <p:pic>
        <p:nvPicPr>
          <p:cNvPr id="4" name="Picture 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553957" y="4832488"/>
            <a:ext cx="468000" cy="468000"/>
          </a:xfrm>
          <a:prstGeom prst="rect">
            <a:avLst/>
          </a:prstGeom>
        </p:spPr>
      </p:pic>
      <p:pic>
        <p:nvPicPr>
          <p:cNvPr id="5" name="Picture 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216851" y="3938440"/>
            <a:ext cx="468000" cy="468000"/>
          </a:xfrm>
          <a:prstGeom prst="rect">
            <a:avLst/>
          </a:prstGeom>
        </p:spPr>
      </p:pic>
    </p:spTree>
    <p:custDataLst>
      <p:tags r:id="rId1"/>
    </p:custDataLst>
    <p:extLst>
      <p:ext uri="{BB962C8B-B14F-4D97-AF65-F5344CB8AC3E}">
        <p14:creationId xmlns:p14="http://schemas.microsoft.com/office/powerpoint/2010/main" val="1100385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slides</a:t>
            </a:r>
          </a:p>
        </p:txBody>
      </p:sp>
      <p:grpSp>
        <p:nvGrpSpPr>
          <p:cNvPr id="6" name="Group 54"/>
          <p:cNvGrpSpPr>
            <a:grpSpLocks/>
          </p:cNvGrpSpPr>
          <p:nvPr/>
        </p:nvGrpSpPr>
        <p:grpSpPr bwMode="auto">
          <a:xfrm>
            <a:off x="7543800" y="2151379"/>
            <a:ext cx="1962785" cy="3044588"/>
            <a:chOff x="6858016" y="1659315"/>
            <a:chExt cx="1784804" cy="2768041"/>
          </a:xfrm>
        </p:grpSpPr>
        <p:grpSp>
          <p:nvGrpSpPr>
            <p:cNvPr id="7" name="Group 49"/>
            <p:cNvGrpSpPr>
              <a:grpSpLocks/>
            </p:cNvGrpSpPr>
            <p:nvPr/>
          </p:nvGrpSpPr>
          <p:grpSpPr bwMode="auto">
            <a:xfrm>
              <a:off x="6858016" y="3358085"/>
              <a:ext cx="1643481" cy="1069271"/>
              <a:chOff x="6858016" y="3358085"/>
              <a:chExt cx="1643481" cy="1069271"/>
            </a:xfrm>
          </p:grpSpPr>
          <p:sp>
            <p:nvSpPr>
              <p:cNvPr id="13" name="Rectangle 12"/>
              <p:cNvSpPr/>
              <p:nvPr/>
            </p:nvSpPr>
            <p:spPr>
              <a:xfrm>
                <a:off x="6858016" y="3643859"/>
                <a:ext cx="1643481" cy="783497"/>
              </a:xfrm>
              <a:prstGeom prst="rect">
                <a:avLst/>
              </a:prstGeom>
            </p:spPr>
            <p:txBody>
              <a:bodyPr>
                <a:spAutoFit/>
              </a:bodyPr>
              <a:lstStyle/>
              <a:p>
                <a:pPr algn="ctr" fontAlgn="auto">
                  <a:spcBef>
                    <a:spcPts val="0"/>
                  </a:spcBef>
                  <a:spcAft>
                    <a:spcPts val="0"/>
                  </a:spcAft>
                  <a:defRPr/>
                </a:pPr>
                <a:r>
                  <a:rPr lang="ms-MY" sz="1000" dirty="0">
                    <a:latin typeface="+mn-lt"/>
                    <a:ea typeface="Open Sans Light" pitchFamily="34" charset="0"/>
                    <a:cs typeface="Open Sans Light" pitchFamily="34" charset="0"/>
                  </a:rPr>
                  <a:t>Praesent sodales odio sit amet odio tristi Praesent sodales odio sit amet odio tristi Lorem ipsum dolor sit amet consectetur adipiscing</a:t>
                </a:r>
                <a:endParaRPr lang="en-US" sz="1000" dirty="0">
                  <a:latin typeface="+mn-lt"/>
                  <a:ea typeface="Open Sans Light" pitchFamily="34" charset="0"/>
                  <a:cs typeface="Open Sans Light" pitchFamily="34" charset="0"/>
                </a:endParaRPr>
              </a:p>
            </p:txBody>
          </p:sp>
          <p:sp>
            <p:nvSpPr>
              <p:cNvPr id="14" name="Rectangle 13"/>
              <p:cNvSpPr/>
              <p:nvPr/>
            </p:nvSpPr>
            <p:spPr>
              <a:xfrm>
                <a:off x="7462332" y="3358085"/>
                <a:ext cx="441200" cy="265830"/>
              </a:xfrm>
              <a:prstGeom prst="rect">
                <a:avLst/>
              </a:prstGeom>
            </p:spPr>
            <p:txBody>
              <a:bodyPr wrap="none">
                <a:spAutoFit/>
              </a:bodyPr>
              <a:lstStyle/>
              <a:p>
                <a:pPr algn="ctr" fontAlgn="auto">
                  <a:spcBef>
                    <a:spcPts val="0"/>
                  </a:spcBef>
                  <a:spcAft>
                    <a:spcPts val="0"/>
                  </a:spcAft>
                  <a:defRPr/>
                </a:pPr>
                <a:r>
                  <a:rPr lang="en-US" sz="1300" dirty="0" smtClean="0">
                    <a:latin typeface="+mn-lt"/>
                    <a:ea typeface="Open Sans" pitchFamily="34" charset="0"/>
                    <a:cs typeface="Open Sans" pitchFamily="34" charset="0"/>
                  </a:rPr>
                  <a:t>Title</a:t>
                </a:r>
                <a:endParaRPr lang="en-US" sz="1300" dirty="0">
                  <a:latin typeface="+mn-lt"/>
                  <a:ea typeface="Open Sans" pitchFamily="34" charset="0"/>
                  <a:cs typeface="Open Sans" pitchFamily="34" charset="0"/>
                </a:endParaRPr>
              </a:p>
            </p:txBody>
          </p:sp>
        </p:grpSp>
        <p:sp>
          <p:nvSpPr>
            <p:cNvPr id="8" name="Rectangle 7"/>
            <p:cNvSpPr/>
            <p:nvPr/>
          </p:nvSpPr>
          <p:spPr>
            <a:xfrm rot="2700000">
              <a:off x="7088357" y="1659221"/>
              <a:ext cx="1112931" cy="1113120"/>
            </a:xfrm>
            <a:prstGeom prst="rect">
              <a:avLst/>
            </a:prstGeom>
            <a:solidFill>
              <a:schemeClr val="bg1"/>
            </a:solidFill>
            <a:ln>
              <a:solidFill>
                <a:srgbClr val="E8C76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 name="Rectangle 8"/>
            <p:cNvSpPr/>
            <p:nvPr/>
          </p:nvSpPr>
          <p:spPr>
            <a:xfrm rot="13500000">
              <a:off x="8038631" y="2080738"/>
              <a:ext cx="95258" cy="1113120"/>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nvGrpSpPr>
          <p:cNvPr id="15" name="Group 55"/>
          <p:cNvGrpSpPr>
            <a:grpSpLocks/>
          </p:cNvGrpSpPr>
          <p:nvPr/>
        </p:nvGrpSpPr>
        <p:grpSpPr bwMode="auto">
          <a:xfrm>
            <a:off x="5264944" y="1676400"/>
            <a:ext cx="1807368" cy="3765788"/>
            <a:chOff x="4786314" y="1227299"/>
            <a:chExt cx="1643074" cy="3423926"/>
          </a:xfrm>
        </p:grpSpPr>
        <p:grpSp>
          <p:nvGrpSpPr>
            <p:cNvPr id="16" name="Group 48"/>
            <p:cNvGrpSpPr>
              <a:grpSpLocks/>
            </p:cNvGrpSpPr>
            <p:nvPr/>
          </p:nvGrpSpPr>
          <p:grpSpPr bwMode="auto">
            <a:xfrm>
              <a:off x="4786314" y="3358024"/>
              <a:ext cx="1643074" cy="1293201"/>
              <a:chOff x="4786314" y="3358024"/>
              <a:chExt cx="1643074" cy="1293201"/>
            </a:xfrm>
          </p:grpSpPr>
          <p:sp>
            <p:nvSpPr>
              <p:cNvPr id="30" name="Rectangle 29"/>
              <p:cNvSpPr/>
              <p:nvPr/>
            </p:nvSpPr>
            <p:spPr>
              <a:xfrm>
                <a:off x="4786314" y="3643814"/>
                <a:ext cx="1643074" cy="1007411"/>
              </a:xfrm>
              <a:prstGeom prst="rect">
                <a:avLst/>
              </a:prstGeom>
            </p:spPr>
            <p:txBody>
              <a:bodyPr>
                <a:spAutoFit/>
              </a:bodyPr>
              <a:lstStyle/>
              <a:p>
                <a:pPr algn="ctr" fontAlgn="auto">
                  <a:spcBef>
                    <a:spcPts val="0"/>
                  </a:spcBef>
                  <a:spcAft>
                    <a:spcPts val="0"/>
                  </a:spcAft>
                  <a:defRPr/>
                </a:pPr>
                <a:r>
                  <a:rPr lang="ms-MY" sz="1100" dirty="0">
                    <a:latin typeface="+mn-lt"/>
                    <a:ea typeface="Open Sans Light" pitchFamily="34" charset="0"/>
                    <a:cs typeface="Open Sans Light" pitchFamily="34" charset="0"/>
                  </a:rPr>
                  <a:t>Praesent sodales odio sit amet odio tristi Praesent sodales odio sit amet odio tristi Lorem ipsum dolor sit amet consectetur adipiscing</a:t>
                </a:r>
                <a:endParaRPr lang="en-US" sz="1100" dirty="0">
                  <a:latin typeface="+mn-lt"/>
                  <a:ea typeface="Open Sans Light" pitchFamily="34" charset="0"/>
                  <a:cs typeface="Open Sans Light" pitchFamily="34" charset="0"/>
                </a:endParaRPr>
              </a:p>
            </p:txBody>
          </p:sp>
          <p:sp>
            <p:nvSpPr>
              <p:cNvPr id="31" name="Rectangle 30"/>
              <p:cNvSpPr/>
              <p:nvPr/>
            </p:nvSpPr>
            <p:spPr>
              <a:xfrm>
                <a:off x="5409531" y="3358024"/>
                <a:ext cx="441091" cy="265845"/>
              </a:xfrm>
              <a:prstGeom prst="rect">
                <a:avLst/>
              </a:prstGeom>
            </p:spPr>
            <p:txBody>
              <a:bodyPr wrap="none">
                <a:spAutoFit/>
              </a:bodyPr>
              <a:lstStyle/>
              <a:p>
                <a:pPr algn="ctr" fontAlgn="auto">
                  <a:spcBef>
                    <a:spcPts val="0"/>
                  </a:spcBef>
                  <a:spcAft>
                    <a:spcPts val="0"/>
                  </a:spcAft>
                  <a:defRPr/>
                </a:pPr>
                <a:r>
                  <a:rPr lang="en-US" sz="1300" dirty="0" smtClean="0">
                    <a:latin typeface="+mn-lt"/>
                    <a:ea typeface="Open Sans" pitchFamily="34" charset="0"/>
                    <a:cs typeface="Open Sans" pitchFamily="34" charset="0"/>
                  </a:rPr>
                  <a:t>Title</a:t>
                </a:r>
                <a:endParaRPr lang="en-US" sz="1300" dirty="0">
                  <a:latin typeface="+mn-lt"/>
                  <a:ea typeface="Open Sans" pitchFamily="34" charset="0"/>
                  <a:cs typeface="Open Sans" pitchFamily="34" charset="0"/>
                </a:endParaRPr>
              </a:p>
            </p:txBody>
          </p:sp>
        </p:grpSp>
        <p:sp>
          <p:nvSpPr>
            <p:cNvPr id="17" name="Rectangle 16"/>
            <p:cNvSpPr/>
            <p:nvPr/>
          </p:nvSpPr>
          <p:spPr>
            <a:xfrm rot="2700000">
              <a:off x="5017222" y="1658440"/>
              <a:ext cx="1112994" cy="1114433"/>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8" name="Rectangle 17"/>
            <p:cNvSpPr/>
            <p:nvPr/>
          </p:nvSpPr>
          <p:spPr>
            <a:xfrm rot="8100000">
              <a:off x="5954723" y="1227299"/>
              <a:ext cx="95251" cy="111299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nvGrpSpPr>
          <p:cNvPr id="32" name="Group 56"/>
          <p:cNvGrpSpPr>
            <a:grpSpLocks/>
          </p:cNvGrpSpPr>
          <p:nvPr/>
        </p:nvGrpSpPr>
        <p:grpSpPr bwMode="auto">
          <a:xfrm>
            <a:off x="628651" y="2151380"/>
            <a:ext cx="1807369" cy="3290809"/>
            <a:chOff x="571472" y="1659313"/>
            <a:chExt cx="1643074" cy="2991900"/>
          </a:xfrm>
        </p:grpSpPr>
        <p:grpSp>
          <p:nvGrpSpPr>
            <p:cNvPr id="33" name="Group 46"/>
            <p:cNvGrpSpPr>
              <a:grpSpLocks/>
            </p:cNvGrpSpPr>
            <p:nvPr/>
          </p:nvGrpSpPr>
          <p:grpSpPr bwMode="auto">
            <a:xfrm>
              <a:off x="571472" y="3358083"/>
              <a:ext cx="1643074" cy="1293130"/>
              <a:chOff x="571472" y="3358083"/>
              <a:chExt cx="1643074" cy="1293130"/>
            </a:xfrm>
          </p:grpSpPr>
          <p:sp>
            <p:nvSpPr>
              <p:cNvPr id="37" name="Rectangle 36"/>
              <p:cNvSpPr/>
              <p:nvPr/>
            </p:nvSpPr>
            <p:spPr>
              <a:xfrm>
                <a:off x="571472" y="3643858"/>
                <a:ext cx="1643074" cy="1007355"/>
              </a:xfrm>
              <a:prstGeom prst="rect">
                <a:avLst/>
              </a:prstGeom>
            </p:spPr>
            <p:txBody>
              <a:bodyPr>
                <a:spAutoFit/>
              </a:bodyPr>
              <a:lstStyle/>
              <a:p>
                <a:pPr algn="ctr" fontAlgn="auto">
                  <a:spcBef>
                    <a:spcPts val="0"/>
                  </a:spcBef>
                  <a:spcAft>
                    <a:spcPts val="0"/>
                  </a:spcAft>
                  <a:defRPr/>
                </a:pPr>
                <a:r>
                  <a:rPr lang="ms-MY" sz="1100" dirty="0">
                    <a:latin typeface="+mn-lt"/>
                    <a:ea typeface="Open Sans Light" pitchFamily="34" charset="0"/>
                    <a:cs typeface="Open Sans Light" pitchFamily="34" charset="0"/>
                  </a:rPr>
                  <a:t>Praesent sodales odio sit amet odio tristi Praesent sodales odio sit amet odio tristi Lorem ipsum dolor sit amet consectetur adipiscing</a:t>
                </a:r>
                <a:endParaRPr lang="en-US" sz="1100" dirty="0">
                  <a:latin typeface="+mn-lt"/>
                  <a:ea typeface="Open Sans Light" pitchFamily="34" charset="0"/>
                  <a:cs typeface="Open Sans Light" pitchFamily="34" charset="0"/>
                </a:endParaRPr>
              </a:p>
            </p:txBody>
          </p:sp>
          <p:sp>
            <p:nvSpPr>
              <p:cNvPr id="38" name="Rectangle 37"/>
              <p:cNvSpPr/>
              <p:nvPr/>
            </p:nvSpPr>
            <p:spPr>
              <a:xfrm>
                <a:off x="1169289" y="3358083"/>
                <a:ext cx="441091" cy="265830"/>
              </a:xfrm>
              <a:prstGeom prst="rect">
                <a:avLst/>
              </a:prstGeom>
            </p:spPr>
            <p:txBody>
              <a:bodyPr wrap="none">
                <a:spAutoFit/>
              </a:bodyPr>
              <a:lstStyle/>
              <a:p>
                <a:pPr algn="ctr" fontAlgn="auto">
                  <a:spcBef>
                    <a:spcPts val="0"/>
                  </a:spcBef>
                  <a:spcAft>
                    <a:spcPts val="0"/>
                  </a:spcAft>
                  <a:defRPr/>
                </a:pPr>
                <a:r>
                  <a:rPr lang="en-US" sz="1300" dirty="0" smtClean="0">
                    <a:latin typeface="+mn-lt"/>
                    <a:ea typeface="Open Sans" pitchFamily="34" charset="0"/>
                    <a:cs typeface="Open Sans" pitchFamily="34" charset="0"/>
                  </a:rPr>
                  <a:t>Title</a:t>
                </a:r>
                <a:endParaRPr lang="en-US" sz="1300" dirty="0">
                  <a:latin typeface="+mn-lt"/>
                  <a:ea typeface="Open Sans" pitchFamily="34" charset="0"/>
                  <a:cs typeface="Open Sans" pitchFamily="34" charset="0"/>
                </a:endParaRPr>
              </a:p>
            </p:txBody>
          </p:sp>
        </p:grpSp>
        <p:sp>
          <p:nvSpPr>
            <p:cNvPr id="34" name="Rectangle 33"/>
            <p:cNvSpPr/>
            <p:nvPr/>
          </p:nvSpPr>
          <p:spPr>
            <a:xfrm rot="2700000">
              <a:off x="945288" y="1658563"/>
              <a:ext cx="1112932" cy="111443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5" name="Rectangle 34"/>
            <p:cNvSpPr/>
            <p:nvPr/>
          </p:nvSpPr>
          <p:spPr>
            <a:xfrm rot="2700000">
              <a:off x="507134" y="2604754"/>
              <a:ext cx="1112933" cy="101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nvGrpSpPr>
          <p:cNvPr id="39" name="Group 57"/>
          <p:cNvGrpSpPr>
            <a:grpSpLocks/>
          </p:cNvGrpSpPr>
          <p:nvPr/>
        </p:nvGrpSpPr>
        <p:grpSpPr bwMode="auto">
          <a:xfrm>
            <a:off x="2809717" y="2151380"/>
            <a:ext cx="1905158" cy="3290809"/>
            <a:chOff x="2554002" y="1659314"/>
            <a:chExt cx="1732246" cy="2991899"/>
          </a:xfrm>
        </p:grpSpPr>
        <p:grpSp>
          <p:nvGrpSpPr>
            <p:cNvPr id="40" name="Group 47"/>
            <p:cNvGrpSpPr>
              <a:grpSpLocks/>
            </p:cNvGrpSpPr>
            <p:nvPr/>
          </p:nvGrpSpPr>
          <p:grpSpPr bwMode="auto">
            <a:xfrm>
              <a:off x="2642917" y="3358084"/>
              <a:ext cx="1643331" cy="1293129"/>
              <a:chOff x="2642917" y="3358084"/>
              <a:chExt cx="1643331" cy="1293129"/>
            </a:xfrm>
          </p:grpSpPr>
          <p:sp>
            <p:nvSpPr>
              <p:cNvPr id="44" name="Rectangle 43"/>
              <p:cNvSpPr/>
              <p:nvPr/>
            </p:nvSpPr>
            <p:spPr>
              <a:xfrm>
                <a:off x="2642917" y="3643858"/>
                <a:ext cx="1643331" cy="1007355"/>
              </a:xfrm>
              <a:prstGeom prst="rect">
                <a:avLst/>
              </a:prstGeom>
            </p:spPr>
            <p:txBody>
              <a:bodyPr>
                <a:spAutoFit/>
              </a:bodyPr>
              <a:lstStyle/>
              <a:p>
                <a:pPr algn="ctr" fontAlgn="auto">
                  <a:spcBef>
                    <a:spcPts val="0"/>
                  </a:spcBef>
                  <a:spcAft>
                    <a:spcPts val="0"/>
                  </a:spcAft>
                  <a:defRPr/>
                </a:pPr>
                <a:r>
                  <a:rPr lang="ms-MY" sz="1100" dirty="0">
                    <a:latin typeface="+mn-lt"/>
                    <a:ea typeface="Open Sans Light" pitchFamily="34" charset="0"/>
                    <a:cs typeface="Open Sans Light" pitchFamily="34" charset="0"/>
                  </a:rPr>
                  <a:t>Praesent sodales odio sit amet odio tristi Praesent sodales odio sit amet odio tristi Lorem ipsum dolor sit amet consectetur adipiscing</a:t>
                </a:r>
                <a:endParaRPr lang="en-US" sz="1100" dirty="0">
                  <a:latin typeface="+mn-lt"/>
                  <a:ea typeface="Open Sans Light" pitchFamily="34" charset="0"/>
                  <a:cs typeface="Open Sans Light" pitchFamily="34" charset="0"/>
                </a:endParaRPr>
              </a:p>
            </p:txBody>
          </p:sp>
          <p:sp>
            <p:nvSpPr>
              <p:cNvPr id="45" name="Rectangle 44"/>
              <p:cNvSpPr/>
              <p:nvPr/>
            </p:nvSpPr>
            <p:spPr>
              <a:xfrm>
                <a:off x="3241621" y="3358084"/>
                <a:ext cx="441160" cy="265830"/>
              </a:xfrm>
              <a:prstGeom prst="rect">
                <a:avLst/>
              </a:prstGeom>
            </p:spPr>
            <p:txBody>
              <a:bodyPr wrap="none">
                <a:spAutoFit/>
              </a:bodyPr>
              <a:lstStyle/>
              <a:p>
                <a:pPr algn="ctr" fontAlgn="auto">
                  <a:spcBef>
                    <a:spcPts val="0"/>
                  </a:spcBef>
                  <a:spcAft>
                    <a:spcPts val="0"/>
                  </a:spcAft>
                  <a:defRPr/>
                </a:pPr>
                <a:r>
                  <a:rPr lang="en-US" sz="1300" dirty="0" smtClean="0">
                    <a:latin typeface="+mn-lt"/>
                    <a:ea typeface="Open Sans" pitchFamily="34" charset="0"/>
                    <a:cs typeface="Open Sans" pitchFamily="34" charset="0"/>
                  </a:rPr>
                  <a:t>Title</a:t>
                </a:r>
                <a:endParaRPr lang="en-US" sz="1300" dirty="0">
                  <a:latin typeface="+mn-lt"/>
                  <a:ea typeface="Open Sans" pitchFamily="34" charset="0"/>
                  <a:cs typeface="Open Sans" pitchFamily="34" charset="0"/>
                </a:endParaRPr>
              </a:p>
            </p:txBody>
          </p:sp>
        </p:grpSp>
        <p:sp>
          <p:nvSpPr>
            <p:cNvPr id="41" name="Rectangle 40"/>
            <p:cNvSpPr/>
            <p:nvPr/>
          </p:nvSpPr>
          <p:spPr>
            <a:xfrm rot="2700000">
              <a:off x="2986711" y="1658476"/>
              <a:ext cx="1112932" cy="1114608"/>
            </a:xfrm>
            <a:prstGeom prst="rect">
              <a:avLst/>
            </a:prstGeom>
            <a:solidFill>
              <a:schemeClr val="bg1"/>
            </a:solidFill>
            <a:ln>
              <a:solidFill>
                <a:srgbClr val="CFBD9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2" name="Rectangle 41"/>
            <p:cNvSpPr/>
            <p:nvPr/>
          </p:nvSpPr>
          <p:spPr>
            <a:xfrm rot="2700000">
              <a:off x="3062883" y="1231402"/>
              <a:ext cx="95258" cy="1113019"/>
            </a:xfrm>
            <a:prstGeom prst="rect">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6380" y="2419349"/>
            <a:ext cx="613047" cy="613047"/>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65974" y="2419348"/>
            <a:ext cx="613047" cy="613047"/>
          </a:xfrm>
          <a:prstGeom prst="rect">
            <a:avLst/>
          </a:prstGeom>
        </p:spPr>
      </p:pic>
      <p:pic>
        <p:nvPicPr>
          <p:cNvPr id="47" name="Picture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4929" y="2419347"/>
            <a:ext cx="613047" cy="613047"/>
          </a:xfrm>
          <a:prstGeom prst="rect">
            <a:avLst/>
          </a:prstGeom>
        </p:spPr>
      </p:pic>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02543" y="2419349"/>
            <a:ext cx="613047" cy="613047"/>
          </a:xfrm>
          <a:prstGeom prst="rect">
            <a:avLst/>
          </a:prstGeom>
        </p:spPr>
      </p:pic>
    </p:spTree>
    <p:custDataLst>
      <p:tags r:id="rId1"/>
    </p:custDataLst>
    <p:extLst>
      <p:ext uri="{BB962C8B-B14F-4D97-AF65-F5344CB8AC3E}">
        <p14:creationId xmlns:p14="http://schemas.microsoft.com/office/powerpoint/2010/main" val="1142635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sp>
        <p:nvSpPr>
          <p:cNvPr id="6" name="Rectangle 5"/>
          <p:cNvSpPr/>
          <p:nvPr/>
        </p:nvSpPr>
        <p:spPr>
          <a:xfrm>
            <a:off x="688023" y="5257959"/>
            <a:ext cx="8549640" cy="609398"/>
          </a:xfrm>
          <a:prstGeom prst="rect">
            <a:avLst/>
          </a:prstGeom>
        </p:spPr>
        <p:txBody>
          <a:bodyPr lIns="100584" tIns="50292" rIns="100584" bIns="50292">
            <a:spAutoFit/>
          </a:bodyPr>
          <a:lstStyle/>
          <a:p>
            <a:pPr fontAlgn="auto">
              <a:spcBef>
                <a:spcPts val="0"/>
              </a:spcBef>
              <a:spcAft>
                <a:spcPts val="0"/>
              </a:spcAft>
              <a:defRPr/>
            </a:pPr>
            <a:r>
              <a:rPr lang="ms-MY" sz="1100" dirty="0">
                <a:ea typeface="Open Sans Light" pitchFamily="34" charset="0"/>
                <a:cs typeface="Open Sans Light" pitchFamily="34" charset="0"/>
              </a:rPr>
              <a:t>Lorem ipsum dolor sit amet consectetur adipiscing elit. Praesent sodales odio sit amet odio tristique quis tempus odio Lorem ipsum dolor sit amet, consectetur adipiscing elit. Lorem ipsum dolor sit amet, consectetur adipiscing elit. Praesent sodales odio sit amet odio tristique quis tempus odio Lorem ipsum dolor sit amet, consectetur adipiscing elit.</a:t>
            </a:r>
          </a:p>
        </p:txBody>
      </p:sp>
      <p:grpSp>
        <p:nvGrpSpPr>
          <p:cNvPr id="7" name="Group 40"/>
          <p:cNvGrpSpPr>
            <a:grpSpLocks/>
          </p:cNvGrpSpPr>
          <p:nvPr/>
        </p:nvGrpSpPr>
        <p:grpSpPr bwMode="auto">
          <a:xfrm>
            <a:off x="7210266" y="2429034"/>
            <a:ext cx="2093754" cy="2093753"/>
            <a:chOff x="6572264" y="1643056"/>
            <a:chExt cx="1903642" cy="1903642"/>
          </a:xfrm>
        </p:grpSpPr>
        <p:sp>
          <p:nvSpPr>
            <p:cNvPr id="8" name="Arc 7"/>
            <p:cNvSpPr/>
            <p:nvPr/>
          </p:nvSpPr>
          <p:spPr>
            <a:xfrm>
              <a:off x="6572264" y="1643056"/>
              <a:ext cx="1903642" cy="1903642"/>
            </a:xfrm>
            <a:prstGeom prst="arc">
              <a:avLst>
                <a:gd name="adj1" fmla="val 21571566"/>
                <a:gd name="adj2" fmla="val 10822907"/>
              </a:avLst>
            </a:prstGeom>
            <a:solidFill>
              <a:srgbClr val="E8C767"/>
            </a:solidFill>
            <a:ln w="38100">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000"/>
            </a:p>
          </p:txBody>
        </p:sp>
        <p:sp>
          <p:nvSpPr>
            <p:cNvPr id="9" name="Rectangle 8"/>
            <p:cNvSpPr/>
            <p:nvPr/>
          </p:nvSpPr>
          <p:spPr>
            <a:xfrm>
              <a:off x="6715156" y="1714502"/>
              <a:ext cx="1643261" cy="783526"/>
            </a:xfrm>
            <a:prstGeom prst="rect">
              <a:avLst/>
            </a:prstGeom>
          </p:spPr>
          <p:txBody>
            <a:bodyPr>
              <a:spAutoFit/>
            </a:bodyPr>
            <a:lstStyle/>
            <a:p>
              <a:pPr algn="ctr" fontAlgn="auto">
                <a:spcBef>
                  <a:spcPts val="0"/>
                </a:spcBef>
                <a:spcAft>
                  <a:spcPts val="0"/>
                </a:spcAft>
                <a:defRPr/>
              </a:pPr>
              <a:r>
                <a:rPr lang="ms-MY" sz="1000" dirty="0">
                  <a:latin typeface="+mn-lt"/>
                  <a:ea typeface="Open Sans Light" pitchFamily="34" charset="0"/>
                  <a:cs typeface="Open Sans Light" pitchFamily="34" charset="0"/>
                </a:rPr>
                <a:t>Praesent sodales odio sit amet odio tristi Praesent sodales odio sit amet odio tristi Lorem ipsum dolor sit amet consectetur adipiscing</a:t>
              </a:r>
              <a:endParaRPr lang="en-US" sz="1000" dirty="0">
                <a:latin typeface="+mn-lt"/>
                <a:ea typeface="Open Sans Light" pitchFamily="34" charset="0"/>
                <a:cs typeface="Open Sans Light" pitchFamily="34" charset="0"/>
              </a:endParaRPr>
            </a:p>
          </p:txBody>
        </p:sp>
      </p:grpSp>
      <p:grpSp>
        <p:nvGrpSpPr>
          <p:cNvPr id="20" name="Group 39"/>
          <p:cNvGrpSpPr>
            <a:grpSpLocks/>
          </p:cNvGrpSpPr>
          <p:nvPr/>
        </p:nvGrpSpPr>
        <p:grpSpPr bwMode="auto">
          <a:xfrm>
            <a:off x="5088573" y="2429034"/>
            <a:ext cx="2093753" cy="2119074"/>
            <a:chOff x="4643438" y="1643056"/>
            <a:chExt cx="1903642" cy="1926664"/>
          </a:xfrm>
        </p:grpSpPr>
        <p:sp>
          <p:nvSpPr>
            <p:cNvPr id="21" name="Arc 20"/>
            <p:cNvSpPr/>
            <p:nvPr/>
          </p:nvSpPr>
          <p:spPr>
            <a:xfrm>
              <a:off x="4643438" y="1643056"/>
              <a:ext cx="1903642" cy="1903642"/>
            </a:xfrm>
            <a:prstGeom prst="arc">
              <a:avLst>
                <a:gd name="adj1" fmla="val 10782369"/>
                <a:gd name="adj2" fmla="val 0"/>
              </a:avLst>
            </a:prstGeom>
            <a:solidFill>
              <a:srgbClr val="C07156"/>
            </a:solidFill>
            <a:ln w="38100">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000"/>
            </a:p>
          </p:txBody>
        </p:sp>
        <p:sp>
          <p:nvSpPr>
            <p:cNvPr id="22" name="Rectangle 21"/>
            <p:cNvSpPr/>
            <p:nvPr/>
          </p:nvSpPr>
          <p:spPr>
            <a:xfrm>
              <a:off x="4786330" y="2786194"/>
              <a:ext cx="1643261" cy="783526"/>
            </a:xfrm>
            <a:prstGeom prst="rect">
              <a:avLst/>
            </a:prstGeom>
          </p:spPr>
          <p:txBody>
            <a:bodyPr>
              <a:spAutoFit/>
            </a:bodyPr>
            <a:lstStyle/>
            <a:p>
              <a:pPr algn="ctr" fontAlgn="auto">
                <a:spcBef>
                  <a:spcPts val="0"/>
                </a:spcBef>
                <a:spcAft>
                  <a:spcPts val="0"/>
                </a:spcAft>
                <a:defRPr/>
              </a:pPr>
              <a:r>
                <a:rPr lang="ms-MY" sz="1000" dirty="0">
                  <a:latin typeface="+mn-lt"/>
                  <a:ea typeface="Open Sans Light" pitchFamily="34" charset="0"/>
                  <a:cs typeface="Open Sans Light" pitchFamily="34" charset="0"/>
                </a:rPr>
                <a:t>Praesent sodales odio sit amet odio tristi Praesent sodales odio sit amet odio tristi Lorem ipsum dolor sit amet consectetur adipiscing</a:t>
              </a:r>
              <a:endParaRPr lang="en-US" sz="1000" dirty="0">
                <a:latin typeface="+mn-lt"/>
                <a:ea typeface="Open Sans Light" pitchFamily="34" charset="0"/>
                <a:cs typeface="Open Sans Light" pitchFamily="34" charset="0"/>
              </a:endParaRPr>
            </a:p>
          </p:txBody>
        </p:sp>
      </p:grpSp>
      <p:grpSp>
        <p:nvGrpSpPr>
          <p:cNvPr id="27" name="Group 37"/>
          <p:cNvGrpSpPr>
            <a:grpSpLocks/>
          </p:cNvGrpSpPr>
          <p:nvPr/>
        </p:nvGrpSpPr>
        <p:grpSpPr bwMode="auto">
          <a:xfrm>
            <a:off x="845185" y="2429034"/>
            <a:ext cx="2093753" cy="2119074"/>
            <a:chOff x="785786" y="1643056"/>
            <a:chExt cx="1903642" cy="1926664"/>
          </a:xfrm>
        </p:grpSpPr>
        <p:sp>
          <p:nvSpPr>
            <p:cNvPr id="28" name="Arc 27"/>
            <p:cNvSpPr/>
            <p:nvPr/>
          </p:nvSpPr>
          <p:spPr>
            <a:xfrm>
              <a:off x="785786" y="1643056"/>
              <a:ext cx="1903642" cy="1903642"/>
            </a:xfrm>
            <a:prstGeom prst="arc">
              <a:avLst>
                <a:gd name="adj1" fmla="val 10782369"/>
                <a:gd name="adj2" fmla="val 0"/>
              </a:avLst>
            </a:prstGeom>
            <a:solidFill>
              <a:srgbClr val="4D3C2F"/>
            </a:solidFill>
            <a:ln w="38100">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000"/>
            </a:p>
          </p:txBody>
        </p:sp>
        <p:sp>
          <p:nvSpPr>
            <p:cNvPr id="29" name="Rectangle 28"/>
            <p:cNvSpPr/>
            <p:nvPr/>
          </p:nvSpPr>
          <p:spPr>
            <a:xfrm>
              <a:off x="928678" y="2786194"/>
              <a:ext cx="1643261" cy="783526"/>
            </a:xfrm>
            <a:prstGeom prst="rect">
              <a:avLst/>
            </a:prstGeom>
          </p:spPr>
          <p:txBody>
            <a:bodyPr>
              <a:spAutoFit/>
            </a:bodyPr>
            <a:lstStyle/>
            <a:p>
              <a:pPr algn="ctr" fontAlgn="auto">
                <a:spcBef>
                  <a:spcPts val="0"/>
                </a:spcBef>
                <a:spcAft>
                  <a:spcPts val="0"/>
                </a:spcAft>
                <a:defRPr/>
              </a:pPr>
              <a:r>
                <a:rPr lang="ms-MY" sz="1000" dirty="0">
                  <a:latin typeface="+mn-lt"/>
                  <a:ea typeface="Open Sans Light" pitchFamily="34" charset="0"/>
                  <a:cs typeface="Open Sans Light" pitchFamily="34" charset="0"/>
                </a:rPr>
                <a:t>Praesent sodales odio sit amet odio tristi Praesent sodales odio sit amet odio tristi Lorem ipsum dolor sit amet consectetur adipiscing</a:t>
              </a:r>
              <a:endParaRPr lang="en-US" sz="1000" dirty="0">
                <a:latin typeface="+mn-lt"/>
                <a:ea typeface="Open Sans Light" pitchFamily="34" charset="0"/>
                <a:cs typeface="Open Sans Light" pitchFamily="34" charset="0"/>
              </a:endParaRPr>
            </a:p>
          </p:txBody>
        </p:sp>
      </p:grpSp>
      <p:grpSp>
        <p:nvGrpSpPr>
          <p:cNvPr id="33" name="Group 38"/>
          <p:cNvGrpSpPr>
            <a:grpSpLocks/>
          </p:cNvGrpSpPr>
          <p:nvPr/>
        </p:nvGrpSpPr>
        <p:grpSpPr bwMode="auto">
          <a:xfrm>
            <a:off x="2966879" y="2429034"/>
            <a:ext cx="2093754" cy="2093753"/>
            <a:chOff x="2714612" y="1643056"/>
            <a:chExt cx="1903642" cy="1903642"/>
          </a:xfrm>
        </p:grpSpPr>
        <p:sp>
          <p:nvSpPr>
            <p:cNvPr id="34" name="Arc 33"/>
            <p:cNvSpPr/>
            <p:nvPr/>
          </p:nvSpPr>
          <p:spPr>
            <a:xfrm>
              <a:off x="2714612" y="1643056"/>
              <a:ext cx="1903642" cy="1903642"/>
            </a:xfrm>
            <a:prstGeom prst="arc">
              <a:avLst>
                <a:gd name="adj1" fmla="val 21571566"/>
                <a:gd name="adj2" fmla="val 10822907"/>
              </a:avLst>
            </a:prstGeom>
            <a:solidFill>
              <a:srgbClr val="CFBD9B"/>
            </a:solidFill>
            <a:ln w="38100">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000"/>
            </a:p>
          </p:txBody>
        </p:sp>
        <p:sp>
          <p:nvSpPr>
            <p:cNvPr id="35" name="Rectangle 34"/>
            <p:cNvSpPr/>
            <p:nvPr/>
          </p:nvSpPr>
          <p:spPr>
            <a:xfrm>
              <a:off x="2857504" y="1714502"/>
              <a:ext cx="1643261" cy="783526"/>
            </a:xfrm>
            <a:prstGeom prst="rect">
              <a:avLst/>
            </a:prstGeom>
          </p:spPr>
          <p:txBody>
            <a:bodyPr>
              <a:spAutoFit/>
            </a:bodyPr>
            <a:lstStyle/>
            <a:p>
              <a:pPr algn="ctr" fontAlgn="auto">
                <a:spcBef>
                  <a:spcPts val="0"/>
                </a:spcBef>
                <a:spcAft>
                  <a:spcPts val="0"/>
                </a:spcAft>
                <a:defRPr/>
              </a:pPr>
              <a:r>
                <a:rPr lang="ms-MY" sz="1000" dirty="0">
                  <a:latin typeface="+mn-lt"/>
                  <a:ea typeface="Open Sans Light" pitchFamily="34" charset="0"/>
                  <a:cs typeface="Open Sans Light" pitchFamily="34" charset="0"/>
                </a:rPr>
                <a:t>Praesent sodales odio sit amet odio tristi Praesent sodales odio sit amet odio tristi Lorem ipsum dolor sit amet consectetur adipiscing</a:t>
              </a:r>
              <a:endParaRPr lang="en-US" sz="1000" dirty="0">
                <a:latin typeface="+mn-lt"/>
                <a:ea typeface="Open Sans Light" pitchFamily="34" charset="0"/>
                <a:cs typeface="Open Sans Light" pitchFamily="34" charset="0"/>
              </a:endParaRPr>
            </a:p>
          </p:txBody>
        </p:sp>
      </p:grpSp>
      <p:pic>
        <p:nvPicPr>
          <p:cNvPr id="2" name="Picture 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672031" y="2731810"/>
            <a:ext cx="468000" cy="468000"/>
          </a:xfrm>
          <a:prstGeom prst="rect">
            <a:avLst/>
          </a:prstGeom>
        </p:spPr>
      </p:pic>
      <p:pic>
        <p:nvPicPr>
          <p:cNvPr id="3" name="Picture 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790192" y="3695761"/>
            <a:ext cx="468000" cy="468000"/>
          </a:xfrm>
          <a:prstGeom prst="rect">
            <a:avLst/>
          </a:prstGeom>
        </p:spPr>
      </p:pic>
      <p:pic>
        <p:nvPicPr>
          <p:cNvPr id="5" name="Picture 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915419" y="2731810"/>
            <a:ext cx="468000" cy="468000"/>
          </a:xfrm>
          <a:prstGeom prst="rect">
            <a:avLst/>
          </a:prstGeom>
        </p:spPr>
      </p:pic>
      <p:pic>
        <p:nvPicPr>
          <p:cNvPr id="39" name="Picture 38"/>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8074818" y="3724042"/>
            <a:ext cx="468000" cy="468000"/>
          </a:xfrm>
          <a:prstGeom prst="rect">
            <a:avLst/>
          </a:prstGeom>
        </p:spPr>
      </p:pic>
    </p:spTree>
    <p:custDataLst>
      <p:tags r:id="rId1"/>
    </p:custDataLst>
    <p:extLst>
      <p:ext uri="{BB962C8B-B14F-4D97-AF65-F5344CB8AC3E}">
        <p14:creationId xmlns:p14="http://schemas.microsoft.com/office/powerpoint/2010/main" val="2780475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cxnSp>
        <p:nvCxnSpPr>
          <p:cNvPr id="6" name="Straight Connector 5"/>
          <p:cNvCxnSpPr/>
          <p:nvPr/>
        </p:nvCxnSpPr>
        <p:spPr>
          <a:xfrm rot="5400000">
            <a:off x="3063796" y="3985815"/>
            <a:ext cx="3930809" cy="0"/>
          </a:xfrm>
          <a:prstGeom prst="line">
            <a:avLst/>
          </a:prstGeom>
          <a:ln w="12700">
            <a:solidFill>
              <a:schemeClr val="bg1">
                <a:lumMod val="7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 name="Group 100"/>
          <p:cNvGrpSpPr>
            <a:grpSpLocks/>
          </p:cNvGrpSpPr>
          <p:nvPr/>
        </p:nvGrpSpPr>
        <p:grpSpPr bwMode="auto">
          <a:xfrm>
            <a:off x="4393565" y="3815555"/>
            <a:ext cx="1264285" cy="94298"/>
            <a:chOff x="3993750" y="2774961"/>
            <a:chExt cx="1149754" cy="85726"/>
          </a:xfrm>
        </p:grpSpPr>
        <p:cxnSp>
          <p:nvCxnSpPr>
            <p:cNvPr id="8" name="Straight Connector 7"/>
            <p:cNvCxnSpPr>
              <a:stCxn id="19" idx="3"/>
              <a:endCxn id="66" idx="1"/>
            </p:cNvCxnSpPr>
            <p:nvPr/>
          </p:nvCxnSpPr>
          <p:spPr>
            <a:xfrm>
              <a:off x="3993750" y="2818610"/>
              <a:ext cx="1149754"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528926" y="2774961"/>
              <a:ext cx="85755"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99"/>
          <p:cNvGrpSpPr>
            <a:grpSpLocks/>
          </p:cNvGrpSpPr>
          <p:nvPr/>
        </p:nvGrpSpPr>
        <p:grpSpPr bwMode="auto">
          <a:xfrm>
            <a:off x="4393565" y="2642075"/>
            <a:ext cx="1264285" cy="94298"/>
            <a:chOff x="3993750" y="1708160"/>
            <a:chExt cx="1149754" cy="85726"/>
          </a:xfrm>
        </p:grpSpPr>
        <p:cxnSp>
          <p:nvCxnSpPr>
            <p:cNvPr id="11" name="Straight Connector 10"/>
            <p:cNvCxnSpPr>
              <a:stCxn id="26" idx="3"/>
              <a:endCxn id="50" idx="1"/>
            </p:cNvCxnSpPr>
            <p:nvPr/>
          </p:nvCxnSpPr>
          <p:spPr>
            <a:xfrm>
              <a:off x="3993750" y="1747049"/>
              <a:ext cx="1149754"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528926" y="1708160"/>
              <a:ext cx="85755"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101"/>
          <p:cNvGrpSpPr>
            <a:grpSpLocks/>
          </p:cNvGrpSpPr>
          <p:nvPr/>
        </p:nvGrpSpPr>
        <p:grpSpPr bwMode="auto">
          <a:xfrm>
            <a:off x="4393565" y="5072855"/>
            <a:ext cx="1264285" cy="94298"/>
            <a:chOff x="3993750" y="3917960"/>
            <a:chExt cx="1149754" cy="85726"/>
          </a:xfrm>
        </p:grpSpPr>
        <p:cxnSp>
          <p:nvCxnSpPr>
            <p:cNvPr id="14" name="Straight Connector 13"/>
            <p:cNvCxnSpPr>
              <a:stCxn id="40" idx="3"/>
              <a:endCxn id="33" idx="1"/>
            </p:cNvCxnSpPr>
            <p:nvPr/>
          </p:nvCxnSpPr>
          <p:spPr>
            <a:xfrm>
              <a:off x="3993750" y="3961605"/>
              <a:ext cx="1149754" cy="0"/>
            </a:xfrm>
            <a:prstGeom prst="line">
              <a:avLst/>
            </a:prstGeom>
            <a:ln w="1270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528926" y="3917960"/>
              <a:ext cx="85755" cy="857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6" name="Group 95"/>
          <p:cNvGrpSpPr>
            <a:grpSpLocks/>
          </p:cNvGrpSpPr>
          <p:nvPr/>
        </p:nvGrpSpPr>
        <p:grpSpPr bwMode="auto">
          <a:xfrm>
            <a:off x="392907" y="3434873"/>
            <a:ext cx="4000658" cy="822484"/>
            <a:chOff x="357158" y="2428874"/>
            <a:chExt cx="3636592" cy="747417"/>
          </a:xfrm>
        </p:grpSpPr>
        <p:grpSp>
          <p:nvGrpSpPr>
            <p:cNvPr id="17" name="Group 88"/>
            <p:cNvGrpSpPr>
              <a:grpSpLocks/>
            </p:cNvGrpSpPr>
            <p:nvPr/>
          </p:nvGrpSpPr>
          <p:grpSpPr bwMode="auto">
            <a:xfrm>
              <a:off x="357158" y="2428874"/>
              <a:ext cx="2642918" cy="747417"/>
              <a:chOff x="357158" y="2428874"/>
              <a:chExt cx="2642918" cy="747417"/>
            </a:xfrm>
          </p:grpSpPr>
          <p:sp>
            <p:nvSpPr>
              <p:cNvPr id="21" name="Rectangle 20"/>
              <p:cNvSpPr/>
              <p:nvPr/>
            </p:nvSpPr>
            <p:spPr>
              <a:xfrm>
                <a:off x="357158" y="2714511"/>
                <a:ext cx="2642918" cy="461780"/>
              </a:xfrm>
              <a:prstGeom prst="rect">
                <a:avLst/>
              </a:prstGeom>
            </p:spPr>
            <p:txBody>
              <a:bodyPr>
                <a:spAutoFit/>
              </a:bodyPr>
              <a:lstStyle/>
              <a:p>
                <a:pPr algn="r" fontAlgn="auto">
                  <a:spcBef>
                    <a:spcPts val="0"/>
                  </a:spcBef>
                  <a:spcAft>
                    <a:spcPts val="0"/>
                  </a:spcAft>
                  <a:defRPr/>
                </a:pPr>
                <a:r>
                  <a:rPr lang="ms-MY" sz="900" dirty="0">
                    <a:ea typeface="Open Sans Light" pitchFamily="34" charset="0"/>
                    <a:cs typeface="Open Sans Light" pitchFamily="34" charset="0"/>
                  </a:rPr>
                  <a:t>Praesent sodales odio sit amet odio tristi Lorem ipsum dolor sit amet consectetur adipiscing elit. Praesent sodales odio sit amet odio tristique</a:t>
                </a:r>
                <a:endParaRPr lang="en-US" sz="900" dirty="0">
                  <a:ea typeface="Open Sans Light" pitchFamily="34" charset="0"/>
                  <a:cs typeface="Open Sans Light" pitchFamily="34" charset="0"/>
                </a:endParaRPr>
              </a:p>
            </p:txBody>
          </p:sp>
          <p:sp>
            <p:nvSpPr>
              <p:cNvPr id="22" name="Rectangle 21"/>
              <p:cNvSpPr/>
              <p:nvPr/>
            </p:nvSpPr>
            <p:spPr>
              <a:xfrm>
                <a:off x="2064811" y="2428874"/>
                <a:ext cx="898756" cy="265702"/>
              </a:xfrm>
              <a:prstGeom prst="rect">
                <a:avLst/>
              </a:prstGeom>
            </p:spPr>
            <p:txBody>
              <a:bodyPr wrap="none">
                <a:spAutoFit/>
              </a:bodyPr>
              <a:lstStyle/>
              <a:p>
                <a:pPr algn="r" fontAlgn="auto">
                  <a:spcBef>
                    <a:spcPts val="0"/>
                  </a:spcBef>
                  <a:spcAft>
                    <a:spcPts val="0"/>
                  </a:spcAft>
                  <a:defRPr/>
                </a:pPr>
                <a:r>
                  <a:rPr lang="en-US" sz="1300" dirty="0">
                    <a:ea typeface="Open Sans" pitchFamily="34" charset="0"/>
                    <a:cs typeface="Open Sans" pitchFamily="34" charset="0"/>
                  </a:rPr>
                  <a:t>Team Work</a:t>
                </a:r>
              </a:p>
            </p:txBody>
          </p:sp>
        </p:grpSp>
        <p:grpSp>
          <p:nvGrpSpPr>
            <p:cNvPr id="18" name="Group 84"/>
            <p:cNvGrpSpPr>
              <a:grpSpLocks/>
            </p:cNvGrpSpPr>
            <p:nvPr/>
          </p:nvGrpSpPr>
          <p:grpSpPr bwMode="auto">
            <a:xfrm>
              <a:off x="3357554" y="2500312"/>
              <a:ext cx="636196" cy="636164"/>
              <a:chOff x="3357554" y="2500312"/>
              <a:chExt cx="636196" cy="636164"/>
            </a:xfrm>
          </p:grpSpPr>
          <p:sp>
            <p:nvSpPr>
              <p:cNvPr id="19" name="Rectangle 18"/>
              <p:cNvSpPr/>
              <p:nvPr/>
            </p:nvSpPr>
            <p:spPr>
              <a:xfrm>
                <a:off x="3357228" y="2500284"/>
                <a:ext cx="636522" cy="636335"/>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0" name="Freeform 23"/>
              <p:cNvSpPr>
                <a:spLocks noEditPoints="1"/>
              </p:cNvSpPr>
              <p:nvPr/>
            </p:nvSpPr>
            <p:spPr bwMode="auto">
              <a:xfrm>
                <a:off x="3477620" y="2660940"/>
                <a:ext cx="389082" cy="322810"/>
              </a:xfrm>
              <a:custGeom>
                <a:avLst/>
                <a:gdLst>
                  <a:gd name="T0" fmla="*/ 312 w 364"/>
                  <a:gd name="T1" fmla="*/ 110 h 301"/>
                  <a:gd name="T2" fmla="*/ 323 w 364"/>
                  <a:gd name="T3" fmla="*/ 138 h 301"/>
                  <a:gd name="T4" fmla="*/ 350 w 364"/>
                  <a:gd name="T5" fmla="*/ 127 h 301"/>
                  <a:gd name="T6" fmla="*/ 339 w 364"/>
                  <a:gd name="T7" fmla="*/ 100 h 301"/>
                  <a:gd name="T8" fmla="*/ 25 w 364"/>
                  <a:gd name="T9" fmla="*/ 100 h 301"/>
                  <a:gd name="T10" fmla="*/ 15 w 364"/>
                  <a:gd name="T11" fmla="*/ 127 h 301"/>
                  <a:gd name="T12" fmla="*/ 42 w 364"/>
                  <a:gd name="T13" fmla="*/ 138 h 301"/>
                  <a:gd name="T14" fmla="*/ 53 w 364"/>
                  <a:gd name="T15" fmla="*/ 110 h 301"/>
                  <a:gd name="T16" fmla="*/ 270 w 364"/>
                  <a:gd name="T17" fmla="*/ 60 h 301"/>
                  <a:gd name="T18" fmla="*/ 248 w 364"/>
                  <a:gd name="T19" fmla="*/ 69 h 301"/>
                  <a:gd name="T20" fmla="*/ 239 w 364"/>
                  <a:gd name="T21" fmla="*/ 91 h 301"/>
                  <a:gd name="T22" fmla="*/ 252 w 364"/>
                  <a:gd name="T23" fmla="*/ 116 h 301"/>
                  <a:gd name="T24" fmla="*/ 276 w 364"/>
                  <a:gd name="T25" fmla="*/ 121 h 301"/>
                  <a:gd name="T26" fmla="*/ 297 w 364"/>
                  <a:gd name="T27" fmla="*/ 103 h 301"/>
                  <a:gd name="T28" fmla="*/ 297 w 364"/>
                  <a:gd name="T29" fmla="*/ 80 h 301"/>
                  <a:gd name="T30" fmla="*/ 276 w 364"/>
                  <a:gd name="T31" fmla="*/ 62 h 301"/>
                  <a:gd name="T32" fmla="*/ 330 w 364"/>
                  <a:gd name="T33" fmla="*/ 183 h 301"/>
                  <a:gd name="T34" fmla="*/ 321 w 364"/>
                  <a:gd name="T35" fmla="*/ 152 h 301"/>
                  <a:gd name="T36" fmla="*/ 350 w 364"/>
                  <a:gd name="T37" fmla="*/ 158 h 301"/>
                  <a:gd name="T38" fmla="*/ 364 w 364"/>
                  <a:gd name="T39" fmla="*/ 185 h 301"/>
                  <a:gd name="T40" fmla="*/ 83 w 364"/>
                  <a:gd name="T41" fmla="*/ 63 h 301"/>
                  <a:gd name="T42" fmla="*/ 65 w 364"/>
                  <a:gd name="T43" fmla="*/ 85 h 301"/>
                  <a:gd name="T44" fmla="*/ 71 w 364"/>
                  <a:gd name="T45" fmla="*/ 109 h 301"/>
                  <a:gd name="T46" fmla="*/ 96 w 364"/>
                  <a:gd name="T47" fmla="*/ 121 h 301"/>
                  <a:gd name="T48" fmla="*/ 118 w 364"/>
                  <a:gd name="T49" fmla="*/ 112 h 301"/>
                  <a:gd name="T50" fmla="*/ 127 w 364"/>
                  <a:gd name="T51" fmla="*/ 91 h 301"/>
                  <a:gd name="T52" fmla="*/ 112 w 364"/>
                  <a:gd name="T53" fmla="*/ 65 h 301"/>
                  <a:gd name="T54" fmla="*/ 35 w 364"/>
                  <a:gd name="T55" fmla="*/ 150 h 301"/>
                  <a:gd name="T56" fmla="*/ 36 w 364"/>
                  <a:gd name="T57" fmla="*/ 176 h 301"/>
                  <a:gd name="T58" fmla="*/ 0 w 364"/>
                  <a:gd name="T59" fmla="*/ 185 h 301"/>
                  <a:gd name="T60" fmla="*/ 15 w 364"/>
                  <a:gd name="T61" fmla="*/ 158 h 301"/>
                  <a:gd name="T62" fmla="*/ 183 w 364"/>
                  <a:gd name="T63" fmla="*/ 0 h 301"/>
                  <a:gd name="T64" fmla="*/ 151 w 364"/>
                  <a:gd name="T65" fmla="*/ 13 h 301"/>
                  <a:gd name="T66" fmla="*/ 138 w 364"/>
                  <a:gd name="T67" fmla="*/ 45 h 301"/>
                  <a:gd name="T68" fmla="*/ 158 w 364"/>
                  <a:gd name="T69" fmla="*/ 81 h 301"/>
                  <a:gd name="T70" fmla="*/ 192 w 364"/>
                  <a:gd name="T71" fmla="*/ 89 h 301"/>
                  <a:gd name="T72" fmla="*/ 225 w 364"/>
                  <a:gd name="T73" fmla="*/ 62 h 301"/>
                  <a:gd name="T74" fmla="*/ 225 w 364"/>
                  <a:gd name="T75" fmla="*/ 27 h 301"/>
                  <a:gd name="T76" fmla="*/ 192 w 364"/>
                  <a:gd name="T77" fmla="*/ 0 h 301"/>
                  <a:gd name="T78" fmla="*/ 265 w 364"/>
                  <a:gd name="T79" fmla="*/ 174 h 301"/>
                  <a:gd name="T80" fmla="*/ 256 w 364"/>
                  <a:gd name="T81" fmla="*/ 136 h 301"/>
                  <a:gd name="T82" fmla="*/ 279 w 364"/>
                  <a:gd name="T83" fmla="*/ 136 h 301"/>
                  <a:gd name="T84" fmla="*/ 316 w 364"/>
                  <a:gd name="T85" fmla="*/ 165 h 301"/>
                  <a:gd name="T86" fmla="*/ 100 w 364"/>
                  <a:gd name="T87" fmla="*/ 272 h 301"/>
                  <a:gd name="T88" fmla="*/ 51 w 364"/>
                  <a:gd name="T89" fmla="*/ 165 h 301"/>
                  <a:gd name="T90" fmla="*/ 85 w 364"/>
                  <a:gd name="T91" fmla="*/ 136 h 301"/>
                  <a:gd name="T92" fmla="*/ 109 w 364"/>
                  <a:gd name="T93" fmla="*/ 136 h 301"/>
                  <a:gd name="T94" fmla="*/ 100 w 364"/>
                  <a:gd name="T95" fmla="*/ 174 h 301"/>
                  <a:gd name="T96" fmla="*/ 252 w 364"/>
                  <a:gd name="T97" fmla="*/ 159 h 301"/>
                  <a:gd name="T98" fmla="*/ 210 w 364"/>
                  <a:gd name="T99" fmla="*/ 109 h 301"/>
                  <a:gd name="T100" fmla="*/ 154 w 364"/>
                  <a:gd name="T101" fmla="*/ 109 h 301"/>
                  <a:gd name="T102" fmla="*/ 112 w 364"/>
                  <a:gd name="T103" fmla="*/ 159 h 30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64"/>
                  <a:gd name="T157" fmla="*/ 0 h 301"/>
                  <a:gd name="T158" fmla="*/ 364 w 364"/>
                  <a:gd name="T159" fmla="*/ 301 h 30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64" h="301">
                    <a:moveTo>
                      <a:pt x="332" y="98"/>
                    </a:moveTo>
                    <a:lnTo>
                      <a:pt x="332" y="98"/>
                    </a:lnTo>
                    <a:lnTo>
                      <a:pt x="323" y="100"/>
                    </a:lnTo>
                    <a:lnTo>
                      <a:pt x="317" y="105"/>
                    </a:lnTo>
                    <a:lnTo>
                      <a:pt x="312" y="110"/>
                    </a:lnTo>
                    <a:lnTo>
                      <a:pt x="310" y="120"/>
                    </a:lnTo>
                    <a:lnTo>
                      <a:pt x="312" y="127"/>
                    </a:lnTo>
                    <a:lnTo>
                      <a:pt x="317" y="134"/>
                    </a:lnTo>
                    <a:lnTo>
                      <a:pt x="323" y="138"/>
                    </a:lnTo>
                    <a:lnTo>
                      <a:pt x="332" y="139"/>
                    </a:lnTo>
                    <a:lnTo>
                      <a:pt x="339" y="138"/>
                    </a:lnTo>
                    <a:lnTo>
                      <a:pt x="346" y="134"/>
                    </a:lnTo>
                    <a:lnTo>
                      <a:pt x="350" y="127"/>
                    </a:lnTo>
                    <a:lnTo>
                      <a:pt x="352" y="120"/>
                    </a:lnTo>
                    <a:lnTo>
                      <a:pt x="350" y="110"/>
                    </a:lnTo>
                    <a:lnTo>
                      <a:pt x="346" y="105"/>
                    </a:lnTo>
                    <a:lnTo>
                      <a:pt x="339" y="100"/>
                    </a:lnTo>
                    <a:lnTo>
                      <a:pt x="332" y="98"/>
                    </a:lnTo>
                    <a:close/>
                    <a:moveTo>
                      <a:pt x="35" y="98"/>
                    </a:moveTo>
                    <a:lnTo>
                      <a:pt x="35" y="98"/>
                    </a:lnTo>
                    <a:lnTo>
                      <a:pt x="25" y="100"/>
                    </a:lnTo>
                    <a:lnTo>
                      <a:pt x="20" y="105"/>
                    </a:lnTo>
                    <a:lnTo>
                      <a:pt x="15" y="110"/>
                    </a:lnTo>
                    <a:lnTo>
                      <a:pt x="13" y="120"/>
                    </a:lnTo>
                    <a:lnTo>
                      <a:pt x="15" y="127"/>
                    </a:lnTo>
                    <a:lnTo>
                      <a:pt x="20" y="134"/>
                    </a:lnTo>
                    <a:lnTo>
                      <a:pt x="25" y="138"/>
                    </a:lnTo>
                    <a:lnTo>
                      <a:pt x="35" y="139"/>
                    </a:lnTo>
                    <a:lnTo>
                      <a:pt x="42" y="138"/>
                    </a:lnTo>
                    <a:lnTo>
                      <a:pt x="49" y="134"/>
                    </a:lnTo>
                    <a:lnTo>
                      <a:pt x="53" y="127"/>
                    </a:lnTo>
                    <a:lnTo>
                      <a:pt x="54" y="120"/>
                    </a:lnTo>
                    <a:lnTo>
                      <a:pt x="53" y="110"/>
                    </a:lnTo>
                    <a:lnTo>
                      <a:pt x="49" y="105"/>
                    </a:lnTo>
                    <a:lnTo>
                      <a:pt x="42" y="100"/>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8"/>
                    </a:lnTo>
                    <a:lnTo>
                      <a:pt x="241" y="103"/>
                    </a:lnTo>
                    <a:lnTo>
                      <a:pt x="245" y="109"/>
                    </a:lnTo>
                    <a:lnTo>
                      <a:pt x="248" y="112"/>
                    </a:lnTo>
                    <a:lnTo>
                      <a:pt x="252" y="116"/>
                    </a:lnTo>
                    <a:lnTo>
                      <a:pt x="258" y="120"/>
                    </a:lnTo>
                    <a:lnTo>
                      <a:pt x="263" y="121"/>
                    </a:lnTo>
                    <a:lnTo>
                      <a:pt x="270" y="121"/>
                    </a:lnTo>
                    <a:lnTo>
                      <a:pt x="276" y="121"/>
                    </a:lnTo>
                    <a:lnTo>
                      <a:pt x="281" y="120"/>
                    </a:lnTo>
                    <a:lnTo>
                      <a:pt x="287" y="116"/>
                    </a:lnTo>
                    <a:lnTo>
                      <a:pt x="292" y="112"/>
                    </a:lnTo>
                    <a:lnTo>
                      <a:pt x="296" y="109"/>
                    </a:lnTo>
                    <a:lnTo>
                      <a:pt x="297" y="103"/>
                    </a:lnTo>
                    <a:lnTo>
                      <a:pt x="299" y="98"/>
                    </a:lnTo>
                    <a:lnTo>
                      <a:pt x="301" y="91"/>
                    </a:lnTo>
                    <a:lnTo>
                      <a:pt x="299" y="85"/>
                    </a:lnTo>
                    <a:lnTo>
                      <a:pt x="297" y="80"/>
                    </a:lnTo>
                    <a:lnTo>
                      <a:pt x="296" y="74"/>
                    </a:lnTo>
                    <a:lnTo>
                      <a:pt x="292" y="69"/>
                    </a:lnTo>
                    <a:lnTo>
                      <a:pt x="287" y="65"/>
                    </a:lnTo>
                    <a:lnTo>
                      <a:pt x="281" y="63"/>
                    </a:lnTo>
                    <a:lnTo>
                      <a:pt x="276" y="62"/>
                    </a:lnTo>
                    <a:lnTo>
                      <a:pt x="270" y="60"/>
                    </a:lnTo>
                    <a:close/>
                    <a:moveTo>
                      <a:pt x="364" y="248"/>
                    </a:moveTo>
                    <a:lnTo>
                      <a:pt x="330" y="248"/>
                    </a:lnTo>
                    <a:lnTo>
                      <a:pt x="330" y="183"/>
                    </a:lnTo>
                    <a:lnTo>
                      <a:pt x="330" y="176"/>
                    </a:lnTo>
                    <a:lnTo>
                      <a:pt x="328" y="167"/>
                    </a:lnTo>
                    <a:lnTo>
                      <a:pt x="321" y="152"/>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8"/>
                    </a:lnTo>
                    <a:lnTo>
                      <a:pt x="67" y="103"/>
                    </a:lnTo>
                    <a:lnTo>
                      <a:pt x="71" y="109"/>
                    </a:lnTo>
                    <a:lnTo>
                      <a:pt x="74" y="112"/>
                    </a:lnTo>
                    <a:lnTo>
                      <a:pt x="78" y="116"/>
                    </a:lnTo>
                    <a:lnTo>
                      <a:pt x="83" y="120"/>
                    </a:lnTo>
                    <a:lnTo>
                      <a:pt x="89" y="121"/>
                    </a:lnTo>
                    <a:lnTo>
                      <a:pt x="96" y="121"/>
                    </a:lnTo>
                    <a:lnTo>
                      <a:pt x="102" y="121"/>
                    </a:lnTo>
                    <a:lnTo>
                      <a:pt x="107" y="120"/>
                    </a:lnTo>
                    <a:lnTo>
                      <a:pt x="112" y="116"/>
                    </a:lnTo>
                    <a:lnTo>
                      <a:pt x="118" y="112"/>
                    </a:lnTo>
                    <a:lnTo>
                      <a:pt x="122" y="109"/>
                    </a:lnTo>
                    <a:lnTo>
                      <a:pt x="123" y="103"/>
                    </a:lnTo>
                    <a:lnTo>
                      <a:pt x="125" y="98"/>
                    </a:lnTo>
                    <a:lnTo>
                      <a:pt x="127" y="91"/>
                    </a:lnTo>
                    <a:lnTo>
                      <a:pt x="125" y="85"/>
                    </a:lnTo>
                    <a:lnTo>
                      <a:pt x="123" y="80"/>
                    </a:lnTo>
                    <a:lnTo>
                      <a:pt x="122" y="74"/>
                    </a:lnTo>
                    <a:lnTo>
                      <a:pt x="118" y="69"/>
                    </a:lnTo>
                    <a:lnTo>
                      <a:pt x="112" y="65"/>
                    </a:lnTo>
                    <a:lnTo>
                      <a:pt x="107" y="63"/>
                    </a:lnTo>
                    <a:lnTo>
                      <a:pt x="102" y="62"/>
                    </a:lnTo>
                    <a:lnTo>
                      <a:pt x="96" y="60"/>
                    </a:lnTo>
                    <a:close/>
                    <a:moveTo>
                      <a:pt x="35" y="150"/>
                    </a:moveTo>
                    <a:lnTo>
                      <a:pt x="35" y="150"/>
                    </a:lnTo>
                    <a:lnTo>
                      <a:pt x="44" y="152"/>
                    </a:lnTo>
                    <a:lnTo>
                      <a:pt x="38" y="167"/>
                    </a:lnTo>
                    <a:lnTo>
                      <a:pt x="36" y="176"/>
                    </a:lnTo>
                    <a:lnTo>
                      <a:pt x="35" y="183"/>
                    </a:lnTo>
                    <a:lnTo>
                      <a:pt x="35" y="248"/>
                    </a:lnTo>
                    <a:lnTo>
                      <a:pt x="0" y="248"/>
                    </a:lnTo>
                    <a:lnTo>
                      <a:pt x="0" y="185"/>
                    </a:lnTo>
                    <a:lnTo>
                      <a:pt x="0" y="178"/>
                    </a:lnTo>
                    <a:lnTo>
                      <a:pt x="2" y="172"/>
                    </a:lnTo>
                    <a:lnTo>
                      <a:pt x="6" y="167"/>
                    </a:lnTo>
                    <a:lnTo>
                      <a:pt x="9" y="161"/>
                    </a:lnTo>
                    <a:lnTo>
                      <a:pt x="15" y="158"/>
                    </a:lnTo>
                    <a:lnTo>
                      <a:pt x="20" y="154"/>
                    </a:lnTo>
                    <a:lnTo>
                      <a:pt x="27" y="152"/>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54"/>
                    </a:lnTo>
                    <a:lnTo>
                      <a:pt x="141" y="62"/>
                    </a:lnTo>
                    <a:lnTo>
                      <a:pt x="145" y="71"/>
                    </a:lnTo>
                    <a:lnTo>
                      <a:pt x="151" y="76"/>
                    </a:lnTo>
                    <a:lnTo>
                      <a:pt x="158" y="81"/>
                    </a:lnTo>
                    <a:lnTo>
                      <a:pt x="165" y="87"/>
                    </a:lnTo>
                    <a:lnTo>
                      <a:pt x="174" y="89"/>
                    </a:lnTo>
                    <a:lnTo>
                      <a:pt x="183" y="91"/>
                    </a:lnTo>
                    <a:lnTo>
                      <a:pt x="192" y="89"/>
                    </a:lnTo>
                    <a:lnTo>
                      <a:pt x="200" y="87"/>
                    </a:lnTo>
                    <a:lnTo>
                      <a:pt x="209" y="81"/>
                    </a:lnTo>
                    <a:lnTo>
                      <a:pt x="214" y="76"/>
                    </a:lnTo>
                    <a:lnTo>
                      <a:pt x="219" y="71"/>
                    </a:lnTo>
                    <a:lnTo>
                      <a:pt x="225" y="62"/>
                    </a:lnTo>
                    <a:lnTo>
                      <a:pt x="227" y="54"/>
                    </a:lnTo>
                    <a:lnTo>
                      <a:pt x="229" y="45"/>
                    </a:lnTo>
                    <a:lnTo>
                      <a:pt x="227" y="36"/>
                    </a:lnTo>
                    <a:lnTo>
                      <a:pt x="225" y="27"/>
                    </a:lnTo>
                    <a:lnTo>
                      <a:pt x="219" y="20"/>
                    </a:lnTo>
                    <a:lnTo>
                      <a:pt x="214" y="13"/>
                    </a:lnTo>
                    <a:lnTo>
                      <a:pt x="209" y="7"/>
                    </a:lnTo>
                    <a:lnTo>
                      <a:pt x="200" y="4"/>
                    </a:lnTo>
                    <a:lnTo>
                      <a:pt x="192" y="0"/>
                    </a:lnTo>
                    <a:lnTo>
                      <a:pt x="183" y="0"/>
                    </a:lnTo>
                    <a:close/>
                    <a:moveTo>
                      <a:pt x="319" y="272"/>
                    </a:moveTo>
                    <a:lnTo>
                      <a:pt x="265" y="272"/>
                    </a:lnTo>
                    <a:lnTo>
                      <a:pt x="265" y="174"/>
                    </a:lnTo>
                    <a:lnTo>
                      <a:pt x="265" y="163"/>
                    </a:lnTo>
                    <a:lnTo>
                      <a:pt x="263" y="154"/>
                    </a:lnTo>
                    <a:lnTo>
                      <a:pt x="259" y="145"/>
                    </a:lnTo>
                    <a:lnTo>
                      <a:pt x="256" y="136"/>
                    </a:lnTo>
                    <a:lnTo>
                      <a:pt x="263"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7" y="174"/>
                    </a:lnTo>
                    <a:lnTo>
                      <a:pt x="51" y="165"/>
                    </a:lnTo>
                    <a:lnTo>
                      <a:pt x="54" y="156"/>
                    </a:lnTo>
                    <a:lnTo>
                      <a:pt x="60" y="149"/>
                    </a:lnTo>
                    <a:lnTo>
                      <a:pt x="67" y="143"/>
                    </a:lnTo>
                    <a:lnTo>
                      <a:pt x="76" y="138"/>
                    </a:lnTo>
                    <a:lnTo>
                      <a:pt x="85" y="136"/>
                    </a:lnTo>
                    <a:lnTo>
                      <a:pt x="96" y="134"/>
                    </a:lnTo>
                    <a:lnTo>
                      <a:pt x="103" y="134"/>
                    </a:lnTo>
                    <a:lnTo>
                      <a:pt x="109" y="136"/>
                    </a:lnTo>
                    <a:lnTo>
                      <a:pt x="105" y="145"/>
                    </a:lnTo>
                    <a:lnTo>
                      <a:pt x="102" y="154"/>
                    </a:lnTo>
                    <a:lnTo>
                      <a:pt x="100" y="163"/>
                    </a:lnTo>
                    <a:lnTo>
                      <a:pt x="100" y="174"/>
                    </a:lnTo>
                    <a:close/>
                    <a:moveTo>
                      <a:pt x="111" y="301"/>
                    </a:moveTo>
                    <a:lnTo>
                      <a:pt x="254" y="301"/>
                    </a:lnTo>
                    <a:lnTo>
                      <a:pt x="254" y="174"/>
                    </a:lnTo>
                    <a:lnTo>
                      <a:pt x="252" y="159"/>
                    </a:lnTo>
                    <a:lnTo>
                      <a:pt x="248" y="145"/>
                    </a:lnTo>
                    <a:lnTo>
                      <a:pt x="241" y="134"/>
                    </a:lnTo>
                    <a:lnTo>
                      <a:pt x="232" y="123"/>
                    </a:lnTo>
                    <a:lnTo>
                      <a:pt x="223" y="114"/>
                    </a:lnTo>
                    <a:lnTo>
                      <a:pt x="210" y="109"/>
                    </a:lnTo>
                    <a:lnTo>
                      <a:pt x="198" y="103"/>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latin typeface="+mn-lt"/>
                </a:endParaRPr>
              </a:p>
            </p:txBody>
          </p:sp>
        </p:grpSp>
      </p:grpSp>
      <p:grpSp>
        <p:nvGrpSpPr>
          <p:cNvPr id="23" name="Group 93"/>
          <p:cNvGrpSpPr>
            <a:grpSpLocks/>
          </p:cNvGrpSpPr>
          <p:nvPr/>
        </p:nvGrpSpPr>
        <p:grpSpPr bwMode="auto">
          <a:xfrm>
            <a:off x="392907" y="2256154"/>
            <a:ext cx="4000658" cy="822483"/>
            <a:chOff x="357158" y="1357304"/>
            <a:chExt cx="3636592" cy="747417"/>
          </a:xfrm>
        </p:grpSpPr>
        <p:grpSp>
          <p:nvGrpSpPr>
            <p:cNvPr id="24" name="Group 89"/>
            <p:cNvGrpSpPr>
              <a:grpSpLocks/>
            </p:cNvGrpSpPr>
            <p:nvPr/>
          </p:nvGrpSpPr>
          <p:grpSpPr bwMode="auto">
            <a:xfrm>
              <a:off x="357158" y="1357304"/>
              <a:ext cx="2642918" cy="747417"/>
              <a:chOff x="357158" y="1357304"/>
              <a:chExt cx="2642918" cy="747417"/>
            </a:xfrm>
          </p:grpSpPr>
          <p:sp>
            <p:nvSpPr>
              <p:cNvPr id="28" name="Rectangle 27"/>
              <p:cNvSpPr/>
              <p:nvPr/>
            </p:nvSpPr>
            <p:spPr>
              <a:xfrm>
                <a:off x="357158" y="1642941"/>
                <a:ext cx="2642918" cy="461780"/>
              </a:xfrm>
              <a:prstGeom prst="rect">
                <a:avLst/>
              </a:prstGeom>
            </p:spPr>
            <p:txBody>
              <a:bodyPr>
                <a:spAutoFit/>
              </a:bodyPr>
              <a:lstStyle/>
              <a:p>
                <a:pPr algn="r" fontAlgn="auto">
                  <a:spcBef>
                    <a:spcPts val="0"/>
                  </a:spcBef>
                  <a:spcAft>
                    <a:spcPts val="0"/>
                  </a:spcAft>
                  <a:defRPr/>
                </a:pPr>
                <a:r>
                  <a:rPr lang="ms-MY" sz="900" dirty="0">
                    <a:ea typeface="Open Sans Light" pitchFamily="34" charset="0"/>
                    <a:cs typeface="Open Sans Light" pitchFamily="34" charset="0"/>
                  </a:rPr>
                  <a:t>Praesent sodales odio sit amet odio tristi Lorem ipsum dolor sit amet consectetur adipiscing elit. Praesent sodales odio sit amet odio tristique</a:t>
                </a:r>
                <a:endParaRPr lang="en-US" sz="900" dirty="0">
                  <a:ea typeface="Open Sans Light" pitchFamily="34" charset="0"/>
                  <a:cs typeface="Open Sans Light" pitchFamily="34" charset="0"/>
                </a:endParaRPr>
              </a:p>
            </p:txBody>
          </p:sp>
          <p:sp>
            <p:nvSpPr>
              <p:cNvPr id="29" name="Rectangle 28"/>
              <p:cNvSpPr/>
              <p:nvPr/>
            </p:nvSpPr>
            <p:spPr>
              <a:xfrm>
                <a:off x="2263854" y="1357304"/>
                <a:ext cx="699713" cy="265702"/>
              </a:xfrm>
              <a:prstGeom prst="rect">
                <a:avLst/>
              </a:prstGeom>
            </p:spPr>
            <p:txBody>
              <a:bodyPr wrap="none">
                <a:spAutoFit/>
              </a:bodyPr>
              <a:lstStyle/>
              <a:p>
                <a:pPr algn="r" fontAlgn="auto">
                  <a:spcBef>
                    <a:spcPts val="0"/>
                  </a:spcBef>
                  <a:spcAft>
                    <a:spcPts val="0"/>
                  </a:spcAft>
                  <a:defRPr/>
                </a:pPr>
                <a:r>
                  <a:rPr lang="en-US" sz="1300" dirty="0">
                    <a:ea typeface="Open Sans" pitchFamily="34" charset="0"/>
                    <a:cs typeface="Open Sans" pitchFamily="34" charset="0"/>
                  </a:rPr>
                  <a:t>Strategy</a:t>
                </a:r>
              </a:p>
            </p:txBody>
          </p:sp>
        </p:grpSp>
        <p:grpSp>
          <p:nvGrpSpPr>
            <p:cNvPr id="25" name="Group 83"/>
            <p:cNvGrpSpPr>
              <a:grpSpLocks/>
            </p:cNvGrpSpPr>
            <p:nvPr/>
          </p:nvGrpSpPr>
          <p:grpSpPr bwMode="auto">
            <a:xfrm>
              <a:off x="3357554" y="1428742"/>
              <a:ext cx="636196" cy="636164"/>
              <a:chOff x="3357554" y="1428742"/>
              <a:chExt cx="636196" cy="636164"/>
            </a:xfrm>
          </p:grpSpPr>
          <p:sp>
            <p:nvSpPr>
              <p:cNvPr id="26" name="Rectangle 25"/>
              <p:cNvSpPr/>
              <p:nvPr/>
            </p:nvSpPr>
            <p:spPr>
              <a:xfrm>
                <a:off x="3357228" y="1428713"/>
                <a:ext cx="636522" cy="636337"/>
              </a:xfrm>
              <a:prstGeom prst="rect">
                <a:avLst/>
              </a:prstGeom>
              <a:solidFill>
                <a:srgbClr val="4D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7" name="Freeform 100"/>
              <p:cNvSpPr>
                <a:spLocks/>
              </p:cNvSpPr>
              <p:nvPr/>
            </p:nvSpPr>
            <p:spPr bwMode="auto">
              <a:xfrm>
                <a:off x="3500430" y="1571618"/>
                <a:ext cx="303570" cy="342050"/>
              </a:xfrm>
              <a:custGeom>
                <a:avLst/>
                <a:gdLst>
                  <a:gd name="T0" fmla="*/ 230 w 282"/>
                  <a:gd name="T1" fmla="*/ 212 h 319"/>
                  <a:gd name="T2" fmla="*/ 212 w 282"/>
                  <a:gd name="T3" fmla="*/ 216 h 319"/>
                  <a:gd name="T4" fmla="*/ 197 w 282"/>
                  <a:gd name="T5" fmla="*/ 223 h 319"/>
                  <a:gd name="T6" fmla="*/ 105 w 282"/>
                  <a:gd name="T7" fmla="*/ 169 h 319"/>
                  <a:gd name="T8" fmla="*/ 105 w 282"/>
                  <a:gd name="T9" fmla="*/ 160 h 319"/>
                  <a:gd name="T10" fmla="*/ 197 w 282"/>
                  <a:gd name="T11" fmla="*/ 96 h 319"/>
                  <a:gd name="T12" fmla="*/ 204 w 282"/>
                  <a:gd name="T13" fmla="*/ 100 h 319"/>
                  <a:gd name="T14" fmla="*/ 221 w 282"/>
                  <a:gd name="T15" fmla="*/ 105 h 319"/>
                  <a:gd name="T16" fmla="*/ 230 w 282"/>
                  <a:gd name="T17" fmla="*/ 107 h 319"/>
                  <a:gd name="T18" fmla="*/ 250 w 282"/>
                  <a:gd name="T19" fmla="*/ 102 h 319"/>
                  <a:gd name="T20" fmla="*/ 266 w 282"/>
                  <a:gd name="T21" fmla="*/ 91 h 319"/>
                  <a:gd name="T22" fmla="*/ 277 w 282"/>
                  <a:gd name="T23" fmla="*/ 75 h 319"/>
                  <a:gd name="T24" fmla="*/ 282 w 282"/>
                  <a:gd name="T25" fmla="*/ 53 h 319"/>
                  <a:gd name="T26" fmla="*/ 281 w 282"/>
                  <a:gd name="T27" fmla="*/ 44 h 319"/>
                  <a:gd name="T28" fmla="*/ 273 w 282"/>
                  <a:gd name="T29" fmla="*/ 24 h 319"/>
                  <a:gd name="T30" fmla="*/ 259 w 282"/>
                  <a:gd name="T31" fmla="*/ 9 h 319"/>
                  <a:gd name="T32" fmla="*/ 239 w 282"/>
                  <a:gd name="T33" fmla="*/ 2 h 319"/>
                  <a:gd name="T34" fmla="*/ 230 w 282"/>
                  <a:gd name="T35" fmla="*/ 0 h 319"/>
                  <a:gd name="T36" fmla="*/ 208 w 282"/>
                  <a:gd name="T37" fmla="*/ 4 h 319"/>
                  <a:gd name="T38" fmla="*/ 192 w 282"/>
                  <a:gd name="T39" fmla="*/ 17 h 319"/>
                  <a:gd name="T40" fmla="*/ 181 w 282"/>
                  <a:gd name="T41" fmla="*/ 33 h 319"/>
                  <a:gd name="T42" fmla="*/ 175 w 282"/>
                  <a:gd name="T43" fmla="*/ 53 h 319"/>
                  <a:gd name="T44" fmla="*/ 177 w 282"/>
                  <a:gd name="T45" fmla="*/ 62 h 319"/>
                  <a:gd name="T46" fmla="*/ 85 w 282"/>
                  <a:gd name="T47" fmla="*/ 118 h 319"/>
                  <a:gd name="T48" fmla="*/ 68 w 282"/>
                  <a:gd name="T49" fmla="*/ 109 h 319"/>
                  <a:gd name="T50" fmla="*/ 52 w 282"/>
                  <a:gd name="T51" fmla="*/ 107 h 319"/>
                  <a:gd name="T52" fmla="*/ 41 w 282"/>
                  <a:gd name="T53" fmla="*/ 107 h 319"/>
                  <a:gd name="T54" fmla="*/ 23 w 282"/>
                  <a:gd name="T55" fmla="*/ 116 h 319"/>
                  <a:gd name="T56" fmla="*/ 9 w 282"/>
                  <a:gd name="T57" fmla="*/ 131 h 319"/>
                  <a:gd name="T58" fmla="*/ 0 w 282"/>
                  <a:gd name="T59" fmla="*/ 149 h 319"/>
                  <a:gd name="T60" fmla="*/ 0 w 282"/>
                  <a:gd name="T61" fmla="*/ 160 h 319"/>
                  <a:gd name="T62" fmla="*/ 3 w 282"/>
                  <a:gd name="T63" fmla="*/ 180 h 319"/>
                  <a:gd name="T64" fmla="*/ 14 w 282"/>
                  <a:gd name="T65" fmla="*/ 198 h 319"/>
                  <a:gd name="T66" fmla="*/ 30 w 282"/>
                  <a:gd name="T67" fmla="*/ 209 h 319"/>
                  <a:gd name="T68" fmla="*/ 52 w 282"/>
                  <a:gd name="T69" fmla="*/ 212 h 319"/>
                  <a:gd name="T70" fmla="*/ 61 w 282"/>
                  <a:gd name="T71" fmla="*/ 212 h 319"/>
                  <a:gd name="T72" fmla="*/ 78 w 282"/>
                  <a:gd name="T73" fmla="*/ 207 h 319"/>
                  <a:gd name="T74" fmla="*/ 177 w 282"/>
                  <a:gd name="T75" fmla="*/ 258 h 319"/>
                  <a:gd name="T76" fmla="*/ 175 w 282"/>
                  <a:gd name="T77" fmla="*/ 267 h 319"/>
                  <a:gd name="T78" fmla="*/ 177 w 282"/>
                  <a:gd name="T79" fmla="*/ 278 h 319"/>
                  <a:gd name="T80" fmla="*/ 184 w 282"/>
                  <a:gd name="T81" fmla="*/ 296 h 319"/>
                  <a:gd name="T82" fmla="*/ 199 w 282"/>
                  <a:gd name="T83" fmla="*/ 310 h 319"/>
                  <a:gd name="T84" fmla="*/ 219 w 282"/>
                  <a:gd name="T85" fmla="*/ 318 h 319"/>
                  <a:gd name="T86" fmla="*/ 230 w 282"/>
                  <a:gd name="T87" fmla="*/ 319 h 319"/>
                  <a:gd name="T88" fmla="*/ 250 w 282"/>
                  <a:gd name="T89" fmla="*/ 316 h 319"/>
                  <a:gd name="T90" fmla="*/ 266 w 282"/>
                  <a:gd name="T91" fmla="*/ 303 h 319"/>
                  <a:gd name="T92" fmla="*/ 277 w 282"/>
                  <a:gd name="T93" fmla="*/ 287 h 319"/>
                  <a:gd name="T94" fmla="*/ 282 w 282"/>
                  <a:gd name="T95" fmla="*/ 267 h 319"/>
                  <a:gd name="T96" fmla="*/ 281 w 282"/>
                  <a:gd name="T97" fmla="*/ 256 h 319"/>
                  <a:gd name="T98" fmla="*/ 273 w 282"/>
                  <a:gd name="T99" fmla="*/ 236 h 319"/>
                  <a:gd name="T100" fmla="*/ 259 w 282"/>
                  <a:gd name="T101" fmla="*/ 221 h 319"/>
                  <a:gd name="T102" fmla="*/ 239 w 282"/>
                  <a:gd name="T103" fmla="*/ 214 h 319"/>
                  <a:gd name="T104" fmla="*/ 230 w 282"/>
                  <a:gd name="T105" fmla="*/ 212 h 3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82"/>
                  <a:gd name="T160" fmla="*/ 0 h 319"/>
                  <a:gd name="T161" fmla="*/ 282 w 282"/>
                  <a:gd name="T162" fmla="*/ 319 h 31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82" h="319">
                    <a:moveTo>
                      <a:pt x="230" y="212"/>
                    </a:moveTo>
                    <a:lnTo>
                      <a:pt x="230" y="212"/>
                    </a:lnTo>
                    <a:lnTo>
                      <a:pt x="221" y="214"/>
                    </a:lnTo>
                    <a:lnTo>
                      <a:pt x="212" y="216"/>
                    </a:lnTo>
                    <a:lnTo>
                      <a:pt x="204" y="220"/>
                    </a:lnTo>
                    <a:lnTo>
                      <a:pt x="197" y="223"/>
                    </a:lnTo>
                    <a:lnTo>
                      <a:pt x="105" y="169"/>
                    </a:lnTo>
                    <a:lnTo>
                      <a:pt x="105" y="160"/>
                    </a:lnTo>
                    <a:lnTo>
                      <a:pt x="105" y="151"/>
                    </a:lnTo>
                    <a:lnTo>
                      <a:pt x="197" y="96"/>
                    </a:lnTo>
                    <a:lnTo>
                      <a:pt x="204" y="100"/>
                    </a:lnTo>
                    <a:lnTo>
                      <a:pt x="212" y="104"/>
                    </a:lnTo>
                    <a:lnTo>
                      <a:pt x="221" y="105"/>
                    </a:lnTo>
                    <a:lnTo>
                      <a:pt x="230" y="107"/>
                    </a:lnTo>
                    <a:lnTo>
                      <a:pt x="239" y="105"/>
                    </a:lnTo>
                    <a:lnTo>
                      <a:pt x="250" y="102"/>
                    </a:lnTo>
                    <a:lnTo>
                      <a:pt x="259" y="98"/>
                    </a:lnTo>
                    <a:lnTo>
                      <a:pt x="266" y="91"/>
                    </a:lnTo>
                    <a:lnTo>
                      <a:pt x="273" y="84"/>
                    </a:lnTo>
                    <a:lnTo>
                      <a:pt x="277" y="75"/>
                    </a:lnTo>
                    <a:lnTo>
                      <a:pt x="281" y="64"/>
                    </a:lnTo>
                    <a:lnTo>
                      <a:pt x="282" y="53"/>
                    </a:lnTo>
                    <a:lnTo>
                      <a:pt x="281" y="44"/>
                    </a:lnTo>
                    <a:lnTo>
                      <a:pt x="277" y="33"/>
                    </a:lnTo>
                    <a:lnTo>
                      <a:pt x="273" y="24"/>
                    </a:lnTo>
                    <a:lnTo>
                      <a:pt x="266" y="17"/>
                    </a:lnTo>
                    <a:lnTo>
                      <a:pt x="259" y="9"/>
                    </a:lnTo>
                    <a:lnTo>
                      <a:pt x="250" y="4"/>
                    </a:lnTo>
                    <a:lnTo>
                      <a:pt x="239" y="2"/>
                    </a:lnTo>
                    <a:lnTo>
                      <a:pt x="230" y="0"/>
                    </a:lnTo>
                    <a:lnTo>
                      <a:pt x="219" y="2"/>
                    </a:lnTo>
                    <a:lnTo>
                      <a:pt x="208" y="4"/>
                    </a:lnTo>
                    <a:lnTo>
                      <a:pt x="199" y="9"/>
                    </a:lnTo>
                    <a:lnTo>
                      <a:pt x="192" y="17"/>
                    </a:lnTo>
                    <a:lnTo>
                      <a:pt x="184" y="24"/>
                    </a:lnTo>
                    <a:lnTo>
                      <a:pt x="181" y="33"/>
                    </a:lnTo>
                    <a:lnTo>
                      <a:pt x="177" y="44"/>
                    </a:lnTo>
                    <a:lnTo>
                      <a:pt x="175" y="53"/>
                    </a:lnTo>
                    <a:lnTo>
                      <a:pt x="177" y="62"/>
                    </a:lnTo>
                    <a:lnTo>
                      <a:pt x="85" y="118"/>
                    </a:lnTo>
                    <a:lnTo>
                      <a:pt x="78" y="113"/>
                    </a:lnTo>
                    <a:lnTo>
                      <a:pt x="68" y="109"/>
                    </a:lnTo>
                    <a:lnTo>
                      <a:pt x="61" y="107"/>
                    </a:lnTo>
                    <a:lnTo>
                      <a:pt x="52" y="107"/>
                    </a:lnTo>
                    <a:lnTo>
                      <a:pt x="41" y="107"/>
                    </a:lnTo>
                    <a:lnTo>
                      <a:pt x="30" y="111"/>
                    </a:lnTo>
                    <a:lnTo>
                      <a:pt x="23" y="116"/>
                    </a:lnTo>
                    <a:lnTo>
                      <a:pt x="14" y="122"/>
                    </a:lnTo>
                    <a:lnTo>
                      <a:pt x="9" y="131"/>
                    </a:lnTo>
                    <a:lnTo>
                      <a:pt x="3" y="140"/>
                    </a:lnTo>
                    <a:lnTo>
                      <a:pt x="0" y="149"/>
                    </a:lnTo>
                    <a:lnTo>
                      <a:pt x="0" y="160"/>
                    </a:lnTo>
                    <a:lnTo>
                      <a:pt x="0" y="171"/>
                    </a:lnTo>
                    <a:lnTo>
                      <a:pt x="3" y="180"/>
                    </a:lnTo>
                    <a:lnTo>
                      <a:pt x="9" y="189"/>
                    </a:lnTo>
                    <a:lnTo>
                      <a:pt x="14" y="198"/>
                    </a:lnTo>
                    <a:lnTo>
                      <a:pt x="23" y="203"/>
                    </a:lnTo>
                    <a:lnTo>
                      <a:pt x="30" y="209"/>
                    </a:lnTo>
                    <a:lnTo>
                      <a:pt x="41" y="212"/>
                    </a:lnTo>
                    <a:lnTo>
                      <a:pt x="52" y="212"/>
                    </a:lnTo>
                    <a:lnTo>
                      <a:pt x="61" y="212"/>
                    </a:lnTo>
                    <a:lnTo>
                      <a:pt x="68" y="211"/>
                    </a:lnTo>
                    <a:lnTo>
                      <a:pt x="78" y="207"/>
                    </a:lnTo>
                    <a:lnTo>
                      <a:pt x="85" y="202"/>
                    </a:lnTo>
                    <a:lnTo>
                      <a:pt x="177" y="258"/>
                    </a:lnTo>
                    <a:lnTo>
                      <a:pt x="175" y="267"/>
                    </a:lnTo>
                    <a:lnTo>
                      <a:pt x="177" y="278"/>
                    </a:lnTo>
                    <a:lnTo>
                      <a:pt x="181" y="287"/>
                    </a:lnTo>
                    <a:lnTo>
                      <a:pt x="184" y="296"/>
                    </a:lnTo>
                    <a:lnTo>
                      <a:pt x="192" y="303"/>
                    </a:lnTo>
                    <a:lnTo>
                      <a:pt x="199" y="310"/>
                    </a:lnTo>
                    <a:lnTo>
                      <a:pt x="208" y="316"/>
                    </a:lnTo>
                    <a:lnTo>
                      <a:pt x="219" y="318"/>
                    </a:lnTo>
                    <a:lnTo>
                      <a:pt x="230" y="319"/>
                    </a:lnTo>
                    <a:lnTo>
                      <a:pt x="239" y="318"/>
                    </a:lnTo>
                    <a:lnTo>
                      <a:pt x="250" y="316"/>
                    </a:lnTo>
                    <a:lnTo>
                      <a:pt x="259" y="310"/>
                    </a:lnTo>
                    <a:lnTo>
                      <a:pt x="266" y="303"/>
                    </a:lnTo>
                    <a:lnTo>
                      <a:pt x="273" y="296"/>
                    </a:lnTo>
                    <a:lnTo>
                      <a:pt x="277" y="287"/>
                    </a:lnTo>
                    <a:lnTo>
                      <a:pt x="281" y="278"/>
                    </a:lnTo>
                    <a:lnTo>
                      <a:pt x="282" y="267"/>
                    </a:lnTo>
                    <a:lnTo>
                      <a:pt x="281" y="256"/>
                    </a:lnTo>
                    <a:lnTo>
                      <a:pt x="277" y="245"/>
                    </a:lnTo>
                    <a:lnTo>
                      <a:pt x="273" y="236"/>
                    </a:lnTo>
                    <a:lnTo>
                      <a:pt x="266" y="229"/>
                    </a:lnTo>
                    <a:lnTo>
                      <a:pt x="259" y="221"/>
                    </a:lnTo>
                    <a:lnTo>
                      <a:pt x="250" y="218"/>
                    </a:lnTo>
                    <a:lnTo>
                      <a:pt x="239" y="214"/>
                    </a:lnTo>
                    <a:lnTo>
                      <a:pt x="230" y="2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latin typeface="+mn-lt"/>
                </a:endParaRPr>
              </a:p>
            </p:txBody>
          </p:sp>
        </p:grpSp>
      </p:grpSp>
      <p:grpSp>
        <p:nvGrpSpPr>
          <p:cNvPr id="30" name="Group 98"/>
          <p:cNvGrpSpPr>
            <a:grpSpLocks/>
          </p:cNvGrpSpPr>
          <p:nvPr/>
        </p:nvGrpSpPr>
        <p:grpSpPr bwMode="auto">
          <a:xfrm>
            <a:off x="5657851" y="4692173"/>
            <a:ext cx="4007644" cy="822484"/>
            <a:chOff x="5143504" y="3571882"/>
            <a:chExt cx="3643338" cy="747417"/>
          </a:xfrm>
        </p:grpSpPr>
        <p:grpSp>
          <p:nvGrpSpPr>
            <p:cNvPr id="31" name="Group 92"/>
            <p:cNvGrpSpPr>
              <a:grpSpLocks/>
            </p:cNvGrpSpPr>
            <p:nvPr/>
          </p:nvGrpSpPr>
          <p:grpSpPr bwMode="auto">
            <a:xfrm>
              <a:off x="6143636" y="3571882"/>
              <a:ext cx="2643206" cy="747417"/>
              <a:chOff x="6143636" y="3571882"/>
              <a:chExt cx="2643206" cy="747417"/>
            </a:xfrm>
          </p:grpSpPr>
          <p:sp>
            <p:nvSpPr>
              <p:cNvPr id="35" name="Rectangle 34"/>
              <p:cNvSpPr/>
              <p:nvPr/>
            </p:nvSpPr>
            <p:spPr>
              <a:xfrm>
                <a:off x="6143636" y="3857519"/>
                <a:ext cx="2643206" cy="461780"/>
              </a:xfrm>
              <a:prstGeom prst="rect">
                <a:avLst/>
              </a:prstGeom>
            </p:spPr>
            <p:txBody>
              <a:bodyPr>
                <a:spAutoFit/>
              </a:bodyPr>
              <a:lstStyle/>
              <a:p>
                <a:pPr fontAlgn="auto">
                  <a:spcBef>
                    <a:spcPts val="0"/>
                  </a:spcBef>
                  <a:spcAft>
                    <a:spcPts val="0"/>
                  </a:spcAft>
                  <a:defRPr/>
                </a:pPr>
                <a:r>
                  <a:rPr lang="ms-MY" sz="900" dirty="0">
                    <a:ea typeface="Open Sans Light" pitchFamily="34" charset="0"/>
                    <a:cs typeface="Open Sans Light" pitchFamily="34" charset="0"/>
                  </a:rPr>
                  <a:t>Praesent sodales odio sit amet odio tristi Lorem ipsum dolor sit amet consectetur adipiscing elit. Praesent sodales odio sit amet odio tristique</a:t>
                </a:r>
                <a:endParaRPr lang="en-US" sz="900" dirty="0">
                  <a:ea typeface="Open Sans Light" pitchFamily="34" charset="0"/>
                  <a:cs typeface="Open Sans Light" pitchFamily="34" charset="0"/>
                </a:endParaRPr>
              </a:p>
            </p:txBody>
          </p:sp>
          <p:sp>
            <p:nvSpPr>
              <p:cNvPr id="36" name="Rectangle 35"/>
              <p:cNvSpPr/>
              <p:nvPr/>
            </p:nvSpPr>
            <p:spPr>
              <a:xfrm>
                <a:off x="6143636" y="3571882"/>
                <a:ext cx="876120" cy="265702"/>
              </a:xfrm>
              <a:prstGeom prst="rect">
                <a:avLst/>
              </a:prstGeom>
            </p:spPr>
            <p:txBody>
              <a:bodyPr wrap="none">
                <a:spAutoFit/>
              </a:bodyPr>
              <a:lstStyle/>
              <a:p>
                <a:pPr fontAlgn="auto">
                  <a:spcBef>
                    <a:spcPts val="0"/>
                  </a:spcBef>
                  <a:spcAft>
                    <a:spcPts val="0"/>
                  </a:spcAft>
                  <a:defRPr/>
                </a:pPr>
                <a:r>
                  <a:rPr lang="en-US" sz="1300" dirty="0">
                    <a:ea typeface="Open Sans" pitchFamily="34" charset="0"/>
                    <a:cs typeface="Open Sans" pitchFamily="34" charset="0"/>
                  </a:rPr>
                  <a:t>Base home</a:t>
                </a:r>
              </a:p>
            </p:txBody>
          </p:sp>
        </p:grpSp>
        <p:grpSp>
          <p:nvGrpSpPr>
            <p:cNvPr id="32" name="Group 85"/>
            <p:cNvGrpSpPr>
              <a:grpSpLocks/>
            </p:cNvGrpSpPr>
            <p:nvPr/>
          </p:nvGrpSpPr>
          <p:grpSpPr bwMode="auto">
            <a:xfrm>
              <a:off x="5143504" y="3643320"/>
              <a:ext cx="636196" cy="636164"/>
              <a:chOff x="5143504" y="3643320"/>
              <a:chExt cx="636196" cy="636164"/>
            </a:xfrm>
          </p:grpSpPr>
          <p:sp>
            <p:nvSpPr>
              <p:cNvPr id="33" name="Rectangle 32"/>
              <p:cNvSpPr/>
              <p:nvPr/>
            </p:nvSpPr>
            <p:spPr>
              <a:xfrm>
                <a:off x="5143504" y="3643292"/>
                <a:ext cx="636592" cy="636335"/>
              </a:xfrm>
              <a:prstGeom prst="rect">
                <a:avLst/>
              </a:prstGeom>
              <a:solidFill>
                <a:srgbClr val="A4372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4" name="Freeform 107"/>
              <p:cNvSpPr>
                <a:spLocks noEditPoints="1"/>
              </p:cNvSpPr>
              <p:nvPr/>
            </p:nvSpPr>
            <p:spPr bwMode="auto">
              <a:xfrm>
                <a:off x="5286380" y="3786196"/>
                <a:ext cx="365566" cy="314258"/>
              </a:xfrm>
              <a:custGeom>
                <a:avLst/>
                <a:gdLst>
                  <a:gd name="T0" fmla="*/ 337 w 343"/>
                  <a:gd name="T1" fmla="*/ 165 h 294"/>
                  <a:gd name="T2" fmla="*/ 170 w 343"/>
                  <a:gd name="T3" fmla="*/ 0 h 294"/>
                  <a:gd name="T4" fmla="*/ 5 w 343"/>
                  <a:gd name="T5" fmla="*/ 165 h 294"/>
                  <a:gd name="T6" fmla="*/ 5 w 343"/>
                  <a:gd name="T7" fmla="*/ 165 h 294"/>
                  <a:gd name="T8" fmla="*/ 0 w 343"/>
                  <a:gd name="T9" fmla="*/ 172 h 294"/>
                  <a:gd name="T10" fmla="*/ 0 w 343"/>
                  <a:gd name="T11" fmla="*/ 181 h 294"/>
                  <a:gd name="T12" fmla="*/ 0 w 343"/>
                  <a:gd name="T13" fmla="*/ 189 h 294"/>
                  <a:gd name="T14" fmla="*/ 5 w 343"/>
                  <a:gd name="T15" fmla="*/ 196 h 294"/>
                  <a:gd name="T16" fmla="*/ 5 w 343"/>
                  <a:gd name="T17" fmla="*/ 196 h 294"/>
                  <a:gd name="T18" fmla="*/ 13 w 343"/>
                  <a:gd name="T19" fmla="*/ 201 h 294"/>
                  <a:gd name="T20" fmla="*/ 20 w 343"/>
                  <a:gd name="T21" fmla="*/ 201 h 294"/>
                  <a:gd name="T22" fmla="*/ 29 w 343"/>
                  <a:gd name="T23" fmla="*/ 201 h 294"/>
                  <a:gd name="T24" fmla="*/ 36 w 343"/>
                  <a:gd name="T25" fmla="*/ 196 h 294"/>
                  <a:gd name="T26" fmla="*/ 42 w 343"/>
                  <a:gd name="T27" fmla="*/ 189 h 294"/>
                  <a:gd name="T28" fmla="*/ 42 w 343"/>
                  <a:gd name="T29" fmla="*/ 294 h 294"/>
                  <a:gd name="T30" fmla="*/ 301 w 343"/>
                  <a:gd name="T31" fmla="*/ 294 h 294"/>
                  <a:gd name="T32" fmla="*/ 301 w 343"/>
                  <a:gd name="T33" fmla="*/ 189 h 294"/>
                  <a:gd name="T34" fmla="*/ 306 w 343"/>
                  <a:gd name="T35" fmla="*/ 196 h 294"/>
                  <a:gd name="T36" fmla="*/ 306 w 343"/>
                  <a:gd name="T37" fmla="*/ 196 h 294"/>
                  <a:gd name="T38" fmla="*/ 314 w 343"/>
                  <a:gd name="T39" fmla="*/ 201 h 294"/>
                  <a:gd name="T40" fmla="*/ 321 w 343"/>
                  <a:gd name="T41" fmla="*/ 201 h 294"/>
                  <a:gd name="T42" fmla="*/ 321 w 343"/>
                  <a:gd name="T43" fmla="*/ 201 h 294"/>
                  <a:gd name="T44" fmla="*/ 330 w 343"/>
                  <a:gd name="T45" fmla="*/ 201 h 294"/>
                  <a:gd name="T46" fmla="*/ 337 w 343"/>
                  <a:gd name="T47" fmla="*/ 196 h 294"/>
                  <a:gd name="T48" fmla="*/ 337 w 343"/>
                  <a:gd name="T49" fmla="*/ 196 h 294"/>
                  <a:gd name="T50" fmla="*/ 341 w 343"/>
                  <a:gd name="T51" fmla="*/ 189 h 294"/>
                  <a:gd name="T52" fmla="*/ 343 w 343"/>
                  <a:gd name="T53" fmla="*/ 181 h 294"/>
                  <a:gd name="T54" fmla="*/ 341 w 343"/>
                  <a:gd name="T55" fmla="*/ 172 h 294"/>
                  <a:gd name="T56" fmla="*/ 337 w 343"/>
                  <a:gd name="T57" fmla="*/ 165 h 294"/>
                  <a:gd name="T58" fmla="*/ 337 w 343"/>
                  <a:gd name="T59" fmla="*/ 165 h 294"/>
                  <a:gd name="T60" fmla="*/ 279 w 343"/>
                  <a:gd name="T61" fmla="*/ 272 h 294"/>
                  <a:gd name="T62" fmla="*/ 214 w 343"/>
                  <a:gd name="T63" fmla="*/ 272 h 294"/>
                  <a:gd name="T64" fmla="*/ 214 w 343"/>
                  <a:gd name="T65" fmla="*/ 187 h 294"/>
                  <a:gd name="T66" fmla="*/ 129 w 343"/>
                  <a:gd name="T67" fmla="*/ 187 h 294"/>
                  <a:gd name="T68" fmla="*/ 129 w 343"/>
                  <a:gd name="T69" fmla="*/ 272 h 294"/>
                  <a:gd name="T70" fmla="*/ 63 w 343"/>
                  <a:gd name="T71" fmla="*/ 272 h 294"/>
                  <a:gd name="T72" fmla="*/ 63 w 343"/>
                  <a:gd name="T73" fmla="*/ 169 h 294"/>
                  <a:gd name="T74" fmla="*/ 170 w 343"/>
                  <a:gd name="T75" fmla="*/ 60 h 294"/>
                  <a:gd name="T76" fmla="*/ 279 w 343"/>
                  <a:gd name="T77" fmla="*/ 169 h 294"/>
                  <a:gd name="T78" fmla="*/ 279 w 343"/>
                  <a:gd name="T79" fmla="*/ 272 h 29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3"/>
                  <a:gd name="T121" fmla="*/ 0 h 294"/>
                  <a:gd name="T122" fmla="*/ 343 w 343"/>
                  <a:gd name="T123" fmla="*/ 294 h 29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3" h="294">
                    <a:moveTo>
                      <a:pt x="337" y="165"/>
                    </a:moveTo>
                    <a:lnTo>
                      <a:pt x="170" y="0"/>
                    </a:lnTo>
                    <a:lnTo>
                      <a:pt x="5" y="165"/>
                    </a:lnTo>
                    <a:lnTo>
                      <a:pt x="0" y="172"/>
                    </a:lnTo>
                    <a:lnTo>
                      <a:pt x="0" y="181"/>
                    </a:lnTo>
                    <a:lnTo>
                      <a:pt x="0" y="189"/>
                    </a:lnTo>
                    <a:lnTo>
                      <a:pt x="5" y="196"/>
                    </a:lnTo>
                    <a:lnTo>
                      <a:pt x="13" y="201"/>
                    </a:lnTo>
                    <a:lnTo>
                      <a:pt x="20" y="201"/>
                    </a:lnTo>
                    <a:lnTo>
                      <a:pt x="29" y="201"/>
                    </a:lnTo>
                    <a:lnTo>
                      <a:pt x="36" y="196"/>
                    </a:lnTo>
                    <a:lnTo>
                      <a:pt x="42" y="189"/>
                    </a:lnTo>
                    <a:lnTo>
                      <a:pt x="42" y="294"/>
                    </a:lnTo>
                    <a:lnTo>
                      <a:pt x="301" y="294"/>
                    </a:lnTo>
                    <a:lnTo>
                      <a:pt x="301" y="189"/>
                    </a:lnTo>
                    <a:lnTo>
                      <a:pt x="306" y="196"/>
                    </a:lnTo>
                    <a:lnTo>
                      <a:pt x="314" y="201"/>
                    </a:lnTo>
                    <a:lnTo>
                      <a:pt x="321" y="201"/>
                    </a:lnTo>
                    <a:lnTo>
                      <a:pt x="330" y="201"/>
                    </a:lnTo>
                    <a:lnTo>
                      <a:pt x="337" y="196"/>
                    </a:lnTo>
                    <a:lnTo>
                      <a:pt x="341" y="189"/>
                    </a:lnTo>
                    <a:lnTo>
                      <a:pt x="343" y="181"/>
                    </a:lnTo>
                    <a:lnTo>
                      <a:pt x="341" y="172"/>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latin typeface="+mn-lt"/>
                </a:endParaRPr>
              </a:p>
            </p:txBody>
          </p:sp>
        </p:grpSp>
      </p:grpSp>
      <p:grpSp>
        <p:nvGrpSpPr>
          <p:cNvPr id="37" name="Group 97"/>
          <p:cNvGrpSpPr>
            <a:grpSpLocks/>
          </p:cNvGrpSpPr>
          <p:nvPr/>
        </p:nvGrpSpPr>
        <p:grpSpPr bwMode="auto">
          <a:xfrm>
            <a:off x="392907" y="4692173"/>
            <a:ext cx="4000658" cy="822484"/>
            <a:chOff x="357158" y="3571882"/>
            <a:chExt cx="3636592" cy="747417"/>
          </a:xfrm>
        </p:grpSpPr>
        <p:grpSp>
          <p:nvGrpSpPr>
            <p:cNvPr id="38" name="Group 87"/>
            <p:cNvGrpSpPr>
              <a:grpSpLocks/>
            </p:cNvGrpSpPr>
            <p:nvPr/>
          </p:nvGrpSpPr>
          <p:grpSpPr bwMode="auto">
            <a:xfrm>
              <a:off x="357158" y="3571882"/>
              <a:ext cx="2642918" cy="747417"/>
              <a:chOff x="357158" y="3571882"/>
              <a:chExt cx="2642918" cy="747417"/>
            </a:xfrm>
          </p:grpSpPr>
          <p:sp>
            <p:nvSpPr>
              <p:cNvPr id="45" name="Rectangle 44"/>
              <p:cNvSpPr/>
              <p:nvPr/>
            </p:nvSpPr>
            <p:spPr>
              <a:xfrm>
                <a:off x="357158" y="3857519"/>
                <a:ext cx="2642918" cy="461780"/>
              </a:xfrm>
              <a:prstGeom prst="rect">
                <a:avLst/>
              </a:prstGeom>
            </p:spPr>
            <p:txBody>
              <a:bodyPr>
                <a:spAutoFit/>
              </a:bodyPr>
              <a:lstStyle/>
              <a:p>
                <a:pPr algn="r" fontAlgn="auto">
                  <a:spcBef>
                    <a:spcPts val="0"/>
                  </a:spcBef>
                  <a:spcAft>
                    <a:spcPts val="0"/>
                  </a:spcAft>
                  <a:defRPr/>
                </a:pPr>
                <a:r>
                  <a:rPr lang="ms-MY" sz="900" dirty="0">
                    <a:ea typeface="Open Sans Light" pitchFamily="34" charset="0"/>
                    <a:cs typeface="Open Sans Light" pitchFamily="34" charset="0"/>
                  </a:rPr>
                  <a:t>Praesent sodales odio sit amet odio tristi Lorem ipsum dolor sit amet consectetur adipiscing elit. Praesent sodales odio sit amet odio tristique</a:t>
                </a:r>
                <a:endParaRPr lang="en-US" sz="900" dirty="0">
                  <a:ea typeface="Open Sans Light" pitchFamily="34" charset="0"/>
                  <a:cs typeface="Open Sans Light" pitchFamily="34" charset="0"/>
                </a:endParaRPr>
              </a:p>
            </p:txBody>
          </p:sp>
          <p:sp>
            <p:nvSpPr>
              <p:cNvPr id="46" name="Rectangle 45"/>
              <p:cNvSpPr/>
              <p:nvPr/>
            </p:nvSpPr>
            <p:spPr>
              <a:xfrm>
                <a:off x="2534880" y="3571882"/>
                <a:ext cx="428686" cy="265702"/>
              </a:xfrm>
              <a:prstGeom prst="rect">
                <a:avLst/>
              </a:prstGeom>
            </p:spPr>
            <p:txBody>
              <a:bodyPr wrap="none">
                <a:spAutoFit/>
              </a:bodyPr>
              <a:lstStyle/>
              <a:p>
                <a:pPr algn="r" fontAlgn="auto">
                  <a:spcBef>
                    <a:spcPts val="0"/>
                  </a:spcBef>
                  <a:spcAft>
                    <a:spcPts val="0"/>
                  </a:spcAft>
                  <a:defRPr/>
                </a:pPr>
                <a:r>
                  <a:rPr lang="en-US" sz="1300" dirty="0">
                    <a:ea typeface="Open Sans" pitchFamily="34" charset="0"/>
                    <a:cs typeface="Open Sans" pitchFamily="34" charset="0"/>
                  </a:rPr>
                  <a:t>Link</a:t>
                </a:r>
              </a:p>
            </p:txBody>
          </p:sp>
        </p:grpSp>
        <p:grpSp>
          <p:nvGrpSpPr>
            <p:cNvPr id="39" name="Group 86"/>
            <p:cNvGrpSpPr>
              <a:grpSpLocks/>
            </p:cNvGrpSpPr>
            <p:nvPr/>
          </p:nvGrpSpPr>
          <p:grpSpPr bwMode="auto">
            <a:xfrm>
              <a:off x="3357554" y="3643320"/>
              <a:ext cx="636196" cy="636164"/>
              <a:chOff x="3357554" y="3643320"/>
              <a:chExt cx="636196" cy="636164"/>
            </a:xfrm>
          </p:grpSpPr>
          <p:sp>
            <p:nvSpPr>
              <p:cNvPr id="40" name="Rectangle 39"/>
              <p:cNvSpPr/>
              <p:nvPr/>
            </p:nvSpPr>
            <p:spPr>
              <a:xfrm>
                <a:off x="3357228" y="3643292"/>
                <a:ext cx="636522" cy="63633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nvGrpSpPr>
              <p:cNvPr id="41" name="Group 67"/>
              <p:cNvGrpSpPr/>
              <p:nvPr/>
            </p:nvGrpSpPr>
            <p:grpSpPr>
              <a:xfrm>
                <a:off x="3428992" y="3857634"/>
                <a:ext cx="503238" cy="177800"/>
                <a:chOff x="1441430" y="4357700"/>
                <a:chExt cx="503238" cy="177800"/>
              </a:xfrm>
              <a:solidFill>
                <a:schemeClr val="bg1"/>
              </a:solidFill>
            </p:grpSpPr>
            <p:sp>
              <p:nvSpPr>
                <p:cNvPr id="42" name="Freeform 19"/>
                <p:cNvSpPr>
                  <a:spLocks/>
                </p:cNvSpPr>
                <p:nvPr/>
              </p:nvSpPr>
              <p:spPr bwMode="auto">
                <a:xfrm>
                  <a:off x="1441430" y="4357700"/>
                  <a:ext cx="231775" cy="177800"/>
                </a:xfrm>
                <a:custGeom>
                  <a:avLst/>
                  <a:gdLst/>
                  <a:ahLst/>
                  <a:cxnLst>
                    <a:cxn ang="0">
                      <a:pos x="192" y="0"/>
                    </a:cxn>
                    <a:cxn ang="0">
                      <a:pos x="203" y="0"/>
                    </a:cxn>
                    <a:cxn ang="0">
                      <a:pos x="225" y="5"/>
                    </a:cxn>
                    <a:cxn ang="0">
                      <a:pos x="245" y="13"/>
                    </a:cxn>
                    <a:cxn ang="0">
                      <a:pos x="262" y="26"/>
                    </a:cxn>
                    <a:cxn ang="0">
                      <a:pos x="271" y="32"/>
                    </a:cxn>
                    <a:cxn ang="0">
                      <a:pos x="282" y="47"/>
                    </a:cxn>
                    <a:cxn ang="0">
                      <a:pos x="292" y="63"/>
                    </a:cxn>
                    <a:cxn ang="0">
                      <a:pos x="232" y="63"/>
                    </a:cxn>
                    <a:cxn ang="0">
                      <a:pos x="213" y="53"/>
                    </a:cxn>
                    <a:cxn ang="0">
                      <a:pos x="192" y="49"/>
                    </a:cxn>
                    <a:cxn ang="0">
                      <a:pos x="112" y="49"/>
                    </a:cxn>
                    <a:cxn ang="0">
                      <a:pos x="88" y="54"/>
                    </a:cxn>
                    <a:cxn ang="0">
                      <a:pos x="68" y="68"/>
                    </a:cxn>
                    <a:cxn ang="0">
                      <a:pos x="61" y="77"/>
                    </a:cxn>
                    <a:cxn ang="0">
                      <a:pos x="51" y="99"/>
                    </a:cxn>
                    <a:cxn ang="0">
                      <a:pos x="50" y="111"/>
                    </a:cxn>
                    <a:cxn ang="0">
                      <a:pos x="51" y="124"/>
                    </a:cxn>
                    <a:cxn ang="0">
                      <a:pos x="61" y="146"/>
                    </a:cxn>
                    <a:cxn ang="0">
                      <a:pos x="68" y="154"/>
                    </a:cxn>
                    <a:cxn ang="0">
                      <a:pos x="88" y="168"/>
                    </a:cxn>
                    <a:cxn ang="0">
                      <a:pos x="112" y="173"/>
                    </a:cxn>
                    <a:cxn ang="0">
                      <a:pos x="192" y="173"/>
                    </a:cxn>
                    <a:cxn ang="0">
                      <a:pos x="213" y="169"/>
                    </a:cxn>
                    <a:cxn ang="0">
                      <a:pos x="232" y="158"/>
                    </a:cxn>
                    <a:cxn ang="0">
                      <a:pos x="292" y="158"/>
                    </a:cxn>
                    <a:cxn ang="0">
                      <a:pos x="282" y="175"/>
                    </a:cxn>
                    <a:cxn ang="0">
                      <a:pos x="271" y="189"/>
                    </a:cxn>
                    <a:cxn ang="0">
                      <a:pos x="262" y="196"/>
                    </a:cxn>
                    <a:cxn ang="0">
                      <a:pos x="245" y="209"/>
                    </a:cxn>
                    <a:cxn ang="0">
                      <a:pos x="225" y="217"/>
                    </a:cxn>
                    <a:cxn ang="0">
                      <a:pos x="203" y="221"/>
                    </a:cxn>
                    <a:cxn ang="0">
                      <a:pos x="112" y="222"/>
                    </a:cxn>
                    <a:cxn ang="0">
                      <a:pos x="100" y="221"/>
                    </a:cxn>
                    <a:cxn ang="0">
                      <a:pos x="78" y="217"/>
                    </a:cxn>
                    <a:cxn ang="0">
                      <a:pos x="58" y="209"/>
                    </a:cxn>
                    <a:cxn ang="0">
                      <a:pos x="41" y="196"/>
                    </a:cxn>
                    <a:cxn ang="0">
                      <a:pos x="34" y="189"/>
                    </a:cxn>
                    <a:cxn ang="0">
                      <a:pos x="20" y="173"/>
                    </a:cxn>
                    <a:cxn ang="0">
                      <a:pos x="9" y="154"/>
                    </a:cxn>
                    <a:cxn ang="0">
                      <a:pos x="3" y="133"/>
                    </a:cxn>
                    <a:cxn ang="0">
                      <a:pos x="0" y="111"/>
                    </a:cxn>
                    <a:cxn ang="0">
                      <a:pos x="0" y="111"/>
                    </a:cxn>
                    <a:cxn ang="0">
                      <a:pos x="3" y="89"/>
                    </a:cxn>
                    <a:cxn ang="0">
                      <a:pos x="9" y="68"/>
                    </a:cxn>
                    <a:cxn ang="0">
                      <a:pos x="20" y="49"/>
                    </a:cxn>
                    <a:cxn ang="0">
                      <a:pos x="34" y="32"/>
                    </a:cxn>
                    <a:cxn ang="0">
                      <a:pos x="41" y="26"/>
                    </a:cxn>
                    <a:cxn ang="0">
                      <a:pos x="58" y="13"/>
                    </a:cxn>
                    <a:cxn ang="0">
                      <a:pos x="78" y="5"/>
                    </a:cxn>
                    <a:cxn ang="0">
                      <a:pos x="100" y="0"/>
                    </a:cxn>
                    <a:cxn ang="0">
                      <a:pos x="112" y="0"/>
                    </a:cxn>
                  </a:cxnLst>
                  <a:rect l="0" t="0" r="r" b="b"/>
                  <a:pathLst>
                    <a:path w="292" h="222">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grpFill/>
                <a:ln w="9525">
                  <a:noFill/>
                  <a:round/>
                  <a:headEnd/>
                  <a:tailEnd/>
                </a:ln>
              </p:spPr>
              <p:txBody>
                <a:bodyPr/>
                <a:lstStyle/>
                <a:p>
                  <a:pPr fontAlgn="auto">
                    <a:spcBef>
                      <a:spcPts val="0"/>
                    </a:spcBef>
                    <a:spcAft>
                      <a:spcPts val="0"/>
                    </a:spcAft>
                    <a:defRPr/>
                  </a:pPr>
                  <a:endParaRPr lang="en-US">
                    <a:cs typeface="+mn-cs"/>
                  </a:endParaRPr>
                </a:p>
              </p:txBody>
            </p:sp>
            <p:sp>
              <p:nvSpPr>
                <p:cNvPr id="43" name="Freeform 20"/>
                <p:cNvSpPr>
                  <a:spLocks/>
                </p:cNvSpPr>
                <p:nvPr/>
              </p:nvSpPr>
              <p:spPr bwMode="auto">
                <a:xfrm>
                  <a:off x="1714480" y="4357700"/>
                  <a:ext cx="230188" cy="177800"/>
                </a:xfrm>
                <a:custGeom>
                  <a:avLst/>
                  <a:gdLst/>
                  <a:ahLst/>
                  <a:cxnLst>
                    <a:cxn ang="0">
                      <a:pos x="181" y="0"/>
                    </a:cxn>
                    <a:cxn ang="0">
                      <a:pos x="192" y="0"/>
                    </a:cxn>
                    <a:cxn ang="0">
                      <a:pos x="213" y="5"/>
                    </a:cxn>
                    <a:cxn ang="0">
                      <a:pos x="234" y="13"/>
                    </a:cxn>
                    <a:cxn ang="0">
                      <a:pos x="251" y="26"/>
                    </a:cxn>
                    <a:cxn ang="0">
                      <a:pos x="258" y="32"/>
                    </a:cxn>
                    <a:cxn ang="0">
                      <a:pos x="272" y="49"/>
                    </a:cxn>
                    <a:cxn ang="0">
                      <a:pos x="283" y="68"/>
                    </a:cxn>
                    <a:cxn ang="0">
                      <a:pos x="289" y="89"/>
                    </a:cxn>
                    <a:cxn ang="0">
                      <a:pos x="292" y="111"/>
                    </a:cxn>
                    <a:cxn ang="0">
                      <a:pos x="292" y="111"/>
                    </a:cxn>
                    <a:cxn ang="0">
                      <a:pos x="289" y="133"/>
                    </a:cxn>
                    <a:cxn ang="0">
                      <a:pos x="283" y="154"/>
                    </a:cxn>
                    <a:cxn ang="0">
                      <a:pos x="272" y="173"/>
                    </a:cxn>
                    <a:cxn ang="0">
                      <a:pos x="258" y="189"/>
                    </a:cxn>
                    <a:cxn ang="0">
                      <a:pos x="251" y="196"/>
                    </a:cxn>
                    <a:cxn ang="0">
                      <a:pos x="234" y="209"/>
                    </a:cxn>
                    <a:cxn ang="0">
                      <a:pos x="213" y="217"/>
                    </a:cxn>
                    <a:cxn ang="0">
                      <a:pos x="192" y="221"/>
                    </a:cxn>
                    <a:cxn ang="0">
                      <a:pos x="100" y="222"/>
                    </a:cxn>
                    <a:cxn ang="0">
                      <a:pos x="89" y="221"/>
                    </a:cxn>
                    <a:cxn ang="0">
                      <a:pos x="67" y="217"/>
                    </a:cxn>
                    <a:cxn ang="0">
                      <a:pos x="47" y="209"/>
                    </a:cxn>
                    <a:cxn ang="0">
                      <a:pos x="30" y="196"/>
                    </a:cxn>
                    <a:cxn ang="0">
                      <a:pos x="21" y="189"/>
                    </a:cxn>
                    <a:cxn ang="0">
                      <a:pos x="9" y="175"/>
                    </a:cxn>
                    <a:cxn ang="0">
                      <a:pos x="0" y="158"/>
                    </a:cxn>
                    <a:cxn ang="0">
                      <a:pos x="61" y="158"/>
                    </a:cxn>
                    <a:cxn ang="0">
                      <a:pos x="79" y="169"/>
                    </a:cxn>
                    <a:cxn ang="0">
                      <a:pos x="100" y="173"/>
                    </a:cxn>
                    <a:cxn ang="0">
                      <a:pos x="181" y="173"/>
                    </a:cxn>
                    <a:cxn ang="0">
                      <a:pos x="204" y="168"/>
                    </a:cxn>
                    <a:cxn ang="0">
                      <a:pos x="224" y="154"/>
                    </a:cxn>
                    <a:cxn ang="0">
                      <a:pos x="231" y="146"/>
                    </a:cxn>
                    <a:cxn ang="0">
                      <a:pos x="241" y="124"/>
                    </a:cxn>
                    <a:cxn ang="0">
                      <a:pos x="242" y="111"/>
                    </a:cxn>
                    <a:cxn ang="0">
                      <a:pos x="241" y="99"/>
                    </a:cxn>
                    <a:cxn ang="0">
                      <a:pos x="231" y="77"/>
                    </a:cxn>
                    <a:cxn ang="0">
                      <a:pos x="224" y="68"/>
                    </a:cxn>
                    <a:cxn ang="0">
                      <a:pos x="204" y="54"/>
                    </a:cxn>
                    <a:cxn ang="0">
                      <a:pos x="181" y="49"/>
                    </a:cxn>
                    <a:cxn ang="0">
                      <a:pos x="100" y="49"/>
                    </a:cxn>
                    <a:cxn ang="0">
                      <a:pos x="79" y="53"/>
                    </a:cxn>
                    <a:cxn ang="0">
                      <a:pos x="61" y="63"/>
                    </a:cxn>
                    <a:cxn ang="0">
                      <a:pos x="0" y="63"/>
                    </a:cxn>
                    <a:cxn ang="0">
                      <a:pos x="9" y="47"/>
                    </a:cxn>
                    <a:cxn ang="0">
                      <a:pos x="21" y="32"/>
                    </a:cxn>
                    <a:cxn ang="0">
                      <a:pos x="30" y="26"/>
                    </a:cxn>
                    <a:cxn ang="0">
                      <a:pos x="47" y="13"/>
                    </a:cxn>
                    <a:cxn ang="0">
                      <a:pos x="67" y="5"/>
                    </a:cxn>
                    <a:cxn ang="0">
                      <a:pos x="89" y="0"/>
                    </a:cxn>
                    <a:cxn ang="0">
                      <a:pos x="100" y="0"/>
                    </a:cxn>
                  </a:cxnLst>
                  <a:rect l="0" t="0" r="r" b="b"/>
                  <a:pathLst>
                    <a:path w="292" h="222">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grpFill/>
                <a:ln w="9525">
                  <a:noFill/>
                  <a:round/>
                  <a:headEnd/>
                  <a:tailEnd/>
                </a:ln>
              </p:spPr>
              <p:txBody>
                <a:bodyPr/>
                <a:lstStyle/>
                <a:p>
                  <a:pPr fontAlgn="auto">
                    <a:spcBef>
                      <a:spcPts val="0"/>
                    </a:spcBef>
                    <a:spcAft>
                      <a:spcPts val="0"/>
                    </a:spcAft>
                    <a:defRPr/>
                  </a:pPr>
                  <a:endParaRPr lang="en-US">
                    <a:cs typeface="+mn-cs"/>
                  </a:endParaRPr>
                </a:p>
              </p:txBody>
            </p:sp>
            <p:sp>
              <p:nvSpPr>
                <p:cNvPr id="44" name="Freeform 21"/>
                <p:cNvSpPr>
                  <a:spLocks/>
                </p:cNvSpPr>
                <p:nvPr/>
              </p:nvSpPr>
              <p:spPr bwMode="auto">
                <a:xfrm>
                  <a:off x="1601767" y="4427550"/>
                  <a:ext cx="195263" cy="36513"/>
                </a:xfrm>
                <a:custGeom>
                  <a:avLst/>
                  <a:gdLst/>
                  <a:ahLst/>
                  <a:cxnLst>
                    <a:cxn ang="0">
                      <a:pos x="24" y="0"/>
                    </a:cxn>
                    <a:cxn ang="0">
                      <a:pos x="224" y="0"/>
                    </a:cxn>
                    <a:cxn ang="0">
                      <a:pos x="224" y="0"/>
                    </a:cxn>
                    <a:cxn ang="0">
                      <a:pos x="229" y="1"/>
                    </a:cxn>
                    <a:cxn ang="0">
                      <a:pos x="233" y="2"/>
                    </a:cxn>
                    <a:cxn ang="0">
                      <a:pos x="236" y="5"/>
                    </a:cxn>
                    <a:cxn ang="0">
                      <a:pos x="240" y="7"/>
                    </a:cxn>
                    <a:cxn ang="0">
                      <a:pos x="242" y="11"/>
                    </a:cxn>
                    <a:cxn ang="0">
                      <a:pos x="245" y="14"/>
                    </a:cxn>
                    <a:cxn ang="0">
                      <a:pos x="246" y="18"/>
                    </a:cxn>
                    <a:cxn ang="0">
                      <a:pos x="246" y="23"/>
                    </a:cxn>
                    <a:cxn ang="0">
                      <a:pos x="246" y="23"/>
                    </a:cxn>
                    <a:cxn ang="0">
                      <a:pos x="246" y="23"/>
                    </a:cxn>
                    <a:cxn ang="0">
                      <a:pos x="246" y="28"/>
                    </a:cxn>
                    <a:cxn ang="0">
                      <a:pos x="245" y="32"/>
                    </a:cxn>
                    <a:cxn ang="0">
                      <a:pos x="242" y="36"/>
                    </a:cxn>
                    <a:cxn ang="0">
                      <a:pos x="240" y="39"/>
                    </a:cxn>
                    <a:cxn ang="0">
                      <a:pos x="236" y="42"/>
                    </a:cxn>
                    <a:cxn ang="0">
                      <a:pos x="233" y="44"/>
                    </a:cxn>
                    <a:cxn ang="0">
                      <a:pos x="229" y="45"/>
                    </a:cxn>
                    <a:cxn ang="0">
                      <a:pos x="224" y="45"/>
                    </a:cxn>
                    <a:cxn ang="0">
                      <a:pos x="24" y="45"/>
                    </a:cxn>
                    <a:cxn ang="0">
                      <a:pos x="24" y="45"/>
                    </a:cxn>
                    <a:cxn ang="0">
                      <a:pos x="19" y="45"/>
                    </a:cxn>
                    <a:cxn ang="0">
                      <a:pos x="14" y="44"/>
                    </a:cxn>
                    <a:cxn ang="0">
                      <a:pos x="10" y="42"/>
                    </a:cxn>
                    <a:cxn ang="0">
                      <a:pos x="6" y="39"/>
                    </a:cxn>
                    <a:cxn ang="0">
                      <a:pos x="4" y="36"/>
                    </a:cxn>
                    <a:cxn ang="0">
                      <a:pos x="3" y="32"/>
                    </a:cxn>
                    <a:cxn ang="0">
                      <a:pos x="0" y="28"/>
                    </a:cxn>
                    <a:cxn ang="0">
                      <a:pos x="0" y="23"/>
                    </a:cxn>
                    <a:cxn ang="0">
                      <a:pos x="0" y="23"/>
                    </a:cxn>
                    <a:cxn ang="0">
                      <a:pos x="0" y="23"/>
                    </a:cxn>
                    <a:cxn ang="0">
                      <a:pos x="0" y="18"/>
                    </a:cxn>
                    <a:cxn ang="0">
                      <a:pos x="3" y="14"/>
                    </a:cxn>
                    <a:cxn ang="0">
                      <a:pos x="4" y="11"/>
                    </a:cxn>
                    <a:cxn ang="0">
                      <a:pos x="6" y="7"/>
                    </a:cxn>
                    <a:cxn ang="0">
                      <a:pos x="10" y="5"/>
                    </a:cxn>
                    <a:cxn ang="0">
                      <a:pos x="14" y="2"/>
                    </a:cxn>
                    <a:cxn ang="0">
                      <a:pos x="19" y="1"/>
                    </a:cxn>
                    <a:cxn ang="0">
                      <a:pos x="24" y="0"/>
                    </a:cxn>
                    <a:cxn ang="0">
                      <a:pos x="24" y="0"/>
                    </a:cxn>
                  </a:cxnLst>
                  <a:rect l="0" t="0" r="r" b="b"/>
                  <a:pathLst>
                    <a:path w="246" h="45">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grpFill/>
                <a:ln w="9525">
                  <a:noFill/>
                  <a:round/>
                  <a:headEnd/>
                  <a:tailEnd/>
                </a:ln>
              </p:spPr>
              <p:txBody>
                <a:bodyPr/>
                <a:lstStyle/>
                <a:p>
                  <a:pPr fontAlgn="auto">
                    <a:spcBef>
                      <a:spcPts val="0"/>
                    </a:spcBef>
                    <a:spcAft>
                      <a:spcPts val="0"/>
                    </a:spcAft>
                    <a:defRPr/>
                  </a:pPr>
                  <a:endParaRPr lang="en-US">
                    <a:cs typeface="+mn-cs"/>
                  </a:endParaRPr>
                </a:p>
              </p:txBody>
            </p:sp>
          </p:grpSp>
        </p:grpSp>
      </p:grpSp>
      <p:grpSp>
        <p:nvGrpSpPr>
          <p:cNvPr id="47" name="Group 94"/>
          <p:cNvGrpSpPr>
            <a:grpSpLocks/>
          </p:cNvGrpSpPr>
          <p:nvPr/>
        </p:nvGrpSpPr>
        <p:grpSpPr bwMode="auto">
          <a:xfrm>
            <a:off x="5657851" y="2256154"/>
            <a:ext cx="4007644" cy="822483"/>
            <a:chOff x="5143504" y="1357304"/>
            <a:chExt cx="3643338" cy="747417"/>
          </a:xfrm>
        </p:grpSpPr>
        <p:grpSp>
          <p:nvGrpSpPr>
            <p:cNvPr id="48" name="Group 90"/>
            <p:cNvGrpSpPr>
              <a:grpSpLocks/>
            </p:cNvGrpSpPr>
            <p:nvPr/>
          </p:nvGrpSpPr>
          <p:grpSpPr bwMode="auto">
            <a:xfrm>
              <a:off x="6143636" y="1357304"/>
              <a:ext cx="2643206" cy="747417"/>
              <a:chOff x="6143636" y="1357304"/>
              <a:chExt cx="2643206" cy="747417"/>
            </a:xfrm>
          </p:grpSpPr>
          <p:sp>
            <p:nvSpPr>
              <p:cNvPr id="61" name="Rectangle 60"/>
              <p:cNvSpPr/>
              <p:nvPr/>
            </p:nvSpPr>
            <p:spPr>
              <a:xfrm>
                <a:off x="6143636" y="1642941"/>
                <a:ext cx="2643206" cy="461780"/>
              </a:xfrm>
              <a:prstGeom prst="rect">
                <a:avLst/>
              </a:prstGeom>
            </p:spPr>
            <p:txBody>
              <a:bodyPr>
                <a:spAutoFit/>
              </a:bodyPr>
              <a:lstStyle/>
              <a:p>
                <a:pPr fontAlgn="auto">
                  <a:spcBef>
                    <a:spcPts val="0"/>
                  </a:spcBef>
                  <a:spcAft>
                    <a:spcPts val="0"/>
                  </a:spcAft>
                  <a:defRPr/>
                </a:pPr>
                <a:r>
                  <a:rPr lang="ms-MY" sz="900" dirty="0">
                    <a:ea typeface="Open Sans Light" pitchFamily="34" charset="0"/>
                    <a:cs typeface="Open Sans Light" pitchFamily="34" charset="0"/>
                  </a:rPr>
                  <a:t>Praesent sodales odio sit amet odio tristi Lorem ipsum dolor sit amet consectetur adipiscing elit. Praesent sodales odio sit amet odio tristique</a:t>
                </a:r>
                <a:endParaRPr lang="en-US" sz="900" dirty="0">
                  <a:ea typeface="Open Sans Light" pitchFamily="34" charset="0"/>
                  <a:cs typeface="Open Sans Light" pitchFamily="34" charset="0"/>
                </a:endParaRPr>
              </a:p>
            </p:txBody>
          </p:sp>
          <p:sp>
            <p:nvSpPr>
              <p:cNvPr id="62" name="Rectangle 61"/>
              <p:cNvSpPr/>
              <p:nvPr/>
            </p:nvSpPr>
            <p:spPr>
              <a:xfrm>
                <a:off x="6143636" y="1357304"/>
                <a:ext cx="1094713" cy="265702"/>
              </a:xfrm>
              <a:prstGeom prst="rect">
                <a:avLst/>
              </a:prstGeom>
            </p:spPr>
            <p:txBody>
              <a:bodyPr wrap="none">
                <a:spAutoFit/>
              </a:bodyPr>
              <a:lstStyle/>
              <a:p>
                <a:pPr fontAlgn="auto">
                  <a:spcBef>
                    <a:spcPts val="0"/>
                  </a:spcBef>
                  <a:spcAft>
                    <a:spcPts val="0"/>
                  </a:spcAft>
                  <a:defRPr/>
                </a:pPr>
                <a:r>
                  <a:rPr lang="en-US" sz="1300" dirty="0">
                    <a:ea typeface="Open Sans" pitchFamily="34" charset="0"/>
                    <a:cs typeface="Open Sans" pitchFamily="34" charset="0"/>
                  </a:rPr>
                  <a:t>File Document</a:t>
                </a:r>
              </a:p>
            </p:txBody>
          </p:sp>
        </p:grpSp>
        <p:grpSp>
          <p:nvGrpSpPr>
            <p:cNvPr id="49" name="Group 82"/>
            <p:cNvGrpSpPr>
              <a:grpSpLocks/>
            </p:cNvGrpSpPr>
            <p:nvPr/>
          </p:nvGrpSpPr>
          <p:grpSpPr bwMode="auto">
            <a:xfrm>
              <a:off x="5143504" y="1428742"/>
              <a:ext cx="636196" cy="636164"/>
              <a:chOff x="5143504" y="1428742"/>
              <a:chExt cx="636196" cy="636164"/>
            </a:xfrm>
          </p:grpSpPr>
          <p:sp>
            <p:nvSpPr>
              <p:cNvPr id="50" name="Rectangle 49"/>
              <p:cNvSpPr/>
              <p:nvPr/>
            </p:nvSpPr>
            <p:spPr>
              <a:xfrm>
                <a:off x="5143504" y="1428713"/>
                <a:ext cx="636592" cy="636337"/>
              </a:xfrm>
              <a:prstGeom prst="rect">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nvGrpSpPr>
              <p:cNvPr id="51" name="Group 68"/>
              <p:cNvGrpSpPr/>
              <p:nvPr/>
            </p:nvGrpSpPr>
            <p:grpSpPr>
              <a:xfrm>
                <a:off x="5301319" y="1581456"/>
                <a:ext cx="337042" cy="337616"/>
                <a:chOff x="6998061" y="3496249"/>
                <a:chExt cx="366051" cy="366676"/>
              </a:xfrm>
              <a:solidFill>
                <a:schemeClr val="bg1"/>
              </a:solidFill>
            </p:grpSpPr>
            <p:sp>
              <p:nvSpPr>
                <p:cNvPr id="52" name="AutoShape 7"/>
                <p:cNvSpPr>
                  <a:spLocks/>
                </p:cNvSpPr>
                <p:nvPr/>
              </p:nvSpPr>
              <p:spPr bwMode="auto">
                <a:xfrm>
                  <a:off x="6998061" y="3496249"/>
                  <a:ext cx="366051" cy="366676"/>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p:spPr>
              <p:txBody>
                <a:bodyPr lIns="38100" tIns="38100" rIns="38100" bIns="38100" anchor="ctr"/>
                <a:lstStyle/>
                <a:p>
                  <a:pPr defTabSz="502920" fontAlgn="auto">
                    <a:spcBef>
                      <a:spcPts val="0"/>
                    </a:spcBef>
                    <a:spcAft>
                      <a:spcPts val="0"/>
                    </a:spcAft>
                    <a:defRPr/>
                  </a:pPr>
                  <a:endParaRPr lang="en-US" sz="3300">
                    <a:effectLst>
                      <a:outerShdw blurRad="38100" dist="38100" dir="2700000" algn="tl">
                        <a:srgbClr val="000000"/>
                      </a:outerShdw>
                    </a:effectLst>
                  </a:endParaRPr>
                </a:p>
              </p:txBody>
            </p:sp>
            <p:sp>
              <p:nvSpPr>
                <p:cNvPr id="53" name="AutoShape 8"/>
                <p:cNvSpPr>
                  <a:spLocks/>
                </p:cNvSpPr>
                <p:nvPr/>
              </p:nvSpPr>
              <p:spPr bwMode="auto">
                <a:xfrm>
                  <a:off x="7158247" y="3656437"/>
                  <a:ext cx="45678" cy="45678"/>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p:spPr>
              <p:txBody>
                <a:bodyPr lIns="38100" tIns="38100" rIns="38100" bIns="38100" anchor="ctr"/>
                <a:lstStyle/>
                <a:p>
                  <a:pPr defTabSz="502920" fontAlgn="auto">
                    <a:spcBef>
                      <a:spcPts val="0"/>
                    </a:spcBef>
                    <a:spcAft>
                      <a:spcPts val="0"/>
                    </a:spcAft>
                    <a:defRPr/>
                  </a:pPr>
                  <a:endParaRPr lang="en-US" sz="3300">
                    <a:effectLst>
                      <a:outerShdw blurRad="38100" dist="38100" dir="2700000" algn="tl">
                        <a:srgbClr val="000000"/>
                      </a:outerShdw>
                    </a:effectLst>
                  </a:endParaRPr>
                </a:p>
              </p:txBody>
            </p:sp>
            <p:sp>
              <p:nvSpPr>
                <p:cNvPr id="54" name="AutoShape 9"/>
                <p:cNvSpPr>
                  <a:spLocks/>
                </p:cNvSpPr>
                <p:nvPr/>
              </p:nvSpPr>
              <p:spPr bwMode="auto">
                <a:xfrm>
                  <a:off x="7111943" y="3610758"/>
                  <a:ext cx="137660" cy="137660"/>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p:spPr>
              <p:txBody>
                <a:bodyPr lIns="38100" tIns="38100" rIns="38100" bIns="38100" anchor="ctr"/>
                <a:lstStyle/>
                <a:p>
                  <a:pPr defTabSz="502920" fontAlgn="auto">
                    <a:spcBef>
                      <a:spcPts val="0"/>
                    </a:spcBef>
                    <a:spcAft>
                      <a:spcPts val="0"/>
                    </a:spcAft>
                    <a:defRPr/>
                  </a:pPr>
                  <a:endParaRPr lang="en-US" sz="3300">
                    <a:effectLst>
                      <a:outerShdw blurRad="38100" dist="38100" dir="2700000" algn="tl">
                        <a:srgbClr val="000000"/>
                      </a:outerShdw>
                    </a:effectLst>
                  </a:endParaRPr>
                </a:p>
              </p:txBody>
            </p:sp>
            <p:sp>
              <p:nvSpPr>
                <p:cNvPr id="55" name="AutoShape 10"/>
                <p:cNvSpPr>
                  <a:spLocks/>
                </p:cNvSpPr>
                <p:nvPr/>
              </p:nvSpPr>
              <p:spPr bwMode="auto">
                <a:xfrm>
                  <a:off x="7203927" y="3702114"/>
                  <a:ext cx="56941" cy="58818"/>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p:spPr>
              <p:txBody>
                <a:bodyPr lIns="38100" tIns="38100" rIns="38100" bIns="38100" anchor="ctr"/>
                <a:lstStyle/>
                <a:p>
                  <a:pPr defTabSz="502920" fontAlgn="auto">
                    <a:spcBef>
                      <a:spcPts val="0"/>
                    </a:spcBef>
                    <a:spcAft>
                      <a:spcPts val="0"/>
                    </a:spcAft>
                    <a:defRPr/>
                  </a:pPr>
                  <a:endParaRPr lang="en-US" sz="3300">
                    <a:effectLst>
                      <a:outerShdw blurRad="38100" dist="38100" dir="2700000" algn="tl">
                        <a:srgbClr val="000000"/>
                      </a:outerShdw>
                    </a:effectLst>
                  </a:endParaRPr>
                </a:p>
              </p:txBody>
            </p:sp>
            <p:sp>
              <p:nvSpPr>
                <p:cNvPr id="56" name="AutoShape 11"/>
                <p:cNvSpPr>
                  <a:spLocks/>
                </p:cNvSpPr>
                <p:nvPr/>
              </p:nvSpPr>
              <p:spPr bwMode="auto">
                <a:xfrm>
                  <a:off x="7226451" y="3725267"/>
                  <a:ext cx="81970" cy="83847"/>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p:spPr>
              <p:txBody>
                <a:bodyPr lIns="38100" tIns="38100" rIns="38100" bIns="38100" anchor="ctr"/>
                <a:lstStyle/>
                <a:p>
                  <a:pPr defTabSz="502920" fontAlgn="auto">
                    <a:spcBef>
                      <a:spcPts val="0"/>
                    </a:spcBef>
                    <a:spcAft>
                      <a:spcPts val="0"/>
                    </a:spcAft>
                    <a:defRPr/>
                  </a:pPr>
                  <a:endParaRPr lang="en-US" sz="3300">
                    <a:effectLst>
                      <a:outerShdw blurRad="38100" dist="38100" dir="2700000" algn="tl">
                        <a:srgbClr val="000000"/>
                      </a:outerShdw>
                    </a:effectLst>
                  </a:endParaRPr>
                </a:p>
              </p:txBody>
            </p:sp>
            <p:sp>
              <p:nvSpPr>
                <p:cNvPr id="57" name="AutoShape 12"/>
                <p:cNvSpPr>
                  <a:spLocks/>
                </p:cNvSpPr>
                <p:nvPr/>
              </p:nvSpPr>
              <p:spPr bwMode="auto">
                <a:xfrm>
                  <a:off x="7215188" y="3714003"/>
                  <a:ext cx="69456" cy="70707"/>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p:spPr>
              <p:txBody>
                <a:bodyPr lIns="38100" tIns="38100" rIns="38100" bIns="38100" anchor="ctr"/>
                <a:lstStyle/>
                <a:p>
                  <a:pPr defTabSz="502920" fontAlgn="auto">
                    <a:spcBef>
                      <a:spcPts val="0"/>
                    </a:spcBef>
                    <a:spcAft>
                      <a:spcPts val="0"/>
                    </a:spcAft>
                    <a:defRPr/>
                  </a:pPr>
                  <a:endParaRPr lang="en-US" sz="3300">
                    <a:effectLst>
                      <a:outerShdw blurRad="38100" dist="38100" dir="2700000" algn="tl">
                        <a:srgbClr val="000000"/>
                      </a:outerShdw>
                    </a:effectLst>
                  </a:endParaRPr>
                </a:p>
              </p:txBody>
            </p:sp>
            <p:sp>
              <p:nvSpPr>
                <p:cNvPr id="58" name="AutoShape 13"/>
                <p:cNvSpPr>
                  <a:spLocks/>
                </p:cNvSpPr>
                <p:nvPr/>
              </p:nvSpPr>
              <p:spPr bwMode="auto">
                <a:xfrm>
                  <a:off x="7100682" y="3599495"/>
                  <a:ext cx="57567" cy="58192"/>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p:spPr>
              <p:txBody>
                <a:bodyPr lIns="38100" tIns="38100" rIns="38100" bIns="38100" anchor="ctr"/>
                <a:lstStyle/>
                <a:p>
                  <a:pPr defTabSz="502920" fontAlgn="auto">
                    <a:spcBef>
                      <a:spcPts val="0"/>
                    </a:spcBef>
                    <a:spcAft>
                      <a:spcPts val="0"/>
                    </a:spcAft>
                    <a:defRPr/>
                  </a:pPr>
                  <a:endParaRPr lang="en-US" sz="3300">
                    <a:effectLst>
                      <a:outerShdw blurRad="38100" dist="38100" dir="2700000" algn="tl">
                        <a:srgbClr val="000000"/>
                      </a:outerShdw>
                    </a:effectLst>
                  </a:endParaRPr>
                </a:p>
              </p:txBody>
            </p:sp>
            <p:sp>
              <p:nvSpPr>
                <p:cNvPr id="59" name="AutoShape 14"/>
                <p:cNvSpPr>
                  <a:spLocks/>
                </p:cNvSpPr>
                <p:nvPr/>
              </p:nvSpPr>
              <p:spPr bwMode="auto">
                <a:xfrm>
                  <a:off x="7055002" y="3553816"/>
                  <a:ext cx="81970" cy="83222"/>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p:spPr>
              <p:txBody>
                <a:bodyPr lIns="38100" tIns="38100" rIns="38100" bIns="38100" anchor="ctr"/>
                <a:lstStyle/>
                <a:p>
                  <a:pPr defTabSz="502920" fontAlgn="auto">
                    <a:spcBef>
                      <a:spcPts val="0"/>
                    </a:spcBef>
                    <a:spcAft>
                      <a:spcPts val="0"/>
                    </a:spcAft>
                    <a:defRPr/>
                  </a:pPr>
                  <a:endParaRPr lang="en-US" sz="3300">
                    <a:effectLst>
                      <a:outerShdw blurRad="38100" dist="38100" dir="2700000" algn="tl">
                        <a:srgbClr val="000000"/>
                      </a:outerShdw>
                    </a:effectLst>
                  </a:endParaRPr>
                </a:p>
              </p:txBody>
            </p:sp>
            <p:sp>
              <p:nvSpPr>
                <p:cNvPr id="60" name="AutoShape 15"/>
                <p:cNvSpPr>
                  <a:spLocks/>
                </p:cNvSpPr>
                <p:nvPr/>
              </p:nvSpPr>
              <p:spPr bwMode="auto">
                <a:xfrm>
                  <a:off x="7078154" y="3576343"/>
                  <a:ext cx="69456" cy="71333"/>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p:spPr>
              <p:txBody>
                <a:bodyPr lIns="38100" tIns="38100" rIns="38100" bIns="38100" anchor="ctr"/>
                <a:lstStyle/>
                <a:p>
                  <a:pPr defTabSz="502920" fontAlgn="auto">
                    <a:spcBef>
                      <a:spcPts val="0"/>
                    </a:spcBef>
                    <a:spcAft>
                      <a:spcPts val="0"/>
                    </a:spcAft>
                    <a:defRPr/>
                  </a:pPr>
                  <a:endParaRPr lang="en-US" sz="3300">
                    <a:effectLst>
                      <a:outerShdw blurRad="38100" dist="38100" dir="2700000" algn="tl">
                        <a:srgbClr val="000000"/>
                      </a:outerShdw>
                    </a:effectLst>
                  </a:endParaRPr>
                </a:p>
              </p:txBody>
            </p:sp>
          </p:grpSp>
        </p:grpSp>
      </p:grpSp>
      <p:grpSp>
        <p:nvGrpSpPr>
          <p:cNvPr id="63" name="Group 96"/>
          <p:cNvGrpSpPr>
            <a:grpSpLocks/>
          </p:cNvGrpSpPr>
          <p:nvPr/>
        </p:nvGrpSpPr>
        <p:grpSpPr bwMode="auto">
          <a:xfrm>
            <a:off x="5657851" y="3434873"/>
            <a:ext cx="4007644" cy="822484"/>
            <a:chOff x="5143504" y="2428874"/>
            <a:chExt cx="3643338" cy="747417"/>
          </a:xfrm>
        </p:grpSpPr>
        <p:grpSp>
          <p:nvGrpSpPr>
            <p:cNvPr id="64" name="Group 91"/>
            <p:cNvGrpSpPr>
              <a:grpSpLocks/>
            </p:cNvGrpSpPr>
            <p:nvPr/>
          </p:nvGrpSpPr>
          <p:grpSpPr bwMode="auto">
            <a:xfrm>
              <a:off x="6143636" y="2428874"/>
              <a:ext cx="2643206" cy="747417"/>
              <a:chOff x="6143636" y="2428874"/>
              <a:chExt cx="2643206" cy="747417"/>
            </a:xfrm>
          </p:grpSpPr>
          <p:sp>
            <p:nvSpPr>
              <p:cNvPr id="70" name="Rectangle 69"/>
              <p:cNvSpPr/>
              <p:nvPr/>
            </p:nvSpPr>
            <p:spPr>
              <a:xfrm>
                <a:off x="6143636" y="2714511"/>
                <a:ext cx="2643206" cy="461780"/>
              </a:xfrm>
              <a:prstGeom prst="rect">
                <a:avLst/>
              </a:prstGeom>
            </p:spPr>
            <p:txBody>
              <a:bodyPr>
                <a:spAutoFit/>
              </a:bodyPr>
              <a:lstStyle/>
              <a:p>
                <a:pPr fontAlgn="auto">
                  <a:spcBef>
                    <a:spcPts val="0"/>
                  </a:spcBef>
                  <a:spcAft>
                    <a:spcPts val="0"/>
                  </a:spcAft>
                  <a:defRPr/>
                </a:pPr>
                <a:r>
                  <a:rPr lang="ms-MY" sz="900" dirty="0">
                    <a:ea typeface="Open Sans Light" pitchFamily="34" charset="0"/>
                    <a:cs typeface="Open Sans Light" pitchFamily="34" charset="0"/>
                  </a:rPr>
                  <a:t>Praesent sodales odio sit amet odio tristi Lorem ipsum dolor sit amet consectetur adipiscing elit. Praesent sodales odio sit amet odio tristique</a:t>
                </a:r>
                <a:endParaRPr lang="en-US" sz="900" dirty="0">
                  <a:ea typeface="Open Sans Light" pitchFamily="34" charset="0"/>
                  <a:cs typeface="Open Sans Light" pitchFamily="34" charset="0"/>
                </a:endParaRPr>
              </a:p>
            </p:txBody>
          </p:sp>
          <p:sp>
            <p:nvSpPr>
              <p:cNvPr id="71" name="Rectangle 70"/>
              <p:cNvSpPr/>
              <p:nvPr/>
            </p:nvSpPr>
            <p:spPr>
              <a:xfrm>
                <a:off x="6143636" y="2428874"/>
                <a:ext cx="597779" cy="265702"/>
              </a:xfrm>
              <a:prstGeom prst="rect">
                <a:avLst/>
              </a:prstGeom>
            </p:spPr>
            <p:txBody>
              <a:bodyPr wrap="none">
                <a:spAutoFit/>
              </a:bodyPr>
              <a:lstStyle/>
              <a:p>
                <a:pPr fontAlgn="auto">
                  <a:spcBef>
                    <a:spcPts val="0"/>
                  </a:spcBef>
                  <a:spcAft>
                    <a:spcPts val="0"/>
                  </a:spcAft>
                  <a:defRPr/>
                </a:pPr>
                <a:r>
                  <a:rPr lang="en-US" sz="1300" dirty="0">
                    <a:ea typeface="Open Sans" pitchFamily="34" charset="0"/>
                    <a:cs typeface="Open Sans" pitchFamily="34" charset="0"/>
                  </a:rPr>
                  <a:t>Private</a:t>
                </a:r>
              </a:p>
            </p:txBody>
          </p:sp>
        </p:grpSp>
        <p:grpSp>
          <p:nvGrpSpPr>
            <p:cNvPr id="65" name="Group 81"/>
            <p:cNvGrpSpPr>
              <a:grpSpLocks/>
            </p:cNvGrpSpPr>
            <p:nvPr/>
          </p:nvGrpSpPr>
          <p:grpSpPr bwMode="auto">
            <a:xfrm>
              <a:off x="5143504" y="2500312"/>
              <a:ext cx="636196" cy="636164"/>
              <a:chOff x="5143504" y="2500312"/>
              <a:chExt cx="636196" cy="636164"/>
            </a:xfrm>
          </p:grpSpPr>
          <p:sp>
            <p:nvSpPr>
              <p:cNvPr id="66" name="Rectangle 65"/>
              <p:cNvSpPr/>
              <p:nvPr/>
            </p:nvSpPr>
            <p:spPr>
              <a:xfrm>
                <a:off x="5143504" y="2500284"/>
                <a:ext cx="636592" cy="636335"/>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nvGrpSpPr>
              <p:cNvPr id="67" name="Group 78"/>
              <p:cNvGrpSpPr/>
              <p:nvPr/>
            </p:nvGrpSpPr>
            <p:grpSpPr>
              <a:xfrm>
                <a:off x="5333133" y="2643188"/>
                <a:ext cx="272454" cy="363686"/>
                <a:chOff x="1868971" y="2767277"/>
                <a:chExt cx="274694" cy="366676"/>
              </a:xfrm>
              <a:solidFill>
                <a:schemeClr val="bg1"/>
              </a:solidFill>
            </p:grpSpPr>
            <p:sp>
              <p:nvSpPr>
                <p:cNvPr id="68" name="AutoShape 115"/>
                <p:cNvSpPr>
                  <a:spLocks/>
                </p:cNvSpPr>
                <p:nvPr/>
              </p:nvSpPr>
              <p:spPr bwMode="auto">
                <a:xfrm>
                  <a:off x="1868971" y="2767277"/>
                  <a:ext cx="274694"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p:spPr>
              <p:txBody>
                <a:bodyPr lIns="38100" tIns="38100" rIns="38100" bIns="38100" anchor="ctr"/>
                <a:lstStyle/>
                <a:p>
                  <a:pPr defTabSz="502920" fontAlgn="auto">
                    <a:spcBef>
                      <a:spcPts val="0"/>
                    </a:spcBef>
                    <a:spcAft>
                      <a:spcPts val="0"/>
                    </a:spcAft>
                    <a:defRPr/>
                  </a:pPr>
                  <a:endParaRPr lang="en-US" sz="3300">
                    <a:effectLst>
                      <a:outerShdw blurRad="38100" dist="38100" dir="2700000" algn="tl">
                        <a:srgbClr val="000000"/>
                      </a:outerShdw>
                    </a:effectLst>
                  </a:endParaRPr>
                </a:p>
              </p:txBody>
            </p:sp>
            <p:sp>
              <p:nvSpPr>
                <p:cNvPr id="69" name="AutoShape 116"/>
                <p:cNvSpPr>
                  <a:spLocks/>
                </p:cNvSpPr>
                <p:nvPr/>
              </p:nvSpPr>
              <p:spPr bwMode="auto">
                <a:xfrm>
                  <a:off x="1983479" y="2985030"/>
                  <a:ext cx="45678"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p:spPr>
              <p:txBody>
                <a:bodyPr lIns="38100" tIns="38100" rIns="38100" bIns="38100" anchor="ctr"/>
                <a:lstStyle/>
                <a:p>
                  <a:pPr defTabSz="502920" fontAlgn="auto">
                    <a:spcBef>
                      <a:spcPts val="0"/>
                    </a:spcBef>
                    <a:spcAft>
                      <a:spcPts val="0"/>
                    </a:spcAft>
                    <a:defRPr/>
                  </a:pPr>
                  <a:endParaRPr lang="en-US" sz="3300">
                    <a:effectLst>
                      <a:outerShdw blurRad="38100" dist="38100" dir="2700000" algn="tl">
                        <a:srgbClr val="000000"/>
                      </a:outerShdw>
                    </a:effectLst>
                  </a:endParaRPr>
                </a:p>
              </p:txBody>
            </p:sp>
          </p:grpSp>
        </p:grpSp>
      </p:grpSp>
    </p:spTree>
    <p:custDataLst>
      <p:tags r:id="rId1"/>
    </p:custDataLst>
    <p:extLst>
      <p:ext uri="{BB962C8B-B14F-4D97-AF65-F5344CB8AC3E}">
        <p14:creationId xmlns:p14="http://schemas.microsoft.com/office/powerpoint/2010/main" val="413369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sp>
        <p:nvSpPr>
          <p:cNvPr id="6" name="Rectangle 5"/>
          <p:cNvSpPr/>
          <p:nvPr/>
        </p:nvSpPr>
        <p:spPr>
          <a:xfrm>
            <a:off x="707232" y="5257960"/>
            <a:ext cx="8549640" cy="655564"/>
          </a:xfrm>
          <a:prstGeom prst="rect">
            <a:avLst/>
          </a:prstGeom>
        </p:spPr>
        <p:txBody>
          <a:bodyPr lIns="100584" tIns="50292" rIns="100584" bIns="50292">
            <a:spAutoFit/>
          </a:bodyPr>
          <a:lstStyle/>
          <a:p>
            <a:pPr fontAlgn="auto">
              <a:spcBef>
                <a:spcPts val="0"/>
              </a:spcBef>
              <a:spcAft>
                <a:spcPts val="0"/>
              </a:spcAft>
              <a:defRPr/>
            </a:pPr>
            <a:r>
              <a:rPr lang="ms-MY" sz="1200" dirty="0">
                <a:ea typeface="Open Sans Light" pitchFamily="34" charset="0"/>
                <a:cs typeface="Open Sans Light" pitchFamily="34" charset="0"/>
              </a:rPr>
              <a:t>Lorem ipsum dolor sit amet consectetur adipiscing elit. Praesent sodales odio sit amet odio tristique quis tempus odio Lorem ipsum dolor sit amet, consectetur adipiscing elit. Lorem ipsum dolor sit amet, consectetur adipiscing elit. Praesent sodales odio sit amet odio tristique quis tempus odio Lorem ipsum dolor sit amet, consectetur adipiscing elit.</a:t>
            </a:r>
          </a:p>
        </p:txBody>
      </p:sp>
      <p:grpSp>
        <p:nvGrpSpPr>
          <p:cNvPr id="7" name="Group 48"/>
          <p:cNvGrpSpPr>
            <a:grpSpLocks/>
          </p:cNvGrpSpPr>
          <p:nvPr/>
        </p:nvGrpSpPr>
        <p:grpSpPr bwMode="auto">
          <a:xfrm>
            <a:off x="6876733" y="2200275"/>
            <a:ext cx="2002949" cy="1348200"/>
            <a:chOff x="6250794" y="1357304"/>
            <a:chExt cx="1821669" cy="1225164"/>
          </a:xfrm>
        </p:grpSpPr>
        <p:sp>
          <p:nvSpPr>
            <p:cNvPr id="8" name="Bent Arrow 7"/>
            <p:cNvSpPr/>
            <p:nvPr/>
          </p:nvSpPr>
          <p:spPr>
            <a:xfrm>
              <a:off x="6250794" y="1357304"/>
              <a:ext cx="1821669" cy="1163187"/>
            </a:xfrm>
            <a:prstGeom prst="bentArrow">
              <a:avLst/>
            </a:prstGeom>
            <a:solidFill>
              <a:srgbClr val="E8C767"/>
            </a:solidFill>
            <a:ln>
              <a:noFill/>
            </a:ln>
            <a:effectLst/>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id-ID" sz="2400">
                <a:solidFill>
                  <a:schemeClr val="tx1"/>
                </a:solidFill>
              </a:endParaRPr>
            </a:p>
          </p:txBody>
        </p:sp>
        <p:sp>
          <p:nvSpPr>
            <p:cNvPr id="9" name="Rectangle 8"/>
            <p:cNvSpPr/>
            <p:nvPr/>
          </p:nvSpPr>
          <p:spPr>
            <a:xfrm>
              <a:off x="6714549" y="2274811"/>
              <a:ext cx="929099" cy="307657"/>
            </a:xfrm>
            <a:prstGeom prst="rect">
              <a:avLst/>
            </a:prstGeom>
          </p:spPr>
          <p:txBody>
            <a:bodyPr>
              <a:spAutoFit/>
            </a:bodyPr>
            <a:lstStyle/>
            <a:p>
              <a:pPr algn="ctr" fontAlgn="auto">
                <a:spcBef>
                  <a:spcPts val="0"/>
                </a:spcBef>
                <a:spcAft>
                  <a:spcPts val="0"/>
                </a:spcAft>
                <a:defRPr/>
              </a:pPr>
              <a:r>
                <a:rPr lang="en-US" sz="1600" dirty="0">
                  <a:solidFill>
                    <a:schemeClr val="accent4"/>
                  </a:solidFill>
                  <a:latin typeface="+mn-lt"/>
                  <a:ea typeface="Open Sans" pitchFamily="34" charset="0"/>
                  <a:cs typeface="Open Sans" pitchFamily="34" charset="0"/>
                </a:rPr>
                <a:t>Success</a:t>
              </a:r>
            </a:p>
          </p:txBody>
        </p:sp>
      </p:grpSp>
      <p:grpSp>
        <p:nvGrpSpPr>
          <p:cNvPr id="14" name="Group 36"/>
          <p:cNvGrpSpPr>
            <a:grpSpLocks/>
          </p:cNvGrpSpPr>
          <p:nvPr/>
        </p:nvGrpSpPr>
        <p:grpSpPr bwMode="auto">
          <a:xfrm>
            <a:off x="864394" y="3480283"/>
            <a:ext cx="2002948" cy="1349319"/>
            <a:chOff x="785787" y="2520491"/>
            <a:chExt cx="1821669" cy="1227862"/>
          </a:xfrm>
        </p:grpSpPr>
        <p:sp>
          <p:nvSpPr>
            <p:cNvPr id="15" name="Bent Arrow 14"/>
            <p:cNvSpPr/>
            <p:nvPr/>
          </p:nvSpPr>
          <p:spPr>
            <a:xfrm>
              <a:off x="785787" y="2520491"/>
              <a:ext cx="1821669" cy="1163197"/>
            </a:xfrm>
            <a:prstGeom prst="bentArrow">
              <a:avLst/>
            </a:prstGeom>
            <a:solidFill>
              <a:schemeClr val="accent1"/>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id-ID" sz="2400">
                <a:solidFill>
                  <a:schemeClr val="tx1"/>
                </a:solidFill>
              </a:endParaRPr>
            </a:p>
          </p:txBody>
        </p:sp>
        <p:sp>
          <p:nvSpPr>
            <p:cNvPr id="16" name="Rectangle 15"/>
            <p:cNvSpPr/>
            <p:nvPr/>
          </p:nvSpPr>
          <p:spPr>
            <a:xfrm>
              <a:off x="1195109" y="3440273"/>
              <a:ext cx="929100" cy="308080"/>
            </a:xfrm>
            <a:prstGeom prst="rect">
              <a:avLst/>
            </a:prstGeom>
          </p:spPr>
          <p:txBody>
            <a:bodyPr>
              <a:spAutoFit/>
            </a:bodyPr>
            <a:lstStyle/>
            <a:p>
              <a:pPr algn="ctr" fontAlgn="auto">
                <a:spcBef>
                  <a:spcPts val="0"/>
                </a:spcBef>
                <a:spcAft>
                  <a:spcPts val="0"/>
                </a:spcAft>
                <a:defRPr/>
              </a:pPr>
              <a:r>
                <a:rPr lang="en-US" sz="1600" dirty="0">
                  <a:solidFill>
                    <a:schemeClr val="accent1"/>
                  </a:solidFill>
                  <a:latin typeface="+mn-lt"/>
                  <a:ea typeface="Open Sans" pitchFamily="34" charset="0"/>
                  <a:cs typeface="Open Sans" pitchFamily="34" charset="0"/>
                </a:rPr>
                <a:t>Planning</a:t>
              </a:r>
            </a:p>
          </p:txBody>
        </p:sp>
        <p:sp>
          <p:nvSpPr>
            <p:cNvPr id="17" name="AutoShape 112"/>
            <p:cNvSpPr>
              <a:spLocks noChangeAspect="1"/>
            </p:cNvSpPr>
            <p:nvPr/>
          </p:nvSpPr>
          <p:spPr bwMode="auto">
            <a:xfrm>
              <a:off x="1552457" y="3117450"/>
              <a:ext cx="292229" cy="293659"/>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a:extLst/>
          </p:spPr>
          <p:txBody>
            <a:bodyPr lIns="38100" tIns="38100" rIns="38100" bIns="38100" anchor="ctr"/>
            <a:lstStyle/>
            <a:p>
              <a:pPr defTabSz="502920" fontAlgn="auto">
                <a:spcBef>
                  <a:spcPts val="0"/>
                </a:spcBef>
                <a:spcAft>
                  <a:spcPts val="0"/>
                </a:spcAft>
                <a:defRPr/>
              </a:pPr>
              <a:endParaRPr lang="en-US" sz="4000">
                <a:effectLst>
                  <a:outerShdw blurRad="38100" dist="38100" dir="2700000" algn="tl">
                    <a:srgbClr val="000000"/>
                  </a:outerShdw>
                </a:effectLst>
                <a:latin typeface="+mn-lt"/>
              </a:endParaRPr>
            </a:p>
          </p:txBody>
        </p:sp>
      </p:grpSp>
      <p:grpSp>
        <p:nvGrpSpPr>
          <p:cNvPr id="18" name="Group 47"/>
          <p:cNvGrpSpPr>
            <a:grpSpLocks/>
          </p:cNvGrpSpPr>
          <p:nvPr/>
        </p:nvGrpSpPr>
        <p:grpSpPr bwMode="auto">
          <a:xfrm>
            <a:off x="4872038" y="2697957"/>
            <a:ext cx="2004695" cy="1333916"/>
            <a:chOff x="4429124" y="1809654"/>
            <a:chExt cx="1821669" cy="1213545"/>
          </a:xfrm>
        </p:grpSpPr>
        <p:sp>
          <p:nvSpPr>
            <p:cNvPr id="19" name="Bent Arrow 18"/>
            <p:cNvSpPr/>
            <p:nvPr/>
          </p:nvSpPr>
          <p:spPr>
            <a:xfrm>
              <a:off x="4429124" y="1809654"/>
              <a:ext cx="1821669" cy="1162907"/>
            </a:xfrm>
            <a:prstGeom prst="bentArrow">
              <a:avLst/>
            </a:prstGeom>
            <a:solidFill>
              <a:srgbClr val="C07156"/>
            </a:solidFill>
            <a:ln>
              <a:noFill/>
            </a:ln>
            <a:effectLst/>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endParaRPr lang="id-ID" sz="2400">
                <a:solidFill>
                  <a:schemeClr val="tx1"/>
                </a:solidFill>
              </a:endParaRPr>
            </a:p>
          </p:txBody>
        </p:sp>
        <p:sp>
          <p:nvSpPr>
            <p:cNvPr id="20" name="Rectangle 19"/>
            <p:cNvSpPr/>
            <p:nvPr/>
          </p:nvSpPr>
          <p:spPr>
            <a:xfrm>
              <a:off x="4857565" y="2715196"/>
              <a:ext cx="928290" cy="308003"/>
            </a:xfrm>
            <a:prstGeom prst="rect">
              <a:avLst/>
            </a:prstGeom>
          </p:spPr>
          <p:txBody>
            <a:bodyPr>
              <a:spAutoFit/>
            </a:bodyPr>
            <a:lstStyle/>
            <a:p>
              <a:pPr algn="ctr" fontAlgn="auto">
                <a:spcBef>
                  <a:spcPts val="0"/>
                </a:spcBef>
                <a:spcAft>
                  <a:spcPts val="0"/>
                </a:spcAft>
                <a:defRPr/>
              </a:pPr>
              <a:r>
                <a:rPr lang="en-US" sz="1600" dirty="0">
                  <a:solidFill>
                    <a:schemeClr val="accent3"/>
                  </a:solidFill>
                  <a:latin typeface="+mn-lt"/>
                  <a:ea typeface="Open Sans" pitchFamily="34" charset="0"/>
                  <a:cs typeface="Open Sans" pitchFamily="34" charset="0"/>
                </a:rPr>
                <a:t>Ideas</a:t>
              </a:r>
            </a:p>
          </p:txBody>
        </p:sp>
      </p:grpSp>
      <p:grpSp>
        <p:nvGrpSpPr>
          <p:cNvPr id="24" name="Group 46"/>
          <p:cNvGrpSpPr>
            <a:grpSpLocks/>
          </p:cNvGrpSpPr>
          <p:nvPr/>
        </p:nvGrpSpPr>
        <p:grpSpPr bwMode="auto">
          <a:xfrm>
            <a:off x="2867343" y="2609916"/>
            <a:ext cx="2004695" cy="1738670"/>
            <a:chOff x="2607455" y="1729828"/>
            <a:chExt cx="1821669" cy="1581252"/>
          </a:xfrm>
          <a:solidFill>
            <a:schemeClr val="accent2"/>
          </a:solidFill>
        </p:grpSpPr>
        <p:sp>
          <p:nvSpPr>
            <p:cNvPr id="25" name="Bent Arrow 24"/>
            <p:cNvSpPr/>
            <p:nvPr/>
          </p:nvSpPr>
          <p:spPr>
            <a:xfrm>
              <a:off x="2607455" y="2132293"/>
              <a:ext cx="1821669" cy="1164113"/>
            </a:xfrm>
            <a:prstGeom prst="bentArrow">
              <a:avLst/>
            </a:prstGeom>
            <a:grpFill/>
            <a:ln>
              <a:noFill/>
            </a:ln>
            <a:effectLst/>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id-ID" sz="2400">
                <a:solidFill>
                  <a:schemeClr val="tx1"/>
                </a:solidFill>
              </a:endParaRPr>
            </a:p>
          </p:txBody>
        </p:sp>
        <p:sp>
          <p:nvSpPr>
            <p:cNvPr id="26" name="Rectangle 25"/>
            <p:cNvSpPr/>
            <p:nvPr/>
          </p:nvSpPr>
          <p:spPr>
            <a:xfrm>
              <a:off x="3000986" y="3003178"/>
              <a:ext cx="1146558" cy="307902"/>
            </a:xfrm>
            <a:prstGeom prst="rect">
              <a:avLst/>
            </a:prstGeom>
            <a:noFill/>
          </p:spPr>
          <p:txBody>
            <a:bodyPr wrap="square">
              <a:spAutoFit/>
            </a:bodyPr>
            <a:lstStyle/>
            <a:p>
              <a:pPr algn="ctr" fontAlgn="auto">
                <a:spcBef>
                  <a:spcPts val="0"/>
                </a:spcBef>
                <a:spcAft>
                  <a:spcPts val="0"/>
                </a:spcAft>
                <a:defRPr/>
              </a:pPr>
              <a:r>
                <a:rPr lang="en-US" sz="1600" dirty="0">
                  <a:solidFill>
                    <a:schemeClr val="accent2"/>
                  </a:solidFill>
                  <a:latin typeface="+mn-lt"/>
                  <a:ea typeface="Open Sans" pitchFamily="34" charset="0"/>
                  <a:cs typeface="Open Sans" pitchFamily="34" charset="0"/>
                </a:rPr>
                <a:t>Teamwork</a:t>
              </a:r>
            </a:p>
          </p:txBody>
        </p:sp>
        <p:sp>
          <p:nvSpPr>
            <p:cNvPr id="27" name="AutoShape 29"/>
            <p:cNvSpPr>
              <a:spLocks noChangeAspect="1"/>
            </p:cNvSpPr>
            <p:nvPr/>
          </p:nvSpPr>
          <p:spPr bwMode="auto">
            <a:xfrm>
              <a:off x="3400436" y="2715143"/>
              <a:ext cx="291975" cy="265538"/>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grpFill/>
            <a:ln>
              <a:noFill/>
            </a:ln>
            <a:effectLst/>
            <a:extLst/>
          </p:spPr>
          <p:txBody>
            <a:bodyPr lIns="38100" tIns="38100" rIns="38100" bIns="38100" anchor="ctr"/>
            <a:lstStyle/>
            <a:p>
              <a:pPr defTabSz="502920" fontAlgn="auto">
                <a:spcBef>
                  <a:spcPts val="0"/>
                </a:spcBef>
                <a:spcAft>
                  <a:spcPts val="0"/>
                </a:spcAft>
                <a:defRPr/>
              </a:pPr>
              <a:endParaRPr lang="en-US" sz="4000">
                <a:effectLst>
                  <a:outerShdw blurRad="38100" dist="38100" dir="2700000" algn="tl">
                    <a:srgbClr val="000000"/>
                  </a:outerShdw>
                </a:effectLst>
                <a:latin typeface="+mn-lt"/>
              </a:endParaRPr>
            </a:p>
          </p:txBody>
        </p:sp>
        <p:sp>
          <p:nvSpPr>
            <p:cNvPr id="33" name="Line 75"/>
            <p:cNvSpPr>
              <a:spLocks noChangeShapeType="1"/>
            </p:cNvSpPr>
            <p:nvPr/>
          </p:nvSpPr>
          <p:spPr bwMode="auto">
            <a:xfrm>
              <a:off x="3654421" y="1729828"/>
              <a:ext cx="5102" cy="5102"/>
            </a:xfrm>
            <a:prstGeom prst="line">
              <a:avLst/>
            </a:prstGeom>
            <a:grpFill/>
            <a:ln w="9525">
              <a:noFill/>
              <a:round/>
              <a:headEnd/>
              <a:tailEnd/>
            </a:ln>
          </p:spPr>
          <p:txBody>
            <a:bodyPr/>
            <a:lstStyle/>
            <a:p>
              <a:pPr fontAlgn="auto">
                <a:spcBef>
                  <a:spcPts val="0"/>
                </a:spcBef>
                <a:spcAft>
                  <a:spcPts val="0"/>
                </a:spcAft>
                <a:defRPr/>
              </a:pPr>
              <a:endParaRPr lang="en-US" sz="2400">
                <a:latin typeface="+mn-lt"/>
                <a:cs typeface="+mn-cs"/>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6478" y="3287122"/>
            <a:ext cx="406197" cy="406197"/>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1585" y="2765900"/>
            <a:ext cx="431662" cy="431662"/>
          </a:xfrm>
          <a:prstGeom prst="rect">
            <a:avLst/>
          </a:prstGeom>
        </p:spPr>
      </p:pic>
    </p:spTree>
    <p:custDataLst>
      <p:tags r:id="rId1"/>
    </p:custDataLst>
    <p:extLst>
      <p:ext uri="{BB962C8B-B14F-4D97-AF65-F5344CB8AC3E}">
        <p14:creationId xmlns:p14="http://schemas.microsoft.com/office/powerpoint/2010/main" val="3398111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cxnSp>
        <p:nvCxnSpPr>
          <p:cNvPr id="6" name="Straight Connector 5"/>
          <p:cNvCxnSpPr/>
          <p:nvPr/>
        </p:nvCxnSpPr>
        <p:spPr>
          <a:xfrm>
            <a:off x="471488" y="2982595"/>
            <a:ext cx="9115425" cy="1747"/>
          </a:xfrm>
          <a:prstGeom prst="line">
            <a:avLst/>
          </a:prstGeom>
          <a:ln>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 name="Group 71"/>
          <p:cNvGrpSpPr>
            <a:grpSpLocks/>
          </p:cNvGrpSpPr>
          <p:nvPr/>
        </p:nvGrpSpPr>
        <p:grpSpPr bwMode="auto">
          <a:xfrm>
            <a:off x="7700963" y="2346960"/>
            <a:ext cx="1807369" cy="3369391"/>
            <a:chOff x="7000892" y="1730046"/>
            <a:chExt cx="1643074" cy="3064099"/>
          </a:xfrm>
        </p:grpSpPr>
        <p:sp>
          <p:nvSpPr>
            <p:cNvPr id="8" name="Oval 7"/>
            <p:cNvSpPr/>
            <p:nvPr/>
          </p:nvSpPr>
          <p:spPr>
            <a:xfrm>
              <a:off x="7215206" y="1730046"/>
              <a:ext cx="1155708" cy="1156083"/>
            </a:xfrm>
            <a:prstGeom prst="ellipse">
              <a:avLst/>
            </a:prstGeom>
            <a:solidFill>
              <a:schemeClr val="bg1"/>
            </a:solidFill>
            <a:ln w="3175">
              <a:solidFill>
                <a:srgbClr val="C0715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 name="Oval 8"/>
            <p:cNvSpPr/>
            <p:nvPr/>
          </p:nvSpPr>
          <p:spPr>
            <a:xfrm>
              <a:off x="7292994" y="1801508"/>
              <a:ext cx="1014420" cy="1013161"/>
            </a:xfrm>
            <a:prstGeom prst="ellipse">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nvGrpSpPr>
            <p:cNvPr id="10" name="Group 67"/>
            <p:cNvGrpSpPr>
              <a:grpSpLocks/>
            </p:cNvGrpSpPr>
            <p:nvPr/>
          </p:nvGrpSpPr>
          <p:grpSpPr bwMode="auto">
            <a:xfrm>
              <a:off x="7000892" y="3429234"/>
              <a:ext cx="1643074" cy="1364911"/>
              <a:chOff x="7000892" y="3429234"/>
              <a:chExt cx="1643074" cy="1364911"/>
            </a:xfrm>
          </p:grpSpPr>
          <p:sp>
            <p:nvSpPr>
              <p:cNvPr id="14" name="Rectangle 13"/>
              <p:cNvSpPr/>
              <p:nvPr/>
            </p:nvSpPr>
            <p:spPr>
              <a:xfrm>
                <a:off x="7000892" y="3786541"/>
                <a:ext cx="1643074" cy="1007604"/>
              </a:xfrm>
              <a:prstGeom prst="rect">
                <a:avLst/>
              </a:prstGeom>
            </p:spPr>
            <p:txBody>
              <a:bodyPr>
                <a:spAutoFit/>
              </a:bodyPr>
              <a:lstStyle/>
              <a:p>
                <a:pPr algn="ctr" fontAlgn="auto">
                  <a:spcBef>
                    <a:spcPts val="0"/>
                  </a:spcBef>
                  <a:spcAft>
                    <a:spcPts val="0"/>
                  </a:spcAft>
                  <a:defRPr/>
                </a:pPr>
                <a:r>
                  <a:rPr lang="ms-MY" sz="1100" dirty="0">
                    <a:latin typeface="+mn-lt"/>
                    <a:ea typeface="Open Sans Light" pitchFamily="34" charset="0"/>
                    <a:cs typeface="Open Sans Light" pitchFamily="34" charset="0"/>
                  </a:rPr>
                  <a:t>Praesent sodales odio sit amet odio tristi Praesent sodales odio sit amet odio tristi Lorem ipsum dolor sit amet consectetur adipiscing</a:t>
                </a:r>
                <a:endParaRPr lang="en-US" sz="1100" dirty="0">
                  <a:latin typeface="+mn-lt"/>
                  <a:ea typeface="Open Sans Light" pitchFamily="34" charset="0"/>
                  <a:cs typeface="Open Sans Light" pitchFamily="34" charset="0"/>
                </a:endParaRPr>
              </a:p>
            </p:txBody>
          </p:sp>
          <p:sp>
            <p:nvSpPr>
              <p:cNvPr id="15" name="Rectangle 14"/>
              <p:cNvSpPr/>
              <p:nvPr/>
            </p:nvSpPr>
            <p:spPr>
              <a:xfrm>
                <a:off x="7457079" y="3429234"/>
                <a:ext cx="762452" cy="335868"/>
              </a:xfrm>
              <a:prstGeom prst="rect">
                <a:avLst/>
              </a:prstGeom>
            </p:spPr>
            <p:txBody>
              <a:bodyPr wrap="none">
                <a:spAutoFit/>
              </a:bodyPr>
              <a:lstStyle/>
              <a:p>
                <a:pPr algn="ctr" fontAlgn="auto">
                  <a:spcBef>
                    <a:spcPts val="0"/>
                  </a:spcBef>
                  <a:spcAft>
                    <a:spcPts val="0"/>
                  </a:spcAft>
                  <a:defRPr/>
                </a:pPr>
                <a:r>
                  <a:rPr lang="en-US" dirty="0">
                    <a:latin typeface="+mn-lt"/>
                    <a:ea typeface="Open Sans" pitchFamily="34" charset="0"/>
                    <a:cs typeface="Open Sans" pitchFamily="34" charset="0"/>
                  </a:rPr>
                  <a:t>STEP 4</a:t>
                </a:r>
              </a:p>
            </p:txBody>
          </p:sp>
        </p:grpSp>
      </p:grpSp>
      <p:grpSp>
        <p:nvGrpSpPr>
          <p:cNvPr id="16" name="Group 69"/>
          <p:cNvGrpSpPr>
            <a:grpSpLocks/>
          </p:cNvGrpSpPr>
          <p:nvPr/>
        </p:nvGrpSpPr>
        <p:grpSpPr bwMode="auto">
          <a:xfrm>
            <a:off x="2671763" y="2346960"/>
            <a:ext cx="1807369" cy="3369391"/>
            <a:chOff x="2428860" y="1730046"/>
            <a:chExt cx="1643074" cy="3064099"/>
          </a:xfrm>
        </p:grpSpPr>
        <p:sp>
          <p:nvSpPr>
            <p:cNvPr id="17" name="Oval 16"/>
            <p:cNvSpPr/>
            <p:nvPr/>
          </p:nvSpPr>
          <p:spPr>
            <a:xfrm>
              <a:off x="2643174" y="1730046"/>
              <a:ext cx="1155708" cy="1156083"/>
            </a:xfrm>
            <a:prstGeom prst="ellipse">
              <a:avLst/>
            </a:prstGeom>
            <a:solidFill>
              <a:schemeClr val="bg1"/>
            </a:solidFill>
            <a:ln w="31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8" name="Oval 17"/>
            <p:cNvSpPr/>
            <p:nvPr/>
          </p:nvSpPr>
          <p:spPr>
            <a:xfrm>
              <a:off x="2720962" y="1801508"/>
              <a:ext cx="1014420" cy="1013161"/>
            </a:xfrm>
            <a:prstGeom prst="ellipse">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nvGrpSpPr>
            <p:cNvPr id="19" name="Group 53"/>
            <p:cNvGrpSpPr>
              <a:grpSpLocks/>
            </p:cNvGrpSpPr>
            <p:nvPr/>
          </p:nvGrpSpPr>
          <p:grpSpPr bwMode="auto">
            <a:xfrm>
              <a:off x="2428860" y="3429234"/>
              <a:ext cx="1643074" cy="1364911"/>
              <a:chOff x="2428860" y="3429234"/>
              <a:chExt cx="1643074" cy="1364911"/>
            </a:xfrm>
          </p:grpSpPr>
          <p:sp>
            <p:nvSpPr>
              <p:cNvPr id="25" name="Rectangle 24"/>
              <p:cNvSpPr/>
              <p:nvPr/>
            </p:nvSpPr>
            <p:spPr>
              <a:xfrm>
                <a:off x="2428860" y="3786541"/>
                <a:ext cx="1643074" cy="1007604"/>
              </a:xfrm>
              <a:prstGeom prst="rect">
                <a:avLst/>
              </a:prstGeom>
            </p:spPr>
            <p:txBody>
              <a:bodyPr>
                <a:spAutoFit/>
              </a:bodyPr>
              <a:lstStyle/>
              <a:p>
                <a:pPr algn="ctr" fontAlgn="auto">
                  <a:spcBef>
                    <a:spcPts val="0"/>
                  </a:spcBef>
                  <a:spcAft>
                    <a:spcPts val="0"/>
                  </a:spcAft>
                  <a:defRPr/>
                </a:pPr>
                <a:r>
                  <a:rPr lang="ms-MY" sz="1100" dirty="0">
                    <a:latin typeface="+mn-lt"/>
                    <a:ea typeface="Open Sans Light" pitchFamily="34" charset="0"/>
                    <a:cs typeface="Open Sans Light" pitchFamily="34" charset="0"/>
                  </a:rPr>
                  <a:t>Praesent sodales odio sit amet odio tristi Praesent sodales odio sit amet odio tristi Lorem ipsum dolor sit amet consectetur adipiscing</a:t>
                </a:r>
                <a:endParaRPr lang="en-US" sz="1100" dirty="0">
                  <a:latin typeface="+mn-lt"/>
                  <a:ea typeface="Open Sans Light" pitchFamily="34" charset="0"/>
                  <a:cs typeface="Open Sans Light" pitchFamily="34" charset="0"/>
                </a:endParaRPr>
              </a:p>
            </p:txBody>
          </p:sp>
          <p:sp>
            <p:nvSpPr>
              <p:cNvPr id="26" name="Rectangle 25"/>
              <p:cNvSpPr/>
              <p:nvPr/>
            </p:nvSpPr>
            <p:spPr>
              <a:xfrm>
                <a:off x="2874846" y="3429234"/>
                <a:ext cx="782854" cy="335868"/>
              </a:xfrm>
              <a:prstGeom prst="rect">
                <a:avLst/>
              </a:prstGeom>
            </p:spPr>
            <p:txBody>
              <a:bodyPr wrap="none">
                <a:spAutoFit/>
              </a:bodyPr>
              <a:lstStyle/>
              <a:p>
                <a:pPr algn="ctr" fontAlgn="auto">
                  <a:spcBef>
                    <a:spcPts val="0"/>
                  </a:spcBef>
                  <a:spcAft>
                    <a:spcPts val="0"/>
                  </a:spcAft>
                  <a:defRPr/>
                </a:pPr>
                <a:r>
                  <a:rPr lang="en-US" dirty="0">
                    <a:latin typeface="+mn-lt"/>
                    <a:ea typeface="Open Sans" pitchFamily="34" charset="0"/>
                    <a:cs typeface="Open Sans" pitchFamily="34" charset="0"/>
                  </a:rPr>
                  <a:t>STEP 2</a:t>
                </a:r>
              </a:p>
            </p:txBody>
          </p:sp>
        </p:grpSp>
      </p:grpSp>
      <p:grpSp>
        <p:nvGrpSpPr>
          <p:cNvPr id="27" name="Group 68"/>
          <p:cNvGrpSpPr>
            <a:grpSpLocks/>
          </p:cNvGrpSpPr>
          <p:nvPr/>
        </p:nvGrpSpPr>
        <p:grpSpPr bwMode="auto">
          <a:xfrm>
            <a:off x="707232" y="2346960"/>
            <a:ext cx="1807368" cy="3369391"/>
            <a:chOff x="642910" y="1730046"/>
            <a:chExt cx="1643074" cy="3064099"/>
          </a:xfrm>
        </p:grpSpPr>
        <p:sp>
          <p:nvSpPr>
            <p:cNvPr id="28" name="Oval 27"/>
            <p:cNvSpPr/>
            <p:nvPr/>
          </p:nvSpPr>
          <p:spPr>
            <a:xfrm>
              <a:off x="857224" y="1730046"/>
              <a:ext cx="1157296" cy="1156083"/>
            </a:xfrm>
            <a:prstGeom prst="ellipse">
              <a:avLst/>
            </a:prstGeom>
            <a:solidFill>
              <a:schemeClr val="bg1"/>
            </a:solidFill>
            <a:ln w="31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9" name="Oval 28"/>
            <p:cNvSpPr/>
            <p:nvPr/>
          </p:nvSpPr>
          <p:spPr>
            <a:xfrm>
              <a:off x="935012" y="1801508"/>
              <a:ext cx="1014419" cy="101316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nvGrpSpPr>
            <p:cNvPr id="30" name="Group 52"/>
            <p:cNvGrpSpPr>
              <a:grpSpLocks/>
            </p:cNvGrpSpPr>
            <p:nvPr/>
          </p:nvGrpSpPr>
          <p:grpSpPr bwMode="auto">
            <a:xfrm>
              <a:off x="642910" y="3429234"/>
              <a:ext cx="1643074" cy="1364911"/>
              <a:chOff x="642910" y="3429234"/>
              <a:chExt cx="1643074" cy="1364911"/>
            </a:xfrm>
          </p:grpSpPr>
          <p:sp>
            <p:nvSpPr>
              <p:cNvPr id="38" name="Rectangle 37"/>
              <p:cNvSpPr/>
              <p:nvPr/>
            </p:nvSpPr>
            <p:spPr>
              <a:xfrm>
                <a:off x="642910" y="3786541"/>
                <a:ext cx="1643074" cy="1007604"/>
              </a:xfrm>
              <a:prstGeom prst="rect">
                <a:avLst/>
              </a:prstGeom>
            </p:spPr>
            <p:txBody>
              <a:bodyPr>
                <a:spAutoFit/>
              </a:bodyPr>
              <a:lstStyle/>
              <a:p>
                <a:pPr algn="ctr" fontAlgn="auto">
                  <a:spcBef>
                    <a:spcPts val="0"/>
                  </a:spcBef>
                  <a:spcAft>
                    <a:spcPts val="0"/>
                  </a:spcAft>
                  <a:defRPr/>
                </a:pPr>
                <a:r>
                  <a:rPr lang="ms-MY" sz="1100" dirty="0">
                    <a:latin typeface="+mn-lt"/>
                    <a:ea typeface="Open Sans Light" pitchFamily="34" charset="0"/>
                    <a:cs typeface="Open Sans Light" pitchFamily="34" charset="0"/>
                  </a:rPr>
                  <a:t>Praesent sodales odio sit amet odio tristi Praesent sodales odio sit amet odio tristi Lorem ipsum dolor sit amet consectetur adipiscing</a:t>
                </a:r>
                <a:endParaRPr lang="en-US" sz="1100" dirty="0">
                  <a:latin typeface="+mn-lt"/>
                  <a:ea typeface="Open Sans Light" pitchFamily="34" charset="0"/>
                  <a:cs typeface="Open Sans Light" pitchFamily="34" charset="0"/>
                </a:endParaRPr>
              </a:p>
            </p:txBody>
          </p:sp>
          <p:sp>
            <p:nvSpPr>
              <p:cNvPr id="39" name="Rectangle 38"/>
              <p:cNvSpPr/>
              <p:nvPr/>
            </p:nvSpPr>
            <p:spPr>
              <a:xfrm>
                <a:off x="1108360" y="3429234"/>
                <a:ext cx="756623" cy="335868"/>
              </a:xfrm>
              <a:prstGeom prst="rect">
                <a:avLst/>
              </a:prstGeom>
            </p:spPr>
            <p:txBody>
              <a:bodyPr wrap="none">
                <a:spAutoFit/>
              </a:bodyPr>
              <a:lstStyle/>
              <a:p>
                <a:pPr algn="ctr" fontAlgn="auto">
                  <a:spcBef>
                    <a:spcPts val="0"/>
                  </a:spcBef>
                  <a:spcAft>
                    <a:spcPts val="0"/>
                  </a:spcAft>
                  <a:defRPr/>
                </a:pPr>
                <a:r>
                  <a:rPr lang="en-US" dirty="0">
                    <a:latin typeface="+mn-lt"/>
                    <a:ea typeface="Open Sans" pitchFamily="34" charset="0"/>
                    <a:cs typeface="Open Sans" pitchFamily="34" charset="0"/>
                  </a:rPr>
                  <a:t>STEP 1</a:t>
                </a:r>
              </a:p>
            </p:txBody>
          </p:sp>
        </p:grpSp>
      </p:grpSp>
      <p:grpSp>
        <p:nvGrpSpPr>
          <p:cNvPr id="40" name="Group 70"/>
          <p:cNvGrpSpPr>
            <a:grpSpLocks/>
          </p:cNvGrpSpPr>
          <p:nvPr/>
        </p:nvGrpSpPr>
        <p:grpSpPr bwMode="auto">
          <a:xfrm>
            <a:off x="4931410" y="1844040"/>
            <a:ext cx="2278857" cy="3872311"/>
            <a:chOff x="4483768" y="1272386"/>
            <a:chExt cx="2071144" cy="3521780"/>
          </a:xfrm>
        </p:grpSpPr>
        <p:sp>
          <p:nvSpPr>
            <p:cNvPr id="41" name="Oval 40"/>
            <p:cNvSpPr/>
            <p:nvPr/>
          </p:nvSpPr>
          <p:spPr>
            <a:xfrm>
              <a:off x="4483768" y="1272386"/>
              <a:ext cx="2071144" cy="2070980"/>
            </a:xfrm>
            <a:prstGeom prst="ellipse">
              <a:avLst/>
            </a:prstGeom>
            <a:solidFill>
              <a:schemeClr val="bg1"/>
            </a:solidFill>
            <a:ln w="3175">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2" name="Oval 41"/>
            <p:cNvSpPr/>
            <p:nvPr/>
          </p:nvSpPr>
          <p:spPr>
            <a:xfrm>
              <a:off x="4575819" y="1361324"/>
              <a:ext cx="1893391" cy="18946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nvGrpSpPr>
            <p:cNvPr id="43" name="Group 54"/>
            <p:cNvGrpSpPr>
              <a:grpSpLocks/>
            </p:cNvGrpSpPr>
            <p:nvPr/>
          </p:nvGrpSpPr>
          <p:grpSpPr bwMode="auto">
            <a:xfrm>
              <a:off x="4715482" y="3429128"/>
              <a:ext cx="1642631" cy="1365038"/>
              <a:chOff x="4715482" y="3429128"/>
              <a:chExt cx="1642631" cy="1365038"/>
            </a:xfrm>
          </p:grpSpPr>
          <p:sp>
            <p:nvSpPr>
              <p:cNvPr id="49" name="Rectangle 48"/>
              <p:cNvSpPr/>
              <p:nvPr/>
            </p:nvSpPr>
            <p:spPr>
              <a:xfrm>
                <a:off x="4715482" y="3786468"/>
                <a:ext cx="1642631" cy="1007698"/>
              </a:xfrm>
              <a:prstGeom prst="rect">
                <a:avLst/>
              </a:prstGeom>
            </p:spPr>
            <p:txBody>
              <a:bodyPr>
                <a:spAutoFit/>
              </a:bodyPr>
              <a:lstStyle/>
              <a:p>
                <a:pPr algn="ctr" fontAlgn="auto">
                  <a:spcBef>
                    <a:spcPts val="0"/>
                  </a:spcBef>
                  <a:spcAft>
                    <a:spcPts val="0"/>
                  </a:spcAft>
                  <a:defRPr/>
                </a:pPr>
                <a:r>
                  <a:rPr lang="ms-MY" sz="1100" dirty="0">
                    <a:latin typeface="+mn-lt"/>
                    <a:ea typeface="Open Sans Light" pitchFamily="34" charset="0"/>
                    <a:cs typeface="Open Sans Light" pitchFamily="34" charset="0"/>
                  </a:rPr>
                  <a:t>Praesent sodales odio sit amet odio tristi Praesent sodales odio sit amet odio tristi Lorem ipsum dolor sit amet consectetur adipiscing</a:t>
                </a:r>
                <a:endParaRPr lang="en-US" sz="1100" dirty="0">
                  <a:latin typeface="+mn-lt"/>
                  <a:ea typeface="Open Sans Light" pitchFamily="34" charset="0"/>
                  <a:cs typeface="Open Sans Light" pitchFamily="34" charset="0"/>
                </a:endParaRPr>
              </a:p>
            </p:txBody>
          </p:sp>
          <p:sp>
            <p:nvSpPr>
              <p:cNvPr id="50" name="Rectangle 49"/>
              <p:cNvSpPr/>
              <p:nvPr/>
            </p:nvSpPr>
            <p:spPr>
              <a:xfrm>
                <a:off x="5161347" y="3429128"/>
                <a:ext cx="782642" cy="335899"/>
              </a:xfrm>
              <a:prstGeom prst="rect">
                <a:avLst/>
              </a:prstGeom>
            </p:spPr>
            <p:txBody>
              <a:bodyPr wrap="none">
                <a:spAutoFit/>
              </a:bodyPr>
              <a:lstStyle/>
              <a:p>
                <a:pPr algn="ctr" fontAlgn="auto">
                  <a:spcBef>
                    <a:spcPts val="0"/>
                  </a:spcBef>
                  <a:spcAft>
                    <a:spcPts val="0"/>
                  </a:spcAft>
                  <a:defRPr/>
                </a:pPr>
                <a:r>
                  <a:rPr lang="en-US" dirty="0">
                    <a:latin typeface="+mn-lt"/>
                    <a:ea typeface="Open Sans" pitchFamily="34" charset="0"/>
                    <a:cs typeface="Open Sans" pitchFamily="34" charset="0"/>
                  </a:rPr>
                  <a:t>STEP 3</a:t>
                </a:r>
              </a:p>
            </p:txBody>
          </p:sp>
        </p:grpSp>
      </p:grpSp>
    </p:spTree>
    <p:custDataLst>
      <p:tags r:id="rId1"/>
    </p:custDataLst>
    <p:extLst>
      <p:ext uri="{BB962C8B-B14F-4D97-AF65-F5344CB8AC3E}">
        <p14:creationId xmlns:p14="http://schemas.microsoft.com/office/powerpoint/2010/main" val="3041069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sp>
        <p:nvSpPr>
          <p:cNvPr id="6" name="Rectangle 5"/>
          <p:cNvSpPr/>
          <p:nvPr/>
        </p:nvSpPr>
        <p:spPr>
          <a:xfrm>
            <a:off x="707232" y="5090320"/>
            <a:ext cx="8549640" cy="609441"/>
          </a:xfrm>
          <a:prstGeom prst="rect">
            <a:avLst/>
          </a:prstGeom>
        </p:spPr>
        <p:txBody>
          <a:bodyPr lIns="100584" tIns="50292" rIns="100584" bIns="50292">
            <a:spAutoFit/>
          </a:bodyPr>
          <a:lstStyle/>
          <a:p>
            <a:pPr fontAlgn="auto">
              <a:spcBef>
                <a:spcPts val="0"/>
              </a:spcBef>
              <a:spcAft>
                <a:spcPts val="0"/>
              </a:spcAft>
              <a:defRPr/>
            </a:pPr>
            <a:r>
              <a:rPr lang="ms-MY" sz="1100" dirty="0">
                <a:ea typeface="Open Sans Light" pitchFamily="34" charset="0"/>
                <a:cs typeface="Open Sans Light" pitchFamily="34" charset="0"/>
              </a:rPr>
              <a:t>Lorem ipsum dolor sit amet consectetur adipiscing elit. Praesent sodales odio sit amet odio tristique quis tempus odio Lorem ipsum dolor sit amet, consectetur adipiscing elit. Lorem ipsum dolor sit amet, consectetur adipiscing elit. Praesent sodales odio sit amet odio tristique quis tempus odio Lorem ipsum dolor sit amet, consectetur adipiscing elit.</a:t>
            </a:r>
          </a:p>
        </p:txBody>
      </p:sp>
      <p:grpSp>
        <p:nvGrpSpPr>
          <p:cNvPr id="7" name="Group 61"/>
          <p:cNvGrpSpPr>
            <a:grpSpLocks/>
          </p:cNvGrpSpPr>
          <p:nvPr/>
        </p:nvGrpSpPr>
        <p:grpSpPr bwMode="auto">
          <a:xfrm>
            <a:off x="566646" y="2025650"/>
            <a:ext cx="8913747" cy="2278857"/>
            <a:chOff x="515095" y="1357304"/>
            <a:chExt cx="8102658" cy="2071702"/>
          </a:xfrm>
        </p:grpSpPr>
        <p:sp>
          <p:nvSpPr>
            <p:cNvPr id="8" name="Rectangle 7"/>
            <p:cNvSpPr/>
            <p:nvPr/>
          </p:nvSpPr>
          <p:spPr>
            <a:xfrm>
              <a:off x="531830" y="1714494"/>
              <a:ext cx="874576" cy="237829"/>
            </a:xfrm>
            <a:prstGeom prst="rect">
              <a:avLst/>
            </a:prstGeom>
          </p:spPr>
          <p:txBody>
            <a:bodyPr wrap="none">
              <a:spAutoFit/>
            </a:bodyPr>
            <a:lstStyle/>
            <a:p>
              <a:pPr algn="r" fontAlgn="auto">
                <a:spcBef>
                  <a:spcPts val="0"/>
                </a:spcBef>
                <a:spcAft>
                  <a:spcPts val="0"/>
                </a:spcAft>
                <a:defRPr/>
              </a:pPr>
              <a:r>
                <a:rPr lang="en-US" sz="1100" dirty="0" err="1">
                  <a:latin typeface="+mn-lt"/>
                  <a:ea typeface="Open Sans" pitchFamily="34" charset="0"/>
                  <a:cs typeface="Open Sans" pitchFamily="34" charset="0"/>
                </a:rPr>
                <a:t>Lorem</a:t>
              </a:r>
              <a:r>
                <a:rPr lang="en-US" sz="1100" dirty="0">
                  <a:latin typeface="+mn-lt"/>
                  <a:ea typeface="Open Sans" pitchFamily="34" charset="0"/>
                  <a:cs typeface="Open Sans" pitchFamily="34" charset="0"/>
                </a:rPr>
                <a:t> </a:t>
              </a:r>
              <a:r>
                <a:rPr lang="en-US" sz="1100" dirty="0" err="1">
                  <a:latin typeface="+mn-lt"/>
                  <a:ea typeface="Open Sans" pitchFamily="34" charset="0"/>
                  <a:cs typeface="Open Sans" pitchFamily="34" charset="0"/>
                </a:rPr>
                <a:t>Ipsum</a:t>
              </a:r>
              <a:endParaRPr lang="en-US" sz="1100" dirty="0">
                <a:latin typeface="+mn-lt"/>
                <a:ea typeface="Open Sans" pitchFamily="34" charset="0"/>
                <a:cs typeface="Open Sans" pitchFamily="34" charset="0"/>
              </a:endParaRPr>
            </a:p>
          </p:txBody>
        </p:sp>
        <p:sp>
          <p:nvSpPr>
            <p:cNvPr id="9" name="Rectangle 8"/>
            <p:cNvSpPr/>
            <p:nvPr/>
          </p:nvSpPr>
          <p:spPr>
            <a:xfrm>
              <a:off x="519286" y="2071684"/>
              <a:ext cx="858547" cy="237829"/>
            </a:xfrm>
            <a:prstGeom prst="rect">
              <a:avLst/>
            </a:prstGeom>
          </p:spPr>
          <p:txBody>
            <a:bodyPr wrap="none">
              <a:spAutoFit/>
            </a:bodyPr>
            <a:lstStyle/>
            <a:p>
              <a:pPr algn="r" fontAlgn="auto">
                <a:spcBef>
                  <a:spcPts val="0"/>
                </a:spcBef>
                <a:spcAft>
                  <a:spcPts val="0"/>
                </a:spcAft>
                <a:defRPr/>
              </a:pPr>
              <a:r>
                <a:rPr lang="en-US" sz="1100" dirty="0">
                  <a:latin typeface="+mn-lt"/>
                  <a:ea typeface="Open Sans" pitchFamily="34" charset="0"/>
                  <a:cs typeface="Open Sans" pitchFamily="34" charset="0"/>
                </a:rPr>
                <a:t>Dolor </a:t>
              </a:r>
              <a:r>
                <a:rPr lang="en-US" sz="1100" dirty="0" err="1">
                  <a:latin typeface="+mn-lt"/>
                  <a:ea typeface="Open Sans" pitchFamily="34" charset="0"/>
                  <a:cs typeface="Open Sans" pitchFamily="34" charset="0"/>
                </a:rPr>
                <a:t>siamet</a:t>
              </a:r>
              <a:endParaRPr lang="en-US" sz="1100" dirty="0">
                <a:latin typeface="+mn-lt"/>
                <a:ea typeface="Open Sans" pitchFamily="34" charset="0"/>
                <a:cs typeface="Open Sans" pitchFamily="34" charset="0"/>
              </a:endParaRPr>
            </a:p>
          </p:txBody>
        </p:sp>
        <p:sp>
          <p:nvSpPr>
            <p:cNvPr id="10" name="Rectangle 9"/>
            <p:cNvSpPr/>
            <p:nvPr/>
          </p:nvSpPr>
          <p:spPr>
            <a:xfrm>
              <a:off x="628727" y="2428874"/>
              <a:ext cx="733233" cy="237829"/>
            </a:xfrm>
            <a:prstGeom prst="rect">
              <a:avLst/>
            </a:prstGeom>
          </p:spPr>
          <p:txBody>
            <a:bodyPr wrap="none">
              <a:spAutoFit/>
            </a:bodyPr>
            <a:lstStyle/>
            <a:p>
              <a:pPr algn="r" fontAlgn="auto">
                <a:spcBef>
                  <a:spcPts val="0"/>
                </a:spcBef>
                <a:spcAft>
                  <a:spcPts val="0"/>
                </a:spcAft>
                <a:defRPr/>
              </a:pPr>
              <a:r>
                <a:rPr lang="en-US" sz="1100" dirty="0" err="1">
                  <a:latin typeface="+mn-lt"/>
                  <a:ea typeface="Open Sans" pitchFamily="34" charset="0"/>
                  <a:cs typeface="Open Sans" pitchFamily="34" charset="0"/>
                </a:rPr>
                <a:t>Adipiscing</a:t>
              </a:r>
              <a:endParaRPr lang="en-US" sz="1100" dirty="0">
                <a:latin typeface="+mn-lt"/>
                <a:ea typeface="Open Sans" pitchFamily="34" charset="0"/>
                <a:cs typeface="Open Sans" pitchFamily="34" charset="0"/>
              </a:endParaRPr>
            </a:p>
          </p:txBody>
        </p:sp>
        <p:sp>
          <p:nvSpPr>
            <p:cNvPr id="11" name="Rectangle 10"/>
            <p:cNvSpPr/>
            <p:nvPr/>
          </p:nvSpPr>
          <p:spPr>
            <a:xfrm>
              <a:off x="515095" y="2786064"/>
              <a:ext cx="829404" cy="237829"/>
            </a:xfrm>
            <a:prstGeom prst="rect">
              <a:avLst/>
            </a:prstGeom>
          </p:spPr>
          <p:txBody>
            <a:bodyPr wrap="none">
              <a:spAutoFit/>
            </a:bodyPr>
            <a:lstStyle/>
            <a:p>
              <a:pPr algn="r" fontAlgn="auto">
                <a:spcBef>
                  <a:spcPts val="0"/>
                </a:spcBef>
                <a:spcAft>
                  <a:spcPts val="0"/>
                </a:spcAft>
                <a:defRPr/>
              </a:pPr>
              <a:r>
                <a:rPr lang="en-US" sz="1100" dirty="0" err="1">
                  <a:latin typeface="+mn-lt"/>
                  <a:ea typeface="Open Sans" pitchFamily="34" charset="0"/>
                  <a:cs typeface="Open Sans" pitchFamily="34" charset="0"/>
                </a:rPr>
                <a:t>Consecturer</a:t>
              </a:r>
              <a:endParaRPr lang="en-US" sz="1100" dirty="0">
                <a:latin typeface="+mn-lt"/>
                <a:ea typeface="Open Sans" pitchFamily="34" charset="0"/>
                <a:cs typeface="Open Sans" pitchFamily="34" charset="0"/>
              </a:endParaRPr>
            </a:p>
          </p:txBody>
        </p:sp>
        <p:sp>
          <p:nvSpPr>
            <p:cNvPr id="12" name="Rectangle 11"/>
            <p:cNvSpPr/>
            <p:nvPr/>
          </p:nvSpPr>
          <p:spPr>
            <a:xfrm>
              <a:off x="778683" y="3143254"/>
              <a:ext cx="581691" cy="237829"/>
            </a:xfrm>
            <a:prstGeom prst="rect">
              <a:avLst/>
            </a:prstGeom>
          </p:spPr>
          <p:txBody>
            <a:bodyPr wrap="none">
              <a:spAutoFit/>
            </a:bodyPr>
            <a:lstStyle/>
            <a:p>
              <a:pPr algn="r" fontAlgn="auto">
                <a:spcBef>
                  <a:spcPts val="0"/>
                </a:spcBef>
                <a:spcAft>
                  <a:spcPts val="0"/>
                </a:spcAft>
                <a:defRPr/>
              </a:pPr>
              <a:r>
                <a:rPr lang="en-US" sz="1100" dirty="0" err="1">
                  <a:latin typeface="+mn-lt"/>
                  <a:ea typeface="Open Sans" pitchFamily="34" charset="0"/>
                  <a:cs typeface="Open Sans" pitchFamily="34" charset="0"/>
                </a:rPr>
                <a:t>Sodales</a:t>
              </a:r>
              <a:endParaRPr lang="en-US" sz="1100" dirty="0">
                <a:latin typeface="+mn-lt"/>
                <a:ea typeface="Open Sans" pitchFamily="34" charset="0"/>
                <a:cs typeface="Open Sans" pitchFamily="34" charset="0"/>
              </a:endParaRPr>
            </a:p>
          </p:txBody>
        </p:sp>
        <p:sp>
          <p:nvSpPr>
            <p:cNvPr id="13" name="Rectangle 12"/>
            <p:cNvSpPr/>
            <p:nvPr/>
          </p:nvSpPr>
          <p:spPr>
            <a:xfrm>
              <a:off x="1474662" y="1714494"/>
              <a:ext cx="973047"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4" name="Rectangle 13"/>
            <p:cNvSpPr/>
            <p:nvPr/>
          </p:nvSpPr>
          <p:spPr>
            <a:xfrm>
              <a:off x="2498505" y="1714494"/>
              <a:ext cx="974635" cy="2857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5" name="Rectangle 14"/>
            <p:cNvSpPr/>
            <p:nvPr/>
          </p:nvSpPr>
          <p:spPr>
            <a:xfrm>
              <a:off x="3523935" y="1714494"/>
              <a:ext cx="974635"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6" name="Rectangle 15"/>
            <p:cNvSpPr/>
            <p:nvPr/>
          </p:nvSpPr>
          <p:spPr>
            <a:xfrm>
              <a:off x="4549366" y="1714494"/>
              <a:ext cx="974635"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7" name="Rectangle 16"/>
            <p:cNvSpPr/>
            <p:nvPr/>
          </p:nvSpPr>
          <p:spPr>
            <a:xfrm>
              <a:off x="5574796" y="1714494"/>
              <a:ext cx="973048" cy="2857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8" name="Rectangle 17"/>
            <p:cNvSpPr/>
            <p:nvPr/>
          </p:nvSpPr>
          <p:spPr>
            <a:xfrm>
              <a:off x="6604989" y="1714494"/>
              <a:ext cx="974635"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9" name="Rectangle 18"/>
            <p:cNvSpPr/>
            <p:nvPr/>
          </p:nvSpPr>
          <p:spPr>
            <a:xfrm>
              <a:off x="7643118" y="1714494"/>
              <a:ext cx="974635"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0" name="Rectangle 19"/>
            <p:cNvSpPr/>
            <p:nvPr/>
          </p:nvSpPr>
          <p:spPr>
            <a:xfrm>
              <a:off x="1474662" y="2071684"/>
              <a:ext cx="973047"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1" name="Rectangle 20"/>
            <p:cNvSpPr/>
            <p:nvPr/>
          </p:nvSpPr>
          <p:spPr>
            <a:xfrm>
              <a:off x="2498505" y="2071684"/>
              <a:ext cx="974635"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2" name="Rectangle 21"/>
            <p:cNvSpPr/>
            <p:nvPr/>
          </p:nvSpPr>
          <p:spPr>
            <a:xfrm>
              <a:off x="3523935" y="2071684"/>
              <a:ext cx="974635" cy="2857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3" name="Rectangle 22"/>
            <p:cNvSpPr/>
            <p:nvPr/>
          </p:nvSpPr>
          <p:spPr>
            <a:xfrm>
              <a:off x="4549366" y="2071684"/>
              <a:ext cx="974635"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4" name="Rectangle 23"/>
            <p:cNvSpPr/>
            <p:nvPr/>
          </p:nvSpPr>
          <p:spPr>
            <a:xfrm>
              <a:off x="5574796" y="2071684"/>
              <a:ext cx="973048"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5" name="Rectangle 24"/>
            <p:cNvSpPr/>
            <p:nvPr/>
          </p:nvSpPr>
          <p:spPr>
            <a:xfrm>
              <a:off x="6604989" y="2071684"/>
              <a:ext cx="974635"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6" name="Rectangle 25"/>
            <p:cNvSpPr/>
            <p:nvPr/>
          </p:nvSpPr>
          <p:spPr>
            <a:xfrm>
              <a:off x="7643118" y="2071684"/>
              <a:ext cx="974635"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7" name="Rectangle 26"/>
            <p:cNvSpPr/>
            <p:nvPr/>
          </p:nvSpPr>
          <p:spPr>
            <a:xfrm>
              <a:off x="1474662" y="2428874"/>
              <a:ext cx="973047"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8" name="Rectangle 27"/>
            <p:cNvSpPr/>
            <p:nvPr/>
          </p:nvSpPr>
          <p:spPr>
            <a:xfrm>
              <a:off x="2498505" y="2428874"/>
              <a:ext cx="974635"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9" name="Rectangle 28"/>
            <p:cNvSpPr/>
            <p:nvPr/>
          </p:nvSpPr>
          <p:spPr>
            <a:xfrm>
              <a:off x="3523935" y="2428874"/>
              <a:ext cx="974635"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0" name="Rectangle 29"/>
            <p:cNvSpPr/>
            <p:nvPr/>
          </p:nvSpPr>
          <p:spPr>
            <a:xfrm>
              <a:off x="4549366" y="2428874"/>
              <a:ext cx="974635"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1" name="Rectangle 30"/>
            <p:cNvSpPr/>
            <p:nvPr/>
          </p:nvSpPr>
          <p:spPr>
            <a:xfrm>
              <a:off x="5574796" y="2428874"/>
              <a:ext cx="973048" cy="2857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2" name="Rectangle 31"/>
            <p:cNvSpPr/>
            <p:nvPr/>
          </p:nvSpPr>
          <p:spPr>
            <a:xfrm>
              <a:off x="6604989" y="2428874"/>
              <a:ext cx="974635"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3" name="Rectangle 32"/>
            <p:cNvSpPr/>
            <p:nvPr/>
          </p:nvSpPr>
          <p:spPr>
            <a:xfrm>
              <a:off x="7643118" y="2428874"/>
              <a:ext cx="974635"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4" name="Rectangle 33"/>
            <p:cNvSpPr/>
            <p:nvPr/>
          </p:nvSpPr>
          <p:spPr>
            <a:xfrm>
              <a:off x="1474662" y="2786064"/>
              <a:ext cx="973047"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5" name="Rectangle 34"/>
            <p:cNvSpPr/>
            <p:nvPr/>
          </p:nvSpPr>
          <p:spPr>
            <a:xfrm>
              <a:off x="2498505" y="2786064"/>
              <a:ext cx="974635"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6" name="Rectangle 35"/>
            <p:cNvSpPr/>
            <p:nvPr/>
          </p:nvSpPr>
          <p:spPr>
            <a:xfrm>
              <a:off x="3523935" y="2786064"/>
              <a:ext cx="974635"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7" name="Rectangle 36"/>
            <p:cNvSpPr/>
            <p:nvPr/>
          </p:nvSpPr>
          <p:spPr>
            <a:xfrm>
              <a:off x="4549366" y="2786064"/>
              <a:ext cx="974635" cy="2857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8" name="Rectangle 37"/>
            <p:cNvSpPr/>
            <p:nvPr/>
          </p:nvSpPr>
          <p:spPr>
            <a:xfrm>
              <a:off x="5574796" y="2786064"/>
              <a:ext cx="973048"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9" name="Rectangle 38"/>
            <p:cNvSpPr/>
            <p:nvPr/>
          </p:nvSpPr>
          <p:spPr>
            <a:xfrm>
              <a:off x="6604989" y="2786064"/>
              <a:ext cx="974635" cy="2857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0" name="Rectangle 39"/>
            <p:cNvSpPr/>
            <p:nvPr/>
          </p:nvSpPr>
          <p:spPr>
            <a:xfrm>
              <a:off x="7643118" y="2786064"/>
              <a:ext cx="974635"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1" name="Rectangle 40"/>
            <p:cNvSpPr/>
            <p:nvPr/>
          </p:nvSpPr>
          <p:spPr>
            <a:xfrm>
              <a:off x="1474662" y="3143254"/>
              <a:ext cx="973047" cy="2857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2" name="Rectangle 41"/>
            <p:cNvSpPr/>
            <p:nvPr/>
          </p:nvSpPr>
          <p:spPr>
            <a:xfrm>
              <a:off x="2498505" y="3143254"/>
              <a:ext cx="974635"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3" name="Rectangle 42"/>
            <p:cNvSpPr/>
            <p:nvPr/>
          </p:nvSpPr>
          <p:spPr>
            <a:xfrm>
              <a:off x="3523935" y="3143254"/>
              <a:ext cx="974635"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4" name="Rectangle 43"/>
            <p:cNvSpPr/>
            <p:nvPr/>
          </p:nvSpPr>
          <p:spPr>
            <a:xfrm>
              <a:off x="4549366" y="3143254"/>
              <a:ext cx="974635"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5" name="Rectangle 44"/>
            <p:cNvSpPr/>
            <p:nvPr/>
          </p:nvSpPr>
          <p:spPr>
            <a:xfrm>
              <a:off x="5574796" y="3143254"/>
              <a:ext cx="973048"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6" name="Rectangle 45"/>
            <p:cNvSpPr/>
            <p:nvPr/>
          </p:nvSpPr>
          <p:spPr>
            <a:xfrm>
              <a:off x="6604989" y="3143254"/>
              <a:ext cx="974635" cy="2857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7" name="Rectangle 46"/>
            <p:cNvSpPr/>
            <p:nvPr/>
          </p:nvSpPr>
          <p:spPr>
            <a:xfrm>
              <a:off x="7643118" y="3143254"/>
              <a:ext cx="974635" cy="2857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8" name="Rectangle 47"/>
            <p:cNvSpPr/>
            <p:nvPr/>
          </p:nvSpPr>
          <p:spPr>
            <a:xfrm>
              <a:off x="1609451" y="1357304"/>
              <a:ext cx="639976" cy="265809"/>
            </a:xfrm>
            <a:prstGeom prst="rect">
              <a:avLst/>
            </a:prstGeom>
          </p:spPr>
          <p:txBody>
            <a:bodyPr wrap="none">
              <a:spAutoFit/>
            </a:bodyPr>
            <a:lstStyle/>
            <a:p>
              <a:pPr algn="ctr" fontAlgn="auto">
                <a:spcBef>
                  <a:spcPts val="0"/>
                </a:spcBef>
                <a:spcAft>
                  <a:spcPts val="0"/>
                </a:spcAft>
                <a:defRPr/>
              </a:pPr>
              <a:r>
                <a:rPr lang="en-US" sz="1300" dirty="0">
                  <a:latin typeface="+mn-lt"/>
                  <a:ea typeface="Open Sans" pitchFamily="34" charset="0"/>
                  <a:cs typeface="Open Sans" pitchFamily="34" charset="0"/>
                </a:rPr>
                <a:t>Sunday</a:t>
              </a:r>
            </a:p>
          </p:txBody>
        </p:sp>
        <p:sp>
          <p:nvSpPr>
            <p:cNvPr id="49" name="Rectangle 48"/>
            <p:cNvSpPr/>
            <p:nvPr/>
          </p:nvSpPr>
          <p:spPr>
            <a:xfrm>
              <a:off x="2606531" y="1357304"/>
              <a:ext cx="698263" cy="265809"/>
            </a:xfrm>
            <a:prstGeom prst="rect">
              <a:avLst/>
            </a:prstGeom>
          </p:spPr>
          <p:txBody>
            <a:bodyPr wrap="none">
              <a:spAutoFit/>
            </a:bodyPr>
            <a:lstStyle/>
            <a:p>
              <a:pPr algn="ctr" fontAlgn="auto">
                <a:spcBef>
                  <a:spcPts val="0"/>
                </a:spcBef>
                <a:spcAft>
                  <a:spcPts val="0"/>
                </a:spcAft>
                <a:defRPr/>
              </a:pPr>
              <a:r>
                <a:rPr lang="en-US" sz="1300" dirty="0">
                  <a:latin typeface="+mn-lt"/>
                  <a:ea typeface="Open Sans" pitchFamily="34" charset="0"/>
                  <a:cs typeface="Open Sans" pitchFamily="34" charset="0"/>
                </a:rPr>
                <a:t>Monday</a:t>
              </a:r>
            </a:p>
          </p:txBody>
        </p:sp>
        <p:sp>
          <p:nvSpPr>
            <p:cNvPr id="50" name="Rectangle 49"/>
            <p:cNvSpPr/>
            <p:nvPr/>
          </p:nvSpPr>
          <p:spPr>
            <a:xfrm>
              <a:off x="3694453" y="1357304"/>
              <a:ext cx="670109" cy="265809"/>
            </a:xfrm>
            <a:prstGeom prst="rect">
              <a:avLst/>
            </a:prstGeom>
          </p:spPr>
          <p:txBody>
            <a:bodyPr wrap="none">
              <a:spAutoFit/>
            </a:bodyPr>
            <a:lstStyle/>
            <a:p>
              <a:pPr algn="ctr" fontAlgn="auto">
                <a:spcBef>
                  <a:spcPts val="0"/>
                </a:spcBef>
                <a:spcAft>
                  <a:spcPts val="0"/>
                </a:spcAft>
                <a:defRPr/>
              </a:pPr>
              <a:r>
                <a:rPr lang="en-US" sz="1300" dirty="0">
                  <a:latin typeface="+mn-lt"/>
                  <a:ea typeface="Open Sans" pitchFamily="34" charset="0"/>
                  <a:cs typeface="Open Sans" pitchFamily="34" charset="0"/>
                </a:rPr>
                <a:t>Tuesday</a:t>
              </a:r>
            </a:p>
          </p:txBody>
        </p:sp>
        <p:sp>
          <p:nvSpPr>
            <p:cNvPr id="51" name="Rectangle 50"/>
            <p:cNvSpPr/>
            <p:nvPr/>
          </p:nvSpPr>
          <p:spPr>
            <a:xfrm>
              <a:off x="4551859" y="1357304"/>
              <a:ext cx="914094" cy="265809"/>
            </a:xfrm>
            <a:prstGeom prst="rect">
              <a:avLst/>
            </a:prstGeom>
          </p:spPr>
          <p:txBody>
            <a:bodyPr wrap="none">
              <a:spAutoFit/>
            </a:bodyPr>
            <a:lstStyle/>
            <a:p>
              <a:pPr algn="ctr" fontAlgn="auto">
                <a:spcBef>
                  <a:spcPts val="0"/>
                </a:spcBef>
                <a:spcAft>
                  <a:spcPts val="0"/>
                </a:spcAft>
                <a:defRPr/>
              </a:pPr>
              <a:r>
                <a:rPr lang="en-US" sz="1300" dirty="0">
                  <a:latin typeface="+mn-lt"/>
                  <a:ea typeface="Open Sans" pitchFamily="34" charset="0"/>
                  <a:cs typeface="Open Sans" pitchFamily="34" charset="0"/>
                </a:rPr>
                <a:t>Wednesday</a:t>
              </a:r>
            </a:p>
          </p:txBody>
        </p:sp>
        <p:sp>
          <p:nvSpPr>
            <p:cNvPr id="52" name="Rectangle 51"/>
            <p:cNvSpPr/>
            <p:nvPr/>
          </p:nvSpPr>
          <p:spPr>
            <a:xfrm>
              <a:off x="5694043" y="1357304"/>
              <a:ext cx="750428" cy="265809"/>
            </a:xfrm>
            <a:prstGeom prst="rect">
              <a:avLst/>
            </a:prstGeom>
          </p:spPr>
          <p:txBody>
            <a:bodyPr wrap="none">
              <a:spAutoFit/>
            </a:bodyPr>
            <a:lstStyle/>
            <a:p>
              <a:pPr algn="ctr" fontAlgn="auto">
                <a:spcBef>
                  <a:spcPts val="0"/>
                </a:spcBef>
                <a:spcAft>
                  <a:spcPts val="0"/>
                </a:spcAft>
                <a:defRPr/>
              </a:pPr>
              <a:r>
                <a:rPr lang="en-US" sz="1300" dirty="0">
                  <a:latin typeface="+mn-lt"/>
                  <a:ea typeface="Open Sans" pitchFamily="34" charset="0"/>
                  <a:cs typeface="Open Sans" pitchFamily="34" charset="0"/>
                </a:rPr>
                <a:t>Thursday</a:t>
              </a:r>
            </a:p>
          </p:txBody>
        </p:sp>
        <p:sp>
          <p:nvSpPr>
            <p:cNvPr id="53" name="Rectangle 52"/>
            <p:cNvSpPr/>
            <p:nvPr/>
          </p:nvSpPr>
          <p:spPr>
            <a:xfrm>
              <a:off x="6818900" y="1357304"/>
              <a:ext cx="556336" cy="265809"/>
            </a:xfrm>
            <a:prstGeom prst="rect">
              <a:avLst/>
            </a:prstGeom>
          </p:spPr>
          <p:txBody>
            <a:bodyPr wrap="none">
              <a:spAutoFit/>
            </a:bodyPr>
            <a:lstStyle/>
            <a:p>
              <a:pPr algn="ctr" fontAlgn="auto">
                <a:spcBef>
                  <a:spcPts val="0"/>
                </a:spcBef>
                <a:spcAft>
                  <a:spcPts val="0"/>
                </a:spcAft>
                <a:defRPr/>
              </a:pPr>
              <a:r>
                <a:rPr lang="en-US" sz="1300" dirty="0">
                  <a:latin typeface="+mn-lt"/>
                  <a:ea typeface="Open Sans" pitchFamily="34" charset="0"/>
                  <a:cs typeface="Open Sans" pitchFamily="34" charset="0"/>
                </a:rPr>
                <a:t>Friday</a:t>
              </a:r>
            </a:p>
          </p:txBody>
        </p:sp>
        <p:sp>
          <p:nvSpPr>
            <p:cNvPr id="54" name="Rectangle 53"/>
            <p:cNvSpPr/>
            <p:nvPr/>
          </p:nvSpPr>
          <p:spPr>
            <a:xfrm>
              <a:off x="7759632" y="1357304"/>
              <a:ext cx="730494" cy="265809"/>
            </a:xfrm>
            <a:prstGeom prst="rect">
              <a:avLst/>
            </a:prstGeom>
          </p:spPr>
          <p:txBody>
            <a:bodyPr wrap="none">
              <a:spAutoFit/>
            </a:bodyPr>
            <a:lstStyle/>
            <a:p>
              <a:pPr algn="ctr" fontAlgn="auto">
                <a:spcBef>
                  <a:spcPts val="0"/>
                </a:spcBef>
                <a:spcAft>
                  <a:spcPts val="0"/>
                </a:spcAft>
                <a:defRPr/>
              </a:pPr>
              <a:r>
                <a:rPr lang="en-US" sz="1300" dirty="0">
                  <a:latin typeface="+mn-lt"/>
                  <a:ea typeface="Open Sans" pitchFamily="34" charset="0"/>
                  <a:cs typeface="Open Sans" pitchFamily="34" charset="0"/>
                </a:rPr>
                <a:t>Saturday</a:t>
              </a:r>
            </a:p>
          </p:txBody>
        </p:sp>
      </p:grpSp>
    </p:spTree>
    <p:custDataLst>
      <p:tags r:id="rId1"/>
    </p:custDataLst>
    <p:extLst>
      <p:ext uri="{BB962C8B-B14F-4D97-AF65-F5344CB8AC3E}">
        <p14:creationId xmlns:p14="http://schemas.microsoft.com/office/powerpoint/2010/main" val="3363755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grpSp>
        <p:nvGrpSpPr>
          <p:cNvPr id="6" name="Group 32"/>
          <p:cNvGrpSpPr>
            <a:grpSpLocks/>
          </p:cNvGrpSpPr>
          <p:nvPr/>
        </p:nvGrpSpPr>
        <p:grpSpPr bwMode="auto">
          <a:xfrm>
            <a:off x="754380" y="2179320"/>
            <a:ext cx="4051300" cy="1316673"/>
            <a:chOff x="1071538" y="1571618"/>
            <a:chExt cx="3682852" cy="1196940"/>
          </a:xfrm>
        </p:grpSpPr>
        <p:grpSp>
          <p:nvGrpSpPr>
            <p:cNvPr id="7" name="Group 9"/>
            <p:cNvGrpSpPr>
              <a:grpSpLocks/>
            </p:cNvGrpSpPr>
            <p:nvPr/>
          </p:nvGrpSpPr>
          <p:grpSpPr bwMode="auto">
            <a:xfrm>
              <a:off x="1071538" y="1603542"/>
              <a:ext cx="507656" cy="507656"/>
              <a:chOff x="756065" y="1613335"/>
              <a:chExt cx="630946" cy="630946"/>
            </a:xfrm>
          </p:grpSpPr>
          <p:sp>
            <p:nvSpPr>
              <p:cNvPr id="11" name="Oval 10"/>
              <p:cNvSpPr/>
              <p:nvPr/>
            </p:nvSpPr>
            <p:spPr>
              <a:xfrm>
                <a:off x="756065" y="1613118"/>
                <a:ext cx="631349" cy="631355"/>
              </a:xfrm>
              <a:prstGeom prst="ellipse">
                <a:avLst/>
              </a:prstGeom>
              <a:noFill/>
              <a:ln>
                <a:solidFill>
                  <a:srgbClr val="4D3C2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2" name="Freeform 26"/>
              <p:cNvSpPr>
                <a:spLocks/>
              </p:cNvSpPr>
              <p:nvPr/>
            </p:nvSpPr>
            <p:spPr bwMode="auto">
              <a:xfrm>
                <a:off x="927712" y="1790686"/>
                <a:ext cx="274243" cy="28411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4D3C2F"/>
              </a:solidFill>
              <a:ln>
                <a:noFill/>
              </a:ln>
            </p:spPr>
            <p:txBody>
              <a:bodyPr/>
              <a:lstStyle/>
              <a:p>
                <a:pPr fontAlgn="auto">
                  <a:spcBef>
                    <a:spcPts val="0"/>
                  </a:spcBef>
                  <a:spcAft>
                    <a:spcPts val="0"/>
                  </a:spcAft>
                  <a:defRPr/>
                </a:pPr>
                <a:endParaRPr lang="en-US" dirty="0">
                  <a:cs typeface="+mn-cs"/>
                </a:endParaRPr>
              </a:p>
            </p:txBody>
          </p:sp>
        </p:grpSp>
        <p:sp>
          <p:nvSpPr>
            <p:cNvPr id="8" name="Rectangle 7"/>
            <p:cNvSpPr/>
            <p:nvPr/>
          </p:nvSpPr>
          <p:spPr>
            <a:xfrm>
              <a:off x="1611266" y="1571618"/>
              <a:ext cx="3143124" cy="400038"/>
            </a:xfrm>
            <a:prstGeom prst="rect">
              <a:avLst/>
            </a:prstGeom>
          </p:spPr>
          <p:txBody>
            <a:bodyPr>
              <a:spAutoFit/>
            </a:bodyPr>
            <a:lstStyle/>
            <a:p>
              <a:pPr fontAlgn="auto">
                <a:spcBef>
                  <a:spcPts val="0"/>
                </a:spcBef>
                <a:spcAft>
                  <a:spcPts val="0"/>
                </a:spcAft>
                <a:defRPr/>
              </a:pPr>
              <a:r>
                <a:rPr lang="en-US" sz="2200" dirty="0">
                  <a:ea typeface="Open Sans" pitchFamily="34" charset="0"/>
                  <a:cs typeface="Open Sans" pitchFamily="34" charset="0"/>
                </a:rPr>
                <a:t>Teamwork Strategy</a:t>
              </a:r>
            </a:p>
          </p:txBody>
        </p:sp>
        <p:sp>
          <p:nvSpPr>
            <p:cNvPr id="9" name="Rectangle 8"/>
            <p:cNvSpPr/>
            <p:nvPr/>
          </p:nvSpPr>
          <p:spPr>
            <a:xfrm>
              <a:off x="1611266" y="2214537"/>
              <a:ext cx="2643081" cy="554021"/>
            </a:xfrm>
            <a:prstGeom prst="rect">
              <a:avLst/>
            </a:prstGeom>
          </p:spPr>
          <p:txBody>
            <a:bodyPr>
              <a:spAutoFit/>
            </a:bodyPr>
            <a:lstStyle/>
            <a:p>
              <a:pPr fontAlgn="auto">
                <a:spcBef>
                  <a:spcPts val="0"/>
                </a:spcBef>
                <a:spcAft>
                  <a:spcPts val="0"/>
                </a:spcAft>
                <a:defRPr/>
              </a:pPr>
              <a:r>
                <a:rPr lang="ms-MY" sz="1100" dirty="0">
                  <a:ea typeface="Open Sans Light" pitchFamily="34" charset="0"/>
                  <a:cs typeface="Open Sans Light" pitchFamily="34" charset="0"/>
                </a:rPr>
                <a:t>Lorem ipsum dolor sit amet, consectetur adipiscing elit. Praesent sodales odio sit amet odio tristique quis tempus odio</a:t>
              </a:r>
            </a:p>
          </p:txBody>
        </p:sp>
        <p:sp>
          <p:nvSpPr>
            <p:cNvPr id="10" name="Rectangle 9"/>
            <p:cNvSpPr/>
            <p:nvPr/>
          </p:nvSpPr>
          <p:spPr>
            <a:xfrm>
              <a:off x="1611266" y="1928796"/>
              <a:ext cx="2143039" cy="215894"/>
            </a:xfrm>
            <a:prstGeom prst="rect">
              <a:avLst/>
            </a:prstGeom>
          </p:spPr>
          <p:txBody>
            <a:bodyPr>
              <a:spAutoFit/>
            </a:bodyPr>
            <a:lstStyle/>
            <a:p>
              <a:pPr fontAlgn="auto">
                <a:spcBef>
                  <a:spcPts val="0"/>
                </a:spcBef>
                <a:spcAft>
                  <a:spcPts val="0"/>
                </a:spcAft>
                <a:defRPr/>
              </a:pPr>
              <a:r>
                <a:rPr lang="ms-MY" sz="900" dirty="0">
                  <a:ea typeface="Open Sans Light" pitchFamily="34" charset="0"/>
                  <a:cs typeface="Open Sans Light" pitchFamily="34" charset="0"/>
                </a:rPr>
                <a:t>Lorem ipsum dolor sit amet, consectetur</a:t>
              </a:r>
            </a:p>
          </p:txBody>
        </p:sp>
      </p:grpSp>
      <p:grpSp>
        <p:nvGrpSpPr>
          <p:cNvPr id="13" name="Group 31"/>
          <p:cNvGrpSpPr>
            <a:grpSpLocks/>
          </p:cNvGrpSpPr>
          <p:nvPr/>
        </p:nvGrpSpPr>
        <p:grpSpPr bwMode="auto">
          <a:xfrm>
            <a:off x="754380" y="3829527"/>
            <a:ext cx="4051300" cy="1316673"/>
            <a:chOff x="1071538" y="3071816"/>
            <a:chExt cx="3682852" cy="1196940"/>
          </a:xfrm>
        </p:grpSpPr>
        <p:grpSp>
          <p:nvGrpSpPr>
            <p:cNvPr id="14" name="Group 13"/>
            <p:cNvGrpSpPr>
              <a:grpSpLocks/>
            </p:cNvGrpSpPr>
            <p:nvPr/>
          </p:nvGrpSpPr>
          <p:grpSpPr bwMode="auto">
            <a:xfrm>
              <a:off x="1071538" y="3103740"/>
              <a:ext cx="507656" cy="507656"/>
              <a:chOff x="756065" y="1613335"/>
              <a:chExt cx="630946" cy="630946"/>
            </a:xfrm>
          </p:grpSpPr>
          <p:sp>
            <p:nvSpPr>
              <p:cNvPr id="18" name="Oval 17"/>
              <p:cNvSpPr/>
              <p:nvPr/>
            </p:nvSpPr>
            <p:spPr>
              <a:xfrm>
                <a:off x="756065" y="1613118"/>
                <a:ext cx="631349" cy="631355"/>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9" name="Freeform 26"/>
              <p:cNvSpPr>
                <a:spLocks/>
              </p:cNvSpPr>
              <p:nvPr/>
            </p:nvSpPr>
            <p:spPr bwMode="auto">
              <a:xfrm>
                <a:off x="928174" y="1791560"/>
                <a:ext cx="273668" cy="283820"/>
              </a:xfrm>
              <a:custGeom>
                <a:avLst/>
                <a:gdLst>
                  <a:gd name="T0" fmla="*/ 102875 w 274"/>
                  <a:gd name="T1" fmla="*/ 283820 h 284"/>
                  <a:gd name="T2" fmla="*/ 79903 w 274"/>
                  <a:gd name="T3" fmla="*/ 272827 h 284"/>
                  <a:gd name="T4" fmla="*/ 8989 w 274"/>
                  <a:gd name="T5" fmla="*/ 177887 h 284"/>
                  <a:gd name="T6" fmla="*/ 13983 w 274"/>
                  <a:gd name="T7" fmla="*/ 138912 h 284"/>
                  <a:gd name="T8" fmla="*/ 52936 w 274"/>
                  <a:gd name="T9" fmla="*/ 144908 h 284"/>
                  <a:gd name="T10" fmla="*/ 99879 w 274"/>
                  <a:gd name="T11" fmla="*/ 206869 h 284"/>
                  <a:gd name="T12" fmla="*/ 218735 w 274"/>
                  <a:gd name="T13" fmla="*/ 16989 h 284"/>
                  <a:gd name="T14" fmla="*/ 256689 w 274"/>
                  <a:gd name="T15" fmla="*/ 7995 h 284"/>
                  <a:gd name="T16" fmla="*/ 265678 w 274"/>
                  <a:gd name="T17" fmla="*/ 46970 h 284"/>
                  <a:gd name="T18" fmla="*/ 125847 w 274"/>
                  <a:gd name="T19" fmla="*/ 270828 h 284"/>
                  <a:gd name="T20" fmla="*/ 103874 w 274"/>
                  <a:gd name="T21" fmla="*/ 283820 h 284"/>
                  <a:gd name="T22" fmla="*/ 102875 w 274"/>
                  <a:gd name="T23" fmla="*/ 283820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4"/>
                  <a:gd name="T37" fmla="*/ 0 h 284"/>
                  <a:gd name="T38" fmla="*/ 274 w 274"/>
                  <a:gd name="T39" fmla="*/ 284 h 2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latin typeface="+mn-lt"/>
                </a:endParaRPr>
              </a:p>
            </p:txBody>
          </p:sp>
        </p:grpSp>
        <p:sp>
          <p:nvSpPr>
            <p:cNvPr id="15" name="Rectangle 14"/>
            <p:cNvSpPr/>
            <p:nvPr/>
          </p:nvSpPr>
          <p:spPr>
            <a:xfrm>
              <a:off x="1611266" y="3071816"/>
              <a:ext cx="3143124" cy="400038"/>
            </a:xfrm>
            <a:prstGeom prst="rect">
              <a:avLst/>
            </a:prstGeom>
          </p:spPr>
          <p:txBody>
            <a:bodyPr>
              <a:spAutoFit/>
            </a:bodyPr>
            <a:lstStyle/>
            <a:p>
              <a:pPr fontAlgn="auto">
                <a:spcBef>
                  <a:spcPts val="0"/>
                </a:spcBef>
                <a:spcAft>
                  <a:spcPts val="0"/>
                </a:spcAft>
                <a:defRPr/>
              </a:pPr>
              <a:r>
                <a:rPr lang="en-US" sz="2200" dirty="0">
                  <a:ea typeface="Open Sans" pitchFamily="34" charset="0"/>
                  <a:cs typeface="Open Sans" pitchFamily="34" charset="0"/>
                </a:rPr>
                <a:t>Teamwork Strategy</a:t>
              </a:r>
            </a:p>
          </p:txBody>
        </p:sp>
        <p:sp>
          <p:nvSpPr>
            <p:cNvPr id="16" name="Rectangle 15"/>
            <p:cNvSpPr/>
            <p:nvPr/>
          </p:nvSpPr>
          <p:spPr>
            <a:xfrm>
              <a:off x="1611266" y="3714734"/>
              <a:ext cx="2643081" cy="554022"/>
            </a:xfrm>
            <a:prstGeom prst="rect">
              <a:avLst/>
            </a:prstGeom>
          </p:spPr>
          <p:txBody>
            <a:bodyPr>
              <a:spAutoFit/>
            </a:bodyPr>
            <a:lstStyle/>
            <a:p>
              <a:pPr fontAlgn="auto">
                <a:spcBef>
                  <a:spcPts val="0"/>
                </a:spcBef>
                <a:spcAft>
                  <a:spcPts val="0"/>
                </a:spcAft>
                <a:defRPr/>
              </a:pPr>
              <a:r>
                <a:rPr lang="ms-MY" sz="1100" dirty="0">
                  <a:ea typeface="Open Sans Light" pitchFamily="34" charset="0"/>
                  <a:cs typeface="Open Sans Light" pitchFamily="34" charset="0"/>
                </a:rPr>
                <a:t>Lorem ipsum dolor sit amet, consectetur adipiscing elit. Praesent sodales odio sit amet odio tristique quis tempus odio</a:t>
              </a:r>
            </a:p>
          </p:txBody>
        </p:sp>
        <p:sp>
          <p:nvSpPr>
            <p:cNvPr id="17" name="Rectangle 16"/>
            <p:cNvSpPr/>
            <p:nvPr/>
          </p:nvSpPr>
          <p:spPr>
            <a:xfrm>
              <a:off x="1611266" y="3428993"/>
              <a:ext cx="2143039" cy="215894"/>
            </a:xfrm>
            <a:prstGeom prst="rect">
              <a:avLst/>
            </a:prstGeom>
          </p:spPr>
          <p:txBody>
            <a:bodyPr>
              <a:spAutoFit/>
            </a:bodyPr>
            <a:lstStyle/>
            <a:p>
              <a:pPr fontAlgn="auto">
                <a:spcBef>
                  <a:spcPts val="0"/>
                </a:spcBef>
                <a:spcAft>
                  <a:spcPts val="0"/>
                </a:spcAft>
                <a:defRPr/>
              </a:pPr>
              <a:r>
                <a:rPr lang="ms-MY" sz="900" dirty="0">
                  <a:ea typeface="Open Sans Light" pitchFamily="34" charset="0"/>
                  <a:cs typeface="Open Sans Light" pitchFamily="34" charset="0"/>
                </a:rPr>
                <a:t>Lorem ipsum dolor sit amet, consectetur</a:t>
              </a:r>
            </a:p>
          </p:txBody>
        </p:sp>
      </p:grpSp>
      <p:grpSp>
        <p:nvGrpSpPr>
          <p:cNvPr id="20" name="Group 33"/>
          <p:cNvGrpSpPr>
            <a:grpSpLocks/>
          </p:cNvGrpSpPr>
          <p:nvPr/>
        </p:nvGrpSpPr>
        <p:grpSpPr bwMode="auto">
          <a:xfrm>
            <a:off x="5076348" y="2179320"/>
            <a:ext cx="4051300" cy="1316673"/>
            <a:chOff x="5000628" y="1571618"/>
            <a:chExt cx="3682852" cy="1196940"/>
          </a:xfrm>
        </p:grpSpPr>
        <p:grpSp>
          <p:nvGrpSpPr>
            <p:cNvPr id="21" name="Group 19"/>
            <p:cNvGrpSpPr>
              <a:grpSpLocks/>
            </p:cNvGrpSpPr>
            <p:nvPr/>
          </p:nvGrpSpPr>
          <p:grpSpPr bwMode="auto">
            <a:xfrm>
              <a:off x="5000628" y="1603542"/>
              <a:ext cx="507656" cy="507656"/>
              <a:chOff x="756065" y="1613335"/>
              <a:chExt cx="630946" cy="630946"/>
            </a:xfrm>
          </p:grpSpPr>
          <p:sp>
            <p:nvSpPr>
              <p:cNvPr id="25" name="Oval 24"/>
              <p:cNvSpPr/>
              <p:nvPr/>
            </p:nvSpPr>
            <p:spPr>
              <a:xfrm>
                <a:off x="756065" y="1613118"/>
                <a:ext cx="631349" cy="631355"/>
              </a:xfrm>
              <a:prstGeom prst="ellipse">
                <a:avLst/>
              </a:prstGeom>
              <a:noFill/>
              <a:ln>
                <a:solidFill>
                  <a:srgbClr val="C071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6" name="Freeform 26"/>
              <p:cNvSpPr>
                <a:spLocks/>
              </p:cNvSpPr>
              <p:nvPr/>
            </p:nvSpPr>
            <p:spPr bwMode="auto">
              <a:xfrm>
                <a:off x="927714" y="1790686"/>
                <a:ext cx="274241" cy="28411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C07156"/>
              </a:solidFill>
              <a:ln>
                <a:noFill/>
              </a:ln>
            </p:spPr>
            <p:txBody>
              <a:bodyPr/>
              <a:lstStyle/>
              <a:p>
                <a:pPr fontAlgn="auto">
                  <a:spcBef>
                    <a:spcPts val="0"/>
                  </a:spcBef>
                  <a:spcAft>
                    <a:spcPts val="0"/>
                  </a:spcAft>
                  <a:defRPr/>
                </a:pPr>
                <a:endParaRPr lang="en-US" dirty="0">
                  <a:cs typeface="+mn-cs"/>
                </a:endParaRPr>
              </a:p>
            </p:txBody>
          </p:sp>
        </p:grpSp>
        <p:sp>
          <p:nvSpPr>
            <p:cNvPr id="22" name="Rectangle 21"/>
            <p:cNvSpPr/>
            <p:nvPr/>
          </p:nvSpPr>
          <p:spPr>
            <a:xfrm>
              <a:off x="5540356" y="1571618"/>
              <a:ext cx="3143124" cy="400038"/>
            </a:xfrm>
            <a:prstGeom prst="rect">
              <a:avLst/>
            </a:prstGeom>
          </p:spPr>
          <p:txBody>
            <a:bodyPr>
              <a:spAutoFit/>
            </a:bodyPr>
            <a:lstStyle/>
            <a:p>
              <a:pPr fontAlgn="auto">
                <a:spcBef>
                  <a:spcPts val="0"/>
                </a:spcBef>
                <a:spcAft>
                  <a:spcPts val="0"/>
                </a:spcAft>
                <a:defRPr/>
              </a:pPr>
              <a:r>
                <a:rPr lang="en-US" sz="2200" dirty="0">
                  <a:ea typeface="Open Sans" pitchFamily="34" charset="0"/>
                  <a:cs typeface="Open Sans" pitchFamily="34" charset="0"/>
                </a:rPr>
                <a:t>Teamwork Strategy</a:t>
              </a:r>
            </a:p>
          </p:txBody>
        </p:sp>
        <p:sp>
          <p:nvSpPr>
            <p:cNvPr id="23" name="Rectangle 22"/>
            <p:cNvSpPr/>
            <p:nvPr/>
          </p:nvSpPr>
          <p:spPr>
            <a:xfrm>
              <a:off x="5540356" y="2214537"/>
              <a:ext cx="2643082" cy="554021"/>
            </a:xfrm>
            <a:prstGeom prst="rect">
              <a:avLst/>
            </a:prstGeom>
          </p:spPr>
          <p:txBody>
            <a:bodyPr>
              <a:spAutoFit/>
            </a:bodyPr>
            <a:lstStyle/>
            <a:p>
              <a:pPr fontAlgn="auto">
                <a:spcBef>
                  <a:spcPts val="0"/>
                </a:spcBef>
                <a:spcAft>
                  <a:spcPts val="0"/>
                </a:spcAft>
                <a:defRPr/>
              </a:pPr>
              <a:r>
                <a:rPr lang="ms-MY" sz="1100" dirty="0">
                  <a:ea typeface="Open Sans Light" pitchFamily="34" charset="0"/>
                  <a:cs typeface="Open Sans Light" pitchFamily="34" charset="0"/>
                </a:rPr>
                <a:t>Lorem ipsum dolor sit amet, consectetur adipiscing elit. Praesent sodales odio sit amet odio tristique quis tempus odio</a:t>
              </a:r>
            </a:p>
          </p:txBody>
        </p:sp>
        <p:sp>
          <p:nvSpPr>
            <p:cNvPr id="24" name="Rectangle 23"/>
            <p:cNvSpPr/>
            <p:nvPr/>
          </p:nvSpPr>
          <p:spPr>
            <a:xfrm>
              <a:off x="5540356" y="1928796"/>
              <a:ext cx="2143039" cy="215894"/>
            </a:xfrm>
            <a:prstGeom prst="rect">
              <a:avLst/>
            </a:prstGeom>
          </p:spPr>
          <p:txBody>
            <a:bodyPr>
              <a:spAutoFit/>
            </a:bodyPr>
            <a:lstStyle/>
            <a:p>
              <a:pPr fontAlgn="auto">
                <a:spcBef>
                  <a:spcPts val="0"/>
                </a:spcBef>
                <a:spcAft>
                  <a:spcPts val="0"/>
                </a:spcAft>
                <a:defRPr/>
              </a:pPr>
              <a:r>
                <a:rPr lang="ms-MY" sz="900" dirty="0">
                  <a:ea typeface="Open Sans Light" pitchFamily="34" charset="0"/>
                  <a:cs typeface="Open Sans Light" pitchFamily="34" charset="0"/>
                </a:rPr>
                <a:t>Lorem ipsum dolor sit amet, consectetur</a:t>
              </a:r>
            </a:p>
          </p:txBody>
        </p:sp>
      </p:grpSp>
      <p:grpSp>
        <p:nvGrpSpPr>
          <p:cNvPr id="27" name="Group 34"/>
          <p:cNvGrpSpPr>
            <a:grpSpLocks/>
          </p:cNvGrpSpPr>
          <p:nvPr/>
        </p:nvGrpSpPr>
        <p:grpSpPr bwMode="auto">
          <a:xfrm>
            <a:off x="5076348" y="3829527"/>
            <a:ext cx="4051300" cy="1316673"/>
            <a:chOff x="5000628" y="3071816"/>
            <a:chExt cx="3682852" cy="1196940"/>
          </a:xfrm>
        </p:grpSpPr>
        <p:grpSp>
          <p:nvGrpSpPr>
            <p:cNvPr id="28" name="Group 25"/>
            <p:cNvGrpSpPr>
              <a:grpSpLocks/>
            </p:cNvGrpSpPr>
            <p:nvPr/>
          </p:nvGrpSpPr>
          <p:grpSpPr bwMode="auto">
            <a:xfrm>
              <a:off x="5000628" y="3103740"/>
              <a:ext cx="507656" cy="507656"/>
              <a:chOff x="756065" y="1613335"/>
              <a:chExt cx="630946" cy="630946"/>
            </a:xfrm>
          </p:grpSpPr>
          <p:sp>
            <p:nvSpPr>
              <p:cNvPr id="32" name="Oval 31"/>
              <p:cNvSpPr/>
              <p:nvPr/>
            </p:nvSpPr>
            <p:spPr>
              <a:xfrm>
                <a:off x="756065" y="1613118"/>
                <a:ext cx="631349" cy="631355"/>
              </a:xfrm>
              <a:prstGeom prst="ellipse">
                <a:avLst/>
              </a:prstGeom>
              <a:noFill/>
              <a:ln>
                <a:solidFill>
                  <a:srgbClr val="E8C76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3" name="Freeform 26"/>
              <p:cNvSpPr>
                <a:spLocks/>
              </p:cNvSpPr>
              <p:nvPr/>
            </p:nvSpPr>
            <p:spPr bwMode="auto">
              <a:xfrm>
                <a:off x="928174" y="1791560"/>
                <a:ext cx="273668" cy="283820"/>
              </a:xfrm>
              <a:custGeom>
                <a:avLst/>
                <a:gdLst>
                  <a:gd name="T0" fmla="*/ 102875 w 274"/>
                  <a:gd name="T1" fmla="*/ 283820 h 284"/>
                  <a:gd name="T2" fmla="*/ 79903 w 274"/>
                  <a:gd name="T3" fmla="*/ 272827 h 284"/>
                  <a:gd name="T4" fmla="*/ 8989 w 274"/>
                  <a:gd name="T5" fmla="*/ 177887 h 284"/>
                  <a:gd name="T6" fmla="*/ 13983 w 274"/>
                  <a:gd name="T7" fmla="*/ 138912 h 284"/>
                  <a:gd name="T8" fmla="*/ 52936 w 274"/>
                  <a:gd name="T9" fmla="*/ 144908 h 284"/>
                  <a:gd name="T10" fmla="*/ 99879 w 274"/>
                  <a:gd name="T11" fmla="*/ 206869 h 284"/>
                  <a:gd name="T12" fmla="*/ 218735 w 274"/>
                  <a:gd name="T13" fmla="*/ 16989 h 284"/>
                  <a:gd name="T14" fmla="*/ 256689 w 274"/>
                  <a:gd name="T15" fmla="*/ 7995 h 284"/>
                  <a:gd name="T16" fmla="*/ 265678 w 274"/>
                  <a:gd name="T17" fmla="*/ 46970 h 284"/>
                  <a:gd name="T18" fmla="*/ 125847 w 274"/>
                  <a:gd name="T19" fmla="*/ 270828 h 284"/>
                  <a:gd name="T20" fmla="*/ 103874 w 274"/>
                  <a:gd name="T21" fmla="*/ 283820 h 284"/>
                  <a:gd name="T22" fmla="*/ 102875 w 274"/>
                  <a:gd name="T23" fmla="*/ 283820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4"/>
                  <a:gd name="T37" fmla="*/ 0 h 284"/>
                  <a:gd name="T38" fmla="*/ 274 w 274"/>
                  <a:gd name="T39" fmla="*/ 284 h 2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E8C767"/>
              </a:solidFill>
              <a:ln w="9525">
                <a:noFill/>
                <a:miter lim="800000"/>
                <a:headEnd/>
                <a:tailEnd/>
              </a:ln>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latin typeface="+mn-lt"/>
                </a:endParaRPr>
              </a:p>
            </p:txBody>
          </p:sp>
        </p:grpSp>
        <p:sp>
          <p:nvSpPr>
            <p:cNvPr id="29" name="Rectangle 28"/>
            <p:cNvSpPr/>
            <p:nvPr/>
          </p:nvSpPr>
          <p:spPr>
            <a:xfrm>
              <a:off x="5540356" y="3071816"/>
              <a:ext cx="3143124" cy="400038"/>
            </a:xfrm>
            <a:prstGeom prst="rect">
              <a:avLst/>
            </a:prstGeom>
          </p:spPr>
          <p:txBody>
            <a:bodyPr>
              <a:spAutoFit/>
            </a:bodyPr>
            <a:lstStyle/>
            <a:p>
              <a:pPr fontAlgn="auto">
                <a:spcBef>
                  <a:spcPts val="0"/>
                </a:spcBef>
                <a:spcAft>
                  <a:spcPts val="0"/>
                </a:spcAft>
                <a:defRPr/>
              </a:pPr>
              <a:r>
                <a:rPr lang="en-US" sz="2200" dirty="0">
                  <a:ea typeface="Open Sans" pitchFamily="34" charset="0"/>
                  <a:cs typeface="Open Sans" pitchFamily="34" charset="0"/>
                </a:rPr>
                <a:t>Teamwork Strategy</a:t>
              </a:r>
            </a:p>
          </p:txBody>
        </p:sp>
        <p:sp>
          <p:nvSpPr>
            <p:cNvPr id="30" name="Rectangle 29"/>
            <p:cNvSpPr/>
            <p:nvPr/>
          </p:nvSpPr>
          <p:spPr>
            <a:xfrm>
              <a:off x="5540356" y="3714734"/>
              <a:ext cx="2643082" cy="554022"/>
            </a:xfrm>
            <a:prstGeom prst="rect">
              <a:avLst/>
            </a:prstGeom>
          </p:spPr>
          <p:txBody>
            <a:bodyPr>
              <a:spAutoFit/>
            </a:bodyPr>
            <a:lstStyle/>
            <a:p>
              <a:pPr fontAlgn="auto">
                <a:spcBef>
                  <a:spcPts val="0"/>
                </a:spcBef>
                <a:spcAft>
                  <a:spcPts val="0"/>
                </a:spcAft>
                <a:defRPr/>
              </a:pPr>
              <a:r>
                <a:rPr lang="ms-MY" sz="1100" dirty="0">
                  <a:ea typeface="Open Sans Light" pitchFamily="34" charset="0"/>
                  <a:cs typeface="Open Sans Light" pitchFamily="34" charset="0"/>
                </a:rPr>
                <a:t>Lorem ipsum dolor sit amet, consectetur adipiscing elit. Praesent sodales odio sit amet odio tristique quis tempus odio</a:t>
              </a:r>
            </a:p>
          </p:txBody>
        </p:sp>
        <p:sp>
          <p:nvSpPr>
            <p:cNvPr id="31" name="Rectangle 30"/>
            <p:cNvSpPr/>
            <p:nvPr/>
          </p:nvSpPr>
          <p:spPr>
            <a:xfrm>
              <a:off x="5540356" y="3428993"/>
              <a:ext cx="2143039" cy="215894"/>
            </a:xfrm>
            <a:prstGeom prst="rect">
              <a:avLst/>
            </a:prstGeom>
          </p:spPr>
          <p:txBody>
            <a:bodyPr>
              <a:spAutoFit/>
            </a:bodyPr>
            <a:lstStyle/>
            <a:p>
              <a:pPr fontAlgn="auto">
                <a:spcBef>
                  <a:spcPts val="0"/>
                </a:spcBef>
                <a:spcAft>
                  <a:spcPts val="0"/>
                </a:spcAft>
                <a:defRPr/>
              </a:pPr>
              <a:r>
                <a:rPr lang="ms-MY" sz="900" dirty="0">
                  <a:ea typeface="Open Sans Light" pitchFamily="34" charset="0"/>
                  <a:cs typeface="Open Sans Light" pitchFamily="34" charset="0"/>
                </a:rPr>
                <a:t>Lorem ipsum dolor sit amet, consectetur</a:t>
              </a:r>
            </a:p>
          </p:txBody>
        </p:sp>
      </p:grpSp>
    </p:spTree>
    <p:custDataLst>
      <p:tags r:id="rId1"/>
    </p:custDataLst>
    <p:extLst>
      <p:ext uri="{BB962C8B-B14F-4D97-AF65-F5344CB8AC3E}">
        <p14:creationId xmlns:p14="http://schemas.microsoft.com/office/powerpoint/2010/main" val="3666726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grpSp>
        <p:nvGrpSpPr>
          <p:cNvPr id="6" name="Group 70"/>
          <p:cNvGrpSpPr>
            <a:grpSpLocks/>
          </p:cNvGrpSpPr>
          <p:nvPr/>
        </p:nvGrpSpPr>
        <p:grpSpPr bwMode="auto">
          <a:xfrm>
            <a:off x="511651" y="2069307"/>
            <a:ext cx="1892935" cy="3762188"/>
            <a:chOff x="458580" y="1241001"/>
            <a:chExt cx="1721238" cy="3420040"/>
          </a:xfrm>
        </p:grpSpPr>
        <p:sp>
          <p:nvSpPr>
            <p:cNvPr id="7" name="Rectangle 6"/>
            <p:cNvSpPr/>
            <p:nvPr/>
          </p:nvSpPr>
          <p:spPr>
            <a:xfrm>
              <a:off x="647616" y="3142753"/>
              <a:ext cx="1355864" cy="293775"/>
            </a:xfrm>
            <a:prstGeom prst="rect">
              <a:avLst/>
            </a:prstGeom>
          </p:spPr>
          <p:txBody>
            <a:bodyPr wrap="none">
              <a:spAutoFit/>
            </a:bodyPr>
            <a:lstStyle/>
            <a:p>
              <a:pPr algn="ctr" fontAlgn="auto">
                <a:spcBef>
                  <a:spcPts val="0"/>
                </a:spcBef>
                <a:spcAft>
                  <a:spcPts val="0"/>
                </a:spcAft>
                <a:defRPr/>
              </a:pPr>
              <a:r>
                <a:rPr lang="en-US" sz="1500" dirty="0" smtClean="0">
                  <a:solidFill>
                    <a:schemeClr val="accent1"/>
                  </a:solidFill>
                  <a:latin typeface="+mn-lt"/>
                  <a:ea typeface="Open Sans" pitchFamily="34" charset="0"/>
                  <a:cs typeface="Open Sans" pitchFamily="34" charset="0"/>
                </a:rPr>
                <a:t>TOM </a:t>
              </a:r>
              <a:r>
                <a:rPr lang="en-US" sz="1500" dirty="0">
                  <a:solidFill>
                    <a:schemeClr val="accent1"/>
                  </a:solidFill>
                  <a:latin typeface="+mn-lt"/>
                  <a:ea typeface="Open Sans" pitchFamily="34" charset="0"/>
                  <a:cs typeface="Open Sans" pitchFamily="34" charset="0"/>
                </a:rPr>
                <a:t>TORONTO</a:t>
              </a:r>
            </a:p>
          </p:txBody>
        </p:sp>
        <p:sp>
          <p:nvSpPr>
            <p:cNvPr id="11" name="Oval 10"/>
            <p:cNvSpPr/>
            <p:nvPr/>
          </p:nvSpPr>
          <p:spPr>
            <a:xfrm>
              <a:off x="458580" y="1241001"/>
              <a:ext cx="1721238" cy="172078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p:nvSpPr>
          <p:spPr>
            <a:xfrm>
              <a:off x="549087" y="1334660"/>
              <a:ext cx="1532283" cy="153346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t>Background</a:t>
              </a:r>
              <a:endParaRPr lang="en-US" sz="1400" dirty="0"/>
            </a:p>
          </p:txBody>
        </p:sp>
        <p:sp>
          <p:nvSpPr>
            <p:cNvPr id="13" name="Rectangle 12"/>
            <p:cNvSpPr/>
            <p:nvPr/>
          </p:nvSpPr>
          <p:spPr>
            <a:xfrm>
              <a:off x="571317" y="3499928"/>
              <a:ext cx="1500526" cy="1161113"/>
            </a:xfrm>
            <a:prstGeom prst="rect">
              <a:avLst/>
            </a:prstGeom>
          </p:spPr>
          <p:txBody>
            <a:bodyPr>
              <a:spAutoFit/>
            </a:bodyPr>
            <a:lstStyle/>
            <a:p>
              <a:pPr algn="ctr" fontAlgn="auto">
                <a:spcBef>
                  <a:spcPts val="0"/>
                </a:spcBef>
                <a:spcAft>
                  <a:spcPts val="0"/>
                </a:spcAft>
                <a:defRPr/>
              </a:pPr>
              <a:r>
                <a:rPr lang="ms-MY" sz="11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grpSp>
        <p:nvGrpSpPr>
          <p:cNvPr id="14" name="Group 71"/>
          <p:cNvGrpSpPr>
            <a:grpSpLocks/>
          </p:cNvGrpSpPr>
          <p:nvPr/>
        </p:nvGrpSpPr>
        <p:grpSpPr bwMode="auto">
          <a:xfrm>
            <a:off x="2847975" y="2069307"/>
            <a:ext cx="1892935" cy="3762188"/>
            <a:chOff x="2744596" y="1241001"/>
            <a:chExt cx="1721238" cy="3420040"/>
          </a:xfrm>
        </p:grpSpPr>
        <p:sp>
          <p:nvSpPr>
            <p:cNvPr id="15" name="Oval 14"/>
            <p:cNvSpPr/>
            <p:nvPr/>
          </p:nvSpPr>
          <p:spPr>
            <a:xfrm>
              <a:off x="2744596" y="1241001"/>
              <a:ext cx="1721238" cy="172078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Oval 15"/>
            <p:cNvSpPr/>
            <p:nvPr/>
          </p:nvSpPr>
          <p:spPr>
            <a:xfrm>
              <a:off x="2835103" y="1334660"/>
              <a:ext cx="1532283" cy="153346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t>Key Findings</a:t>
              </a:r>
              <a:endParaRPr lang="en-US" sz="1400" dirty="0"/>
            </a:p>
          </p:txBody>
        </p:sp>
        <p:sp>
          <p:nvSpPr>
            <p:cNvPr id="17" name="Rectangle 16"/>
            <p:cNvSpPr/>
            <p:nvPr/>
          </p:nvSpPr>
          <p:spPr>
            <a:xfrm>
              <a:off x="2962426" y="3142753"/>
              <a:ext cx="1342744" cy="293775"/>
            </a:xfrm>
            <a:prstGeom prst="rect">
              <a:avLst/>
            </a:prstGeom>
          </p:spPr>
          <p:txBody>
            <a:bodyPr wrap="none">
              <a:spAutoFit/>
            </a:bodyPr>
            <a:lstStyle/>
            <a:p>
              <a:pPr algn="ctr" fontAlgn="auto">
                <a:spcBef>
                  <a:spcPts val="0"/>
                </a:spcBef>
                <a:spcAft>
                  <a:spcPts val="0"/>
                </a:spcAft>
                <a:defRPr/>
              </a:pPr>
              <a:r>
                <a:rPr lang="en-US" sz="1500" dirty="0" smtClean="0">
                  <a:solidFill>
                    <a:schemeClr val="accent1"/>
                  </a:solidFill>
                  <a:latin typeface="+mn-lt"/>
                  <a:ea typeface="Open Sans" pitchFamily="34" charset="0"/>
                  <a:cs typeface="Open Sans" pitchFamily="34" charset="0"/>
                </a:rPr>
                <a:t>DONALD </a:t>
              </a:r>
              <a:r>
                <a:rPr lang="en-US" sz="1500" dirty="0">
                  <a:solidFill>
                    <a:schemeClr val="accent1"/>
                  </a:solidFill>
                  <a:latin typeface="+mn-lt"/>
                  <a:ea typeface="Open Sans" pitchFamily="34" charset="0"/>
                  <a:cs typeface="Open Sans" pitchFamily="34" charset="0"/>
                </a:rPr>
                <a:t>DUCK</a:t>
              </a:r>
            </a:p>
          </p:txBody>
        </p:sp>
        <p:sp>
          <p:nvSpPr>
            <p:cNvPr id="21" name="Rectangle 20"/>
            <p:cNvSpPr/>
            <p:nvPr/>
          </p:nvSpPr>
          <p:spPr>
            <a:xfrm>
              <a:off x="2857333" y="3499928"/>
              <a:ext cx="1500526" cy="1161113"/>
            </a:xfrm>
            <a:prstGeom prst="rect">
              <a:avLst/>
            </a:prstGeom>
          </p:spPr>
          <p:txBody>
            <a:bodyPr>
              <a:spAutoFit/>
            </a:bodyPr>
            <a:lstStyle/>
            <a:p>
              <a:pPr algn="ctr" fontAlgn="auto">
                <a:spcBef>
                  <a:spcPts val="0"/>
                </a:spcBef>
                <a:spcAft>
                  <a:spcPts val="0"/>
                </a:spcAft>
                <a:defRPr/>
              </a:pPr>
              <a:r>
                <a:rPr lang="ms-MY" sz="11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grpSp>
        <p:nvGrpSpPr>
          <p:cNvPr id="22" name="Group 72"/>
          <p:cNvGrpSpPr>
            <a:grpSpLocks/>
          </p:cNvGrpSpPr>
          <p:nvPr/>
        </p:nvGrpSpPr>
        <p:grpSpPr bwMode="auto">
          <a:xfrm>
            <a:off x="5194935" y="2069307"/>
            <a:ext cx="1892935" cy="3762188"/>
            <a:chOff x="4889825" y="1241001"/>
            <a:chExt cx="1721238" cy="3420040"/>
          </a:xfrm>
        </p:grpSpPr>
        <p:sp>
          <p:nvSpPr>
            <p:cNvPr id="23" name="Oval 22"/>
            <p:cNvSpPr/>
            <p:nvPr/>
          </p:nvSpPr>
          <p:spPr>
            <a:xfrm>
              <a:off x="4889825" y="1241001"/>
              <a:ext cx="1721238" cy="172078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Oval 23"/>
            <p:cNvSpPr/>
            <p:nvPr/>
          </p:nvSpPr>
          <p:spPr>
            <a:xfrm>
              <a:off x="4980333" y="1334660"/>
              <a:ext cx="1532282" cy="153346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t>Options</a:t>
              </a:r>
              <a:endParaRPr lang="en-US" sz="1400" dirty="0"/>
            </a:p>
          </p:txBody>
        </p:sp>
        <p:sp>
          <p:nvSpPr>
            <p:cNvPr id="25" name="Rectangle 24"/>
            <p:cNvSpPr/>
            <p:nvPr/>
          </p:nvSpPr>
          <p:spPr>
            <a:xfrm>
              <a:off x="5057926" y="3142753"/>
              <a:ext cx="1402507" cy="293775"/>
            </a:xfrm>
            <a:prstGeom prst="rect">
              <a:avLst/>
            </a:prstGeom>
          </p:spPr>
          <p:txBody>
            <a:bodyPr wrap="none">
              <a:spAutoFit/>
            </a:bodyPr>
            <a:lstStyle/>
            <a:p>
              <a:pPr algn="ctr" fontAlgn="auto">
                <a:spcBef>
                  <a:spcPts val="0"/>
                </a:spcBef>
                <a:spcAft>
                  <a:spcPts val="0"/>
                </a:spcAft>
                <a:defRPr/>
              </a:pPr>
              <a:r>
                <a:rPr lang="en-US" sz="1500" dirty="0" smtClean="0">
                  <a:solidFill>
                    <a:schemeClr val="accent1"/>
                  </a:solidFill>
                  <a:latin typeface="+mn-lt"/>
                  <a:ea typeface="Open Sans" pitchFamily="34" charset="0"/>
                  <a:cs typeface="Open Sans" pitchFamily="34" charset="0"/>
                </a:rPr>
                <a:t>MICKEY MOUSE</a:t>
              </a:r>
              <a:endParaRPr lang="en-US" sz="1500" dirty="0">
                <a:solidFill>
                  <a:schemeClr val="accent1"/>
                </a:solidFill>
                <a:latin typeface="+mn-lt"/>
                <a:ea typeface="Open Sans" pitchFamily="34" charset="0"/>
                <a:cs typeface="Open Sans" pitchFamily="34" charset="0"/>
              </a:endParaRPr>
            </a:p>
          </p:txBody>
        </p:sp>
        <p:sp>
          <p:nvSpPr>
            <p:cNvPr id="29" name="Rectangle 28"/>
            <p:cNvSpPr/>
            <p:nvPr/>
          </p:nvSpPr>
          <p:spPr>
            <a:xfrm>
              <a:off x="5000975" y="3499928"/>
              <a:ext cx="1500526" cy="1161113"/>
            </a:xfrm>
            <a:prstGeom prst="rect">
              <a:avLst/>
            </a:prstGeom>
          </p:spPr>
          <p:txBody>
            <a:bodyPr>
              <a:spAutoFit/>
            </a:bodyPr>
            <a:lstStyle/>
            <a:p>
              <a:pPr algn="ctr" fontAlgn="auto">
                <a:spcBef>
                  <a:spcPts val="0"/>
                </a:spcBef>
                <a:spcAft>
                  <a:spcPts val="0"/>
                </a:spcAft>
                <a:defRPr/>
              </a:pPr>
              <a:r>
                <a:rPr lang="ms-MY" sz="11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grpSp>
        <p:nvGrpSpPr>
          <p:cNvPr id="30" name="Group 73"/>
          <p:cNvGrpSpPr>
            <a:grpSpLocks/>
          </p:cNvGrpSpPr>
          <p:nvPr/>
        </p:nvGrpSpPr>
        <p:grpSpPr bwMode="auto">
          <a:xfrm>
            <a:off x="7541895" y="2069307"/>
            <a:ext cx="1892935" cy="3762188"/>
            <a:chOff x="7030876" y="1241001"/>
            <a:chExt cx="1721238" cy="3420040"/>
          </a:xfrm>
        </p:grpSpPr>
        <p:sp>
          <p:nvSpPr>
            <p:cNvPr id="31" name="Oval 30"/>
            <p:cNvSpPr/>
            <p:nvPr/>
          </p:nvSpPr>
          <p:spPr>
            <a:xfrm>
              <a:off x="7030876" y="1241001"/>
              <a:ext cx="1721238" cy="172078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Oval 31"/>
            <p:cNvSpPr/>
            <p:nvPr/>
          </p:nvSpPr>
          <p:spPr>
            <a:xfrm>
              <a:off x="7121383" y="1334660"/>
              <a:ext cx="1532283" cy="1533466"/>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smtClean="0"/>
                <a:t>Next Steps</a:t>
              </a:r>
              <a:endParaRPr lang="en-US" sz="1400" dirty="0"/>
            </a:p>
          </p:txBody>
        </p:sp>
        <p:sp>
          <p:nvSpPr>
            <p:cNvPr id="33" name="Rectangle 32"/>
            <p:cNvSpPr/>
            <p:nvPr/>
          </p:nvSpPr>
          <p:spPr>
            <a:xfrm>
              <a:off x="7227240" y="3142753"/>
              <a:ext cx="1288814" cy="293775"/>
            </a:xfrm>
            <a:prstGeom prst="rect">
              <a:avLst/>
            </a:prstGeom>
          </p:spPr>
          <p:txBody>
            <a:bodyPr wrap="none">
              <a:spAutoFit/>
            </a:bodyPr>
            <a:lstStyle/>
            <a:p>
              <a:pPr algn="ctr" fontAlgn="auto">
                <a:spcBef>
                  <a:spcPts val="0"/>
                </a:spcBef>
                <a:spcAft>
                  <a:spcPts val="0"/>
                </a:spcAft>
                <a:defRPr/>
              </a:pPr>
              <a:r>
                <a:rPr lang="en-US" sz="1500" dirty="0" smtClean="0">
                  <a:solidFill>
                    <a:schemeClr val="accent1"/>
                  </a:solidFill>
                  <a:latin typeface="+mn-lt"/>
                  <a:ea typeface="Open Sans" pitchFamily="34" charset="0"/>
                  <a:cs typeface="Open Sans" pitchFamily="34" charset="0"/>
                </a:rPr>
                <a:t>ROGER RABBIT</a:t>
              </a:r>
              <a:endParaRPr lang="en-US" sz="1500" dirty="0">
                <a:solidFill>
                  <a:schemeClr val="accent1"/>
                </a:solidFill>
                <a:latin typeface="+mn-lt"/>
                <a:ea typeface="Open Sans" pitchFamily="34" charset="0"/>
                <a:cs typeface="Open Sans" pitchFamily="34" charset="0"/>
              </a:endParaRPr>
            </a:p>
          </p:txBody>
        </p:sp>
        <p:sp>
          <p:nvSpPr>
            <p:cNvPr id="37" name="Rectangle 36"/>
            <p:cNvSpPr/>
            <p:nvPr/>
          </p:nvSpPr>
          <p:spPr>
            <a:xfrm>
              <a:off x="7143613" y="3499928"/>
              <a:ext cx="1500526" cy="1161113"/>
            </a:xfrm>
            <a:prstGeom prst="rect">
              <a:avLst/>
            </a:prstGeom>
          </p:spPr>
          <p:txBody>
            <a:bodyPr>
              <a:spAutoFit/>
            </a:bodyPr>
            <a:lstStyle/>
            <a:p>
              <a:pPr algn="ctr" fontAlgn="auto">
                <a:spcBef>
                  <a:spcPts val="0"/>
                </a:spcBef>
                <a:spcAft>
                  <a:spcPts val="0"/>
                </a:spcAft>
                <a:defRPr/>
              </a:pPr>
              <a:r>
                <a:rPr lang="ms-MY" sz="11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spTree>
    <p:custDataLst>
      <p:tags r:id="rId1"/>
    </p:custDataLst>
    <p:extLst>
      <p:ext uri="{BB962C8B-B14F-4D97-AF65-F5344CB8AC3E}">
        <p14:creationId xmlns:p14="http://schemas.microsoft.com/office/powerpoint/2010/main" val="762333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grpSp>
        <p:nvGrpSpPr>
          <p:cNvPr id="6" name="Group 21"/>
          <p:cNvGrpSpPr>
            <a:grpSpLocks/>
          </p:cNvGrpSpPr>
          <p:nvPr/>
        </p:nvGrpSpPr>
        <p:grpSpPr bwMode="auto">
          <a:xfrm>
            <a:off x="707232" y="2486659"/>
            <a:ext cx="2514600" cy="1083766"/>
            <a:chOff x="642910" y="1785932"/>
            <a:chExt cx="2286016" cy="985106"/>
          </a:xfrm>
        </p:grpSpPr>
        <p:sp>
          <p:nvSpPr>
            <p:cNvPr id="7" name="Rectangle 6"/>
            <p:cNvSpPr/>
            <p:nvPr/>
          </p:nvSpPr>
          <p:spPr>
            <a:xfrm>
              <a:off x="642910" y="2071643"/>
              <a:ext cx="2286016" cy="699395"/>
            </a:xfrm>
            <a:prstGeom prst="rect">
              <a:avLst/>
            </a:prstGeom>
          </p:spPr>
          <p:txBody>
            <a:bodyPr>
              <a:spAutoFit/>
            </a:bodyPr>
            <a:lstStyle/>
            <a:p>
              <a:pPr fontAlgn="auto">
                <a:spcBef>
                  <a:spcPts val="0"/>
                </a:spcBef>
                <a:spcAft>
                  <a:spcPts val="0"/>
                </a:spcAft>
                <a:defRPr/>
              </a:pPr>
              <a:r>
                <a:rPr lang="ms-MY" sz="1100" dirty="0">
                  <a:latin typeface="+mn-lt"/>
                  <a:ea typeface="Open Sans Light" pitchFamily="34" charset="0"/>
                  <a:cs typeface="Open Sans Light" pitchFamily="34" charset="0"/>
                </a:rPr>
                <a:t>Lorem ipsum dolor sit amet, consectetur adipiscing elit. Praesent sodales odio sit amet odio tristique quis tempus odio</a:t>
              </a:r>
            </a:p>
          </p:txBody>
        </p:sp>
        <p:sp>
          <p:nvSpPr>
            <p:cNvPr id="8" name="Rectangle 7"/>
            <p:cNvSpPr/>
            <p:nvPr/>
          </p:nvSpPr>
          <p:spPr>
            <a:xfrm>
              <a:off x="642910" y="1785932"/>
              <a:ext cx="1928825" cy="293746"/>
            </a:xfrm>
            <a:prstGeom prst="rect">
              <a:avLst/>
            </a:prstGeom>
          </p:spPr>
          <p:txBody>
            <a:bodyPr>
              <a:spAutoFit/>
            </a:bodyPr>
            <a:lstStyle/>
            <a:p>
              <a:pPr fontAlgn="auto">
                <a:spcBef>
                  <a:spcPts val="0"/>
                </a:spcBef>
                <a:spcAft>
                  <a:spcPts val="0"/>
                </a:spcAft>
                <a:defRPr/>
              </a:pPr>
              <a:r>
                <a:rPr lang="en-US" sz="1500" dirty="0">
                  <a:latin typeface="+mn-lt"/>
                  <a:ea typeface="Open Sans" pitchFamily="34" charset="0"/>
                  <a:cs typeface="Open Sans" pitchFamily="34" charset="0"/>
                </a:rPr>
                <a:t>STRENGTH</a:t>
              </a:r>
            </a:p>
          </p:txBody>
        </p:sp>
      </p:grpSp>
      <p:grpSp>
        <p:nvGrpSpPr>
          <p:cNvPr id="9" name="Group 22"/>
          <p:cNvGrpSpPr>
            <a:grpSpLocks/>
          </p:cNvGrpSpPr>
          <p:nvPr/>
        </p:nvGrpSpPr>
        <p:grpSpPr bwMode="auto">
          <a:xfrm>
            <a:off x="707232" y="4058285"/>
            <a:ext cx="2514600" cy="1093153"/>
            <a:chOff x="642910" y="3214692"/>
            <a:chExt cx="2286016" cy="993638"/>
          </a:xfrm>
        </p:grpSpPr>
        <p:sp>
          <p:nvSpPr>
            <p:cNvPr id="10" name="Rectangle 9"/>
            <p:cNvSpPr/>
            <p:nvPr/>
          </p:nvSpPr>
          <p:spPr>
            <a:xfrm>
              <a:off x="642910" y="3500403"/>
              <a:ext cx="2286016" cy="707927"/>
            </a:xfrm>
            <a:prstGeom prst="rect">
              <a:avLst/>
            </a:prstGeom>
          </p:spPr>
          <p:txBody>
            <a:bodyPr>
              <a:spAutoFit/>
            </a:bodyPr>
            <a:lstStyle/>
            <a:p>
              <a:pPr fontAlgn="auto">
                <a:spcBef>
                  <a:spcPts val="0"/>
                </a:spcBef>
                <a:spcAft>
                  <a:spcPts val="0"/>
                </a:spcAft>
                <a:defRPr/>
              </a:pPr>
              <a:r>
                <a:rPr lang="ms-MY" sz="1100" dirty="0">
                  <a:latin typeface="+mn-lt"/>
                  <a:ea typeface="Open Sans Light" pitchFamily="34" charset="0"/>
                  <a:cs typeface="Open Sans Light" pitchFamily="34" charset="0"/>
                </a:rPr>
                <a:t>Lorem ipsum dolor sit amet, consectetur adipiscing elit. Praesent sodales odio sit amet odio tristique quis tempus odio</a:t>
              </a:r>
            </a:p>
          </p:txBody>
        </p:sp>
        <p:sp>
          <p:nvSpPr>
            <p:cNvPr id="11" name="Rectangle 10"/>
            <p:cNvSpPr/>
            <p:nvPr/>
          </p:nvSpPr>
          <p:spPr>
            <a:xfrm>
              <a:off x="642910" y="3214692"/>
              <a:ext cx="1928825" cy="293746"/>
            </a:xfrm>
            <a:prstGeom prst="rect">
              <a:avLst/>
            </a:prstGeom>
          </p:spPr>
          <p:txBody>
            <a:bodyPr>
              <a:spAutoFit/>
            </a:bodyPr>
            <a:lstStyle/>
            <a:p>
              <a:pPr fontAlgn="auto">
                <a:spcBef>
                  <a:spcPts val="0"/>
                </a:spcBef>
                <a:spcAft>
                  <a:spcPts val="0"/>
                </a:spcAft>
                <a:defRPr/>
              </a:pPr>
              <a:r>
                <a:rPr lang="en-US" sz="1500" dirty="0">
                  <a:latin typeface="+mn-lt"/>
                  <a:ea typeface="Open Sans" pitchFamily="34" charset="0"/>
                  <a:cs typeface="Open Sans" pitchFamily="34" charset="0"/>
                </a:rPr>
                <a:t>OPPORTUNITIES</a:t>
              </a:r>
            </a:p>
          </p:txBody>
        </p:sp>
      </p:grpSp>
      <p:grpSp>
        <p:nvGrpSpPr>
          <p:cNvPr id="12" name="Group 23"/>
          <p:cNvGrpSpPr>
            <a:grpSpLocks/>
          </p:cNvGrpSpPr>
          <p:nvPr/>
        </p:nvGrpSpPr>
        <p:grpSpPr bwMode="auto">
          <a:xfrm>
            <a:off x="6836569" y="4058285"/>
            <a:ext cx="2514600" cy="1093153"/>
            <a:chOff x="6215074" y="3214692"/>
            <a:chExt cx="2286016" cy="993638"/>
          </a:xfrm>
        </p:grpSpPr>
        <p:sp>
          <p:nvSpPr>
            <p:cNvPr id="13" name="Rectangle 12"/>
            <p:cNvSpPr/>
            <p:nvPr/>
          </p:nvSpPr>
          <p:spPr>
            <a:xfrm>
              <a:off x="6215074" y="3500403"/>
              <a:ext cx="2286016" cy="707927"/>
            </a:xfrm>
            <a:prstGeom prst="rect">
              <a:avLst/>
            </a:prstGeom>
          </p:spPr>
          <p:txBody>
            <a:bodyPr>
              <a:spAutoFit/>
            </a:bodyPr>
            <a:lstStyle/>
            <a:p>
              <a:pPr algn="r" fontAlgn="auto">
                <a:spcBef>
                  <a:spcPts val="0"/>
                </a:spcBef>
                <a:spcAft>
                  <a:spcPts val="0"/>
                </a:spcAft>
                <a:defRPr/>
              </a:pPr>
              <a:r>
                <a:rPr lang="ms-MY" sz="1100" dirty="0">
                  <a:latin typeface="+mn-lt"/>
                  <a:ea typeface="Open Sans Light" pitchFamily="34" charset="0"/>
                  <a:cs typeface="Open Sans Light" pitchFamily="34" charset="0"/>
                </a:rPr>
                <a:t>Lorem ipsum dolor sit amet, consectetur adipiscing elit. Praesent sodales odio sit amet odio tristique quis tempus odio</a:t>
              </a:r>
            </a:p>
          </p:txBody>
        </p:sp>
        <p:sp>
          <p:nvSpPr>
            <p:cNvPr id="14" name="Rectangle 13"/>
            <p:cNvSpPr/>
            <p:nvPr/>
          </p:nvSpPr>
          <p:spPr>
            <a:xfrm>
              <a:off x="6572263" y="3214692"/>
              <a:ext cx="1928827" cy="293746"/>
            </a:xfrm>
            <a:prstGeom prst="rect">
              <a:avLst/>
            </a:prstGeom>
          </p:spPr>
          <p:txBody>
            <a:bodyPr>
              <a:spAutoFit/>
            </a:bodyPr>
            <a:lstStyle/>
            <a:p>
              <a:pPr algn="r" fontAlgn="auto">
                <a:spcBef>
                  <a:spcPts val="0"/>
                </a:spcBef>
                <a:spcAft>
                  <a:spcPts val="0"/>
                </a:spcAft>
                <a:defRPr/>
              </a:pPr>
              <a:r>
                <a:rPr lang="en-US" sz="1500" dirty="0">
                  <a:latin typeface="+mn-lt"/>
                  <a:ea typeface="Open Sans" pitchFamily="34" charset="0"/>
                  <a:cs typeface="Open Sans" pitchFamily="34" charset="0"/>
                </a:rPr>
                <a:t>THREATS</a:t>
              </a:r>
            </a:p>
          </p:txBody>
        </p:sp>
      </p:grpSp>
      <p:grpSp>
        <p:nvGrpSpPr>
          <p:cNvPr id="15" name="Group 24"/>
          <p:cNvGrpSpPr>
            <a:grpSpLocks/>
          </p:cNvGrpSpPr>
          <p:nvPr/>
        </p:nvGrpSpPr>
        <p:grpSpPr bwMode="auto">
          <a:xfrm>
            <a:off x="6836569" y="2486660"/>
            <a:ext cx="2514600" cy="1093153"/>
            <a:chOff x="6215074" y="1785932"/>
            <a:chExt cx="2286016" cy="993638"/>
          </a:xfrm>
        </p:grpSpPr>
        <p:sp>
          <p:nvSpPr>
            <p:cNvPr id="16" name="Rectangle 15"/>
            <p:cNvSpPr/>
            <p:nvPr/>
          </p:nvSpPr>
          <p:spPr>
            <a:xfrm>
              <a:off x="6215074" y="2071643"/>
              <a:ext cx="2286016" cy="707927"/>
            </a:xfrm>
            <a:prstGeom prst="rect">
              <a:avLst/>
            </a:prstGeom>
          </p:spPr>
          <p:txBody>
            <a:bodyPr>
              <a:spAutoFit/>
            </a:bodyPr>
            <a:lstStyle/>
            <a:p>
              <a:pPr algn="r" fontAlgn="auto">
                <a:spcBef>
                  <a:spcPts val="0"/>
                </a:spcBef>
                <a:spcAft>
                  <a:spcPts val="0"/>
                </a:spcAft>
                <a:defRPr/>
              </a:pPr>
              <a:r>
                <a:rPr lang="ms-MY" sz="1100" dirty="0">
                  <a:latin typeface="+mn-lt"/>
                  <a:ea typeface="Open Sans Light" pitchFamily="34" charset="0"/>
                  <a:cs typeface="Open Sans Light" pitchFamily="34" charset="0"/>
                </a:rPr>
                <a:t>Lorem ipsum dolor sit amet, consectetur adipiscing elit. Praesent sodales odio sit amet odio tristique quis tempus odio</a:t>
              </a:r>
            </a:p>
          </p:txBody>
        </p:sp>
        <p:sp>
          <p:nvSpPr>
            <p:cNvPr id="17" name="Rectangle 16"/>
            <p:cNvSpPr/>
            <p:nvPr/>
          </p:nvSpPr>
          <p:spPr>
            <a:xfrm>
              <a:off x="6572263" y="1785932"/>
              <a:ext cx="1928827" cy="293746"/>
            </a:xfrm>
            <a:prstGeom prst="rect">
              <a:avLst/>
            </a:prstGeom>
          </p:spPr>
          <p:txBody>
            <a:bodyPr>
              <a:spAutoFit/>
            </a:bodyPr>
            <a:lstStyle/>
            <a:p>
              <a:pPr algn="r" fontAlgn="auto">
                <a:spcBef>
                  <a:spcPts val="0"/>
                </a:spcBef>
                <a:spcAft>
                  <a:spcPts val="0"/>
                </a:spcAft>
                <a:defRPr/>
              </a:pPr>
              <a:r>
                <a:rPr lang="en-US" sz="1500" dirty="0">
                  <a:latin typeface="+mn-lt"/>
                  <a:ea typeface="Open Sans" pitchFamily="34" charset="0"/>
                  <a:cs typeface="Open Sans" pitchFamily="34" charset="0"/>
                </a:rPr>
                <a:t>WEAKNESSES</a:t>
              </a:r>
            </a:p>
          </p:txBody>
        </p:sp>
      </p:grpSp>
      <p:grpSp>
        <p:nvGrpSpPr>
          <p:cNvPr id="18" name="Group 24"/>
          <p:cNvGrpSpPr>
            <a:grpSpLocks/>
          </p:cNvGrpSpPr>
          <p:nvPr/>
        </p:nvGrpSpPr>
        <p:grpSpPr bwMode="auto">
          <a:xfrm>
            <a:off x="2593182" y="2172335"/>
            <a:ext cx="5039678" cy="3359785"/>
            <a:chOff x="2357422" y="1500180"/>
            <a:chExt cx="4582274" cy="3054850"/>
          </a:xfrm>
        </p:grpSpPr>
        <p:graphicFrame>
          <p:nvGraphicFramePr>
            <p:cNvPr id="19" name="Diagram 18"/>
            <p:cNvGraphicFramePr/>
            <p:nvPr>
              <p:extLst>
                <p:ext uri="{D42A27DB-BD31-4B8C-83A1-F6EECF244321}">
                  <p14:modId xmlns:p14="http://schemas.microsoft.com/office/powerpoint/2010/main" val="3658182577"/>
                </p:ext>
              </p:extLst>
            </p:nvPr>
          </p:nvGraphicFramePr>
          <p:xfrm>
            <a:off x="2357422" y="1500180"/>
            <a:ext cx="4582274" cy="305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Rectangle 17"/>
            <p:cNvSpPr>
              <a:spLocks noChangeArrowheads="1"/>
            </p:cNvSpPr>
            <p:nvPr/>
          </p:nvSpPr>
          <p:spPr bwMode="auto">
            <a:xfrm>
              <a:off x="3428992" y="1785932"/>
              <a:ext cx="92869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6600">
                  <a:solidFill>
                    <a:schemeClr val="bg1"/>
                  </a:solidFill>
                  <a:latin typeface="Open Sans" pitchFamily="34" charset="0"/>
                  <a:cs typeface="Open Sans" pitchFamily="34" charset="0"/>
                </a:rPr>
                <a:t>S</a:t>
              </a:r>
            </a:p>
          </p:txBody>
        </p:sp>
        <p:sp>
          <p:nvSpPr>
            <p:cNvPr id="21" name="Rectangle 18"/>
            <p:cNvSpPr>
              <a:spLocks noChangeArrowheads="1"/>
            </p:cNvSpPr>
            <p:nvPr/>
          </p:nvSpPr>
          <p:spPr bwMode="auto">
            <a:xfrm>
              <a:off x="4929190" y="1785932"/>
              <a:ext cx="92869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6600" dirty="0">
                  <a:solidFill>
                    <a:schemeClr val="bg1"/>
                  </a:solidFill>
                  <a:latin typeface="Open Sans" pitchFamily="34" charset="0"/>
                  <a:cs typeface="Open Sans" pitchFamily="34" charset="0"/>
                </a:rPr>
                <a:t>W</a:t>
              </a:r>
            </a:p>
          </p:txBody>
        </p:sp>
        <p:sp>
          <p:nvSpPr>
            <p:cNvPr id="22" name="Rectangle 19"/>
            <p:cNvSpPr>
              <a:spLocks noChangeArrowheads="1"/>
            </p:cNvSpPr>
            <p:nvPr/>
          </p:nvSpPr>
          <p:spPr bwMode="auto">
            <a:xfrm>
              <a:off x="3452496" y="3221312"/>
              <a:ext cx="92869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6600" dirty="0">
                  <a:solidFill>
                    <a:schemeClr val="bg1"/>
                  </a:solidFill>
                  <a:latin typeface="Open Sans" pitchFamily="34" charset="0"/>
                  <a:cs typeface="Open Sans" pitchFamily="34" charset="0"/>
                </a:rPr>
                <a:t>O</a:t>
              </a:r>
            </a:p>
          </p:txBody>
        </p:sp>
        <p:sp>
          <p:nvSpPr>
            <p:cNvPr id="23" name="Rectangle 20"/>
            <p:cNvSpPr>
              <a:spLocks noChangeArrowheads="1"/>
            </p:cNvSpPr>
            <p:nvPr/>
          </p:nvSpPr>
          <p:spPr bwMode="auto">
            <a:xfrm>
              <a:off x="4939264" y="3286130"/>
              <a:ext cx="92869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6600" dirty="0">
                  <a:solidFill>
                    <a:schemeClr val="bg1"/>
                  </a:solidFill>
                  <a:latin typeface="Open Sans" pitchFamily="34" charset="0"/>
                  <a:cs typeface="Open Sans" pitchFamily="34" charset="0"/>
                </a:rPr>
                <a:t>T</a:t>
              </a:r>
            </a:p>
          </p:txBody>
        </p:sp>
      </p:grpSp>
    </p:spTree>
    <p:custDataLst>
      <p:tags r:id="rId1"/>
    </p:custDataLst>
    <p:extLst>
      <p:ext uri="{BB962C8B-B14F-4D97-AF65-F5344CB8AC3E}">
        <p14:creationId xmlns:p14="http://schemas.microsoft.com/office/powerpoint/2010/main" val="1784423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grpSp>
        <p:nvGrpSpPr>
          <p:cNvPr id="13" name="Group 174"/>
          <p:cNvGrpSpPr>
            <a:grpSpLocks/>
          </p:cNvGrpSpPr>
          <p:nvPr/>
        </p:nvGrpSpPr>
        <p:grpSpPr bwMode="auto">
          <a:xfrm>
            <a:off x="345757" y="1927860"/>
            <a:ext cx="1650207" cy="4094084"/>
            <a:chOff x="285720" y="1214428"/>
            <a:chExt cx="1500198" cy="3721764"/>
          </a:xfrm>
        </p:grpSpPr>
        <p:sp>
          <p:nvSpPr>
            <p:cNvPr id="14" name="Rectangle 13"/>
            <p:cNvSpPr/>
            <p:nvPr/>
          </p:nvSpPr>
          <p:spPr>
            <a:xfrm>
              <a:off x="285720" y="3928958"/>
              <a:ext cx="1500198" cy="1007234"/>
            </a:xfrm>
            <a:prstGeom prst="rect">
              <a:avLst/>
            </a:prstGeom>
          </p:spPr>
          <p:txBody>
            <a:bodyPr>
              <a:spAutoFit/>
            </a:bodyPr>
            <a:lstStyle/>
            <a:p>
              <a:pPr algn="ctr" fontAlgn="auto">
                <a:spcBef>
                  <a:spcPts val="0"/>
                </a:spcBef>
                <a:spcAft>
                  <a:spcPts val="0"/>
                </a:spcAft>
                <a:defRPr/>
              </a:pPr>
              <a:r>
                <a:rPr lang="ms-MY" sz="1100" dirty="0">
                  <a:latin typeface="+mn-lt"/>
                  <a:ea typeface="Open Sans Light" pitchFamily="34" charset="0"/>
                  <a:cs typeface="Open Sans Light" pitchFamily="34" charset="0"/>
                </a:rPr>
                <a:t>Praesent sodales odio sit amet odio tristi Praesent sodales odio sit amet odio tristi Lorem ipsum dolor sit amet consectetur adipiscing</a:t>
              </a:r>
              <a:endParaRPr lang="en-US" sz="1100" dirty="0">
                <a:latin typeface="+mn-lt"/>
                <a:ea typeface="Open Sans Light" pitchFamily="34" charset="0"/>
                <a:cs typeface="Open Sans Light" pitchFamily="34" charset="0"/>
              </a:endParaRPr>
            </a:p>
          </p:txBody>
        </p:sp>
        <p:sp>
          <p:nvSpPr>
            <p:cNvPr id="15" name="Rectangle 14"/>
            <p:cNvSpPr/>
            <p:nvPr/>
          </p:nvSpPr>
          <p:spPr>
            <a:xfrm>
              <a:off x="551021" y="3428912"/>
              <a:ext cx="931496" cy="517606"/>
            </a:xfrm>
            <a:prstGeom prst="rect">
              <a:avLst/>
            </a:prstGeom>
          </p:spPr>
          <p:txBody>
            <a:bodyPr wrap="none">
              <a:spAutoFit/>
            </a:bodyPr>
            <a:lstStyle/>
            <a:p>
              <a:pPr algn="ctr" fontAlgn="auto">
                <a:spcBef>
                  <a:spcPts val="0"/>
                </a:spcBef>
                <a:spcAft>
                  <a:spcPts val="0"/>
                </a:spcAft>
                <a:defRPr/>
              </a:pPr>
              <a:r>
                <a:rPr lang="en-US" sz="3100" dirty="0">
                  <a:latin typeface="+mn-lt"/>
                  <a:ea typeface="Open Sans" pitchFamily="34" charset="0"/>
                  <a:cs typeface="Open Sans" pitchFamily="34" charset="0"/>
                </a:rPr>
                <a:t>70%</a:t>
              </a:r>
            </a:p>
          </p:txBody>
        </p:sp>
        <p:grpSp>
          <p:nvGrpSpPr>
            <p:cNvPr id="16" name="Group 173"/>
            <p:cNvGrpSpPr>
              <a:grpSpLocks/>
            </p:cNvGrpSpPr>
            <p:nvPr/>
          </p:nvGrpSpPr>
          <p:grpSpPr bwMode="auto">
            <a:xfrm>
              <a:off x="571472" y="1214428"/>
              <a:ext cx="928694" cy="2071702"/>
              <a:chOff x="571472" y="1214428"/>
              <a:chExt cx="928694" cy="2071702"/>
            </a:xfrm>
          </p:grpSpPr>
          <p:sp>
            <p:nvSpPr>
              <p:cNvPr id="17" name="Rectangle 16"/>
              <p:cNvSpPr/>
              <p:nvPr/>
            </p:nvSpPr>
            <p:spPr>
              <a:xfrm>
                <a:off x="571472" y="3143172"/>
                <a:ext cx="428628" cy="142870"/>
              </a:xfrm>
              <a:prstGeom prst="rect">
                <a:avLst/>
              </a:prstGeom>
              <a:solidFill>
                <a:srgbClr val="4D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8" name="Rectangle 17"/>
              <p:cNvSpPr/>
              <p:nvPr/>
            </p:nvSpPr>
            <p:spPr>
              <a:xfrm>
                <a:off x="571472" y="2928868"/>
                <a:ext cx="428628" cy="142870"/>
              </a:xfrm>
              <a:prstGeom prst="rect">
                <a:avLst/>
              </a:prstGeom>
              <a:solidFill>
                <a:srgbClr val="4D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9" name="Rectangle 18"/>
              <p:cNvSpPr/>
              <p:nvPr/>
            </p:nvSpPr>
            <p:spPr>
              <a:xfrm>
                <a:off x="571472" y="2714562"/>
                <a:ext cx="428628" cy="142870"/>
              </a:xfrm>
              <a:prstGeom prst="rect">
                <a:avLst/>
              </a:prstGeom>
              <a:solidFill>
                <a:srgbClr val="4D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0" name="Rectangle 19"/>
              <p:cNvSpPr/>
              <p:nvPr/>
            </p:nvSpPr>
            <p:spPr>
              <a:xfrm>
                <a:off x="571472" y="2500258"/>
                <a:ext cx="428628" cy="142870"/>
              </a:xfrm>
              <a:prstGeom prst="rect">
                <a:avLst/>
              </a:prstGeom>
              <a:solidFill>
                <a:srgbClr val="4D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1" name="Rectangle 20"/>
              <p:cNvSpPr/>
              <p:nvPr/>
            </p:nvSpPr>
            <p:spPr>
              <a:xfrm>
                <a:off x="571472" y="2285952"/>
                <a:ext cx="428628" cy="142870"/>
              </a:xfrm>
              <a:prstGeom prst="rect">
                <a:avLst/>
              </a:prstGeom>
              <a:solidFill>
                <a:srgbClr val="4D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2" name="Rectangle 21"/>
              <p:cNvSpPr/>
              <p:nvPr/>
            </p:nvSpPr>
            <p:spPr>
              <a:xfrm>
                <a:off x="571472" y="2071648"/>
                <a:ext cx="428628" cy="142870"/>
              </a:xfrm>
              <a:prstGeom prst="rect">
                <a:avLst/>
              </a:prstGeom>
              <a:solidFill>
                <a:srgbClr val="4D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3" name="Rectangle 22"/>
              <p:cNvSpPr/>
              <p:nvPr/>
            </p:nvSpPr>
            <p:spPr>
              <a:xfrm>
                <a:off x="571472" y="1857342"/>
                <a:ext cx="428628" cy="142870"/>
              </a:xfrm>
              <a:prstGeom prst="rect">
                <a:avLst/>
              </a:prstGeom>
              <a:solidFill>
                <a:srgbClr val="4D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4" name="Rectangle 23"/>
              <p:cNvSpPr/>
              <p:nvPr/>
            </p:nvSpPr>
            <p:spPr>
              <a:xfrm>
                <a:off x="571472" y="1643038"/>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5" name="Rectangle 24"/>
              <p:cNvSpPr/>
              <p:nvPr/>
            </p:nvSpPr>
            <p:spPr>
              <a:xfrm>
                <a:off x="571472" y="1428732"/>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6" name="Rectangle 25"/>
              <p:cNvSpPr/>
              <p:nvPr/>
            </p:nvSpPr>
            <p:spPr>
              <a:xfrm>
                <a:off x="1071538" y="3143172"/>
                <a:ext cx="428628" cy="142870"/>
              </a:xfrm>
              <a:prstGeom prst="rect">
                <a:avLst/>
              </a:prstGeom>
              <a:solidFill>
                <a:srgbClr val="4D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7" name="Rectangle 26"/>
              <p:cNvSpPr/>
              <p:nvPr/>
            </p:nvSpPr>
            <p:spPr>
              <a:xfrm>
                <a:off x="1071538" y="2928868"/>
                <a:ext cx="428628" cy="142870"/>
              </a:xfrm>
              <a:prstGeom prst="rect">
                <a:avLst/>
              </a:prstGeom>
              <a:solidFill>
                <a:srgbClr val="4D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8" name="Rectangle 27"/>
              <p:cNvSpPr/>
              <p:nvPr/>
            </p:nvSpPr>
            <p:spPr>
              <a:xfrm>
                <a:off x="1071538" y="2714562"/>
                <a:ext cx="428628" cy="142870"/>
              </a:xfrm>
              <a:prstGeom prst="rect">
                <a:avLst/>
              </a:prstGeom>
              <a:solidFill>
                <a:srgbClr val="4D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9" name="Rectangle 28"/>
              <p:cNvSpPr/>
              <p:nvPr/>
            </p:nvSpPr>
            <p:spPr>
              <a:xfrm>
                <a:off x="1071538" y="2500258"/>
                <a:ext cx="428628" cy="142870"/>
              </a:xfrm>
              <a:prstGeom prst="rect">
                <a:avLst/>
              </a:prstGeom>
              <a:solidFill>
                <a:srgbClr val="4D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0" name="Rectangle 29"/>
              <p:cNvSpPr/>
              <p:nvPr/>
            </p:nvSpPr>
            <p:spPr>
              <a:xfrm>
                <a:off x="1071538" y="2285952"/>
                <a:ext cx="428628" cy="142870"/>
              </a:xfrm>
              <a:prstGeom prst="rect">
                <a:avLst/>
              </a:prstGeom>
              <a:solidFill>
                <a:srgbClr val="4D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1" name="Rectangle 30"/>
              <p:cNvSpPr/>
              <p:nvPr/>
            </p:nvSpPr>
            <p:spPr>
              <a:xfrm>
                <a:off x="1071538" y="2071648"/>
                <a:ext cx="428628" cy="142870"/>
              </a:xfrm>
              <a:prstGeom prst="rect">
                <a:avLst/>
              </a:prstGeom>
              <a:solidFill>
                <a:srgbClr val="4D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2" name="Rectangle 31"/>
              <p:cNvSpPr/>
              <p:nvPr/>
            </p:nvSpPr>
            <p:spPr>
              <a:xfrm>
                <a:off x="1071538" y="1857342"/>
                <a:ext cx="428628" cy="142870"/>
              </a:xfrm>
              <a:prstGeom prst="rect">
                <a:avLst/>
              </a:prstGeom>
              <a:solidFill>
                <a:srgbClr val="4D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3" name="Rectangle 32"/>
              <p:cNvSpPr/>
              <p:nvPr/>
            </p:nvSpPr>
            <p:spPr>
              <a:xfrm>
                <a:off x="1071538" y="1643038"/>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4" name="Rectangle 33"/>
              <p:cNvSpPr/>
              <p:nvPr/>
            </p:nvSpPr>
            <p:spPr>
              <a:xfrm>
                <a:off x="1071538" y="1428732"/>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5" name="Rectangle 34"/>
              <p:cNvSpPr/>
              <p:nvPr/>
            </p:nvSpPr>
            <p:spPr>
              <a:xfrm>
                <a:off x="571472" y="1214428"/>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6" name="Rectangle 35"/>
              <p:cNvSpPr/>
              <p:nvPr/>
            </p:nvSpPr>
            <p:spPr>
              <a:xfrm>
                <a:off x="1071538" y="1214428"/>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grpSp>
        <p:nvGrpSpPr>
          <p:cNvPr id="37" name="Group 176"/>
          <p:cNvGrpSpPr>
            <a:grpSpLocks/>
          </p:cNvGrpSpPr>
          <p:nvPr/>
        </p:nvGrpSpPr>
        <p:grpSpPr bwMode="auto">
          <a:xfrm>
            <a:off x="2278857" y="1927860"/>
            <a:ext cx="1650206" cy="4094084"/>
            <a:chOff x="2071670" y="1214428"/>
            <a:chExt cx="1500198" cy="3721764"/>
          </a:xfrm>
        </p:grpSpPr>
        <p:sp>
          <p:nvSpPr>
            <p:cNvPr id="38" name="Rectangle 37"/>
            <p:cNvSpPr/>
            <p:nvPr/>
          </p:nvSpPr>
          <p:spPr>
            <a:xfrm>
              <a:off x="2071670" y="3928958"/>
              <a:ext cx="1500198" cy="1007234"/>
            </a:xfrm>
            <a:prstGeom prst="rect">
              <a:avLst/>
            </a:prstGeom>
          </p:spPr>
          <p:txBody>
            <a:bodyPr>
              <a:spAutoFit/>
            </a:bodyPr>
            <a:lstStyle/>
            <a:p>
              <a:pPr algn="ctr" fontAlgn="auto">
                <a:spcBef>
                  <a:spcPts val="0"/>
                </a:spcBef>
                <a:spcAft>
                  <a:spcPts val="0"/>
                </a:spcAft>
                <a:defRPr/>
              </a:pPr>
              <a:r>
                <a:rPr lang="ms-MY" sz="1100" dirty="0">
                  <a:latin typeface="+mn-lt"/>
                  <a:ea typeface="Open Sans Light" pitchFamily="34" charset="0"/>
                  <a:cs typeface="Open Sans Light" pitchFamily="34" charset="0"/>
                </a:rPr>
                <a:t>Praesent sodales odio sit amet odio tristi Praesent sodales odio sit amet odio tristi Lorem ipsum dolor sit amet consectetur adipiscing</a:t>
              </a:r>
              <a:endParaRPr lang="en-US" sz="1100" dirty="0">
                <a:latin typeface="+mn-lt"/>
                <a:ea typeface="Open Sans Light" pitchFamily="34" charset="0"/>
                <a:cs typeface="Open Sans Light" pitchFamily="34" charset="0"/>
              </a:endParaRPr>
            </a:p>
          </p:txBody>
        </p:sp>
        <p:sp>
          <p:nvSpPr>
            <p:cNvPr id="39" name="Rectangle 38"/>
            <p:cNvSpPr/>
            <p:nvPr/>
          </p:nvSpPr>
          <p:spPr>
            <a:xfrm>
              <a:off x="2336970" y="3428912"/>
              <a:ext cx="931498" cy="517606"/>
            </a:xfrm>
            <a:prstGeom prst="rect">
              <a:avLst/>
            </a:prstGeom>
          </p:spPr>
          <p:txBody>
            <a:bodyPr wrap="none">
              <a:spAutoFit/>
            </a:bodyPr>
            <a:lstStyle/>
            <a:p>
              <a:pPr algn="ctr" fontAlgn="auto">
                <a:spcBef>
                  <a:spcPts val="0"/>
                </a:spcBef>
                <a:spcAft>
                  <a:spcPts val="0"/>
                </a:spcAft>
                <a:defRPr/>
              </a:pPr>
              <a:r>
                <a:rPr lang="en-US" sz="3100" dirty="0">
                  <a:latin typeface="+mn-lt"/>
                  <a:ea typeface="Open Sans" pitchFamily="34" charset="0"/>
                  <a:cs typeface="Open Sans" pitchFamily="34" charset="0"/>
                </a:rPr>
                <a:t>60%</a:t>
              </a:r>
            </a:p>
          </p:txBody>
        </p:sp>
        <p:grpSp>
          <p:nvGrpSpPr>
            <p:cNvPr id="40" name="Group 175"/>
            <p:cNvGrpSpPr>
              <a:grpSpLocks/>
            </p:cNvGrpSpPr>
            <p:nvPr/>
          </p:nvGrpSpPr>
          <p:grpSpPr bwMode="auto">
            <a:xfrm>
              <a:off x="2357422" y="1214428"/>
              <a:ext cx="928694" cy="2071702"/>
              <a:chOff x="2357422" y="1214428"/>
              <a:chExt cx="928694" cy="2071702"/>
            </a:xfrm>
          </p:grpSpPr>
          <p:sp>
            <p:nvSpPr>
              <p:cNvPr id="41" name="Rectangle 40"/>
              <p:cNvSpPr/>
              <p:nvPr/>
            </p:nvSpPr>
            <p:spPr>
              <a:xfrm>
                <a:off x="2357422" y="3143172"/>
                <a:ext cx="428628" cy="142870"/>
              </a:xfrm>
              <a:prstGeom prst="rect">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2" name="Rectangle 41"/>
              <p:cNvSpPr/>
              <p:nvPr/>
            </p:nvSpPr>
            <p:spPr>
              <a:xfrm>
                <a:off x="2357422" y="2928868"/>
                <a:ext cx="428628" cy="142870"/>
              </a:xfrm>
              <a:prstGeom prst="rect">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3" name="Rectangle 42"/>
              <p:cNvSpPr/>
              <p:nvPr/>
            </p:nvSpPr>
            <p:spPr>
              <a:xfrm>
                <a:off x="2357422" y="2714562"/>
                <a:ext cx="428628" cy="142870"/>
              </a:xfrm>
              <a:prstGeom prst="rect">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4" name="Rectangle 43"/>
              <p:cNvSpPr/>
              <p:nvPr/>
            </p:nvSpPr>
            <p:spPr>
              <a:xfrm>
                <a:off x="2357422" y="2500258"/>
                <a:ext cx="428628" cy="142870"/>
              </a:xfrm>
              <a:prstGeom prst="rect">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5" name="Rectangle 44"/>
              <p:cNvSpPr/>
              <p:nvPr/>
            </p:nvSpPr>
            <p:spPr>
              <a:xfrm>
                <a:off x="2357422" y="2285952"/>
                <a:ext cx="428628" cy="142870"/>
              </a:xfrm>
              <a:prstGeom prst="rect">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6" name="Rectangle 45"/>
              <p:cNvSpPr/>
              <p:nvPr/>
            </p:nvSpPr>
            <p:spPr>
              <a:xfrm>
                <a:off x="2357422" y="2071648"/>
                <a:ext cx="428628" cy="142870"/>
              </a:xfrm>
              <a:prstGeom prst="rect">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7" name="Rectangle 46"/>
              <p:cNvSpPr/>
              <p:nvPr/>
            </p:nvSpPr>
            <p:spPr>
              <a:xfrm>
                <a:off x="2357422" y="1857342"/>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8" name="Rectangle 47"/>
              <p:cNvSpPr/>
              <p:nvPr/>
            </p:nvSpPr>
            <p:spPr>
              <a:xfrm>
                <a:off x="2357422" y="1643038"/>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9" name="Rectangle 48"/>
              <p:cNvSpPr/>
              <p:nvPr/>
            </p:nvSpPr>
            <p:spPr>
              <a:xfrm>
                <a:off x="2357422" y="1428732"/>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50" name="Rectangle 49"/>
              <p:cNvSpPr/>
              <p:nvPr/>
            </p:nvSpPr>
            <p:spPr>
              <a:xfrm>
                <a:off x="2857488" y="3143172"/>
                <a:ext cx="428628" cy="142870"/>
              </a:xfrm>
              <a:prstGeom prst="rect">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51" name="Rectangle 50"/>
              <p:cNvSpPr/>
              <p:nvPr/>
            </p:nvSpPr>
            <p:spPr>
              <a:xfrm>
                <a:off x="2857488" y="2928868"/>
                <a:ext cx="428628" cy="142870"/>
              </a:xfrm>
              <a:prstGeom prst="rect">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52" name="Rectangle 51"/>
              <p:cNvSpPr/>
              <p:nvPr/>
            </p:nvSpPr>
            <p:spPr>
              <a:xfrm>
                <a:off x="2857488" y="2714562"/>
                <a:ext cx="428628" cy="142870"/>
              </a:xfrm>
              <a:prstGeom prst="rect">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53" name="Rectangle 52"/>
              <p:cNvSpPr/>
              <p:nvPr/>
            </p:nvSpPr>
            <p:spPr>
              <a:xfrm>
                <a:off x="2857488" y="2500258"/>
                <a:ext cx="428628" cy="142870"/>
              </a:xfrm>
              <a:prstGeom prst="rect">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54" name="Rectangle 53"/>
              <p:cNvSpPr/>
              <p:nvPr/>
            </p:nvSpPr>
            <p:spPr>
              <a:xfrm>
                <a:off x="2857488" y="2285952"/>
                <a:ext cx="428628" cy="142870"/>
              </a:xfrm>
              <a:prstGeom prst="rect">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55" name="Rectangle 54"/>
              <p:cNvSpPr/>
              <p:nvPr/>
            </p:nvSpPr>
            <p:spPr>
              <a:xfrm>
                <a:off x="2857488" y="2071648"/>
                <a:ext cx="428628" cy="142870"/>
              </a:xfrm>
              <a:prstGeom prst="rect">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56" name="Rectangle 55"/>
              <p:cNvSpPr/>
              <p:nvPr/>
            </p:nvSpPr>
            <p:spPr>
              <a:xfrm>
                <a:off x="2857488" y="1857342"/>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57" name="Rectangle 56"/>
              <p:cNvSpPr/>
              <p:nvPr/>
            </p:nvSpPr>
            <p:spPr>
              <a:xfrm>
                <a:off x="2857488" y="1643038"/>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58" name="Rectangle 57"/>
              <p:cNvSpPr/>
              <p:nvPr/>
            </p:nvSpPr>
            <p:spPr>
              <a:xfrm>
                <a:off x="2857488" y="1428732"/>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59" name="Rectangle 58"/>
              <p:cNvSpPr/>
              <p:nvPr/>
            </p:nvSpPr>
            <p:spPr>
              <a:xfrm>
                <a:off x="2357422" y="1214428"/>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60" name="Rectangle 59"/>
              <p:cNvSpPr/>
              <p:nvPr/>
            </p:nvSpPr>
            <p:spPr>
              <a:xfrm>
                <a:off x="2857488" y="1214428"/>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grpSp>
        <p:nvGrpSpPr>
          <p:cNvPr id="61" name="Group 178"/>
          <p:cNvGrpSpPr>
            <a:grpSpLocks/>
          </p:cNvGrpSpPr>
          <p:nvPr/>
        </p:nvGrpSpPr>
        <p:grpSpPr bwMode="auto">
          <a:xfrm>
            <a:off x="4243387" y="1927860"/>
            <a:ext cx="1650207" cy="4094084"/>
            <a:chOff x="3857620" y="1214428"/>
            <a:chExt cx="1500198" cy="3721764"/>
          </a:xfrm>
        </p:grpSpPr>
        <p:sp>
          <p:nvSpPr>
            <p:cNvPr id="62" name="Rectangle 61"/>
            <p:cNvSpPr/>
            <p:nvPr/>
          </p:nvSpPr>
          <p:spPr>
            <a:xfrm>
              <a:off x="3857620" y="3928958"/>
              <a:ext cx="1500198" cy="1007234"/>
            </a:xfrm>
            <a:prstGeom prst="rect">
              <a:avLst/>
            </a:prstGeom>
          </p:spPr>
          <p:txBody>
            <a:bodyPr>
              <a:spAutoFit/>
            </a:bodyPr>
            <a:lstStyle/>
            <a:p>
              <a:pPr algn="ctr" fontAlgn="auto">
                <a:spcBef>
                  <a:spcPts val="0"/>
                </a:spcBef>
                <a:spcAft>
                  <a:spcPts val="0"/>
                </a:spcAft>
                <a:defRPr/>
              </a:pPr>
              <a:r>
                <a:rPr lang="ms-MY" sz="1100" dirty="0">
                  <a:latin typeface="+mn-lt"/>
                  <a:ea typeface="Open Sans Light" pitchFamily="34" charset="0"/>
                  <a:cs typeface="Open Sans Light" pitchFamily="34" charset="0"/>
                </a:rPr>
                <a:t>Praesent sodales odio sit amet odio tristi Praesent sodales odio sit amet odio tristi Lorem ipsum dolor sit amet consectetur adipiscing</a:t>
              </a:r>
              <a:endParaRPr lang="en-US" sz="1100" dirty="0">
                <a:latin typeface="+mn-lt"/>
                <a:ea typeface="Open Sans Light" pitchFamily="34" charset="0"/>
                <a:cs typeface="Open Sans Light" pitchFamily="34" charset="0"/>
              </a:endParaRPr>
            </a:p>
          </p:txBody>
        </p:sp>
        <p:sp>
          <p:nvSpPr>
            <p:cNvPr id="63" name="Rectangle 62"/>
            <p:cNvSpPr/>
            <p:nvPr/>
          </p:nvSpPr>
          <p:spPr>
            <a:xfrm>
              <a:off x="4122921" y="3428912"/>
              <a:ext cx="931496" cy="517606"/>
            </a:xfrm>
            <a:prstGeom prst="rect">
              <a:avLst/>
            </a:prstGeom>
          </p:spPr>
          <p:txBody>
            <a:bodyPr wrap="none">
              <a:spAutoFit/>
            </a:bodyPr>
            <a:lstStyle/>
            <a:p>
              <a:pPr algn="ctr" fontAlgn="auto">
                <a:spcBef>
                  <a:spcPts val="0"/>
                </a:spcBef>
                <a:spcAft>
                  <a:spcPts val="0"/>
                </a:spcAft>
                <a:defRPr/>
              </a:pPr>
              <a:r>
                <a:rPr lang="en-US" sz="3100" dirty="0">
                  <a:latin typeface="+mn-lt"/>
                  <a:ea typeface="Open Sans" pitchFamily="34" charset="0"/>
                  <a:cs typeface="Open Sans" pitchFamily="34" charset="0"/>
                </a:rPr>
                <a:t>85%</a:t>
              </a:r>
            </a:p>
          </p:txBody>
        </p:sp>
        <p:grpSp>
          <p:nvGrpSpPr>
            <p:cNvPr id="64" name="Group 177"/>
            <p:cNvGrpSpPr>
              <a:grpSpLocks/>
            </p:cNvGrpSpPr>
            <p:nvPr/>
          </p:nvGrpSpPr>
          <p:grpSpPr bwMode="auto">
            <a:xfrm>
              <a:off x="4143372" y="1214428"/>
              <a:ext cx="928694" cy="2071702"/>
              <a:chOff x="4143372" y="1214428"/>
              <a:chExt cx="928694" cy="2071702"/>
            </a:xfrm>
          </p:grpSpPr>
          <p:sp>
            <p:nvSpPr>
              <p:cNvPr id="65" name="Rectangle 64"/>
              <p:cNvSpPr/>
              <p:nvPr/>
            </p:nvSpPr>
            <p:spPr>
              <a:xfrm>
                <a:off x="4143372" y="3143172"/>
                <a:ext cx="428628" cy="142870"/>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66" name="Rectangle 65"/>
              <p:cNvSpPr/>
              <p:nvPr/>
            </p:nvSpPr>
            <p:spPr>
              <a:xfrm>
                <a:off x="4143372" y="2928868"/>
                <a:ext cx="428628" cy="142870"/>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67" name="Rectangle 66"/>
              <p:cNvSpPr/>
              <p:nvPr/>
            </p:nvSpPr>
            <p:spPr>
              <a:xfrm>
                <a:off x="4143372" y="2714562"/>
                <a:ext cx="428628" cy="142870"/>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68" name="Rectangle 67"/>
              <p:cNvSpPr/>
              <p:nvPr/>
            </p:nvSpPr>
            <p:spPr>
              <a:xfrm>
                <a:off x="4143372" y="2500258"/>
                <a:ext cx="428628" cy="142870"/>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69" name="Rectangle 68"/>
              <p:cNvSpPr/>
              <p:nvPr/>
            </p:nvSpPr>
            <p:spPr>
              <a:xfrm>
                <a:off x="4143372" y="2285952"/>
                <a:ext cx="428628" cy="142870"/>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70" name="Rectangle 69"/>
              <p:cNvSpPr/>
              <p:nvPr/>
            </p:nvSpPr>
            <p:spPr>
              <a:xfrm>
                <a:off x="4143372" y="2071648"/>
                <a:ext cx="428628" cy="142870"/>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71" name="Rectangle 70"/>
              <p:cNvSpPr/>
              <p:nvPr/>
            </p:nvSpPr>
            <p:spPr>
              <a:xfrm>
                <a:off x="4143372" y="1857342"/>
                <a:ext cx="428628" cy="142870"/>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72" name="Rectangle 71"/>
              <p:cNvSpPr/>
              <p:nvPr/>
            </p:nvSpPr>
            <p:spPr>
              <a:xfrm>
                <a:off x="4143372" y="1643038"/>
                <a:ext cx="428628" cy="142870"/>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73" name="Rectangle 72"/>
              <p:cNvSpPr/>
              <p:nvPr/>
            </p:nvSpPr>
            <p:spPr>
              <a:xfrm>
                <a:off x="4143372" y="1428732"/>
                <a:ext cx="428628" cy="142870"/>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74" name="Rectangle 73"/>
              <p:cNvSpPr/>
              <p:nvPr/>
            </p:nvSpPr>
            <p:spPr>
              <a:xfrm>
                <a:off x="4643438" y="3143172"/>
                <a:ext cx="428628" cy="142870"/>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75" name="Rectangle 74"/>
              <p:cNvSpPr/>
              <p:nvPr/>
            </p:nvSpPr>
            <p:spPr>
              <a:xfrm>
                <a:off x="4643438" y="2928868"/>
                <a:ext cx="428628" cy="142870"/>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76" name="Rectangle 75"/>
              <p:cNvSpPr/>
              <p:nvPr/>
            </p:nvSpPr>
            <p:spPr>
              <a:xfrm>
                <a:off x="4643438" y="2714562"/>
                <a:ext cx="428628" cy="142870"/>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77" name="Rectangle 76"/>
              <p:cNvSpPr/>
              <p:nvPr/>
            </p:nvSpPr>
            <p:spPr>
              <a:xfrm>
                <a:off x="4643438" y="2500258"/>
                <a:ext cx="428628" cy="142870"/>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78" name="Rectangle 77"/>
              <p:cNvSpPr/>
              <p:nvPr/>
            </p:nvSpPr>
            <p:spPr>
              <a:xfrm>
                <a:off x="4643438" y="2285952"/>
                <a:ext cx="428628" cy="142870"/>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79" name="Rectangle 78"/>
              <p:cNvSpPr/>
              <p:nvPr/>
            </p:nvSpPr>
            <p:spPr>
              <a:xfrm>
                <a:off x="4643438" y="2071648"/>
                <a:ext cx="428628" cy="142870"/>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80" name="Rectangle 79"/>
              <p:cNvSpPr/>
              <p:nvPr/>
            </p:nvSpPr>
            <p:spPr>
              <a:xfrm>
                <a:off x="4643438" y="1857342"/>
                <a:ext cx="428628" cy="142870"/>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81" name="Rectangle 80"/>
              <p:cNvSpPr/>
              <p:nvPr/>
            </p:nvSpPr>
            <p:spPr>
              <a:xfrm>
                <a:off x="4643438" y="1643038"/>
                <a:ext cx="428628" cy="142870"/>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82" name="Rectangle 81"/>
              <p:cNvSpPr/>
              <p:nvPr/>
            </p:nvSpPr>
            <p:spPr>
              <a:xfrm>
                <a:off x="4643438" y="1428732"/>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83" name="Rectangle 82"/>
              <p:cNvSpPr/>
              <p:nvPr/>
            </p:nvSpPr>
            <p:spPr>
              <a:xfrm>
                <a:off x="4143372" y="1214428"/>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84" name="Rectangle 83"/>
              <p:cNvSpPr/>
              <p:nvPr/>
            </p:nvSpPr>
            <p:spPr>
              <a:xfrm>
                <a:off x="4643438" y="1214428"/>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grpSp>
        <p:nvGrpSpPr>
          <p:cNvPr id="85" name="Group 180"/>
          <p:cNvGrpSpPr>
            <a:grpSpLocks/>
          </p:cNvGrpSpPr>
          <p:nvPr/>
        </p:nvGrpSpPr>
        <p:grpSpPr bwMode="auto">
          <a:xfrm>
            <a:off x="6207920" y="1927860"/>
            <a:ext cx="1650206" cy="4094084"/>
            <a:chOff x="5643570" y="1214428"/>
            <a:chExt cx="1500198" cy="3721764"/>
          </a:xfrm>
        </p:grpSpPr>
        <p:sp>
          <p:nvSpPr>
            <p:cNvPr id="86" name="Rectangle 85"/>
            <p:cNvSpPr/>
            <p:nvPr/>
          </p:nvSpPr>
          <p:spPr>
            <a:xfrm>
              <a:off x="5643570" y="3928958"/>
              <a:ext cx="1500198" cy="1007234"/>
            </a:xfrm>
            <a:prstGeom prst="rect">
              <a:avLst/>
            </a:prstGeom>
          </p:spPr>
          <p:txBody>
            <a:bodyPr>
              <a:spAutoFit/>
            </a:bodyPr>
            <a:lstStyle/>
            <a:p>
              <a:pPr algn="ctr" fontAlgn="auto">
                <a:spcBef>
                  <a:spcPts val="0"/>
                </a:spcBef>
                <a:spcAft>
                  <a:spcPts val="0"/>
                </a:spcAft>
                <a:defRPr/>
              </a:pPr>
              <a:r>
                <a:rPr lang="ms-MY" sz="1100" dirty="0">
                  <a:latin typeface="+mn-lt"/>
                  <a:ea typeface="Open Sans Light" pitchFamily="34" charset="0"/>
                  <a:cs typeface="Open Sans Light" pitchFamily="34" charset="0"/>
                </a:rPr>
                <a:t>Praesent sodales odio sit amet odio tristi Praesent sodales odio sit amet odio tristi Lorem ipsum dolor sit amet consectetur adipiscing</a:t>
              </a:r>
              <a:endParaRPr lang="en-US" sz="1100" dirty="0">
                <a:latin typeface="+mn-lt"/>
                <a:ea typeface="Open Sans Light" pitchFamily="34" charset="0"/>
                <a:cs typeface="Open Sans Light" pitchFamily="34" charset="0"/>
              </a:endParaRPr>
            </a:p>
          </p:txBody>
        </p:sp>
        <p:sp>
          <p:nvSpPr>
            <p:cNvPr id="87" name="Rectangle 86"/>
            <p:cNvSpPr/>
            <p:nvPr/>
          </p:nvSpPr>
          <p:spPr>
            <a:xfrm>
              <a:off x="5908870" y="3428912"/>
              <a:ext cx="931498" cy="517606"/>
            </a:xfrm>
            <a:prstGeom prst="rect">
              <a:avLst/>
            </a:prstGeom>
          </p:spPr>
          <p:txBody>
            <a:bodyPr wrap="none">
              <a:spAutoFit/>
            </a:bodyPr>
            <a:lstStyle/>
            <a:p>
              <a:pPr algn="ctr" fontAlgn="auto">
                <a:spcBef>
                  <a:spcPts val="0"/>
                </a:spcBef>
                <a:spcAft>
                  <a:spcPts val="0"/>
                </a:spcAft>
                <a:defRPr/>
              </a:pPr>
              <a:r>
                <a:rPr lang="en-US" sz="3100" dirty="0">
                  <a:latin typeface="+mn-lt"/>
                  <a:ea typeface="Open Sans" pitchFamily="34" charset="0"/>
                  <a:cs typeface="Open Sans" pitchFamily="34" charset="0"/>
                </a:rPr>
                <a:t>95%</a:t>
              </a:r>
            </a:p>
          </p:txBody>
        </p:sp>
        <p:grpSp>
          <p:nvGrpSpPr>
            <p:cNvPr id="88" name="Group 179"/>
            <p:cNvGrpSpPr>
              <a:grpSpLocks/>
            </p:cNvGrpSpPr>
            <p:nvPr/>
          </p:nvGrpSpPr>
          <p:grpSpPr bwMode="auto">
            <a:xfrm>
              <a:off x="5929322" y="1214428"/>
              <a:ext cx="928694" cy="2071614"/>
              <a:chOff x="5929322" y="1214428"/>
              <a:chExt cx="928694" cy="2071614"/>
            </a:xfrm>
          </p:grpSpPr>
          <p:sp>
            <p:nvSpPr>
              <p:cNvPr id="89" name="Rectangle 88"/>
              <p:cNvSpPr/>
              <p:nvPr/>
            </p:nvSpPr>
            <p:spPr>
              <a:xfrm>
                <a:off x="5929322" y="3143172"/>
                <a:ext cx="428628" cy="142870"/>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0" name="Rectangle 89"/>
              <p:cNvSpPr/>
              <p:nvPr/>
            </p:nvSpPr>
            <p:spPr>
              <a:xfrm>
                <a:off x="5929322" y="2928868"/>
                <a:ext cx="428628" cy="142870"/>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1" name="Rectangle 90"/>
              <p:cNvSpPr/>
              <p:nvPr/>
            </p:nvSpPr>
            <p:spPr>
              <a:xfrm>
                <a:off x="5929322" y="2714562"/>
                <a:ext cx="428628" cy="142870"/>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2" name="Rectangle 91"/>
              <p:cNvSpPr/>
              <p:nvPr/>
            </p:nvSpPr>
            <p:spPr>
              <a:xfrm>
                <a:off x="5929322" y="2500258"/>
                <a:ext cx="428628" cy="142870"/>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3" name="Rectangle 92"/>
              <p:cNvSpPr/>
              <p:nvPr/>
            </p:nvSpPr>
            <p:spPr>
              <a:xfrm>
                <a:off x="5929322" y="2285952"/>
                <a:ext cx="428628" cy="142870"/>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4" name="Rectangle 93"/>
              <p:cNvSpPr/>
              <p:nvPr/>
            </p:nvSpPr>
            <p:spPr>
              <a:xfrm>
                <a:off x="5929322" y="2071648"/>
                <a:ext cx="428628" cy="142870"/>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5" name="Rectangle 94"/>
              <p:cNvSpPr/>
              <p:nvPr/>
            </p:nvSpPr>
            <p:spPr>
              <a:xfrm>
                <a:off x="5929322" y="1857342"/>
                <a:ext cx="428628" cy="142870"/>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6" name="Rectangle 95"/>
              <p:cNvSpPr/>
              <p:nvPr/>
            </p:nvSpPr>
            <p:spPr>
              <a:xfrm>
                <a:off x="5929322" y="1643038"/>
                <a:ext cx="428628" cy="142870"/>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7" name="Rectangle 96"/>
              <p:cNvSpPr/>
              <p:nvPr/>
            </p:nvSpPr>
            <p:spPr>
              <a:xfrm>
                <a:off x="5929322" y="1428732"/>
                <a:ext cx="428628" cy="142870"/>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8" name="Rectangle 97"/>
              <p:cNvSpPr/>
              <p:nvPr/>
            </p:nvSpPr>
            <p:spPr>
              <a:xfrm>
                <a:off x="6429388" y="3143172"/>
                <a:ext cx="428628" cy="142870"/>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99" name="Rectangle 98"/>
              <p:cNvSpPr/>
              <p:nvPr/>
            </p:nvSpPr>
            <p:spPr>
              <a:xfrm>
                <a:off x="6429388" y="2928868"/>
                <a:ext cx="428628" cy="142870"/>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00" name="Rectangle 99"/>
              <p:cNvSpPr/>
              <p:nvPr/>
            </p:nvSpPr>
            <p:spPr>
              <a:xfrm>
                <a:off x="6429388" y="2714562"/>
                <a:ext cx="428628" cy="142870"/>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01" name="Rectangle 100"/>
              <p:cNvSpPr/>
              <p:nvPr/>
            </p:nvSpPr>
            <p:spPr>
              <a:xfrm>
                <a:off x="6429388" y="2500258"/>
                <a:ext cx="428628" cy="142870"/>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02" name="Rectangle 101"/>
              <p:cNvSpPr/>
              <p:nvPr/>
            </p:nvSpPr>
            <p:spPr>
              <a:xfrm>
                <a:off x="6429388" y="2285952"/>
                <a:ext cx="428628" cy="142870"/>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03" name="Rectangle 102"/>
              <p:cNvSpPr/>
              <p:nvPr/>
            </p:nvSpPr>
            <p:spPr>
              <a:xfrm>
                <a:off x="6429388" y="2071648"/>
                <a:ext cx="428628" cy="142870"/>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04" name="Rectangle 103"/>
              <p:cNvSpPr/>
              <p:nvPr/>
            </p:nvSpPr>
            <p:spPr>
              <a:xfrm>
                <a:off x="6429388" y="1857342"/>
                <a:ext cx="428628" cy="142870"/>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05" name="Rectangle 104"/>
              <p:cNvSpPr/>
              <p:nvPr/>
            </p:nvSpPr>
            <p:spPr>
              <a:xfrm>
                <a:off x="6429388" y="1643038"/>
                <a:ext cx="428628" cy="142870"/>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06" name="Rectangle 105"/>
              <p:cNvSpPr/>
              <p:nvPr/>
            </p:nvSpPr>
            <p:spPr>
              <a:xfrm>
                <a:off x="6429388" y="1428732"/>
                <a:ext cx="428628" cy="142870"/>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07" name="Rectangle 106"/>
              <p:cNvSpPr/>
              <p:nvPr/>
            </p:nvSpPr>
            <p:spPr>
              <a:xfrm>
                <a:off x="5929322" y="1214428"/>
                <a:ext cx="428628" cy="142870"/>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08" name="Rectangle 107"/>
              <p:cNvSpPr/>
              <p:nvPr/>
            </p:nvSpPr>
            <p:spPr>
              <a:xfrm>
                <a:off x="6429388" y="1214428"/>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grpSp>
        <p:nvGrpSpPr>
          <p:cNvPr id="109" name="Group 182"/>
          <p:cNvGrpSpPr>
            <a:grpSpLocks/>
          </p:cNvGrpSpPr>
          <p:nvPr/>
        </p:nvGrpSpPr>
        <p:grpSpPr bwMode="auto">
          <a:xfrm>
            <a:off x="8093870" y="1927860"/>
            <a:ext cx="1650206" cy="4094084"/>
            <a:chOff x="7358082" y="1214428"/>
            <a:chExt cx="1500198" cy="3721764"/>
          </a:xfrm>
        </p:grpSpPr>
        <p:sp>
          <p:nvSpPr>
            <p:cNvPr id="110" name="Rectangle 109"/>
            <p:cNvSpPr/>
            <p:nvPr/>
          </p:nvSpPr>
          <p:spPr>
            <a:xfrm>
              <a:off x="7358082" y="3928958"/>
              <a:ext cx="1500198" cy="1007234"/>
            </a:xfrm>
            <a:prstGeom prst="rect">
              <a:avLst/>
            </a:prstGeom>
          </p:spPr>
          <p:txBody>
            <a:bodyPr>
              <a:spAutoFit/>
            </a:bodyPr>
            <a:lstStyle/>
            <a:p>
              <a:pPr algn="ctr" fontAlgn="auto">
                <a:spcBef>
                  <a:spcPts val="0"/>
                </a:spcBef>
                <a:spcAft>
                  <a:spcPts val="0"/>
                </a:spcAft>
                <a:defRPr/>
              </a:pPr>
              <a:r>
                <a:rPr lang="ms-MY" sz="1100" dirty="0">
                  <a:latin typeface="+mn-lt"/>
                  <a:ea typeface="Open Sans Light" pitchFamily="34" charset="0"/>
                  <a:cs typeface="Open Sans Light" pitchFamily="34" charset="0"/>
                </a:rPr>
                <a:t>Praesent sodales odio sit amet odio tristi Praesent sodales odio sit amet odio tristi Lorem ipsum dolor sit amet consectetur adipiscing</a:t>
              </a:r>
              <a:endParaRPr lang="en-US" sz="1100" dirty="0">
                <a:latin typeface="+mn-lt"/>
                <a:ea typeface="Open Sans Light" pitchFamily="34" charset="0"/>
                <a:cs typeface="Open Sans Light" pitchFamily="34" charset="0"/>
              </a:endParaRPr>
            </a:p>
          </p:txBody>
        </p:sp>
        <p:sp>
          <p:nvSpPr>
            <p:cNvPr id="111" name="Rectangle 110"/>
            <p:cNvSpPr/>
            <p:nvPr/>
          </p:nvSpPr>
          <p:spPr>
            <a:xfrm>
              <a:off x="7623382" y="3428912"/>
              <a:ext cx="931498" cy="517606"/>
            </a:xfrm>
            <a:prstGeom prst="rect">
              <a:avLst/>
            </a:prstGeom>
          </p:spPr>
          <p:txBody>
            <a:bodyPr wrap="none">
              <a:spAutoFit/>
            </a:bodyPr>
            <a:lstStyle/>
            <a:p>
              <a:pPr algn="ctr" fontAlgn="auto">
                <a:spcBef>
                  <a:spcPts val="0"/>
                </a:spcBef>
                <a:spcAft>
                  <a:spcPts val="0"/>
                </a:spcAft>
                <a:defRPr/>
              </a:pPr>
              <a:r>
                <a:rPr lang="en-US" sz="3100" dirty="0">
                  <a:latin typeface="+mn-lt"/>
                  <a:ea typeface="Open Sans" pitchFamily="34" charset="0"/>
                  <a:cs typeface="Open Sans" pitchFamily="34" charset="0"/>
                </a:rPr>
                <a:t>75%</a:t>
              </a:r>
            </a:p>
          </p:txBody>
        </p:sp>
        <p:grpSp>
          <p:nvGrpSpPr>
            <p:cNvPr id="112" name="Group 181"/>
            <p:cNvGrpSpPr>
              <a:grpSpLocks/>
            </p:cNvGrpSpPr>
            <p:nvPr/>
          </p:nvGrpSpPr>
          <p:grpSpPr bwMode="auto">
            <a:xfrm>
              <a:off x="7643834" y="1214428"/>
              <a:ext cx="928694" cy="2071702"/>
              <a:chOff x="7643834" y="1214428"/>
              <a:chExt cx="928694" cy="2071702"/>
            </a:xfrm>
          </p:grpSpPr>
          <p:sp>
            <p:nvSpPr>
              <p:cNvPr id="113" name="Rectangle 112"/>
              <p:cNvSpPr/>
              <p:nvPr/>
            </p:nvSpPr>
            <p:spPr>
              <a:xfrm>
                <a:off x="7643834" y="3143172"/>
                <a:ext cx="428628" cy="142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14" name="Rectangle 113"/>
              <p:cNvSpPr/>
              <p:nvPr/>
            </p:nvSpPr>
            <p:spPr>
              <a:xfrm>
                <a:off x="7643834" y="2928868"/>
                <a:ext cx="428628" cy="142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15" name="Rectangle 114"/>
              <p:cNvSpPr/>
              <p:nvPr/>
            </p:nvSpPr>
            <p:spPr>
              <a:xfrm>
                <a:off x="7643834" y="2714562"/>
                <a:ext cx="428628" cy="142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16" name="Rectangle 115"/>
              <p:cNvSpPr/>
              <p:nvPr/>
            </p:nvSpPr>
            <p:spPr>
              <a:xfrm>
                <a:off x="7643834" y="2500258"/>
                <a:ext cx="428628" cy="142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17" name="Rectangle 116"/>
              <p:cNvSpPr/>
              <p:nvPr/>
            </p:nvSpPr>
            <p:spPr>
              <a:xfrm>
                <a:off x="7643834" y="2285952"/>
                <a:ext cx="428628" cy="142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18" name="Rectangle 117"/>
              <p:cNvSpPr/>
              <p:nvPr/>
            </p:nvSpPr>
            <p:spPr>
              <a:xfrm>
                <a:off x="7643834" y="2071648"/>
                <a:ext cx="428628" cy="142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19" name="Rectangle 118"/>
              <p:cNvSpPr/>
              <p:nvPr/>
            </p:nvSpPr>
            <p:spPr>
              <a:xfrm>
                <a:off x="7643834" y="1857342"/>
                <a:ext cx="428628" cy="142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20" name="Rectangle 119"/>
              <p:cNvSpPr/>
              <p:nvPr/>
            </p:nvSpPr>
            <p:spPr>
              <a:xfrm>
                <a:off x="7643834" y="1643038"/>
                <a:ext cx="428628" cy="142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21" name="Rectangle 120"/>
              <p:cNvSpPr/>
              <p:nvPr/>
            </p:nvSpPr>
            <p:spPr>
              <a:xfrm>
                <a:off x="7643834" y="1428732"/>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22" name="Rectangle 121"/>
              <p:cNvSpPr/>
              <p:nvPr/>
            </p:nvSpPr>
            <p:spPr>
              <a:xfrm>
                <a:off x="8143900" y="3143172"/>
                <a:ext cx="428628" cy="142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23" name="Rectangle 122"/>
              <p:cNvSpPr/>
              <p:nvPr/>
            </p:nvSpPr>
            <p:spPr>
              <a:xfrm>
                <a:off x="8143900" y="2928868"/>
                <a:ext cx="428628" cy="142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24" name="Rectangle 123"/>
              <p:cNvSpPr/>
              <p:nvPr/>
            </p:nvSpPr>
            <p:spPr>
              <a:xfrm>
                <a:off x="8143900" y="2714562"/>
                <a:ext cx="428628" cy="142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25" name="Rectangle 124"/>
              <p:cNvSpPr/>
              <p:nvPr/>
            </p:nvSpPr>
            <p:spPr>
              <a:xfrm>
                <a:off x="8143900" y="2500258"/>
                <a:ext cx="428628" cy="142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26" name="Rectangle 125"/>
              <p:cNvSpPr/>
              <p:nvPr/>
            </p:nvSpPr>
            <p:spPr>
              <a:xfrm>
                <a:off x="8143900" y="2285952"/>
                <a:ext cx="428628" cy="142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27" name="Rectangle 126"/>
              <p:cNvSpPr/>
              <p:nvPr/>
            </p:nvSpPr>
            <p:spPr>
              <a:xfrm>
                <a:off x="8143900" y="2071648"/>
                <a:ext cx="428628" cy="142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28" name="Rectangle 127"/>
              <p:cNvSpPr/>
              <p:nvPr/>
            </p:nvSpPr>
            <p:spPr>
              <a:xfrm>
                <a:off x="8143900" y="1857342"/>
                <a:ext cx="428628" cy="142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29" name="Rectangle 128"/>
              <p:cNvSpPr/>
              <p:nvPr/>
            </p:nvSpPr>
            <p:spPr>
              <a:xfrm>
                <a:off x="8143900" y="1643038"/>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30" name="Rectangle 129"/>
              <p:cNvSpPr/>
              <p:nvPr/>
            </p:nvSpPr>
            <p:spPr>
              <a:xfrm>
                <a:off x="8143900" y="1428732"/>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31" name="Rectangle 130"/>
              <p:cNvSpPr/>
              <p:nvPr/>
            </p:nvSpPr>
            <p:spPr>
              <a:xfrm>
                <a:off x="7643834" y="1214428"/>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32" name="Rectangle 131"/>
              <p:cNvSpPr/>
              <p:nvPr/>
            </p:nvSpPr>
            <p:spPr>
              <a:xfrm>
                <a:off x="8143900" y="1214428"/>
                <a:ext cx="428628" cy="1428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spTree>
    <p:custDataLst>
      <p:tags r:id="rId1"/>
    </p:custDataLst>
    <p:extLst>
      <p:ext uri="{BB962C8B-B14F-4D97-AF65-F5344CB8AC3E}">
        <p14:creationId xmlns:p14="http://schemas.microsoft.com/office/powerpoint/2010/main" val="4064356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sp>
        <p:nvSpPr>
          <p:cNvPr id="6" name="Rectangle 5"/>
          <p:cNvSpPr/>
          <p:nvPr/>
        </p:nvSpPr>
        <p:spPr>
          <a:xfrm>
            <a:off x="707232" y="5257960"/>
            <a:ext cx="8549640" cy="609441"/>
          </a:xfrm>
          <a:prstGeom prst="rect">
            <a:avLst/>
          </a:prstGeom>
        </p:spPr>
        <p:txBody>
          <a:bodyPr lIns="100584" tIns="50292" rIns="100584" bIns="50292">
            <a:spAutoFit/>
          </a:bodyPr>
          <a:lstStyle/>
          <a:p>
            <a:pPr fontAlgn="auto">
              <a:spcBef>
                <a:spcPts val="0"/>
              </a:spcBef>
              <a:spcAft>
                <a:spcPts val="0"/>
              </a:spcAft>
              <a:defRPr/>
            </a:pPr>
            <a:r>
              <a:rPr lang="ms-MY" sz="1100" dirty="0">
                <a:ea typeface="Open Sans Light" pitchFamily="34" charset="0"/>
                <a:cs typeface="Open Sans Light" pitchFamily="34" charset="0"/>
              </a:rPr>
              <a:t>Lorem ipsum dolor sit amet consectetur adipiscing elit. Praesent sodales odio sit amet odio tristique quis tempus odio Lorem ipsum dolor sit amet, consectetur adipiscing elit. Lorem ipsum dolor sit amet, consectetur adipiscing elit. Praesent sodales odio sit amet odio tristique quis tempus odio Lorem ipsum dolor sit amet, consectetur adipiscing elit.</a:t>
            </a:r>
          </a:p>
        </p:txBody>
      </p:sp>
      <p:grpSp>
        <p:nvGrpSpPr>
          <p:cNvPr id="7" name="Group 84"/>
          <p:cNvGrpSpPr>
            <a:grpSpLocks/>
          </p:cNvGrpSpPr>
          <p:nvPr/>
        </p:nvGrpSpPr>
        <p:grpSpPr bwMode="auto">
          <a:xfrm>
            <a:off x="864394" y="2821940"/>
            <a:ext cx="1278255" cy="2280603"/>
            <a:chOff x="228591" y="2000246"/>
            <a:chExt cx="1162406" cy="2072832"/>
          </a:xfrm>
        </p:grpSpPr>
        <p:sp>
          <p:nvSpPr>
            <p:cNvPr id="8" name="Isosceles Triangle 2"/>
            <p:cNvSpPr/>
            <p:nvPr/>
          </p:nvSpPr>
          <p:spPr>
            <a:xfrm>
              <a:off x="228591" y="2735102"/>
              <a:ext cx="1162406" cy="98880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9" name="Content Placeholder 2"/>
            <p:cNvSpPr txBox="1">
              <a:spLocks/>
            </p:cNvSpPr>
            <p:nvPr/>
          </p:nvSpPr>
          <p:spPr bwMode="auto">
            <a:xfrm>
              <a:off x="461899" y="3857634"/>
              <a:ext cx="695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900">
                  <a:latin typeface="+mn-lt"/>
                  <a:cs typeface="Open Sans" pitchFamily="34" charset="0"/>
                </a:rPr>
                <a:t>Jan</a:t>
              </a:r>
            </a:p>
          </p:txBody>
        </p:sp>
        <p:sp>
          <p:nvSpPr>
            <p:cNvPr id="10" name="Content Placeholder 2"/>
            <p:cNvSpPr txBox="1">
              <a:spLocks/>
            </p:cNvSpPr>
            <p:nvPr/>
          </p:nvSpPr>
          <p:spPr bwMode="auto">
            <a:xfrm>
              <a:off x="461899" y="2000246"/>
              <a:ext cx="6957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1100">
                  <a:latin typeface="+mn-lt"/>
                  <a:cs typeface="Open Sans" pitchFamily="34" charset="0"/>
                </a:rPr>
                <a:t>60%</a:t>
              </a:r>
            </a:p>
          </p:txBody>
        </p:sp>
        <p:cxnSp>
          <p:nvCxnSpPr>
            <p:cNvPr id="11" name="Straight Connector 10"/>
            <p:cNvCxnSpPr/>
            <p:nvPr/>
          </p:nvCxnSpPr>
          <p:spPr>
            <a:xfrm rot="5400000">
              <a:off x="643923" y="2427985"/>
              <a:ext cx="285689"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85"/>
          <p:cNvGrpSpPr>
            <a:grpSpLocks/>
          </p:cNvGrpSpPr>
          <p:nvPr/>
        </p:nvGrpSpPr>
        <p:grpSpPr bwMode="auto">
          <a:xfrm>
            <a:off x="1639729" y="2271872"/>
            <a:ext cx="1278255" cy="2830671"/>
            <a:chOff x="932765" y="1500180"/>
            <a:chExt cx="1162406" cy="2572898"/>
          </a:xfrm>
        </p:grpSpPr>
        <p:sp>
          <p:nvSpPr>
            <p:cNvPr id="13" name="Isosceles Triangle 2"/>
            <p:cNvSpPr/>
            <p:nvPr/>
          </p:nvSpPr>
          <p:spPr>
            <a:xfrm>
              <a:off x="932765" y="2211259"/>
              <a:ext cx="1162406" cy="151262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14" name="Content Placeholder 2"/>
            <p:cNvSpPr txBox="1">
              <a:spLocks/>
            </p:cNvSpPr>
            <p:nvPr/>
          </p:nvSpPr>
          <p:spPr bwMode="auto">
            <a:xfrm>
              <a:off x="1164238" y="3857634"/>
              <a:ext cx="695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900">
                  <a:latin typeface="+mn-lt"/>
                  <a:cs typeface="Open Sans" pitchFamily="34" charset="0"/>
                </a:rPr>
                <a:t>Feb</a:t>
              </a:r>
            </a:p>
          </p:txBody>
        </p:sp>
        <p:sp>
          <p:nvSpPr>
            <p:cNvPr id="15" name="Content Placeholder 2"/>
            <p:cNvSpPr txBox="1">
              <a:spLocks/>
            </p:cNvSpPr>
            <p:nvPr/>
          </p:nvSpPr>
          <p:spPr bwMode="auto">
            <a:xfrm>
              <a:off x="1162479" y="1500180"/>
              <a:ext cx="6957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1100">
                  <a:latin typeface="+mn-lt"/>
                  <a:cs typeface="Open Sans" pitchFamily="34" charset="0"/>
                </a:rPr>
                <a:t>80%</a:t>
              </a:r>
            </a:p>
          </p:txBody>
        </p:sp>
        <p:cxnSp>
          <p:nvCxnSpPr>
            <p:cNvPr id="16" name="Straight Connector 15"/>
            <p:cNvCxnSpPr/>
            <p:nvPr/>
          </p:nvCxnSpPr>
          <p:spPr>
            <a:xfrm rot="5400000">
              <a:off x="1357619" y="1927938"/>
              <a:ext cx="285701"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86"/>
          <p:cNvGrpSpPr>
            <a:grpSpLocks/>
          </p:cNvGrpSpPr>
          <p:nvPr/>
        </p:nvGrpSpPr>
        <p:grpSpPr bwMode="auto">
          <a:xfrm>
            <a:off x="2622868" y="2664778"/>
            <a:ext cx="1176973" cy="2437765"/>
            <a:chOff x="1827491" y="1857370"/>
            <a:chExt cx="1069128" cy="2215708"/>
          </a:xfrm>
        </p:grpSpPr>
        <p:sp>
          <p:nvSpPr>
            <p:cNvPr id="18" name="Isosceles Triangle 2"/>
            <p:cNvSpPr/>
            <p:nvPr/>
          </p:nvSpPr>
          <p:spPr>
            <a:xfrm>
              <a:off x="1827491" y="2571603"/>
              <a:ext cx="1069128" cy="115229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19" name="Content Placeholder 2"/>
            <p:cNvSpPr txBox="1">
              <a:spLocks/>
            </p:cNvSpPr>
            <p:nvPr/>
          </p:nvSpPr>
          <p:spPr bwMode="auto">
            <a:xfrm>
              <a:off x="2012325" y="3857634"/>
              <a:ext cx="695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900">
                  <a:latin typeface="+mn-lt"/>
                  <a:cs typeface="Open Sans" pitchFamily="34" charset="0"/>
                </a:rPr>
                <a:t>Mar</a:t>
              </a:r>
            </a:p>
          </p:txBody>
        </p:sp>
        <p:sp>
          <p:nvSpPr>
            <p:cNvPr id="20" name="Content Placeholder 2"/>
            <p:cNvSpPr txBox="1">
              <a:spLocks/>
            </p:cNvSpPr>
            <p:nvPr/>
          </p:nvSpPr>
          <p:spPr bwMode="auto">
            <a:xfrm>
              <a:off x="2026223" y="1857370"/>
              <a:ext cx="6957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1100">
                  <a:latin typeface="+mn-lt"/>
                  <a:cs typeface="Open Sans" pitchFamily="34" charset="0"/>
                </a:rPr>
                <a:t>70%</a:t>
              </a:r>
            </a:p>
          </p:txBody>
        </p:sp>
        <p:cxnSp>
          <p:nvCxnSpPr>
            <p:cNvPr id="21" name="Straight Connector 20"/>
            <p:cNvCxnSpPr/>
            <p:nvPr/>
          </p:nvCxnSpPr>
          <p:spPr>
            <a:xfrm rot="5400000">
              <a:off x="2215243" y="2285116"/>
              <a:ext cx="285693" cy="15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87"/>
          <p:cNvGrpSpPr>
            <a:grpSpLocks/>
          </p:cNvGrpSpPr>
          <p:nvPr/>
        </p:nvGrpSpPr>
        <p:grpSpPr bwMode="auto">
          <a:xfrm>
            <a:off x="3508217" y="2429034"/>
            <a:ext cx="1096645" cy="2673508"/>
            <a:chOff x="2632763" y="1643056"/>
            <a:chExt cx="996954" cy="2430022"/>
          </a:xfrm>
        </p:grpSpPr>
        <p:sp>
          <p:nvSpPr>
            <p:cNvPr id="23" name="Isosceles Triangle 2"/>
            <p:cNvSpPr/>
            <p:nvPr/>
          </p:nvSpPr>
          <p:spPr>
            <a:xfrm>
              <a:off x="2632763" y="2357302"/>
              <a:ext cx="996954" cy="136659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24" name="Content Placeholder 2"/>
            <p:cNvSpPr txBox="1">
              <a:spLocks/>
            </p:cNvSpPr>
            <p:nvPr/>
          </p:nvSpPr>
          <p:spPr bwMode="auto">
            <a:xfrm>
              <a:off x="2781510" y="3857634"/>
              <a:ext cx="695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900">
                  <a:latin typeface="+mn-lt"/>
                  <a:cs typeface="Open Sans" pitchFamily="34" charset="0"/>
                </a:rPr>
                <a:t>Apr</a:t>
              </a:r>
            </a:p>
          </p:txBody>
        </p:sp>
        <p:sp>
          <p:nvSpPr>
            <p:cNvPr id="25" name="Content Placeholder 2"/>
            <p:cNvSpPr txBox="1">
              <a:spLocks/>
            </p:cNvSpPr>
            <p:nvPr/>
          </p:nvSpPr>
          <p:spPr bwMode="auto">
            <a:xfrm>
              <a:off x="2793872" y="1643056"/>
              <a:ext cx="6957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1100">
                  <a:latin typeface="+mn-lt"/>
                  <a:cs typeface="Open Sans" pitchFamily="34" charset="0"/>
                </a:rPr>
                <a:t>75%</a:t>
              </a:r>
            </a:p>
          </p:txBody>
        </p:sp>
        <p:cxnSp>
          <p:nvCxnSpPr>
            <p:cNvPr id="26" name="Straight Connector 25"/>
            <p:cNvCxnSpPr/>
            <p:nvPr/>
          </p:nvCxnSpPr>
          <p:spPr>
            <a:xfrm rot="5400000">
              <a:off x="3001885" y="2070809"/>
              <a:ext cx="285698" cy="15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88"/>
          <p:cNvGrpSpPr>
            <a:grpSpLocks/>
          </p:cNvGrpSpPr>
          <p:nvPr/>
        </p:nvGrpSpPr>
        <p:grpSpPr bwMode="auto">
          <a:xfrm>
            <a:off x="4250373" y="2821940"/>
            <a:ext cx="1278255" cy="2280603"/>
            <a:chOff x="3306811" y="2000246"/>
            <a:chExt cx="1162406" cy="2072832"/>
          </a:xfrm>
        </p:grpSpPr>
        <p:sp>
          <p:nvSpPr>
            <p:cNvPr id="28" name="Isosceles Triangle 2"/>
            <p:cNvSpPr/>
            <p:nvPr/>
          </p:nvSpPr>
          <p:spPr>
            <a:xfrm>
              <a:off x="3306811" y="2735102"/>
              <a:ext cx="1162406" cy="988801"/>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29" name="Content Placeholder 2"/>
            <p:cNvSpPr txBox="1">
              <a:spLocks/>
            </p:cNvSpPr>
            <p:nvPr/>
          </p:nvSpPr>
          <p:spPr bwMode="auto">
            <a:xfrm>
              <a:off x="3538284" y="3857634"/>
              <a:ext cx="695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900">
                  <a:latin typeface="+mn-lt"/>
                  <a:cs typeface="Open Sans" pitchFamily="34" charset="0"/>
                </a:rPr>
                <a:t>May</a:t>
              </a:r>
            </a:p>
          </p:txBody>
        </p:sp>
        <p:sp>
          <p:nvSpPr>
            <p:cNvPr id="30" name="Content Placeholder 2"/>
            <p:cNvSpPr txBox="1">
              <a:spLocks/>
            </p:cNvSpPr>
            <p:nvPr/>
          </p:nvSpPr>
          <p:spPr bwMode="auto">
            <a:xfrm>
              <a:off x="3522514" y="2000246"/>
              <a:ext cx="6957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1100">
                  <a:latin typeface="+mn-lt"/>
                  <a:cs typeface="Open Sans" pitchFamily="34" charset="0"/>
                </a:rPr>
                <a:t>65%</a:t>
              </a:r>
            </a:p>
          </p:txBody>
        </p:sp>
        <p:cxnSp>
          <p:nvCxnSpPr>
            <p:cNvPr id="31" name="Straight Connector 30"/>
            <p:cNvCxnSpPr/>
            <p:nvPr/>
          </p:nvCxnSpPr>
          <p:spPr>
            <a:xfrm rot="5400000">
              <a:off x="3715793" y="2427985"/>
              <a:ext cx="285689" cy="15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2" name="Group 89"/>
          <p:cNvGrpSpPr>
            <a:grpSpLocks/>
          </p:cNvGrpSpPr>
          <p:nvPr/>
        </p:nvGrpSpPr>
        <p:grpSpPr bwMode="auto">
          <a:xfrm>
            <a:off x="5025708" y="2271872"/>
            <a:ext cx="1278255" cy="2830671"/>
            <a:chOff x="4010985" y="1500180"/>
            <a:chExt cx="1162406" cy="2572898"/>
          </a:xfrm>
        </p:grpSpPr>
        <p:sp>
          <p:nvSpPr>
            <p:cNvPr id="33" name="Isosceles Triangle 2"/>
            <p:cNvSpPr/>
            <p:nvPr/>
          </p:nvSpPr>
          <p:spPr>
            <a:xfrm>
              <a:off x="4010985" y="2214433"/>
              <a:ext cx="1162406" cy="1509454"/>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34" name="Content Placeholder 2"/>
            <p:cNvSpPr txBox="1">
              <a:spLocks/>
            </p:cNvSpPr>
            <p:nvPr/>
          </p:nvSpPr>
          <p:spPr bwMode="auto">
            <a:xfrm>
              <a:off x="4210667" y="3857634"/>
              <a:ext cx="763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900">
                  <a:latin typeface="+mn-lt"/>
                  <a:cs typeface="Open Sans" pitchFamily="34" charset="0"/>
                </a:rPr>
                <a:t>Jun</a:t>
              </a:r>
            </a:p>
          </p:txBody>
        </p:sp>
        <p:sp>
          <p:nvSpPr>
            <p:cNvPr id="35" name="Content Placeholder 2"/>
            <p:cNvSpPr txBox="1">
              <a:spLocks/>
            </p:cNvSpPr>
            <p:nvPr/>
          </p:nvSpPr>
          <p:spPr bwMode="auto">
            <a:xfrm>
              <a:off x="4236918" y="1500180"/>
              <a:ext cx="6957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1100">
                  <a:latin typeface="+mn-lt"/>
                  <a:cs typeface="Open Sans" pitchFamily="34" charset="0"/>
                </a:rPr>
                <a:t>80%</a:t>
              </a:r>
            </a:p>
          </p:txBody>
        </p:sp>
        <p:cxnSp>
          <p:nvCxnSpPr>
            <p:cNvPr id="36" name="Straight Connector 35"/>
            <p:cNvCxnSpPr/>
            <p:nvPr/>
          </p:nvCxnSpPr>
          <p:spPr>
            <a:xfrm rot="5400000">
              <a:off x="4429488" y="1927938"/>
              <a:ext cx="285701" cy="15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90"/>
          <p:cNvGrpSpPr>
            <a:grpSpLocks/>
          </p:cNvGrpSpPr>
          <p:nvPr/>
        </p:nvGrpSpPr>
        <p:grpSpPr bwMode="auto">
          <a:xfrm>
            <a:off x="5696268" y="2664778"/>
            <a:ext cx="1360329" cy="2437765"/>
            <a:chOff x="4621078" y="1857370"/>
            <a:chExt cx="1236871" cy="2215708"/>
          </a:xfrm>
        </p:grpSpPr>
        <p:sp>
          <p:nvSpPr>
            <p:cNvPr id="38" name="Isosceles Triangle 2"/>
            <p:cNvSpPr/>
            <p:nvPr/>
          </p:nvSpPr>
          <p:spPr>
            <a:xfrm>
              <a:off x="4621078" y="2571603"/>
              <a:ext cx="1236871" cy="1152295"/>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39" name="Content Placeholder 2"/>
            <p:cNvSpPr txBox="1">
              <a:spLocks/>
            </p:cNvSpPr>
            <p:nvPr/>
          </p:nvSpPr>
          <p:spPr bwMode="auto">
            <a:xfrm>
              <a:off x="4887381" y="3857634"/>
              <a:ext cx="695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900">
                  <a:latin typeface="+mn-lt"/>
                  <a:cs typeface="Open Sans" pitchFamily="34" charset="0"/>
                </a:rPr>
                <a:t>Jul</a:t>
              </a:r>
            </a:p>
          </p:txBody>
        </p:sp>
        <p:sp>
          <p:nvSpPr>
            <p:cNvPr id="40" name="Content Placeholder 2"/>
            <p:cNvSpPr txBox="1">
              <a:spLocks/>
            </p:cNvSpPr>
            <p:nvPr/>
          </p:nvSpPr>
          <p:spPr bwMode="auto">
            <a:xfrm>
              <a:off x="4883723" y="1857370"/>
              <a:ext cx="6957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1100">
                  <a:latin typeface="+mn-lt"/>
                  <a:cs typeface="Open Sans" pitchFamily="34" charset="0"/>
                </a:rPr>
                <a:t>70%</a:t>
              </a:r>
            </a:p>
          </p:txBody>
        </p:sp>
        <p:cxnSp>
          <p:nvCxnSpPr>
            <p:cNvPr id="41" name="Straight Connector 40"/>
            <p:cNvCxnSpPr/>
            <p:nvPr/>
          </p:nvCxnSpPr>
          <p:spPr>
            <a:xfrm rot="5400000">
              <a:off x="5072850" y="2285115"/>
              <a:ext cx="285693"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2" name="Group 92"/>
          <p:cNvGrpSpPr>
            <a:grpSpLocks/>
          </p:cNvGrpSpPr>
          <p:nvPr/>
        </p:nvGrpSpPr>
        <p:grpSpPr bwMode="auto">
          <a:xfrm>
            <a:off x="7035642" y="1721803"/>
            <a:ext cx="1479073" cy="3380740"/>
            <a:chOff x="5838831" y="1000114"/>
            <a:chExt cx="1344784" cy="3072964"/>
          </a:xfrm>
        </p:grpSpPr>
        <p:sp>
          <p:nvSpPr>
            <p:cNvPr id="43" name="Isosceles Triangle 2"/>
            <p:cNvSpPr/>
            <p:nvPr/>
          </p:nvSpPr>
          <p:spPr>
            <a:xfrm>
              <a:off x="5838831" y="1714388"/>
              <a:ext cx="1344784" cy="200949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44" name="Content Placeholder 2"/>
            <p:cNvSpPr txBox="1">
              <a:spLocks/>
            </p:cNvSpPr>
            <p:nvPr/>
          </p:nvSpPr>
          <p:spPr bwMode="auto">
            <a:xfrm>
              <a:off x="6119911" y="3857634"/>
              <a:ext cx="7826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900">
                  <a:latin typeface="+mn-lt"/>
                  <a:cs typeface="Open Sans" pitchFamily="34" charset="0"/>
                </a:rPr>
                <a:t>Sep</a:t>
              </a:r>
            </a:p>
          </p:txBody>
        </p:sp>
        <p:sp>
          <p:nvSpPr>
            <p:cNvPr id="45" name="Content Placeholder 2"/>
            <p:cNvSpPr txBox="1">
              <a:spLocks/>
            </p:cNvSpPr>
            <p:nvPr/>
          </p:nvSpPr>
          <p:spPr bwMode="auto">
            <a:xfrm>
              <a:off x="6191679" y="1000114"/>
              <a:ext cx="6957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1100">
                  <a:latin typeface="+mn-lt"/>
                  <a:cs typeface="Open Sans" pitchFamily="34" charset="0"/>
                </a:rPr>
                <a:t>90%</a:t>
              </a:r>
            </a:p>
          </p:txBody>
        </p:sp>
        <p:cxnSp>
          <p:nvCxnSpPr>
            <p:cNvPr id="46" name="Straight Connector 45"/>
            <p:cNvCxnSpPr/>
            <p:nvPr/>
          </p:nvCxnSpPr>
          <p:spPr>
            <a:xfrm rot="5400000">
              <a:off x="6358842" y="1427884"/>
              <a:ext cx="285709" cy="15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93"/>
          <p:cNvGrpSpPr>
            <a:grpSpLocks/>
          </p:cNvGrpSpPr>
          <p:nvPr/>
        </p:nvGrpSpPr>
        <p:grpSpPr bwMode="auto">
          <a:xfrm>
            <a:off x="7776052" y="2193290"/>
            <a:ext cx="1267778" cy="2909253"/>
            <a:chOff x="6511223" y="1428742"/>
            <a:chExt cx="1153373" cy="2644336"/>
          </a:xfrm>
        </p:grpSpPr>
        <p:sp>
          <p:nvSpPr>
            <p:cNvPr id="48" name="Isosceles Triangle 2"/>
            <p:cNvSpPr/>
            <p:nvPr/>
          </p:nvSpPr>
          <p:spPr>
            <a:xfrm>
              <a:off x="6511223" y="2142998"/>
              <a:ext cx="1153373" cy="1580888"/>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49" name="Content Placeholder 2"/>
            <p:cNvSpPr txBox="1">
              <a:spLocks/>
            </p:cNvSpPr>
            <p:nvPr/>
          </p:nvSpPr>
          <p:spPr bwMode="auto">
            <a:xfrm>
              <a:off x="6740014" y="3857634"/>
              <a:ext cx="69579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900">
                  <a:latin typeface="+mn-lt"/>
                  <a:cs typeface="Open Sans" pitchFamily="34" charset="0"/>
                </a:rPr>
                <a:t>Oct</a:t>
              </a:r>
            </a:p>
          </p:txBody>
        </p:sp>
        <p:sp>
          <p:nvSpPr>
            <p:cNvPr id="50" name="Content Placeholder 2"/>
            <p:cNvSpPr txBox="1">
              <a:spLocks/>
            </p:cNvSpPr>
            <p:nvPr/>
          </p:nvSpPr>
          <p:spPr bwMode="auto">
            <a:xfrm>
              <a:off x="6754087" y="1428742"/>
              <a:ext cx="6957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1100">
                  <a:latin typeface="+mn-lt"/>
                  <a:cs typeface="Open Sans" pitchFamily="34" charset="0"/>
                </a:rPr>
                <a:t>85%</a:t>
              </a:r>
            </a:p>
          </p:txBody>
        </p:sp>
        <p:cxnSp>
          <p:nvCxnSpPr>
            <p:cNvPr id="51" name="Straight Connector 50"/>
            <p:cNvCxnSpPr/>
            <p:nvPr/>
          </p:nvCxnSpPr>
          <p:spPr>
            <a:xfrm rot="5400000">
              <a:off x="6929966" y="1856501"/>
              <a:ext cx="285703" cy="15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652730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grpSp>
        <p:nvGrpSpPr>
          <p:cNvPr id="6" name="Group 20"/>
          <p:cNvGrpSpPr>
            <a:grpSpLocks/>
          </p:cNvGrpSpPr>
          <p:nvPr/>
        </p:nvGrpSpPr>
        <p:grpSpPr bwMode="auto">
          <a:xfrm>
            <a:off x="6207920" y="3950018"/>
            <a:ext cx="3221831" cy="1325403"/>
            <a:chOff x="5643570" y="2928940"/>
            <a:chExt cx="2928958" cy="1205693"/>
          </a:xfrm>
        </p:grpSpPr>
        <p:sp>
          <p:nvSpPr>
            <p:cNvPr id="7" name="Rectangle 6"/>
            <p:cNvSpPr/>
            <p:nvPr/>
          </p:nvSpPr>
          <p:spPr>
            <a:xfrm>
              <a:off x="5643570" y="3143391"/>
              <a:ext cx="285752" cy="85780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357950" y="3858229"/>
              <a:ext cx="2214578" cy="276404"/>
            </a:xfrm>
            <a:prstGeom prst="rect">
              <a:avLst/>
            </a:prstGeom>
          </p:spPr>
          <p:txBody>
            <a:bodyPr>
              <a:spAutoFit/>
            </a:bodyPr>
            <a:lstStyle/>
            <a:p>
              <a:pPr algn="r" fontAlgn="auto">
                <a:spcBef>
                  <a:spcPts val="0"/>
                </a:spcBef>
                <a:spcAft>
                  <a:spcPts val="0"/>
                </a:spcAft>
                <a:defRPr/>
              </a:pPr>
              <a:r>
                <a:rPr lang="ms-MY" sz="1300" dirty="0">
                  <a:latin typeface="+mn-lt"/>
                  <a:ea typeface="Open Sans" pitchFamily="34" charset="0"/>
                  <a:cs typeface="Open Sans" pitchFamily="34" charset="0"/>
                </a:rPr>
                <a:t>Sales in 12 Month</a:t>
              </a:r>
              <a:endParaRPr lang="id-ID" sz="1300" dirty="0">
                <a:latin typeface="+mn-lt"/>
                <a:ea typeface="Open Sans" pitchFamily="34" charset="0"/>
                <a:cs typeface="Open Sans" pitchFamily="34" charset="0"/>
              </a:endParaRPr>
            </a:p>
          </p:txBody>
        </p:sp>
        <p:sp>
          <p:nvSpPr>
            <p:cNvPr id="9" name="Rectangle 8"/>
            <p:cNvSpPr/>
            <p:nvPr/>
          </p:nvSpPr>
          <p:spPr>
            <a:xfrm>
              <a:off x="6000760" y="2928940"/>
              <a:ext cx="2146315" cy="1015070"/>
            </a:xfrm>
            <a:prstGeom prst="rect">
              <a:avLst/>
            </a:prstGeom>
          </p:spPr>
          <p:txBody>
            <a:bodyPr wrap="none">
              <a:spAutoFit/>
            </a:bodyPr>
            <a:lstStyle/>
            <a:p>
              <a:pPr fontAlgn="auto">
                <a:spcBef>
                  <a:spcPts val="0"/>
                </a:spcBef>
                <a:spcAft>
                  <a:spcPts val="0"/>
                </a:spcAft>
                <a:defRPr/>
              </a:pPr>
              <a:r>
                <a:rPr lang="en-US" sz="6600" dirty="0">
                  <a:solidFill>
                    <a:schemeClr val="accent4"/>
                  </a:solidFill>
                  <a:latin typeface="+mn-lt"/>
                  <a:ea typeface="Open Sans" pitchFamily="34" charset="0"/>
                  <a:cs typeface="Open Sans" pitchFamily="34" charset="0"/>
                </a:rPr>
                <a:t>8.079</a:t>
              </a:r>
            </a:p>
          </p:txBody>
        </p:sp>
        <p:cxnSp>
          <p:nvCxnSpPr>
            <p:cNvPr id="10" name="Straight Arrow Connector 9"/>
            <p:cNvCxnSpPr/>
            <p:nvPr/>
          </p:nvCxnSpPr>
          <p:spPr>
            <a:xfrm rot="5400000">
              <a:off x="5357543" y="3570706"/>
              <a:ext cx="857806" cy="3175"/>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Group 21"/>
          <p:cNvGrpSpPr>
            <a:grpSpLocks/>
          </p:cNvGrpSpPr>
          <p:nvPr/>
        </p:nvGrpSpPr>
        <p:grpSpPr bwMode="auto">
          <a:xfrm>
            <a:off x="6207920" y="2221230"/>
            <a:ext cx="3237548" cy="1325403"/>
            <a:chOff x="5643570" y="1357304"/>
            <a:chExt cx="2943154" cy="1205693"/>
          </a:xfrm>
        </p:grpSpPr>
        <p:sp>
          <p:nvSpPr>
            <p:cNvPr id="12" name="Rectangle 11"/>
            <p:cNvSpPr/>
            <p:nvPr/>
          </p:nvSpPr>
          <p:spPr>
            <a:xfrm>
              <a:off x="5643570" y="1571755"/>
              <a:ext cx="285743" cy="8578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p:nvSpPr>
          <p:spPr>
            <a:xfrm>
              <a:off x="6357928" y="2286593"/>
              <a:ext cx="2214509" cy="276404"/>
            </a:xfrm>
            <a:prstGeom prst="rect">
              <a:avLst/>
            </a:prstGeom>
          </p:spPr>
          <p:txBody>
            <a:bodyPr>
              <a:spAutoFit/>
            </a:bodyPr>
            <a:lstStyle/>
            <a:p>
              <a:pPr algn="r" fontAlgn="auto">
                <a:spcBef>
                  <a:spcPts val="0"/>
                </a:spcBef>
                <a:spcAft>
                  <a:spcPts val="0"/>
                </a:spcAft>
                <a:defRPr/>
              </a:pPr>
              <a:r>
                <a:rPr lang="ms-MY" sz="1300" dirty="0">
                  <a:latin typeface="+mn-lt"/>
                  <a:ea typeface="Open Sans" pitchFamily="34" charset="0"/>
                  <a:cs typeface="Open Sans" pitchFamily="34" charset="0"/>
                </a:rPr>
                <a:t>Sales in 12 Month</a:t>
              </a:r>
              <a:endParaRPr lang="id-ID" sz="1300" dirty="0">
                <a:latin typeface="+mn-lt"/>
                <a:ea typeface="Open Sans" pitchFamily="34" charset="0"/>
                <a:cs typeface="Open Sans" pitchFamily="34" charset="0"/>
              </a:endParaRPr>
            </a:p>
          </p:txBody>
        </p:sp>
        <p:sp>
          <p:nvSpPr>
            <p:cNvPr id="14" name="Rectangle 13"/>
            <p:cNvSpPr>
              <a:spLocks noChangeArrowheads="1"/>
            </p:cNvSpPr>
            <p:nvPr/>
          </p:nvSpPr>
          <p:spPr bwMode="auto">
            <a:xfrm>
              <a:off x="6000760" y="1357304"/>
              <a:ext cx="25859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6600" dirty="0">
                  <a:solidFill>
                    <a:schemeClr val="accent5"/>
                  </a:solidFill>
                  <a:latin typeface="+mn-lt"/>
                  <a:cs typeface="Open Sans" pitchFamily="34" charset="0"/>
                </a:rPr>
                <a:t>14.356</a:t>
              </a:r>
            </a:p>
          </p:txBody>
        </p:sp>
        <p:cxnSp>
          <p:nvCxnSpPr>
            <p:cNvPr id="15" name="Straight Arrow Connector 14"/>
            <p:cNvCxnSpPr/>
            <p:nvPr/>
          </p:nvCxnSpPr>
          <p:spPr>
            <a:xfrm rot="16200000" flipV="1">
              <a:off x="5358333" y="1999864"/>
              <a:ext cx="857806" cy="1587"/>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7" name="Chart 9"/>
          <p:cNvGraphicFramePr>
            <a:graphicFrameLocks/>
          </p:cNvGraphicFramePr>
          <p:nvPr>
            <p:extLst>
              <p:ext uri="{D42A27DB-BD31-4B8C-83A1-F6EECF244321}">
                <p14:modId xmlns:p14="http://schemas.microsoft.com/office/powerpoint/2010/main" val="237030082"/>
              </p:ext>
            </p:extLst>
          </p:nvPr>
        </p:nvGraphicFramePr>
        <p:xfrm>
          <a:off x="335281" y="2142650"/>
          <a:ext cx="5558314" cy="3473291"/>
        </p:xfrm>
        <a:graphic>
          <a:graphicData uri="http://schemas.openxmlformats.org/presentationml/2006/ole">
            <mc:AlternateContent xmlns:mc="http://schemas.openxmlformats.org/markup-compatibility/2006">
              <mc:Choice xmlns:v="urn:schemas-microsoft-com:vml" Requires="v">
                <p:oleObj spid="_x0000_s1082" name="Chart" r:id="rId4" imgW="5095944" imgH="3086151" progId="Excel.Chart.8">
                  <p:embed/>
                </p:oleObj>
              </mc:Choice>
              <mc:Fallback>
                <p:oleObj name="Chart" r:id="rId4" imgW="5095944" imgH="3086151" progId="Excel.Chart.8">
                  <p:embed/>
                  <p:pic>
                    <p:nvPicPr>
                      <p:cNvPr id="0" name=""/>
                      <p:cNvPicPr>
                        <a:picLocks noChangeArrowheads="1"/>
                      </p:cNvPicPr>
                      <p:nvPr/>
                    </p:nvPicPr>
                    <p:blipFill>
                      <a:blip r:embed="rId5"/>
                      <a:srcRect/>
                      <a:stretch>
                        <a:fillRect/>
                      </a:stretch>
                    </p:blipFill>
                    <p:spPr bwMode="auto">
                      <a:xfrm>
                        <a:off x="335281" y="2142650"/>
                        <a:ext cx="5558314" cy="3473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 name="Group 22"/>
          <p:cNvGrpSpPr>
            <a:grpSpLocks/>
          </p:cNvGrpSpPr>
          <p:nvPr/>
        </p:nvGrpSpPr>
        <p:grpSpPr bwMode="auto">
          <a:xfrm>
            <a:off x="4872041" y="2142651"/>
            <a:ext cx="785813" cy="246221"/>
            <a:chOff x="4429129" y="1285866"/>
            <a:chExt cx="714376" cy="223838"/>
          </a:xfrm>
        </p:grpSpPr>
        <p:sp>
          <p:nvSpPr>
            <p:cNvPr id="22" name="Rectangle 21"/>
            <p:cNvSpPr/>
            <p:nvPr/>
          </p:nvSpPr>
          <p:spPr>
            <a:xfrm>
              <a:off x="4429129" y="1285866"/>
              <a:ext cx="714376" cy="2143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sp>
          <p:nvSpPr>
            <p:cNvPr id="23" name="Rectangle 18"/>
            <p:cNvSpPr>
              <a:spLocks noChangeArrowheads="1"/>
            </p:cNvSpPr>
            <p:nvPr/>
          </p:nvSpPr>
          <p:spPr bwMode="auto">
            <a:xfrm>
              <a:off x="4572000" y="1285866"/>
              <a:ext cx="422902"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000" dirty="0">
                  <a:solidFill>
                    <a:schemeClr val="bg1"/>
                  </a:solidFill>
                  <a:latin typeface="+mj-lt"/>
                  <a:cs typeface="Open Sans" pitchFamily="34" charset="0"/>
                </a:rPr>
                <a:t>8.079</a:t>
              </a:r>
            </a:p>
          </p:txBody>
        </p:sp>
      </p:grpSp>
      <p:grpSp>
        <p:nvGrpSpPr>
          <p:cNvPr id="19" name="Group 23"/>
          <p:cNvGrpSpPr>
            <a:grpSpLocks/>
          </p:cNvGrpSpPr>
          <p:nvPr/>
        </p:nvGrpSpPr>
        <p:grpSpPr bwMode="auto">
          <a:xfrm>
            <a:off x="1885951" y="2849882"/>
            <a:ext cx="785813" cy="246223"/>
            <a:chOff x="1714501" y="1928806"/>
            <a:chExt cx="714376" cy="223840"/>
          </a:xfrm>
        </p:grpSpPr>
        <p:sp>
          <p:nvSpPr>
            <p:cNvPr id="20" name="Rectangle 19"/>
            <p:cNvSpPr/>
            <p:nvPr/>
          </p:nvSpPr>
          <p:spPr>
            <a:xfrm>
              <a:off x="1714501" y="1928806"/>
              <a:ext cx="714376" cy="2143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mj-lt"/>
              </a:endParaRPr>
            </a:p>
          </p:txBody>
        </p:sp>
        <p:sp>
          <p:nvSpPr>
            <p:cNvPr id="21" name="Rectangle 19"/>
            <p:cNvSpPr>
              <a:spLocks noChangeArrowheads="1"/>
            </p:cNvSpPr>
            <p:nvPr/>
          </p:nvSpPr>
          <p:spPr bwMode="auto">
            <a:xfrm>
              <a:off x="1857356" y="1928808"/>
              <a:ext cx="460791"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000">
                  <a:solidFill>
                    <a:schemeClr val="bg1"/>
                  </a:solidFill>
                  <a:latin typeface="+mj-lt"/>
                  <a:cs typeface="Open Sans" pitchFamily="34" charset="0"/>
                </a:rPr>
                <a:t>14.356</a:t>
              </a:r>
            </a:p>
          </p:txBody>
        </p:sp>
      </p:grpSp>
    </p:spTree>
    <p:custDataLst>
      <p:tags r:id="rId2"/>
    </p:custDataLst>
    <p:extLst>
      <p:ext uri="{BB962C8B-B14F-4D97-AF65-F5344CB8AC3E}">
        <p14:creationId xmlns:p14="http://schemas.microsoft.com/office/powerpoint/2010/main" val="371305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grpSp>
        <p:nvGrpSpPr>
          <p:cNvPr id="6" name="Group 23"/>
          <p:cNvGrpSpPr>
            <a:grpSpLocks/>
          </p:cNvGrpSpPr>
          <p:nvPr/>
        </p:nvGrpSpPr>
        <p:grpSpPr bwMode="auto">
          <a:xfrm>
            <a:off x="864394" y="2397602"/>
            <a:ext cx="1634490" cy="3209389"/>
            <a:chOff x="785786" y="2179512"/>
            <a:chExt cx="1486556" cy="2918208"/>
          </a:xfrm>
        </p:grpSpPr>
        <p:sp>
          <p:nvSpPr>
            <p:cNvPr id="7" name="Arc 6"/>
            <p:cNvSpPr/>
            <p:nvPr/>
          </p:nvSpPr>
          <p:spPr>
            <a:xfrm>
              <a:off x="785786" y="2654269"/>
              <a:ext cx="1486556" cy="1486196"/>
            </a:xfrm>
            <a:prstGeom prst="arc">
              <a:avLst>
                <a:gd name="adj1" fmla="val 10810458"/>
                <a:gd name="adj2" fmla="val 0"/>
              </a:avLst>
            </a:prstGeom>
            <a:solidFill>
              <a:schemeClr val="accent4">
                <a:alpha val="70000"/>
              </a:schemeClr>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8" name="Content Placeholder 2"/>
            <p:cNvSpPr txBox="1">
              <a:spLocks/>
            </p:cNvSpPr>
            <p:nvPr/>
          </p:nvSpPr>
          <p:spPr bwMode="auto">
            <a:xfrm>
              <a:off x="1200440" y="3536834"/>
              <a:ext cx="695790" cy="23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1000" dirty="0">
                  <a:latin typeface="+mn-lt"/>
                  <a:cs typeface="Open Sans" pitchFamily="34" charset="0"/>
                </a:rPr>
                <a:t>2011</a:t>
              </a:r>
            </a:p>
          </p:txBody>
        </p:sp>
        <p:sp>
          <p:nvSpPr>
            <p:cNvPr id="9" name="Rectangle 8"/>
            <p:cNvSpPr/>
            <p:nvPr/>
          </p:nvSpPr>
          <p:spPr>
            <a:xfrm>
              <a:off x="928724" y="3894354"/>
              <a:ext cx="1214973" cy="1203366"/>
            </a:xfrm>
            <a:prstGeom prst="rect">
              <a:avLst/>
            </a:prstGeom>
          </p:spPr>
          <p:txBody>
            <a:bodyPr>
              <a:spAutoFit/>
            </a:bodyPr>
            <a:lstStyle/>
            <a:p>
              <a:pPr algn="ctr" fontAlgn="auto">
                <a:spcBef>
                  <a:spcPts val="0"/>
                </a:spcBef>
                <a:spcAft>
                  <a:spcPts val="0"/>
                </a:spcAft>
                <a:defRPr/>
              </a:pPr>
              <a:r>
                <a:rPr lang="ms-MY" sz="1000" dirty="0">
                  <a:ea typeface="Open Sans Light" pitchFamily="34" charset="0"/>
                  <a:cs typeface="Open Sans Light" pitchFamily="34" charset="0"/>
                </a:rPr>
                <a:t>Praesent sodales odio sit amet odio tristi Praesent sodales odio sit amet odio tristi Lorem ipsum dolor sit amet consectetur adipiscing</a:t>
              </a:r>
              <a:endParaRPr lang="en-US" sz="1000" dirty="0">
                <a:ea typeface="Open Sans Light" pitchFamily="34" charset="0"/>
                <a:cs typeface="Open Sans Light" pitchFamily="34" charset="0"/>
              </a:endParaRPr>
            </a:p>
          </p:txBody>
        </p:sp>
        <p:sp>
          <p:nvSpPr>
            <p:cNvPr id="10" name="Rectangle 9"/>
            <p:cNvSpPr/>
            <p:nvPr/>
          </p:nvSpPr>
          <p:spPr>
            <a:xfrm>
              <a:off x="1276813" y="2179512"/>
              <a:ext cx="809436" cy="447765"/>
            </a:xfrm>
            <a:prstGeom prst="rect">
              <a:avLst/>
            </a:prstGeom>
          </p:spPr>
          <p:txBody>
            <a:bodyPr wrap="none">
              <a:spAutoFit/>
            </a:bodyPr>
            <a:lstStyle/>
            <a:p>
              <a:pPr algn="ctr" fontAlgn="auto">
                <a:spcBef>
                  <a:spcPts val="0"/>
                </a:spcBef>
                <a:spcAft>
                  <a:spcPts val="0"/>
                </a:spcAft>
                <a:defRPr/>
              </a:pPr>
              <a:r>
                <a:rPr lang="en-US" sz="2600" dirty="0">
                  <a:ea typeface="Open Sans" pitchFamily="34" charset="0"/>
                  <a:cs typeface="Open Sans" pitchFamily="34" charset="0"/>
                </a:rPr>
                <a:t>60%</a:t>
              </a:r>
            </a:p>
          </p:txBody>
        </p:sp>
      </p:grpSp>
      <p:grpSp>
        <p:nvGrpSpPr>
          <p:cNvPr id="11" name="Group 24"/>
          <p:cNvGrpSpPr>
            <a:grpSpLocks/>
          </p:cNvGrpSpPr>
          <p:nvPr/>
        </p:nvGrpSpPr>
        <p:grpSpPr bwMode="auto">
          <a:xfrm>
            <a:off x="1948815" y="2004695"/>
            <a:ext cx="2367915" cy="3602295"/>
            <a:chOff x="1771000" y="1822322"/>
            <a:chExt cx="2154038" cy="3275386"/>
          </a:xfrm>
        </p:grpSpPr>
        <p:sp>
          <p:nvSpPr>
            <p:cNvPr id="12" name="Arc 11"/>
            <p:cNvSpPr/>
            <p:nvPr/>
          </p:nvSpPr>
          <p:spPr>
            <a:xfrm>
              <a:off x="1771000" y="2320884"/>
              <a:ext cx="2154038" cy="2153026"/>
            </a:xfrm>
            <a:prstGeom prst="arc">
              <a:avLst>
                <a:gd name="adj1" fmla="val 10786903"/>
                <a:gd name="adj2" fmla="val 0"/>
              </a:avLst>
            </a:prstGeom>
            <a:solidFill>
              <a:schemeClr val="accent1">
                <a:alpha val="70000"/>
              </a:schemeClr>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3" name="Content Placeholder 2"/>
            <p:cNvSpPr txBox="1">
              <a:spLocks/>
            </p:cNvSpPr>
            <p:nvPr/>
          </p:nvSpPr>
          <p:spPr bwMode="auto">
            <a:xfrm>
              <a:off x="2500298" y="3536834"/>
              <a:ext cx="695790" cy="230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1000" dirty="0">
                  <a:latin typeface="+mn-lt"/>
                  <a:cs typeface="Open Sans" pitchFamily="34" charset="0"/>
                </a:rPr>
                <a:t>2012</a:t>
              </a:r>
            </a:p>
          </p:txBody>
        </p:sp>
        <p:sp>
          <p:nvSpPr>
            <p:cNvPr id="14" name="Rectangle 13"/>
            <p:cNvSpPr/>
            <p:nvPr/>
          </p:nvSpPr>
          <p:spPr>
            <a:xfrm>
              <a:off x="2285682" y="3894372"/>
              <a:ext cx="1215221" cy="1203336"/>
            </a:xfrm>
            <a:prstGeom prst="rect">
              <a:avLst/>
            </a:prstGeom>
          </p:spPr>
          <p:txBody>
            <a:bodyPr>
              <a:spAutoFit/>
            </a:bodyPr>
            <a:lstStyle/>
            <a:p>
              <a:pPr algn="ctr" fontAlgn="auto">
                <a:spcBef>
                  <a:spcPts val="0"/>
                </a:spcBef>
                <a:spcAft>
                  <a:spcPts val="0"/>
                </a:spcAft>
                <a:defRPr/>
              </a:pPr>
              <a:r>
                <a:rPr lang="ms-MY" sz="1000" dirty="0">
                  <a:ea typeface="Open Sans Light" pitchFamily="34" charset="0"/>
                  <a:cs typeface="Open Sans Light" pitchFamily="34" charset="0"/>
                </a:rPr>
                <a:t>Praesent sodales odio sit amet odio tristi Praesent sodales odio sit amet odio tristi Lorem ipsum dolor sit amet consectetur adipiscing</a:t>
              </a:r>
              <a:endParaRPr lang="en-US" sz="1000" dirty="0">
                <a:ea typeface="Open Sans Light" pitchFamily="34" charset="0"/>
                <a:cs typeface="Open Sans Light" pitchFamily="34" charset="0"/>
              </a:endParaRPr>
            </a:p>
          </p:txBody>
        </p:sp>
        <p:sp>
          <p:nvSpPr>
            <p:cNvPr id="15" name="Rectangle 14"/>
            <p:cNvSpPr/>
            <p:nvPr/>
          </p:nvSpPr>
          <p:spPr>
            <a:xfrm>
              <a:off x="2776809" y="1822322"/>
              <a:ext cx="809601" cy="447754"/>
            </a:xfrm>
            <a:prstGeom prst="rect">
              <a:avLst/>
            </a:prstGeom>
          </p:spPr>
          <p:txBody>
            <a:bodyPr wrap="none">
              <a:spAutoFit/>
            </a:bodyPr>
            <a:lstStyle/>
            <a:p>
              <a:pPr algn="ctr" fontAlgn="auto">
                <a:spcBef>
                  <a:spcPts val="0"/>
                </a:spcBef>
                <a:spcAft>
                  <a:spcPts val="0"/>
                </a:spcAft>
                <a:defRPr/>
              </a:pPr>
              <a:r>
                <a:rPr lang="en-US" sz="2600" dirty="0">
                  <a:ea typeface="Open Sans" pitchFamily="34" charset="0"/>
                  <a:cs typeface="Open Sans" pitchFamily="34" charset="0"/>
                </a:rPr>
                <a:t>70%</a:t>
              </a:r>
            </a:p>
          </p:txBody>
        </p:sp>
      </p:grpSp>
      <p:grpSp>
        <p:nvGrpSpPr>
          <p:cNvPr id="16" name="Group 25"/>
          <p:cNvGrpSpPr>
            <a:grpSpLocks/>
          </p:cNvGrpSpPr>
          <p:nvPr/>
        </p:nvGrpSpPr>
        <p:grpSpPr bwMode="auto">
          <a:xfrm>
            <a:off x="3378994" y="1690370"/>
            <a:ext cx="3122295" cy="3916621"/>
            <a:chOff x="3071802" y="1536570"/>
            <a:chExt cx="2838582" cy="3561010"/>
          </a:xfrm>
        </p:grpSpPr>
        <p:sp>
          <p:nvSpPr>
            <p:cNvPr id="17" name="Arc 16"/>
            <p:cNvSpPr/>
            <p:nvPr/>
          </p:nvSpPr>
          <p:spPr>
            <a:xfrm>
              <a:off x="3071802" y="1977950"/>
              <a:ext cx="2838582" cy="2838806"/>
            </a:xfrm>
            <a:prstGeom prst="arc">
              <a:avLst>
                <a:gd name="adj1" fmla="val 10792861"/>
                <a:gd name="adj2" fmla="val 0"/>
              </a:avLst>
            </a:prstGeom>
            <a:solidFill>
              <a:schemeClr val="accent3">
                <a:alpha val="70000"/>
              </a:schemeClr>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8" name="Content Placeholder 2"/>
            <p:cNvSpPr txBox="1">
              <a:spLocks/>
            </p:cNvSpPr>
            <p:nvPr/>
          </p:nvSpPr>
          <p:spPr bwMode="auto">
            <a:xfrm>
              <a:off x="4143372" y="3536834"/>
              <a:ext cx="695790" cy="230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1000" dirty="0">
                  <a:latin typeface="+mn-lt"/>
                  <a:cs typeface="Open Sans" pitchFamily="34" charset="0"/>
                </a:rPr>
                <a:t>2013</a:t>
              </a:r>
            </a:p>
          </p:txBody>
        </p:sp>
        <p:sp>
          <p:nvSpPr>
            <p:cNvPr id="19" name="Rectangle 18"/>
            <p:cNvSpPr/>
            <p:nvPr/>
          </p:nvSpPr>
          <p:spPr>
            <a:xfrm>
              <a:off x="3929092" y="3894303"/>
              <a:ext cx="1214493" cy="1203277"/>
            </a:xfrm>
            <a:prstGeom prst="rect">
              <a:avLst/>
            </a:prstGeom>
          </p:spPr>
          <p:txBody>
            <a:bodyPr>
              <a:spAutoFit/>
            </a:bodyPr>
            <a:lstStyle/>
            <a:p>
              <a:pPr algn="ctr" fontAlgn="auto">
                <a:spcBef>
                  <a:spcPts val="0"/>
                </a:spcBef>
                <a:spcAft>
                  <a:spcPts val="0"/>
                </a:spcAft>
                <a:defRPr/>
              </a:pPr>
              <a:r>
                <a:rPr lang="ms-MY" sz="1000" dirty="0">
                  <a:ea typeface="Open Sans Light" pitchFamily="34" charset="0"/>
                  <a:cs typeface="Open Sans Light" pitchFamily="34" charset="0"/>
                </a:rPr>
                <a:t>Praesent sodales odio sit amet odio tristi Praesent sodales odio sit amet odio tristi Lorem ipsum dolor sit amet consectetur adipiscing</a:t>
              </a:r>
              <a:endParaRPr lang="en-US" sz="1000" dirty="0">
                <a:ea typeface="Open Sans Light" pitchFamily="34" charset="0"/>
                <a:cs typeface="Open Sans Light" pitchFamily="34" charset="0"/>
              </a:endParaRPr>
            </a:p>
          </p:txBody>
        </p:sp>
        <p:sp>
          <p:nvSpPr>
            <p:cNvPr id="20" name="Rectangle 19"/>
            <p:cNvSpPr/>
            <p:nvPr/>
          </p:nvSpPr>
          <p:spPr>
            <a:xfrm>
              <a:off x="4491366" y="1536570"/>
              <a:ext cx="809117" cy="447731"/>
            </a:xfrm>
            <a:prstGeom prst="rect">
              <a:avLst/>
            </a:prstGeom>
          </p:spPr>
          <p:txBody>
            <a:bodyPr wrap="none">
              <a:spAutoFit/>
            </a:bodyPr>
            <a:lstStyle/>
            <a:p>
              <a:pPr algn="ctr" fontAlgn="auto">
                <a:spcBef>
                  <a:spcPts val="0"/>
                </a:spcBef>
                <a:spcAft>
                  <a:spcPts val="0"/>
                </a:spcAft>
                <a:defRPr/>
              </a:pPr>
              <a:r>
                <a:rPr lang="en-US" sz="2600" dirty="0">
                  <a:ea typeface="Open Sans" pitchFamily="34" charset="0"/>
                  <a:cs typeface="Open Sans" pitchFamily="34" charset="0"/>
                </a:rPr>
                <a:t>80%</a:t>
              </a:r>
            </a:p>
          </p:txBody>
        </p:sp>
      </p:grpSp>
      <p:grpSp>
        <p:nvGrpSpPr>
          <p:cNvPr id="21" name="Group 26"/>
          <p:cNvGrpSpPr>
            <a:grpSpLocks/>
          </p:cNvGrpSpPr>
          <p:nvPr/>
        </p:nvGrpSpPr>
        <p:grpSpPr bwMode="auto">
          <a:xfrm>
            <a:off x="5186363" y="1611790"/>
            <a:ext cx="3834765" cy="4046061"/>
            <a:chOff x="4714876" y="1465132"/>
            <a:chExt cx="3485488" cy="3678368"/>
          </a:xfrm>
        </p:grpSpPr>
        <p:sp>
          <p:nvSpPr>
            <p:cNvPr id="22" name="Arc 21"/>
            <p:cNvSpPr/>
            <p:nvPr/>
          </p:nvSpPr>
          <p:spPr>
            <a:xfrm>
              <a:off x="4714876" y="1657226"/>
              <a:ext cx="3485488" cy="3486274"/>
            </a:xfrm>
            <a:prstGeom prst="arc">
              <a:avLst>
                <a:gd name="adj1" fmla="val 10787253"/>
                <a:gd name="adj2" fmla="val 0"/>
              </a:avLst>
            </a:prstGeom>
            <a:solidFill>
              <a:schemeClr val="accent2">
                <a:alpha val="70000"/>
              </a:schemeClr>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Content Placeholder 2"/>
            <p:cNvSpPr txBox="1">
              <a:spLocks/>
            </p:cNvSpPr>
            <p:nvPr/>
          </p:nvSpPr>
          <p:spPr bwMode="auto">
            <a:xfrm>
              <a:off x="6072198" y="3536834"/>
              <a:ext cx="695790" cy="23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spcBef>
                  <a:spcPct val="20000"/>
                </a:spcBef>
                <a:buFont typeface="Arial" pitchFamily="34" charset="0"/>
                <a:buNone/>
              </a:pPr>
              <a:r>
                <a:rPr lang="en-US" altLang="en-US" sz="1000">
                  <a:latin typeface="+mn-lt"/>
                  <a:cs typeface="Open Sans" pitchFamily="34" charset="0"/>
                </a:rPr>
                <a:t>2014</a:t>
              </a:r>
            </a:p>
          </p:txBody>
        </p:sp>
        <p:sp>
          <p:nvSpPr>
            <p:cNvPr id="24" name="Rectangle 23"/>
            <p:cNvSpPr/>
            <p:nvPr/>
          </p:nvSpPr>
          <p:spPr>
            <a:xfrm>
              <a:off x="5857659" y="3894094"/>
              <a:ext cx="1214207" cy="1203169"/>
            </a:xfrm>
            <a:prstGeom prst="rect">
              <a:avLst/>
            </a:prstGeom>
          </p:spPr>
          <p:txBody>
            <a:bodyPr>
              <a:spAutoFit/>
            </a:bodyPr>
            <a:lstStyle/>
            <a:p>
              <a:pPr algn="ctr" fontAlgn="auto">
                <a:spcBef>
                  <a:spcPts val="0"/>
                </a:spcBef>
                <a:spcAft>
                  <a:spcPts val="0"/>
                </a:spcAft>
                <a:defRPr/>
              </a:pPr>
              <a:r>
                <a:rPr lang="ms-MY" sz="1000" dirty="0">
                  <a:ea typeface="Open Sans Light" pitchFamily="34" charset="0"/>
                  <a:cs typeface="Open Sans Light" pitchFamily="34" charset="0"/>
                </a:rPr>
                <a:t>Praesent sodales odio sit amet odio tristi Praesent sodales odio sit amet odio tristi Lorem ipsum dolor sit amet consectetur adipiscing</a:t>
              </a:r>
              <a:endParaRPr lang="en-US" sz="1000" dirty="0">
                <a:ea typeface="Open Sans Light" pitchFamily="34" charset="0"/>
                <a:cs typeface="Open Sans Light" pitchFamily="34" charset="0"/>
              </a:endParaRPr>
            </a:p>
          </p:txBody>
        </p:sp>
        <p:sp>
          <p:nvSpPr>
            <p:cNvPr id="25" name="Rectangle 24"/>
            <p:cNvSpPr/>
            <p:nvPr/>
          </p:nvSpPr>
          <p:spPr>
            <a:xfrm>
              <a:off x="7276888" y="1465132"/>
              <a:ext cx="808925" cy="447691"/>
            </a:xfrm>
            <a:prstGeom prst="rect">
              <a:avLst/>
            </a:prstGeom>
          </p:spPr>
          <p:txBody>
            <a:bodyPr wrap="none">
              <a:spAutoFit/>
            </a:bodyPr>
            <a:lstStyle/>
            <a:p>
              <a:pPr algn="ctr" fontAlgn="auto">
                <a:spcBef>
                  <a:spcPts val="0"/>
                </a:spcBef>
                <a:spcAft>
                  <a:spcPts val="0"/>
                </a:spcAft>
                <a:defRPr/>
              </a:pPr>
              <a:r>
                <a:rPr lang="en-US" sz="2600" dirty="0">
                  <a:ea typeface="Open Sans" pitchFamily="34" charset="0"/>
                  <a:cs typeface="Open Sans" pitchFamily="34" charset="0"/>
                </a:rPr>
                <a:t>90%</a:t>
              </a:r>
            </a:p>
          </p:txBody>
        </p:sp>
      </p:grpSp>
    </p:spTree>
    <p:custDataLst>
      <p:tags r:id="rId1"/>
    </p:custDataLst>
    <p:extLst>
      <p:ext uri="{BB962C8B-B14F-4D97-AF65-F5344CB8AC3E}">
        <p14:creationId xmlns:p14="http://schemas.microsoft.com/office/powerpoint/2010/main" val="1823179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sp>
        <p:nvSpPr>
          <p:cNvPr id="6" name="Freeform 282"/>
          <p:cNvSpPr>
            <a:spLocks noChangeAspect="1"/>
          </p:cNvSpPr>
          <p:nvPr/>
        </p:nvSpPr>
        <p:spPr bwMode="gray">
          <a:xfrm>
            <a:off x="373698" y="2179320"/>
            <a:ext cx="2018665" cy="1211898"/>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chemeClr val="accent3"/>
          </a:solidFill>
          <a:ln w="6350" cap="flat" cmpd="sng">
            <a:solidFill>
              <a:schemeClr val="bg1"/>
            </a:solidFill>
            <a:prstDash val="solid"/>
            <a:round/>
            <a:headEnd type="none" w="med" len="med"/>
            <a:tailEnd type="none" w="med" len="med"/>
          </a:ln>
          <a:effectLst/>
        </p:spPr>
        <p:txBody>
          <a:bodyPr lIns="100584" tIns="50292" rIns="100584" bIns="50292"/>
          <a:lstStyle/>
          <a:p>
            <a:pPr fontAlgn="auto">
              <a:spcBef>
                <a:spcPts val="0"/>
              </a:spcBef>
              <a:spcAft>
                <a:spcPts val="0"/>
              </a:spcAft>
              <a:defRPr/>
            </a:pPr>
            <a:endParaRPr lang="en-US" dirty="0">
              <a:latin typeface="+mj-lt"/>
              <a:cs typeface="+mn-cs"/>
            </a:endParaRPr>
          </a:p>
        </p:txBody>
      </p:sp>
      <p:sp>
        <p:nvSpPr>
          <p:cNvPr id="7" name="Freeform 54"/>
          <p:cNvSpPr>
            <a:spLocks noChangeAspect="1"/>
          </p:cNvSpPr>
          <p:nvPr/>
        </p:nvSpPr>
        <p:spPr bwMode="gray">
          <a:xfrm>
            <a:off x="3143250" y="2181067"/>
            <a:ext cx="1456373" cy="1229360"/>
          </a:xfrm>
          <a:custGeom>
            <a:avLst/>
            <a:gdLst>
              <a:gd name="T0" fmla="*/ 80 w 2217"/>
              <a:gd name="T1" fmla="*/ 633 h 1736"/>
              <a:gd name="T2" fmla="*/ 198 w 2217"/>
              <a:gd name="T3" fmla="*/ 560 h 1736"/>
              <a:gd name="T4" fmla="*/ 357 w 2217"/>
              <a:gd name="T5" fmla="*/ 522 h 1736"/>
              <a:gd name="T6" fmla="*/ 497 w 2217"/>
              <a:gd name="T7" fmla="*/ 418 h 1736"/>
              <a:gd name="T8" fmla="*/ 533 w 2217"/>
              <a:gd name="T9" fmla="*/ 330 h 1736"/>
              <a:gd name="T10" fmla="*/ 566 w 2217"/>
              <a:gd name="T11" fmla="*/ 326 h 1736"/>
              <a:gd name="T12" fmla="*/ 634 w 2217"/>
              <a:gd name="T13" fmla="*/ 262 h 1736"/>
              <a:gd name="T14" fmla="*/ 688 w 2217"/>
              <a:gd name="T15" fmla="*/ 222 h 1736"/>
              <a:gd name="T16" fmla="*/ 739 w 2217"/>
              <a:gd name="T17" fmla="*/ 187 h 1736"/>
              <a:gd name="T18" fmla="*/ 818 w 2217"/>
              <a:gd name="T19" fmla="*/ 257 h 1736"/>
              <a:gd name="T20" fmla="*/ 898 w 2217"/>
              <a:gd name="T21" fmla="*/ 254 h 1736"/>
              <a:gd name="T22" fmla="*/ 921 w 2217"/>
              <a:gd name="T23" fmla="*/ 160 h 1736"/>
              <a:gd name="T24" fmla="*/ 974 w 2217"/>
              <a:gd name="T25" fmla="*/ 108 h 1736"/>
              <a:gd name="T26" fmla="*/ 1045 w 2217"/>
              <a:gd name="T27" fmla="*/ 48 h 1736"/>
              <a:gd name="T28" fmla="*/ 1044 w 2217"/>
              <a:gd name="T29" fmla="*/ 29 h 1736"/>
              <a:gd name="T30" fmla="*/ 1116 w 2217"/>
              <a:gd name="T31" fmla="*/ 65 h 1736"/>
              <a:gd name="T32" fmla="*/ 1205 w 2217"/>
              <a:gd name="T33" fmla="*/ 90 h 1736"/>
              <a:gd name="T34" fmla="*/ 1264 w 2217"/>
              <a:gd name="T35" fmla="*/ 90 h 1736"/>
              <a:gd name="T36" fmla="*/ 1279 w 2217"/>
              <a:gd name="T37" fmla="*/ 118 h 1736"/>
              <a:gd name="T38" fmla="*/ 1243 w 2217"/>
              <a:gd name="T39" fmla="*/ 165 h 1736"/>
              <a:gd name="T40" fmla="*/ 1269 w 2217"/>
              <a:gd name="T41" fmla="*/ 264 h 1736"/>
              <a:gd name="T42" fmla="*/ 1384 w 2217"/>
              <a:gd name="T43" fmla="*/ 339 h 1736"/>
              <a:gd name="T44" fmla="*/ 1553 w 2217"/>
              <a:gd name="T45" fmla="*/ 270 h 1736"/>
              <a:gd name="T46" fmla="*/ 1575 w 2217"/>
              <a:gd name="T47" fmla="*/ 72 h 1736"/>
              <a:gd name="T48" fmla="*/ 1623 w 2217"/>
              <a:gd name="T49" fmla="*/ 17 h 1736"/>
              <a:gd name="T50" fmla="*/ 1667 w 2217"/>
              <a:gd name="T51" fmla="*/ 171 h 1736"/>
              <a:gd name="T52" fmla="*/ 1761 w 2217"/>
              <a:gd name="T53" fmla="*/ 252 h 1736"/>
              <a:gd name="T54" fmla="*/ 1806 w 2217"/>
              <a:gd name="T55" fmla="*/ 416 h 1736"/>
              <a:gd name="T56" fmla="*/ 1851 w 2217"/>
              <a:gd name="T57" fmla="*/ 485 h 1736"/>
              <a:gd name="T58" fmla="*/ 1954 w 2217"/>
              <a:gd name="T59" fmla="*/ 540 h 1736"/>
              <a:gd name="T60" fmla="*/ 1994 w 2217"/>
              <a:gd name="T61" fmla="*/ 645 h 1736"/>
              <a:gd name="T62" fmla="*/ 2054 w 2217"/>
              <a:gd name="T63" fmla="*/ 661 h 1736"/>
              <a:gd name="T64" fmla="*/ 2132 w 2217"/>
              <a:gd name="T65" fmla="*/ 791 h 1736"/>
              <a:gd name="T66" fmla="*/ 2191 w 2217"/>
              <a:gd name="T67" fmla="*/ 911 h 1736"/>
              <a:gd name="T68" fmla="*/ 2206 w 2217"/>
              <a:gd name="T69" fmla="*/ 1090 h 1736"/>
              <a:gd name="T70" fmla="*/ 2158 w 2217"/>
              <a:gd name="T71" fmla="*/ 1285 h 1736"/>
              <a:gd name="T72" fmla="*/ 2089 w 2217"/>
              <a:gd name="T73" fmla="*/ 1365 h 1736"/>
              <a:gd name="T74" fmla="*/ 2034 w 2217"/>
              <a:gd name="T75" fmla="*/ 1506 h 1736"/>
              <a:gd name="T76" fmla="*/ 2008 w 2217"/>
              <a:gd name="T77" fmla="*/ 1625 h 1736"/>
              <a:gd name="T78" fmla="*/ 1823 w 2217"/>
              <a:gd name="T79" fmla="*/ 1705 h 1736"/>
              <a:gd name="T80" fmla="*/ 1785 w 2217"/>
              <a:gd name="T81" fmla="*/ 1704 h 1736"/>
              <a:gd name="T82" fmla="*/ 1715 w 2217"/>
              <a:gd name="T83" fmla="*/ 1661 h 1736"/>
              <a:gd name="T84" fmla="*/ 1572 w 2217"/>
              <a:gd name="T85" fmla="*/ 1674 h 1736"/>
              <a:gd name="T86" fmla="*/ 1453 w 2217"/>
              <a:gd name="T87" fmla="*/ 1530 h 1736"/>
              <a:gd name="T88" fmla="*/ 1376 w 2217"/>
              <a:gd name="T89" fmla="*/ 1406 h 1736"/>
              <a:gd name="T90" fmla="*/ 1330 w 2217"/>
              <a:gd name="T91" fmla="*/ 1443 h 1736"/>
              <a:gd name="T92" fmla="*/ 1358 w 2217"/>
              <a:gd name="T93" fmla="*/ 1317 h 1736"/>
              <a:gd name="T94" fmla="*/ 1302 w 2217"/>
              <a:gd name="T95" fmla="*/ 1370 h 1736"/>
              <a:gd name="T96" fmla="*/ 1220 w 2217"/>
              <a:gd name="T97" fmla="*/ 1433 h 1736"/>
              <a:gd name="T98" fmla="*/ 1177 w 2217"/>
              <a:gd name="T99" fmla="*/ 1335 h 1736"/>
              <a:gd name="T100" fmla="*/ 1062 w 2217"/>
              <a:gd name="T101" fmla="*/ 1253 h 1736"/>
              <a:gd name="T102" fmla="*/ 779 w 2217"/>
              <a:gd name="T103" fmla="*/ 1270 h 1736"/>
              <a:gd name="T104" fmla="*/ 587 w 2217"/>
              <a:gd name="T105" fmla="*/ 1354 h 1736"/>
              <a:gd name="T106" fmla="*/ 419 w 2217"/>
              <a:gd name="T107" fmla="*/ 1379 h 1736"/>
              <a:gd name="T108" fmla="*/ 271 w 2217"/>
              <a:gd name="T109" fmla="*/ 1452 h 1736"/>
              <a:gd name="T110" fmla="*/ 130 w 2217"/>
              <a:gd name="T111" fmla="*/ 1405 h 1736"/>
              <a:gd name="T112" fmla="*/ 142 w 2217"/>
              <a:gd name="T113" fmla="*/ 1286 h 1736"/>
              <a:gd name="T114" fmla="*/ 66 w 2217"/>
              <a:gd name="T115" fmla="*/ 1024 h 1736"/>
              <a:gd name="T116" fmla="*/ 12 w 2217"/>
              <a:gd name="T117" fmla="*/ 897 h 1736"/>
              <a:gd name="T118" fmla="*/ 35 w 2217"/>
              <a:gd name="T119" fmla="*/ 884 h 1736"/>
              <a:gd name="T120" fmla="*/ 8 w 2217"/>
              <a:gd name="T121" fmla="*/ 758 h 17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17"/>
              <a:gd name="T184" fmla="*/ 0 h 1736"/>
              <a:gd name="T185" fmla="*/ 2217 w 2217"/>
              <a:gd name="T186" fmla="*/ 1736 h 17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solidFill>
            <a:schemeClr val="accent2"/>
          </a:solidFill>
          <a:ln w="6350">
            <a:solidFill>
              <a:schemeClr val="bg1"/>
            </a:solidFill>
            <a:round/>
            <a:headEnd/>
            <a:tailEnd/>
          </a:ln>
        </p:spPr>
        <p:txBody>
          <a:bodyPr lIns="100584" tIns="50292" rIns="100584" bIns="50292"/>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latin typeface="+mj-lt"/>
            </a:endParaRPr>
          </a:p>
        </p:txBody>
      </p:sp>
      <p:sp>
        <p:nvSpPr>
          <p:cNvPr id="8" name="Freeform 114"/>
          <p:cNvSpPr>
            <a:spLocks noChangeAspect="1"/>
          </p:cNvSpPr>
          <p:nvPr/>
        </p:nvSpPr>
        <p:spPr bwMode="gray">
          <a:xfrm>
            <a:off x="7936707" y="2179320"/>
            <a:ext cx="1613535" cy="1211898"/>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chemeClr val="accent4"/>
          </a:solidFill>
          <a:ln w="6350" cap="flat" cmpd="sng">
            <a:solidFill>
              <a:schemeClr val="bg1"/>
            </a:solidFill>
            <a:prstDash val="solid"/>
            <a:round/>
            <a:headEnd type="none" w="med" len="med"/>
            <a:tailEnd type="none" w="med" len="med"/>
          </a:ln>
          <a:effectLst/>
        </p:spPr>
        <p:txBody>
          <a:bodyPr lIns="100584" tIns="50292" rIns="100584" bIns="50292"/>
          <a:lstStyle/>
          <a:p>
            <a:pPr fontAlgn="auto">
              <a:spcBef>
                <a:spcPts val="0"/>
              </a:spcBef>
              <a:spcAft>
                <a:spcPts val="0"/>
              </a:spcAft>
              <a:defRPr/>
            </a:pPr>
            <a:endParaRPr lang="en-US" dirty="0">
              <a:latin typeface="+mj-lt"/>
              <a:cs typeface="+mn-cs"/>
            </a:endParaRPr>
          </a:p>
        </p:txBody>
      </p:sp>
      <p:sp>
        <p:nvSpPr>
          <p:cNvPr id="9" name="Freeform 249"/>
          <p:cNvSpPr>
            <a:spLocks noChangeAspect="1"/>
          </p:cNvSpPr>
          <p:nvPr/>
        </p:nvSpPr>
        <p:spPr bwMode="gray">
          <a:xfrm>
            <a:off x="5815012" y="2181067"/>
            <a:ext cx="1091407" cy="1236345"/>
          </a:xfrm>
          <a:custGeom>
            <a:avLst/>
            <a:gdLst>
              <a:gd name="T0" fmla="*/ 598 w 2135"/>
              <a:gd name="T1" fmla="*/ 69 h 2241"/>
              <a:gd name="T2" fmla="*/ 523 w 2135"/>
              <a:gd name="T3" fmla="*/ 81 h 2241"/>
              <a:gd name="T4" fmla="*/ 572 w 2135"/>
              <a:gd name="T5" fmla="*/ 165 h 2241"/>
              <a:gd name="T6" fmla="*/ 503 w 2135"/>
              <a:gd name="T7" fmla="*/ 211 h 2241"/>
              <a:gd name="T8" fmla="*/ 408 w 2135"/>
              <a:gd name="T9" fmla="*/ 243 h 2241"/>
              <a:gd name="T10" fmla="*/ 317 w 2135"/>
              <a:gd name="T11" fmla="*/ 186 h 2241"/>
              <a:gd name="T12" fmla="*/ 225 w 2135"/>
              <a:gd name="T13" fmla="*/ 231 h 2241"/>
              <a:gd name="T14" fmla="*/ 210 w 2135"/>
              <a:gd name="T15" fmla="*/ 254 h 2241"/>
              <a:gd name="T16" fmla="*/ 220 w 2135"/>
              <a:gd name="T17" fmla="*/ 460 h 2241"/>
              <a:gd name="T18" fmla="*/ 83 w 2135"/>
              <a:gd name="T19" fmla="*/ 554 h 2241"/>
              <a:gd name="T20" fmla="*/ 0 w 2135"/>
              <a:gd name="T21" fmla="*/ 698 h 2241"/>
              <a:gd name="T22" fmla="*/ 82 w 2135"/>
              <a:gd name="T23" fmla="*/ 806 h 2241"/>
              <a:gd name="T24" fmla="*/ 180 w 2135"/>
              <a:gd name="T25" fmla="*/ 853 h 2241"/>
              <a:gd name="T26" fmla="*/ 303 w 2135"/>
              <a:gd name="T27" fmla="*/ 883 h 2241"/>
              <a:gd name="T28" fmla="*/ 468 w 2135"/>
              <a:gd name="T29" fmla="*/ 840 h 2241"/>
              <a:gd name="T30" fmla="*/ 573 w 2135"/>
              <a:gd name="T31" fmla="*/ 973 h 2241"/>
              <a:gd name="T32" fmla="*/ 720 w 2135"/>
              <a:gd name="T33" fmla="*/ 1039 h 2241"/>
              <a:gd name="T34" fmla="*/ 749 w 2135"/>
              <a:gd name="T35" fmla="*/ 1181 h 2241"/>
              <a:gd name="T36" fmla="*/ 863 w 2135"/>
              <a:gd name="T37" fmla="*/ 1243 h 2241"/>
              <a:gd name="T38" fmla="*/ 872 w 2135"/>
              <a:gd name="T39" fmla="*/ 1398 h 2241"/>
              <a:gd name="T40" fmla="*/ 901 w 2135"/>
              <a:gd name="T41" fmla="*/ 1526 h 2241"/>
              <a:gd name="T42" fmla="*/ 1000 w 2135"/>
              <a:gd name="T43" fmla="*/ 1613 h 2241"/>
              <a:gd name="T44" fmla="*/ 1059 w 2135"/>
              <a:gd name="T45" fmla="*/ 1706 h 2241"/>
              <a:gd name="T46" fmla="*/ 1054 w 2135"/>
              <a:gd name="T47" fmla="*/ 1841 h 2241"/>
              <a:gd name="T48" fmla="*/ 904 w 2135"/>
              <a:gd name="T49" fmla="*/ 2000 h 2241"/>
              <a:gd name="T50" fmla="*/ 973 w 2135"/>
              <a:gd name="T51" fmla="*/ 2055 h 2241"/>
              <a:gd name="T52" fmla="*/ 1052 w 2135"/>
              <a:gd name="T53" fmla="*/ 2092 h 2241"/>
              <a:gd name="T54" fmla="*/ 1126 w 2135"/>
              <a:gd name="T55" fmla="*/ 2180 h 2241"/>
              <a:gd name="T56" fmla="*/ 1156 w 2135"/>
              <a:gd name="T57" fmla="*/ 2196 h 2241"/>
              <a:gd name="T58" fmla="*/ 1275 w 2135"/>
              <a:gd name="T59" fmla="*/ 2045 h 2241"/>
              <a:gd name="T60" fmla="*/ 1377 w 2135"/>
              <a:gd name="T61" fmla="*/ 1895 h 2241"/>
              <a:gd name="T62" fmla="*/ 1376 w 2135"/>
              <a:gd name="T63" fmla="*/ 1762 h 2241"/>
              <a:gd name="T64" fmla="*/ 1474 w 2135"/>
              <a:gd name="T65" fmla="*/ 1650 h 2241"/>
              <a:gd name="T66" fmla="*/ 1598 w 2135"/>
              <a:gd name="T67" fmla="*/ 1588 h 2241"/>
              <a:gd name="T68" fmla="*/ 1657 w 2135"/>
              <a:gd name="T69" fmla="*/ 1570 h 2241"/>
              <a:gd name="T70" fmla="*/ 1787 w 2135"/>
              <a:gd name="T71" fmla="*/ 1512 h 2241"/>
              <a:gd name="T72" fmla="*/ 1868 w 2135"/>
              <a:gd name="T73" fmla="*/ 1305 h 2241"/>
              <a:gd name="T74" fmla="*/ 1901 w 2135"/>
              <a:gd name="T75" fmla="*/ 1102 h 2241"/>
              <a:gd name="T76" fmla="*/ 1975 w 2135"/>
              <a:gd name="T77" fmla="*/ 947 h 2241"/>
              <a:gd name="T78" fmla="*/ 2115 w 2135"/>
              <a:gd name="T79" fmla="*/ 776 h 2241"/>
              <a:gd name="T80" fmla="*/ 2040 w 2135"/>
              <a:gd name="T81" fmla="*/ 565 h 2241"/>
              <a:gd name="T82" fmla="*/ 1896 w 2135"/>
              <a:gd name="T83" fmla="*/ 463 h 2241"/>
              <a:gd name="T84" fmla="*/ 1659 w 2135"/>
              <a:gd name="T85" fmla="*/ 413 h 2241"/>
              <a:gd name="T86" fmla="*/ 1605 w 2135"/>
              <a:gd name="T87" fmla="*/ 404 h 2241"/>
              <a:gd name="T88" fmla="*/ 1561 w 2135"/>
              <a:gd name="T89" fmla="*/ 364 h 2241"/>
              <a:gd name="T90" fmla="*/ 1403 w 2135"/>
              <a:gd name="T91" fmla="*/ 342 h 2241"/>
              <a:gd name="T92" fmla="*/ 1344 w 2135"/>
              <a:gd name="T93" fmla="*/ 419 h 2241"/>
              <a:gd name="T94" fmla="*/ 1277 w 2135"/>
              <a:gd name="T95" fmla="*/ 387 h 2241"/>
              <a:gd name="T96" fmla="*/ 1238 w 2135"/>
              <a:gd name="T97" fmla="*/ 381 h 2241"/>
              <a:gd name="T98" fmla="*/ 1261 w 2135"/>
              <a:gd name="T99" fmla="*/ 339 h 2241"/>
              <a:gd name="T100" fmla="*/ 1231 w 2135"/>
              <a:gd name="T101" fmla="*/ 308 h 2241"/>
              <a:gd name="T102" fmla="*/ 1312 w 2135"/>
              <a:gd name="T103" fmla="*/ 195 h 2241"/>
              <a:gd name="T104" fmla="*/ 1247 w 2135"/>
              <a:gd name="T105" fmla="*/ 69 h 2241"/>
              <a:gd name="T106" fmla="*/ 1141 w 2135"/>
              <a:gd name="T107" fmla="*/ 170 h 2241"/>
              <a:gd name="T108" fmla="*/ 1034 w 2135"/>
              <a:gd name="T109" fmla="*/ 149 h 2241"/>
              <a:gd name="T110" fmla="*/ 921 w 2135"/>
              <a:gd name="T111" fmla="*/ 177 h 2241"/>
              <a:gd name="T112" fmla="*/ 812 w 2135"/>
              <a:gd name="T113" fmla="*/ 213 h 2241"/>
              <a:gd name="T114" fmla="*/ 774 w 2135"/>
              <a:gd name="T115" fmla="*/ 96 h 2241"/>
              <a:gd name="T116" fmla="*/ 755 w 2135"/>
              <a:gd name="T117" fmla="*/ 0 h 224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35"/>
              <a:gd name="T178" fmla="*/ 0 h 2241"/>
              <a:gd name="T179" fmla="*/ 2135 w 2135"/>
              <a:gd name="T180" fmla="*/ 2241 h 224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solidFill>
            <a:schemeClr val="accent1"/>
          </a:solidFill>
          <a:ln w="6350">
            <a:solidFill>
              <a:schemeClr val="bg1"/>
            </a:solidFill>
            <a:round/>
            <a:headEnd/>
            <a:tailEnd/>
          </a:ln>
        </p:spPr>
        <p:txBody>
          <a:bodyPr lIns="100584" tIns="50292" rIns="100584" bIns="50292"/>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a:latin typeface="+mj-lt"/>
            </a:endParaRPr>
          </a:p>
        </p:txBody>
      </p:sp>
      <p:grpSp>
        <p:nvGrpSpPr>
          <p:cNvPr id="10" name="Group 155"/>
          <p:cNvGrpSpPr>
            <a:grpSpLocks/>
          </p:cNvGrpSpPr>
          <p:nvPr/>
        </p:nvGrpSpPr>
        <p:grpSpPr bwMode="auto">
          <a:xfrm>
            <a:off x="314325" y="4423253"/>
            <a:ext cx="2200275" cy="822157"/>
            <a:chOff x="285752" y="3643320"/>
            <a:chExt cx="2000264" cy="747911"/>
          </a:xfrm>
        </p:grpSpPr>
        <p:sp>
          <p:nvSpPr>
            <p:cNvPr id="11" name="Rectangle 10"/>
            <p:cNvSpPr/>
            <p:nvPr/>
          </p:nvSpPr>
          <p:spPr>
            <a:xfrm>
              <a:off x="285752" y="3929260"/>
              <a:ext cx="2000264" cy="461971"/>
            </a:xfrm>
            <a:prstGeom prst="rect">
              <a:avLst/>
            </a:prstGeom>
          </p:spPr>
          <p:txBody>
            <a:bodyPr>
              <a:spAutoFit/>
            </a:bodyPr>
            <a:lstStyle/>
            <a:p>
              <a:pPr fontAlgn="auto">
                <a:spcBef>
                  <a:spcPts val="0"/>
                </a:spcBef>
                <a:spcAft>
                  <a:spcPts val="0"/>
                </a:spcAft>
                <a:defRPr/>
              </a:pPr>
              <a:r>
                <a:rPr lang="ms-MY" sz="900" dirty="0">
                  <a:latin typeface="+mn-lt"/>
                  <a:ea typeface="Open Sans Light" pitchFamily="34" charset="0"/>
                  <a:cs typeface="Open Sans Light" pitchFamily="34" charset="0"/>
                </a:rPr>
                <a:t>consectetur adipiscing elit. Lorem ipsum dolor sit ametelit. Lorem ipsum dolor sit amet, , consectetur adipiscing elit.</a:t>
              </a:r>
              <a:endParaRPr lang="id-ID" sz="900" dirty="0">
                <a:latin typeface="+mn-lt"/>
                <a:ea typeface="Open Sans Light" pitchFamily="34" charset="0"/>
                <a:cs typeface="Open Sans Light" pitchFamily="34" charset="0"/>
              </a:endParaRPr>
            </a:p>
          </p:txBody>
        </p:sp>
        <p:sp>
          <p:nvSpPr>
            <p:cNvPr id="12" name="Rectangle 11"/>
            <p:cNvSpPr/>
            <p:nvPr/>
          </p:nvSpPr>
          <p:spPr>
            <a:xfrm>
              <a:off x="285752" y="3643320"/>
              <a:ext cx="779939" cy="293981"/>
            </a:xfrm>
            <a:prstGeom prst="rect">
              <a:avLst/>
            </a:prstGeom>
          </p:spPr>
          <p:txBody>
            <a:bodyPr wrap="none">
              <a:spAutoFit/>
            </a:bodyPr>
            <a:lstStyle/>
            <a:p>
              <a:pPr fontAlgn="auto">
                <a:spcBef>
                  <a:spcPts val="0"/>
                </a:spcBef>
                <a:spcAft>
                  <a:spcPts val="0"/>
                </a:spcAft>
                <a:defRPr/>
              </a:pPr>
              <a:r>
                <a:rPr lang="en-US" sz="1500" dirty="0">
                  <a:latin typeface="+mn-lt"/>
                  <a:ea typeface="Open Sans" pitchFamily="34" charset="0"/>
                  <a:cs typeface="Open Sans" pitchFamily="34" charset="0"/>
                </a:rPr>
                <a:t>America</a:t>
              </a:r>
            </a:p>
          </p:txBody>
        </p:sp>
      </p:grpSp>
      <p:grpSp>
        <p:nvGrpSpPr>
          <p:cNvPr id="13" name="Group 154"/>
          <p:cNvGrpSpPr>
            <a:grpSpLocks/>
          </p:cNvGrpSpPr>
          <p:nvPr/>
        </p:nvGrpSpPr>
        <p:grpSpPr bwMode="auto">
          <a:xfrm>
            <a:off x="2750344" y="4423253"/>
            <a:ext cx="2200275" cy="822157"/>
            <a:chOff x="2500330" y="3643320"/>
            <a:chExt cx="2000264" cy="747911"/>
          </a:xfrm>
        </p:grpSpPr>
        <p:sp>
          <p:nvSpPr>
            <p:cNvPr id="14" name="Rectangle 13"/>
            <p:cNvSpPr/>
            <p:nvPr/>
          </p:nvSpPr>
          <p:spPr>
            <a:xfrm>
              <a:off x="2500330" y="3929260"/>
              <a:ext cx="2000264" cy="461971"/>
            </a:xfrm>
            <a:prstGeom prst="rect">
              <a:avLst/>
            </a:prstGeom>
          </p:spPr>
          <p:txBody>
            <a:bodyPr>
              <a:spAutoFit/>
            </a:bodyPr>
            <a:lstStyle/>
            <a:p>
              <a:pPr fontAlgn="auto">
                <a:spcBef>
                  <a:spcPts val="0"/>
                </a:spcBef>
                <a:spcAft>
                  <a:spcPts val="0"/>
                </a:spcAft>
                <a:defRPr/>
              </a:pPr>
              <a:r>
                <a:rPr lang="ms-MY" sz="900" dirty="0">
                  <a:latin typeface="+mn-lt"/>
                  <a:ea typeface="Open Sans Light" pitchFamily="34" charset="0"/>
                  <a:cs typeface="Open Sans Light" pitchFamily="34" charset="0"/>
                </a:rPr>
                <a:t>consectetur adipiscing elit. Lorem ipsum dolor sit ametelit. Lorem ipsum dolor sit amet, , consectetur adipiscing elit.</a:t>
              </a:r>
              <a:endParaRPr lang="id-ID" sz="900" dirty="0">
                <a:latin typeface="+mn-lt"/>
                <a:ea typeface="Open Sans Light" pitchFamily="34" charset="0"/>
                <a:cs typeface="Open Sans Light" pitchFamily="34" charset="0"/>
              </a:endParaRPr>
            </a:p>
          </p:txBody>
        </p:sp>
        <p:sp>
          <p:nvSpPr>
            <p:cNvPr id="15" name="Rectangle 14"/>
            <p:cNvSpPr/>
            <p:nvPr/>
          </p:nvSpPr>
          <p:spPr>
            <a:xfrm>
              <a:off x="2500330" y="3643320"/>
              <a:ext cx="820743" cy="293981"/>
            </a:xfrm>
            <a:prstGeom prst="rect">
              <a:avLst/>
            </a:prstGeom>
          </p:spPr>
          <p:txBody>
            <a:bodyPr wrap="none">
              <a:spAutoFit/>
            </a:bodyPr>
            <a:lstStyle/>
            <a:p>
              <a:pPr fontAlgn="auto">
                <a:spcBef>
                  <a:spcPts val="0"/>
                </a:spcBef>
                <a:spcAft>
                  <a:spcPts val="0"/>
                </a:spcAft>
                <a:defRPr/>
              </a:pPr>
              <a:r>
                <a:rPr lang="en-US" sz="1500" dirty="0">
                  <a:latin typeface="+mn-lt"/>
                  <a:ea typeface="Open Sans" pitchFamily="34" charset="0"/>
                  <a:cs typeface="Open Sans" pitchFamily="34" charset="0"/>
                </a:rPr>
                <a:t>Australia</a:t>
              </a:r>
            </a:p>
          </p:txBody>
        </p:sp>
      </p:grpSp>
      <p:grpSp>
        <p:nvGrpSpPr>
          <p:cNvPr id="16" name="Group 152"/>
          <p:cNvGrpSpPr>
            <a:grpSpLocks/>
          </p:cNvGrpSpPr>
          <p:nvPr/>
        </p:nvGrpSpPr>
        <p:grpSpPr bwMode="auto">
          <a:xfrm>
            <a:off x="5186363" y="4423253"/>
            <a:ext cx="2200275" cy="822157"/>
            <a:chOff x="4714908" y="3643320"/>
            <a:chExt cx="2000264" cy="747911"/>
          </a:xfrm>
        </p:grpSpPr>
        <p:sp>
          <p:nvSpPr>
            <p:cNvPr id="17" name="Rectangle 16"/>
            <p:cNvSpPr/>
            <p:nvPr/>
          </p:nvSpPr>
          <p:spPr>
            <a:xfrm>
              <a:off x="4714908" y="3929260"/>
              <a:ext cx="2000264" cy="461971"/>
            </a:xfrm>
            <a:prstGeom prst="rect">
              <a:avLst/>
            </a:prstGeom>
          </p:spPr>
          <p:txBody>
            <a:bodyPr>
              <a:spAutoFit/>
            </a:bodyPr>
            <a:lstStyle/>
            <a:p>
              <a:pPr fontAlgn="auto">
                <a:spcBef>
                  <a:spcPts val="0"/>
                </a:spcBef>
                <a:spcAft>
                  <a:spcPts val="0"/>
                </a:spcAft>
                <a:defRPr/>
              </a:pPr>
              <a:r>
                <a:rPr lang="ms-MY" sz="900" dirty="0">
                  <a:latin typeface="+mn-lt"/>
                  <a:ea typeface="Open Sans Light" pitchFamily="34" charset="0"/>
                  <a:cs typeface="Open Sans Light" pitchFamily="34" charset="0"/>
                </a:rPr>
                <a:t>consectetur adipiscing elit. Lorem ipsum dolor sit ametelit. Lorem ipsum dolor sit amet, , consectetur adipiscing elit.</a:t>
              </a:r>
              <a:endParaRPr lang="id-ID" sz="900" dirty="0">
                <a:latin typeface="+mn-lt"/>
                <a:ea typeface="Open Sans Light" pitchFamily="34" charset="0"/>
                <a:cs typeface="Open Sans Light" pitchFamily="34" charset="0"/>
              </a:endParaRPr>
            </a:p>
          </p:txBody>
        </p:sp>
        <p:sp>
          <p:nvSpPr>
            <p:cNvPr id="18" name="Rectangle 17"/>
            <p:cNvSpPr/>
            <p:nvPr/>
          </p:nvSpPr>
          <p:spPr>
            <a:xfrm>
              <a:off x="4714908" y="3643320"/>
              <a:ext cx="588393" cy="293981"/>
            </a:xfrm>
            <a:prstGeom prst="rect">
              <a:avLst/>
            </a:prstGeom>
          </p:spPr>
          <p:txBody>
            <a:bodyPr wrap="none">
              <a:spAutoFit/>
            </a:bodyPr>
            <a:lstStyle/>
            <a:p>
              <a:pPr fontAlgn="auto">
                <a:spcBef>
                  <a:spcPts val="0"/>
                </a:spcBef>
                <a:spcAft>
                  <a:spcPts val="0"/>
                </a:spcAft>
                <a:defRPr/>
              </a:pPr>
              <a:r>
                <a:rPr lang="en-US" sz="1500" dirty="0">
                  <a:latin typeface="+mn-lt"/>
                  <a:ea typeface="Open Sans" pitchFamily="34" charset="0"/>
                  <a:cs typeface="Open Sans" pitchFamily="34" charset="0"/>
                </a:rPr>
                <a:t>Brazil</a:t>
              </a:r>
            </a:p>
          </p:txBody>
        </p:sp>
      </p:grpSp>
      <p:grpSp>
        <p:nvGrpSpPr>
          <p:cNvPr id="19" name="Group 153"/>
          <p:cNvGrpSpPr>
            <a:grpSpLocks/>
          </p:cNvGrpSpPr>
          <p:nvPr/>
        </p:nvGrpSpPr>
        <p:grpSpPr bwMode="auto">
          <a:xfrm>
            <a:off x="7622382" y="4423253"/>
            <a:ext cx="2200275" cy="822157"/>
            <a:chOff x="6929454" y="3643320"/>
            <a:chExt cx="2000264" cy="747911"/>
          </a:xfrm>
        </p:grpSpPr>
        <p:sp>
          <p:nvSpPr>
            <p:cNvPr id="20" name="Rectangle 19"/>
            <p:cNvSpPr/>
            <p:nvPr/>
          </p:nvSpPr>
          <p:spPr>
            <a:xfrm>
              <a:off x="6929454" y="3929260"/>
              <a:ext cx="2000264" cy="461971"/>
            </a:xfrm>
            <a:prstGeom prst="rect">
              <a:avLst/>
            </a:prstGeom>
          </p:spPr>
          <p:txBody>
            <a:bodyPr>
              <a:spAutoFit/>
            </a:bodyPr>
            <a:lstStyle/>
            <a:p>
              <a:pPr fontAlgn="auto">
                <a:spcBef>
                  <a:spcPts val="0"/>
                </a:spcBef>
                <a:spcAft>
                  <a:spcPts val="0"/>
                </a:spcAft>
                <a:defRPr/>
              </a:pPr>
              <a:r>
                <a:rPr lang="ms-MY" sz="900" dirty="0">
                  <a:latin typeface="+mn-lt"/>
                  <a:ea typeface="Open Sans" pitchFamily="34" charset="0"/>
                  <a:cs typeface="Open Sans" pitchFamily="34" charset="0"/>
                </a:rPr>
                <a:t>consectetur adipiscing elit. Lorem ipsum dolor sit ametelit. Lorem ipsum dolor sit amet, , consectetur adipiscing elit.</a:t>
              </a:r>
              <a:endParaRPr lang="id-ID" sz="900" dirty="0">
                <a:latin typeface="+mn-lt"/>
                <a:ea typeface="Open Sans" pitchFamily="34" charset="0"/>
                <a:cs typeface="Open Sans" pitchFamily="34" charset="0"/>
              </a:endParaRPr>
            </a:p>
          </p:txBody>
        </p:sp>
        <p:sp>
          <p:nvSpPr>
            <p:cNvPr id="21" name="Rectangle 20"/>
            <p:cNvSpPr/>
            <p:nvPr/>
          </p:nvSpPr>
          <p:spPr>
            <a:xfrm>
              <a:off x="6929454" y="3643320"/>
              <a:ext cx="606522" cy="293981"/>
            </a:xfrm>
            <a:prstGeom prst="rect">
              <a:avLst/>
            </a:prstGeom>
          </p:spPr>
          <p:txBody>
            <a:bodyPr wrap="none">
              <a:spAutoFit/>
            </a:bodyPr>
            <a:lstStyle/>
            <a:p>
              <a:pPr fontAlgn="auto">
                <a:spcBef>
                  <a:spcPts val="0"/>
                </a:spcBef>
                <a:spcAft>
                  <a:spcPts val="0"/>
                </a:spcAft>
                <a:defRPr/>
              </a:pPr>
              <a:r>
                <a:rPr lang="en-US" sz="1500" dirty="0">
                  <a:latin typeface="+mn-lt"/>
                  <a:ea typeface="Open Sans" pitchFamily="34" charset="0"/>
                  <a:cs typeface="Open Sans" pitchFamily="34" charset="0"/>
                </a:rPr>
                <a:t>China</a:t>
              </a:r>
            </a:p>
          </p:txBody>
        </p:sp>
      </p:grpSp>
      <p:grpSp>
        <p:nvGrpSpPr>
          <p:cNvPr id="22" name="Group 156"/>
          <p:cNvGrpSpPr>
            <a:grpSpLocks/>
          </p:cNvGrpSpPr>
          <p:nvPr/>
        </p:nvGrpSpPr>
        <p:grpSpPr bwMode="auto">
          <a:xfrm>
            <a:off x="471487" y="3716022"/>
            <a:ext cx="742157" cy="606714"/>
            <a:chOff x="428596" y="3000378"/>
            <a:chExt cx="674048" cy="552319"/>
          </a:xfrm>
        </p:grpSpPr>
        <p:grpSp>
          <p:nvGrpSpPr>
            <p:cNvPr id="23" name="Group 299"/>
            <p:cNvGrpSpPr/>
            <p:nvPr/>
          </p:nvGrpSpPr>
          <p:grpSpPr>
            <a:xfrm>
              <a:off x="428596" y="3000378"/>
              <a:ext cx="102544" cy="260820"/>
              <a:chOff x="6141009" y="3540977"/>
              <a:chExt cx="85046" cy="216315"/>
            </a:xfrm>
            <a:solidFill>
              <a:schemeClr val="accent3"/>
            </a:solidFill>
          </p:grpSpPr>
          <p:sp>
            <p:nvSpPr>
              <p:cNvPr id="3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sp>
            <p:nvSpPr>
              <p:cNvPr id="38" name="Oval 13"/>
              <p:cNvSpPr>
                <a:spLocks noChangeArrowheads="1"/>
              </p:cNvSpPr>
              <p:nvPr/>
            </p:nvSpPr>
            <p:spPr bwMode="auto">
              <a:xfrm>
                <a:off x="6166893" y="3540977"/>
                <a:ext cx="33741" cy="33741"/>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24" name="Group 299"/>
            <p:cNvGrpSpPr/>
            <p:nvPr/>
          </p:nvGrpSpPr>
          <p:grpSpPr>
            <a:xfrm>
              <a:off x="571472" y="3000378"/>
              <a:ext cx="102544" cy="260820"/>
              <a:chOff x="6141009" y="3540977"/>
              <a:chExt cx="85046" cy="216315"/>
            </a:xfrm>
            <a:solidFill>
              <a:schemeClr val="accent3"/>
            </a:solidFill>
          </p:grpSpPr>
          <p:sp>
            <p:nvSpPr>
              <p:cNvPr id="3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sp>
            <p:nvSpPr>
              <p:cNvPr id="36" name="Oval 13"/>
              <p:cNvSpPr>
                <a:spLocks noChangeArrowheads="1"/>
              </p:cNvSpPr>
              <p:nvPr/>
            </p:nvSpPr>
            <p:spPr bwMode="auto">
              <a:xfrm>
                <a:off x="6166893" y="3540977"/>
                <a:ext cx="33741" cy="33741"/>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25" name="Group 299"/>
            <p:cNvGrpSpPr/>
            <p:nvPr/>
          </p:nvGrpSpPr>
          <p:grpSpPr>
            <a:xfrm>
              <a:off x="714348" y="3000378"/>
              <a:ext cx="102544" cy="260820"/>
              <a:chOff x="6141009" y="3540977"/>
              <a:chExt cx="85046" cy="216315"/>
            </a:xfrm>
            <a:solidFill>
              <a:schemeClr val="accent3"/>
            </a:solidFill>
          </p:grpSpPr>
          <p:sp>
            <p:nvSpPr>
              <p:cNvPr id="3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sp>
            <p:nvSpPr>
              <p:cNvPr id="34" name="Oval 13"/>
              <p:cNvSpPr>
                <a:spLocks noChangeArrowheads="1"/>
              </p:cNvSpPr>
              <p:nvPr/>
            </p:nvSpPr>
            <p:spPr bwMode="auto">
              <a:xfrm>
                <a:off x="6166893" y="3540977"/>
                <a:ext cx="33741" cy="33741"/>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26" name="Group 299"/>
            <p:cNvGrpSpPr/>
            <p:nvPr/>
          </p:nvGrpSpPr>
          <p:grpSpPr>
            <a:xfrm>
              <a:off x="857224" y="3000378"/>
              <a:ext cx="102544" cy="260820"/>
              <a:chOff x="6141009" y="3540977"/>
              <a:chExt cx="85046" cy="216315"/>
            </a:xfrm>
            <a:solidFill>
              <a:schemeClr val="accent3"/>
            </a:solidFill>
          </p:grpSpPr>
          <p:sp>
            <p:nvSpPr>
              <p:cNvPr id="3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sp>
            <p:nvSpPr>
              <p:cNvPr id="32" name="Oval 13"/>
              <p:cNvSpPr>
                <a:spLocks noChangeArrowheads="1"/>
              </p:cNvSpPr>
              <p:nvPr/>
            </p:nvSpPr>
            <p:spPr bwMode="auto">
              <a:xfrm>
                <a:off x="6166893" y="3540977"/>
                <a:ext cx="33741" cy="33741"/>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27" name="Group 299"/>
            <p:cNvGrpSpPr/>
            <p:nvPr/>
          </p:nvGrpSpPr>
          <p:grpSpPr>
            <a:xfrm>
              <a:off x="1000100" y="3000378"/>
              <a:ext cx="102544" cy="260820"/>
              <a:chOff x="6141009" y="3540977"/>
              <a:chExt cx="85046" cy="216315"/>
            </a:xfrm>
            <a:solidFill>
              <a:schemeClr val="bg1">
                <a:lumMod val="85000"/>
              </a:schemeClr>
            </a:solidFill>
          </p:grpSpPr>
          <p:sp>
            <p:nvSpPr>
              <p:cNvPr id="2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sp>
            <p:nvSpPr>
              <p:cNvPr id="30" name="Oval 13"/>
              <p:cNvSpPr>
                <a:spLocks noChangeArrowheads="1"/>
              </p:cNvSpPr>
              <p:nvPr/>
            </p:nvSpPr>
            <p:spPr bwMode="auto">
              <a:xfrm>
                <a:off x="6166893" y="3540977"/>
                <a:ext cx="33741" cy="33741"/>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grpSp>
        <p:sp>
          <p:nvSpPr>
            <p:cNvPr id="28" name="Rectangle 27"/>
            <p:cNvSpPr/>
            <p:nvPr/>
          </p:nvSpPr>
          <p:spPr>
            <a:xfrm>
              <a:off x="500202" y="3286523"/>
              <a:ext cx="488016" cy="266174"/>
            </a:xfrm>
            <a:prstGeom prst="rect">
              <a:avLst/>
            </a:prstGeom>
          </p:spPr>
          <p:txBody>
            <a:bodyPr wrap="none">
              <a:spAutoFit/>
            </a:bodyPr>
            <a:lstStyle/>
            <a:p>
              <a:pPr algn="ctr" fontAlgn="auto">
                <a:spcBef>
                  <a:spcPts val="0"/>
                </a:spcBef>
                <a:spcAft>
                  <a:spcPts val="0"/>
                </a:spcAft>
                <a:defRPr/>
              </a:pPr>
              <a:r>
                <a:rPr lang="en-US" sz="1300" dirty="0">
                  <a:latin typeface="+mn-lt"/>
                  <a:ea typeface="Open Sans" pitchFamily="34" charset="0"/>
                  <a:cs typeface="Open Sans" pitchFamily="34" charset="0"/>
                </a:rPr>
                <a:t>90%</a:t>
              </a:r>
            </a:p>
          </p:txBody>
        </p:sp>
      </p:grpSp>
      <p:grpSp>
        <p:nvGrpSpPr>
          <p:cNvPr id="39" name="Group 157"/>
          <p:cNvGrpSpPr>
            <a:grpSpLocks/>
          </p:cNvGrpSpPr>
          <p:nvPr/>
        </p:nvGrpSpPr>
        <p:grpSpPr bwMode="auto">
          <a:xfrm>
            <a:off x="1493044" y="3716019"/>
            <a:ext cx="761365" cy="606713"/>
            <a:chOff x="1357290" y="3000402"/>
            <a:chExt cx="692614" cy="552295"/>
          </a:xfrm>
        </p:grpSpPr>
        <p:grpSp>
          <p:nvGrpSpPr>
            <p:cNvPr id="40" name="Group 302"/>
            <p:cNvGrpSpPr/>
            <p:nvPr/>
          </p:nvGrpSpPr>
          <p:grpSpPr>
            <a:xfrm>
              <a:off x="1357290" y="3000402"/>
              <a:ext cx="121110" cy="261192"/>
              <a:chOff x="6138760" y="4271257"/>
              <a:chExt cx="97227" cy="209688"/>
            </a:xfrm>
            <a:solidFill>
              <a:schemeClr val="accent3"/>
            </a:solidFill>
          </p:grpSpPr>
          <p:sp>
            <p:nvSpPr>
              <p:cNvPr id="54" name="Oval 53"/>
              <p:cNvSpPr>
                <a:spLocks noChangeArrowheads="1"/>
              </p:cNvSpPr>
              <p:nvPr/>
            </p:nvSpPr>
            <p:spPr bwMode="auto">
              <a:xfrm>
                <a:off x="6171468" y="4271257"/>
                <a:ext cx="30916" cy="31812"/>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sp>
            <p:nvSpPr>
              <p:cNvPr id="55"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41" name="Group 302"/>
            <p:cNvGrpSpPr/>
            <p:nvPr/>
          </p:nvGrpSpPr>
          <p:grpSpPr>
            <a:xfrm>
              <a:off x="1500166" y="3000402"/>
              <a:ext cx="121110" cy="261192"/>
              <a:chOff x="6138760" y="4271257"/>
              <a:chExt cx="97227" cy="209688"/>
            </a:xfrm>
            <a:solidFill>
              <a:schemeClr val="accent3"/>
            </a:solidFill>
          </p:grpSpPr>
          <p:sp>
            <p:nvSpPr>
              <p:cNvPr id="52" name="Oval 51"/>
              <p:cNvSpPr>
                <a:spLocks noChangeArrowheads="1"/>
              </p:cNvSpPr>
              <p:nvPr/>
            </p:nvSpPr>
            <p:spPr bwMode="auto">
              <a:xfrm>
                <a:off x="6171468" y="4271257"/>
                <a:ext cx="30916" cy="31812"/>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sp>
            <p:nvSpPr>
              <p:cNvPr id="53"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42" name="Group 302"/>
            <p:cNvGrpSpPr/>
            <p:nvPr/>
          </p:nvGrpSpPr>
          <p:grpSpPr>
            <a:xfrm>
              <a:off x="1643042" y="3000402"/>
              <a:ext cx="121110" cy="261192"/>
              <a:chOff x="6138760" y="4271257"/>
              <a:chExt cx="97227" cy="209688"/>
            </a:xfrm>
            <a:solidFill>
              <a:schemeClr val="bg1">
                <a:lumMod val="85000"/>
              </a:schemeClr>
            </a:solidFill>
          </p:grpSpPr>
          <p:sp>
            <p:nvSpPr>
              <p:cNvPr id="50" name="Oval 49"/>
              <p:cNvSpPr>
                <a:spLocks noChangeArrowheads="1"/>
              </p:cNvSpPr>
              <p:nvPr/>
            </p:nvSpPr>
            <p:spPr bwMode="auto">
              <a:xfrm>
                <a:off x="6171468" y="4271257"/>
                <a:ext cx="30916" cy="31812"/>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sp>
            <p:nvSpPr>
              <p:cNvPr id="51"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43" name="Group 302"/>
            <p:cNvGrpSpPr/>
            <p:nvPr/>
          </p:nvGrpSpPr>
          <p:grpSpPr>
            <a:xfrm>
              <a:off x="1785918" y="3000402"/>
              <a:ext cx="121110" cy="261192"/>
              <a:chOff x="6138760" y="4271257"/>
              <a:chExt cx="97227" cy="209688"/>
            </a:xfrm>
            <a:solidFill>
              <a:schemeClr val="bg1">
                <a:lumMod val="85000"/>
              </a:schemeClr>
            </a:solidFill>
          </p:grpSpPr>
          <p:sp>
            <p:nvSpPr>
              <p:cNvPr id="48" name="Oval 47"/>
              <p:cNvSpPr>
                <a:spLocks noChangeArrowheads="1"/>
              </p:cNvSpPr>
              <p:nvPr/>
            </p:nvSpPr>
            <p:spPr bwMode="auto">
              <a:xfrm>
                <a:off x="6171468" y="4271257"/>
                <a:ext cx="30916" cy="31812"/>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sp>
            <p:nvSpPr>
              <p:cNvPr id="49"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44" name="Group 302"/>
            <p:cNvGrpSpPr/>
            <p:nvPr/>
          </p:nvGrpSpPr>
          <p:grpSpPr>
            <a:xfrm>
              <a:off x="1928794" y="3000402"/>
              <a:ext cx="121110" cy="261192"/>
              <a:chOff x="6138760" y="4271257"/>
              <a:chExt cx="97227" cy="209688"/>
            </a:xfrm>
            <a:solidFill>
              <a:schemeClr val="bg1">
                <a:lumMod val="85000"/>
              </a:schemeClr>
            </a:solidFill>
          </p:grpSpPr>
          <p:sp>
            <p:nvSpPr>
              <p:cNvPr id="46" name="Oval 45"/>
              <p:cNvSpPr>
                <a:spLocks noChangeArrowheads="1"/>
              </p:cNvSpPr>
              <p:nvPr/>
            </p:nvSpPr>
            <p:spPr bwMode="auto">
              <a:xfrm>
                <a:off x="6171468" y="4271257"/>
                <a:ext cx="30916" cy="31812"/>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sp>
            <p:nvSpPr>
              <p:cNvPr id="47"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grpSp>
        <p:sp>
          <p:nvSpPr>
            <p:cNvPr id="45" name="Rectangle 44"/>
            <p:cNvSpPr/>
            <p:nvPr/>
          </p:nvSpPr>
          <p:spPr>
            <a:xfrm>
              <a:off x="1428218" y="3286534"/>
              <a:ext cx="488807" cy="266163"/>
            </a:xfrm>
            <a:prstGeom prst="rect">
              <a:avLst/>
            </a:prstGeom>
          </p:spPr>
          <p:txBody>
            <a:bodyPr wrap="none">
              <a:spAutoFit/>
            </a:bodyPr>
            <a:lstStyle/>
            <a:p>
              <a:pPr algn="ctr" fontAlgn="auto">
                <a:spcBef>
                  <a:spcPts val="0"/>
                </a:spcBef>
                <a:spcAft>
                  <a:spcPts val="0"/>
                </a:spcAft>
                <a:defRPr/>
              </a:pPr>
              <a:r>
                <a:rPr lang="en-US" sz="1300" dirty="0">
                  <a:latin typeface="+mn-lt"/>
                  <a:ea typeface="Open Sans" pitchFamily="34" charset="0"/>
                  <a:cs typeface="Open Sans" pitchFamily="34" charset="0"/>
                </a:rPr>
                <a:t>90%</a:t>
              </a:r>
            </a:p>
          </p:txBody>
        </p:sp>
      </p:grpSp>
      <p:grpSp>
        <p:nvGrpSpPr>
          <p:cNvPr id="56" name="Group 159"/>
          <p:cNvGrpSpPr>
            <a:grpSpLocks/>
          </p:cNvGrpSpPr>
          <p:nvPr/>
        </p:nvGrpSpPr>
        <p:grpSpPr bwMode="auto">
          <a:xfrm>
            <a:off x="2907507" y="3716022"/>
            <a:ext cx="742156" cy="606714"/>
            <a:chOff x="2643174" y="3000378"/>
            <a:chExt cx="674048" cy="552319"/>
          </a:xfrm>
        </p:grpSpPr>
        <p:grpSp>
          <p:nvGrpSpPr>
            <p:cNvPr id="57" name="Group 299"/>
            <p:cNvGrpSpPr/>
            <p:nvPr/>
          </p:nvGrpSpPr>
          <p:grpSpPr>
            <a:xfrm>
              <a:off x="2643174" y="3000378"/>
              <a:ext cx="102544" cy="260820"/>
              <a:chOff x="6141009" y="3540977"/>
              <a:chExt cx="85046" cy="216315"/>
            </a:xfrm>
            <a:solidFill>
              <a:schemeClr val="accent2"/>
            </a:solidFill>
          </p:grpSpPr>
          <p:sp>
            <p:nvSpPr>
              <p:cNvPr id="7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sp>
            <p:nvSpPr>
              <p:cNvPr id="72" name="Oval 13"/>
              <p:cNvSpPr>
                <a:spLocks noChangeArrowheads="1"/>
              </p:cNvSpPr>
              <p:nvPr/>
            </p:nvSpPr>
            <p:spPr bwMode="auto">
              <a:xfrm>
                <a:off x="6166893" y="3540977"/>
                <a:ext cx="33741" cy="33741"/>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58" name="Group 299"/>
            <p:cNvGrpSpPr/>
            <p:nvPr/>
          </p:nvGrpSpPr>
          <p:grpSpPr>
            <a:xfrm>
              <a:off x="2786050" y="3000378"/>
              <a:ext cx="102544" cy="260820"/>
              <a:chOff x="6141009" y="3540977"/>
              <a:chExt cx="85046" cy="216315"/>
            </a:xfrm>
            <a:solidFill>
              <a:schemeClr val="accent2"/>
            </a:solidFill>
          </p:grpSpPr>
          <p:sp>
            <p:nvSpPr>
              <p:cNvPr id="6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sp>
            <p:nvSpPr>
              <p:cNvPr id="70" name="Oval 13"/>
              <p:cNvSpPr>
                <a:spLocks noChangeArrowheads="1"/>
              </p:cNvSpPr>
              <p:nvPr/>
            </p:nvSpPr>
            <p:spPr bwMode="auto">
              <a:xfrm>
                <a:off x="6166893" y="3540977"/>
                <a:ext cx="33741" cy="33741"/>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59" name="Group 299"/>
            <p:cNvGrpSpPr/>
            <p:nvPr/>
          </p:nvGrpSpPr>
          <p:grpSpPr>
            <a:xfrm>
              <a:off x="2928926" y="3000378"/>
              <a:ext cx="102544" cy="260820"/>
              <a:chOff x="6141009" y="3540977"/>
              <a:chExt cx="85046" cy="216315"/>
            </a:xfrm>
            <a:solidFill>
              <a:schemeClr val="accent2"/>
            </a:solidFill>
          </p:grpSpPr>
          <p:sp>
            <p:nvSpPr>
              <p:cNvPr id="6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sp>
            <p:nvSpPr>
              <p:cNvPr id="68" name="Oval 13"/>
              <p:cNvSpPr>
                <a:spLocks noChangeArrowheads="1"/>
              </p:cNvSpPr>
              <p:nvPr/>
            </p:nvSpPr>
            <p:spPr bwMode="auto">
              <a:xfrm>
                <a:off x="6166893" y="3540977"/>
                <a:ext cx="33741" cy="33741"/>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60" name="Group 299"/>
            <p:cNvGrpSpPr/>
            <p:nvPr/>
          </p:nvGrpSpPr>
          <p:grpSpPr>
            <a:xfrm>
              <a:off x="3071802" y="3000378"/>
              <a:ext cx="102544" cy="260820"/>
              <a:chOff x="6141009" y="3540977"/>
              <a:chExt cx="85046" cy="216315"/>
            </a:xfrm>
            <a:solidFill>
              <a:schemeClr val="accent2"/>
            </a:solidFill>
          </p:grpSpPr>
          <p:sp>
            <p:nvSpPr>
              <p:cNvPr id="6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sp>
            <p:nvSpPr>
              <p:cNvPr id="66" name="Oval 13"/>
              <p:cNvSpPr>
                <a:spLocks noChangeArrowheads="1"/>
              </p:cNvSpPr>
              <p:nvPr/>
            </p:nvSpPr>
            <p:spPr bwMode="auto">
              <a:xfrm>
                <a:off x="6166893" y="3540977"/>
                <a:ext cx="33741" cy="33741"/>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61" name="Group 299"/>
            <p:cNvGrpSpPr/>
            <p:nvPr/>
          </p:nvGrpSpPr>
          <p:grpSpPr>
            <a:xfrm>
              <a:off x="3214678" y="3000378"/>
              <a:ext cx="102544" cy="260820"/>
              <a:chOff x="6141009" y="3540977"/>
              <a:chExt cx="85046" cy="216315"/>
            </a:xfrm>
            <a:solidFill>
              <a:schemeClr val="accent2"/>
            </a:solidFill>
          </p:grpSpPr>
          <p:sp>
            <p:nvSpPr>
              <p:cNvPr id="6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sp>
            <p:nvSpPr>
              <p:cNvPr id="64" name="Oval 13"/>
              <p:cNvSpPr>
                <a:spLocks noChangeArrowheads="1"/>
              </p:cNvSpPr>
              <p:nvPr/>
            </p:nvSpPr>
            <p:spPr bwMode="auto">
              <a:xfrm>
                <a:off x="6166893" y="3540977"/>
                <a:ext cx="33741" cy="33741"/>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grpSp>
        <p:sp>
          <p:nvSpPr>
            <p:cNvPr id="62" name="Rectangle 61"/>
            <p:cNvSpPr/>
            <p:nvPr/>
          </p:nvSpPr>
          <p:spPr>
            <a:xfrm>
              <a:off x="2714778" y="3286523"/>
              <a:ext cx="488016" cy="266174"/>
            </a:xfrm>
            <a:prstGeom prst="rect">
              <a:avLst/>
            </a:prstGeom>
          </p:spPr>
          <p:txBody>
            <a:bodyPr wrap="none">
              <a:spAutoFit/>
            </a:bodyPr>
            <a:lstStyle/>
            <a:p>
              <a:pPr algn="ctr" fontAlgn="auto">
                <a:spcBef>
                  <a:spcPts val="0"/>
                </a:spcBef>
                <a:spcAft>
                  <a:spcPts val="0"/>
                </a:spcAft>
                <a:defRPr/>
              </a:pPr>
              <a:r>
                <a:rPr lang="en-US" sz="1300" dirty="0">
                  <a:latin typeface="+mn-lt"/>
                  <a:ea typeface="Open Sans" pitchFamily="34" charset="0"/>
                  <a:cs typeface="Open Sans" pitchFamily="34" charset="0"/>
                </a:rPr>
                <a:t>90%</a:t>
              </a:r>
            </a:p>
          </p:txBody>
        </p:sp>
      </p:grpSp>
      <p:grpSp>
        <p:nvGrpSpPr>
          <p:cNvPr id="73" name="Group 160"/>
          <p:cNvGrpSpPr>
            <a:grpSpLocks/>
          </p:cNvGrpSpPr>
          <p:nvPr/>
        </p:nvGrpSpPr>
        <p:grpSpPr bwMode="auto">
          <a:xfrm>
            <a:off x="3929062" y="3716019"/>
            <a:ext cx="761365" cy="606713"/>
            <a:chOff x="3571868" y="3000402"/>
            <a:chExt cx="692614" cy="552295"/>
          </a:xfrm>
        </p:grpSpPr>
        <p:grpSp>
          <p:nvGrpSpPr>
            <p:cNvPr id="74" name="Group 302"/>
            <p:cNvGrpSpPr/>
            <p:nvPr/>
          </p:nvGrpSpPr>
          <p:grpSpPr>
            <a:xfrm>
              <a:off x="3571868" y="3000402"/>
              <a:ext cx="121110" cy="261192"/>
              <a:chOff x="6138760" y="4271257"/>
              <a:chExt cx="97227" cy="209688"/>
            </a:xfrm>
            <a:solidFill>
              <a:schemeClr val="accent2"/>
            </a:solidFill>
          </p:grpSpPr>
          <p:sp>
            <p:nvSpPr>
              <p:cNvPr id="88" name="Oval 87"/>
              <p:cNvSpPr>
                <a:spLocks noChangeArrowheads="1"/>
              </p:cNvSpPr>
              <p:nvPr/>
            </p:nvSpPr>
            <p:spPr bwMode="auto">
              <a:xfrm>
                <a:off x="6171468" y="4271257"/>
                <a:ext cx="30916" cy="31812"/>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sp>
            <p:nvSpPr>
              <p:cNvPr id="89"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75" name="Group 302"/>
            <p:cNvGrpSpPr/>
            <p:nvPr/>
          </p:nvGrpSpPr>
          <p:grpSpPr>
            <a:xfrm>
              <a:off x="3714744" y="3000402"/>
              <a:ext cx="121110" cy="261192"/>
              <a:chOff x="6138760" y="4271257"/>
              <a:chExt cx="97227" cy="209688"/>
            </a:xfrm>
            <a:solidFill>
              <a:schemeClr val="accent2"/>
            </a:solidFill>
          </p:grpSpPr>
          <p:sp>
            <p:nvSpPr>
              <p:cNvPr id="86" name="Oval 85"/>
              <p:cNvSpPr>
                <a:spLocks noChangeArrowheads="1"/>
              </p:cNvSpPr>
              <p:nvPr/>
            </p:nvSpPr>
            <p:spPr bwMode="auto">
              <a:xfrm>
                <a:off x="6171468" y="4271257"/>
                <a:ext cx="30916" cy="31812"/>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sp>
            <p:nvSpPr>
              <p:cNvPr id="87"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76" name="Group 302"/>
            <p:cNvGrpSpPr/>
            <p:nvPr/>
          </p:nvGrpSpPr>
          <p:grpSpPr>
            <a:xfrm>
              <a:off x="3857620" y="3000402"/>
              <a:ext cx="121110" cy="261192"/>
              <a:chOff x="6138760" y="4271257"/>
              <a:chExt cx="97227" cy="209688"/>
            </a:xfrm>
            <a:solidFill>
              <a:schemeClr val="bg1">
                <a:lumMod val="85000"/>
              </a:schemeClr>
            </a:solidFill>
          </p:grpSpPr>
          <p:sp>
            <p:nvSpPr>
              <p:cNvPr id="84" name="Oval 83"/>
              <p:cNvSpPr>
                <a:spLocks noChangeArrowheads="1"/>
              </p:cNvSpPr>
              <p:nvPr/>
            </p:nvSpPr>
            <p:spPr bwMode="auto">
              <a:xfrm>
                <a:off x="6171468" y="4271257"/>
                <a:ext cx="30916" cy="31812"/>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sp>
            <p:nvSpPr>
              <p:cNvPr id="85"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77" name="Group 302"/>
            <p:cNvGrpSpPr/>
            <p:nvPr/>
          </p:nvGrpSpPr>
          <p:grpSpPr>
            <a:xfrm>
              <a:off x="4000496" y="3000402"/>
              <a:ext cx="121110" cy="261192"/>
              <a:chOff x="6138760" y="4271257"/>
              <a:chExt cx="97227" cy="209688"/>
            </a:xfrm>
            <a:solidFill>
              <a:schemeClr val="bg1">
                <a:lumMod val="85000"/>
              </a:schemeClr>
            </a:solidFill>
          </p:grpSpPr>
          <p:sp>
            <p:nvSpPr>
              <p:cNvPr id="82" name="Oval 81"/>
              <p:cNvSpPr>
                <a:spLocks noChangeArrowheads="1"/>
              </p:cNvSpPr>
              <p:nvPr/>
            </p:nvSpPr>
            <p:spPr bwMode="auto">
              <a:xfrm>
                <a:off x="6171468" y="4271257"/>
                <a:ext cx="30916" cy="31812"/>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sp>
            <p:nvSpPr>
              <p:cNvPr id="83"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78" name="Group 302"/>
            <p:cNvGrpSpPr/>
            <p:nvPr/>
          </p:nvGrpSpPr>
          <p:grpSpPr>
            <a:xfrm>
              <a:off x="4143372" y="3000402"/>
              <a:ext cx="121110" cy="261192"/>
              <a:chOff x="6138760" y="4271257"/>
              <a:chExt cx="97227" cy="209688"/>
            </a:xfrm>
            <a:solidFill>
              <a:schemeClr val="bg1">
                <a:lumMod val="85000"/>
              </a:schemeClr>
            </a:solidFill>
          </p:grpSpPr>
          <p:sp>
            <p:nvSpPr>
              <p:cNvPr id="80" name="Oval 79"/>
              <p:cNvSpPr>
                <a:spLocks noChangeArrowheads="1"/>
              </p:cNvSpPr>
              <p:nvPr/>
            </p:nvSpPr>
            <p:spPr bwMode="auto">
              <a:xfrm>
                <a:off x="6171468" y="4271257"/>
                <a:ext cx="30916" cy="31812"/>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sp>
            <p:nvSpPr>
              <p:cNvPr id="81"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grpSp>
        <p:sp>
          <p:nvSpPr>
            <p:cNvPr id="79" name="Rectangle 78"/>
            <p:cNvSpPr/>
            <p:nvPr/>
          </p:nvSpPr>
          <p:spPr>
            <a:xfrm>
              <a:off x="3642796" y="3286534"/>
              <a:ext cx="488807" cy="266163"/>
            </a:xfrm>
            <a:prstGeom prst="rect">
              <a:avLst/>
            </a:prstGeom>
          </p:spPr>
          <p:txBody>
            <a:bodyPr wrap="none">
              <a:spAutoFit/>
            </a:bodyPr>
            <a:lstStyle/>
            <a:p>
              <a:pPr algn="ctr" fontAlgn="auto">
                <a:spcBef>
                  <a:spcPts val="0"/>
                </a:spcBef>
                <a:spcAft>
                  <a:spcPts val="0"/>
                </a:spcAft>
                <a:defRPr/>
              </a:pPr>
              <a:r>
                <a:rPr lang="en-US" sz="1300" dirty="0">
                  <a:latin typeface="+mn-lt"/>
                  <a:ea typeface="Open Sans" pitchFamily="34" charset="0"/>
                  <a:cs typeface="Open Sans" pitchFamily="34" charset="0"/>
                </a:rPr>
                <a:t>90%</a:t>
              </a:r>
            </a:p>
          </p:txBody>
        </p:sp>
      </p:grpSp>
      <p:grpSp>
        <p:nvGrpSpPr>
          <p:cNvPr id="90" name="Group 161"/>
          <p:cNvGrpSpPr>
            <a:grpSpLocks/>
          </p:cNvGrpSpPr>
          <p:nvPr/>
        </p:nvGrpSpPr>
        <p:grpSpPr bwMode="auto">
          <a:xfrm>
            <a:off x="5343525" y="3716022"/>
            <a:ext cx="742157" cy="606714"/>
            <a:chOff x="4857752" y="3000378"/>
            <a:chExt cx="674048" cy="552319"/>
          </a:xfrm>
        </p:grpSpPr>
        <p:grpSp>
          <p:nvGrpSpPr>
            <p:cNvPr id="91" name="Group 299"/>
            <p:cNvGrpSpPr/>
            <p:nvPr/>
          </p:nvGrpSpPr>
          <p:grpSpPr>
            <a:xfrm>
              <a:off x="4857752" y="3000378"/>
              <a:ext cx="102544" cy="260820"/>
              <a:chOff x="6141009" y="3540977"/>
              <a:chExt cx="85046" cy="216315"/>
            </a:xfrm>
            <a:solidFill>
              <a:schemeClr val="accent1"/>
            </a:solidFill>
          </p:grpSpPr>
          <p:sp>
            <p:nvSpPr>
              <p:cNvPr id="10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sp>
            <p:nvSpPr>
              <p:cNvPr id="106" name="Oval 13"/>
              <p:cNvSpPr>
                <a:spLocks noChangeArrowheads="1"/>
              </p:cNvSpPr>
              <p:nvPr/>
            </p:nvSpPr>
            <p:spPr bwMode="auto">
              <a:xfrm>
                <a:off x="6166893" y="3540977"/>
                <a:ext cx="33741" cy="33741"/>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92" name="Group 299"/>
            <p:cNvGrpSpPr/>
            <p:nvPr/>
          </p:nvGrpSpPr>
          <p:grpSpPr>
            <a:xfrm>
              <a:off x="5000628" y="3000378"/>
              <a:ext cx="102544" cy="260820"/>
              <a:chOff x="6141009" y="3540977"/>
              <a:chExt cx="85046" cy="216315"/>
            </a:xfrm>
            <a:solidFill>
              <a:schemeClr val="accent1"/>
            </a:solidFill>
          </p:grpSpPr>
          <p:sp>
            <p:nvSpPr>
              <p:cNvPr id="10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sp>
            <p:nvSpPr>
              <p:cNvPr id="104" name="Oval 13"/>
              <p:cNvSpPr>
                <a:spLocks noChangeArrowheads="1"/>
              </p:cNvSpPr>
              <p:nvPr/>
            </p:nvSpPr>
            <p:spPr bwMode="auto">
              <a:xfrm>
                <a:off x="6166893" y="3540977"/>
                <a:ext cx="33741" cy="33741"/>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93" name="Group 299"/>
            <p:cNvGrpSpPr/>
            <p:nvPr/>
          </p:nvGrpSpPr>
          <p:grpSpPr>
            <a:xfrm>
              <a:off x="5143504" y="3000378"/>
              <a:ext cx="102544" cy="260820"/>
              <a:chOff x="6141009" y="3540977"/>
              <a:chExt cx="85046" cy="216315"/>
            </a:xfrm>
            <a:solidFill>
              <a:schemeClr val="accent1"/>
            </a:solidFill>
          </p:grpSpPr>
          <p:sp>
            <p:nvSpPr>
              <p:cNvPr id="10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sp>
            <p:nvSpPr>
              <p:cNvPr id="102" name="Oval 13"/>
              <p:cNvSpPr>
                <a:spLocks noChangeArrowheads="1"/>
              </p:cNvSpPr>
              <p:nvPr/>
            </p:nvSpPr>
            <p:spPr bwMode="auto">
              <a:xfrm>
                <a:off x="6166893" y="3540977"/>
                <a:ext cx="33741" cy="33741"/>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94" name="Group 299"/>
            <p:cNvGrpSpPr/>
            <p:nvPr/>
          </p:nvGrpSpPr>
          <p:grpSpPr>
            <a:xfrm>
              <a:off x="5286380" y="3000378"/>
              <a:ext cx="102544" cy="260820"/>
              <a:chOff x="6141009" y="3540977"/>
              <a:chExt cx="85046" cy="216315"/>
            </a:xfrm>
            <a:solidFill>
              <a:schemeClr val="accent1"/>
            </a:solidFill>
          </p:grpSpPr>
          <p:sp>
            <p:nvSpPr>
              <p:cNvPr id="9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sp>
            <p:nvSpPr>
              <p:cNvPr id="100" name="Oval 13"/>
              <p:cNvSpPr>
                <a:spLocks noChangeArrowheads="1"/>
              </p:cNvSpPr>
              <p:nvPr/>
            </p:nvSpPr>
            <p:spPr bwMode="auto">
              <a:xfrm>
                <a:off x="6166893" y="3540977"/>
                <a:ext cx="33741" cy="33741"/>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95" name="Group 299"/>
            <p:cNvGrpSpPr/>
            <p:nvPr/>
          </p:nvGrpSpPr>
          <p:grpSpPr>
            <a:xfrm>
              <a:off x="5429256" y="3000378"/>
              <a:ext cx="102544" cy="260820"/>
              <a:chOff x="6141009" y="3540977"/>
              <a:chExt cx="85046" cy="216315"/>
            </a:xfrm>
            <a:solidFill>
              <a:schemeClr val="bg1">
                <a:lumMod val="85000"/>
              </a:schemeClr>
            </a:solidFill>
          </p:grpSpPr>
          <p:sp>
            <p:nvSpPr>
              <p:cNvPr id="9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sp>
            <p:nvSpPr>
              <p:cNvPr id="98" name="Oval 13"/>
              <p:cNvSpPr>
                <a:spLocks noChangeArrowheads="1"/>
              </p:cNvSpPr>
              <p:nvPr/>
            </p:nvSpPr>
            <p:spPr bwMode="auto">
              <a:xfrm>
                <a:off x="6166893" y="3540977"/>
                <a:ext cx="33741" cy="33741"/>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grpSp>
        <p:sp>
          <p:nvSpPr>
            <p:cNvPr id="96" name="Rectangle 95"/>
            <p:cNvSpPr/>
            <p:nvPr/>
          </p:nvSpPr>
          <p:spPr>
            <a:xfrm>
              <a:off x="4929358" y="3286523"/>
              <a:ext cx="488016" cy="266174"/>
            </a:xfrm>
            <a:prstGeom prst="rect">
              <a:avLst/>
            </a:prstGeom>
          </p:spPr>
          <p:txBody>
            <a:bodyPr wrap="none">
              <a:spAutoFit/>
            </a:bodyPr>
            <a:lstStyle/>
            <a:p>
              <a:pPr algn="ctr" fontAlgn="auto">
                <a:spcBef>
                  <a:spcPts val="0"/>
                </a:spcBef>
                <a:spcAft>
                  <a:spcPts val="0"/>
                </a:spcAft>
                <a:defRPr/>
              </a:pPr>
              <a:r>
                <a:rPr lang="en-US" sz="1300" dirty="0">
                  <a:latin typeface="+mn-lt"/>
                  <a:ea typeface="Open Sans" pitchFamily="34" charset="0"/>
                  <a:cs typeface="Open Sans" pitchFamily="34" charset="0"/>
                </a:rPr>
                <a:t>90%</a:t>
              </a:r>
            </a:p>
          </p:txBody>
        </p:sp>
      </p:grpSp>
      <p:grpSp>
        <p:nvGrpSpPr>
          <p:cNvPr id="107" name="Group 162"/>
          <p:cNvGrpSpPr>
            <a:grpSpLocks/>
          </p:cNvGrpSpPr>
          <p:nvPr/>
        </p:nvGrpSpPr>
        <p:grpSpPr bwMode="auto">
          <a:xfrm>
            <a:off x="6365082" y="3716019"/>
            <a:ext cx="761365" cy="606713"/>
            <a:chOff x="5786446" y="3000402"/>
            <a:chExt cx="692614" cy="552295"/>
          </a:xfrm>
        </p:grpSpPr>
        <p:grpSp>
          <p:nvGrpSpPr>
            <p:cNvPr id="108" name="Group 302"/>
            <p:cNvGrpSpPr/>
            <p:nvPr/>
          </p:nvGrpSpPr>
          <p:grpSpPr>
            <a:xfrm>
              <a:off x="5786446" y="3000402"/>
              <a:ext cx="121110" cy="261192"/>
              <a:chOff x="6138760" y="4271257"/>
              <a:chExt cx="97227" cy="209688"/>
            </a:xfrm>
            <a:solidFill>
              <a:schemeClr val="accent1"/>
            </a:solidFill>
          </p:grpSpPr>
          <p:sp>
            <p:nvSpPr>
              <p:cNvPr id="122" name="Oval 121"/>
              <p:cNvSpPr>
                <a:spLocks noChangeArrowheads="1"/>
              </p:cNvSpPr>
              <p:nvPr/>
            </p:nvSpPr>
            <p:spPr bwMode="auto">
              <a:xfrm>
                <a:off x="6171468" y="4271257"/>
                <a:ext cx="30916" cy="31812"/>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sp>
            <p:nvSpPr>
              <p:cNvPr id="123"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109" name="Group 302"/>
            <p:cNvGrpSpPr/>
            <p:nvPr/>
          </p:nvGrpSpPr>
          <p:grpSpPr>
            <a:xfrm>
              <a:off x="5929322" y="3000402"/>
              <a:ext cx="121110" cy="261192"/>
              <a:chOff x="6138760" y="4271257"/>
              <a:chExt cx="97227" cy="209688"/>
            </a:xfrm>
            <a:solidFill>
              <a:schemeClr val="bg1">
                <a:lumMod val="85000"/>
              </a:schemeClr>
            </a:solidFill>
          </p:grpSpPr>
          <p:sp>
            <p:nvSpPr>
              <p:cNvPr id="120" name="Oval 119"/>
              <p:cNvSpPr>
                <a:spLocks noChangeArrowheads="1"/>
              </p:cNvSpPr>
              <p:nvPr/>
            </p:nvSpPr>
            <p:spPr bwMode="auto">
              <a:xfrm>
                <a:off x="6171468" y="4271257"/>
                <a:ext cx="30916" cy="31812"/>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sp>
            <p:nvSpPr>
              <p:cNvPr id="121"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110" name="Group 302"/>
            <p:cNvGrpSpPr/>
            <p:nvPr/>
          </p:nvGrpSpPr>
          <p:grpSpPr>
            <a:xfrm>
              <a:off x="6072198" y="3000402"/>
              <a:ext cx="121110" cy="261192"/>
              <a:chOff x="6138760" y="4271257"/>
              <a:chExt cx="97227" cy="209688"/>
            </a:xfrm>
            <a:solidFill>
              <a:schemeClr val="bg1">
                <a:lumMod val="85000"/>
              </a:schemeClr>
            </a:solidFill>
          </p:grpSpPr>
          <p:sp>
            <p:nvSpPr>
              <p:cNvPr id="118" name="Oval 117"/>
              <p:cNvSpPr>
                <a:spLocks noChangeArrowheads="1"/>
              </p:cNvSpPr>
              <p:nvPr/>
            </p:nvSpPr>
            <p:spPr bwMode="auto">
              <a:xfrm>
                <a:off x="6171468" y="4271257"/>
                <a:ext cx="30916" cy="31812"/>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sp>
            <p:nvSpPr>
              <p:cNvPr id="119"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111" name="Group 302"/>
            <p:cNvGrpSpPr/>
            <p:nvPr/>
          </p:nvGrpSpPr>
          <p:grpSpPr>
            <a:xfrm>
              <a:off x="6215074" y="3000402"/>
              <a:ext cx="121110" cy="261192"/>
              <a:chOff x="6138760" y="4271257"/>
              <a:chExt cx="97227" cy="209688"/>
            </a:xfrm>
            <a:solidFill>
              <a:schemeClr val="bg1">
                <a:lumMod val="85000"/>
              </a:schemeClr>
            </a:solidFill>
          </p:grpSpPr>
          <p:sp>
            <p:nvSpPr>
              <p:cNvPr id="116" name="Oval 115"/>
              <p:cNvSpPr>
                <a:spLocks noChangeArrowheads="1"/>
              </p:cNvSpPr>
              <p:nvPr/>
            </p:nvSpPr>
            <p:spPr bwMode="auto">
              <a:xfrm>
                <a:off x="6171468" y="4271257"/>
                <a:ext cx="30916" cy="31812"/>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sp>
            <p:nvSpPr>
              <p:cNvPr id="117"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112" name="Group 302"/>
            <p:cNvGrpSpPr/>
            <p:nvPr/>
          </p:nvGrpSpPr>
          <p:grpSpPr>
            <a:xfrm>
              <a:off x="6357950" y="3000402"/>
              <a:ext cx="121110" cy="261192"/>
              <a:chOff x="6138760" y="4271257"/>
              <a:chExt cx="97227" cy="209688"/>
            </a:xfrm>
            <a:solidFill>
              <a:schemeClr val="bg1">
                <a:lumMod val="85000"/>
              </a:schemeClr>
            </a:solidFill>
          </p:grpSpPr>
          <p:sp>
            <p:nvSpPr>
              <p:cNvPr id="114" name="Oval 113"/>
              <p:cNvSpPr>
                <a:spLocks noChangeArrowheads="1"/>
              </p:cNvSpPr>
              <p:nvPr/>
            </p:nvSpPr>
            <p:spPr bwMode="auto">
              <a:xfrm>
                <a:off x="6171468" y="4271257"/>
                <a:ext cx="30916" cy="31812"/>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sp>
            <p:nvSpPr>
              <p:cNvPr id="115"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grpSp>
        <p:sp>
          <p:nvSpPr>
            <p:cNvPr id="113" name="Rectangle 112"/>
            <p:cNvSpPr/>
            <p:nvPr/>
          </p:nvSpPr>
          <p:spPr>
            <a:xfrm>
              <a:off x="5857374" y="3286534"/>
              <a:ext cx="488807" cy="266163"/>
            </a:xfrm>
            <a:prstGeom prst="rect">
              <a:avLst/>
            </a:prstGeom>
          </p:spPr>
          <p:txBody>
            <a:bodyPr wrap="none">
              <a:spAutoFit/>
            </a:bodyPr>
            <a:lstStyle/>
            <a:p>
              <a:pPr algn="ctr" fontAlgn="auto">
                <a:spcBef>
                  <a:spcPts val="0"/>
                </a:spcBef>
                <a:spcAft>
                  <a:spcPts val="0"/>
                </a:spcAft>
                <a:defRPr/>
              </a:pPr>
              <a:r>
                <a:rPr lang="en-US" sz="1300" dirty="0">
                  <a:latin typeface="+mn-lt"/>
                  <a:ea typeface="Open Sans" pitchFamily="34" charset="0"/>
                  <a:cs typeface="Open Sans" pitchFamily="34" charset="0"/>
                </a:rPr>
                <a:t>90%</a:t>
              </a:r>
            </a:p>
          </p:txBody>
        </p:sp>
      </p:grpSp>
      <p:grpSp>
        <p:nvGrpSpPr>
          <p:cNvPr id="124" name="Group 163"/>
          <p:cNvGrpSpPr>
            <a:grpSpLocks/>
          </p:cNvGrpSpPr>
          <p:nvPr/>
        </p:nvGrpSpPr>
        <p:grpSpPr bwMode="auto">
          <a:xfrm>
            <a:off x="7779545" y="3716022"/>
            <a:ext cx="742156" cy="606714"/>
            <a:chOff x="7072330" y="3000378"/>
            <a:chExt cx="674048" cy="552319"/>
          </a:xfrm>
        </p:grpSpPr>
        <p:grpSp>
          <p:nvGrpSpPr>
            <p:cNvPr id="125" name="Group 299"/>
            <p:cNvGrpSpPr/>
            <p:nvPr/>
          </p:nvGrpSpPr>
          <p:grpSpPr>
            <a:xfrm>
              <a:off x="7072330" y="3000378"/>
              <a:ext cx="102544" cy="260820"/>
              <a:chOff x="6141009" y="3540977"/>
              <a:chExt cx="85046" cy="216315"/>
            </a:xfrm>
            <a:solidFill>
              <a:schemeClr val="accent4"/>
            </a:solidFill>
          </p:grpSpPr>
          <p:sp>
            <p:nvSpPr>
              <p:cNvPr id="139"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sp>
            <p:nvSpPr>
              <p:cNvPr id="140" name="Oval 13"/>
              <p:cNvSpPr>
                <a:spLocks noChangeArrowheads="1"/>
              </p:cNvSpPr>
              <p:nvPr/>
            </p:nvSpPr>
            <p:spPr bwMode="auto">
              <a:xfrm>
                <a:off x="6166893" y="3540977"/>
                <a:ext cx="33741" cy="33741"/>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126" name="Group 299"/>
            <p:cNvGrpSpPr/>
            <p:nvPr/>
          </p:nvGrpSpPr>
          <p:grpSpPr>
            <a:xfrm>
              <a:off x="7215206" y="3000378"/>
              <a:ext cx="102544" cy="260820"/>
              <a:chOff x="6141009" y="3540977"/>
              <a:chExt cx="85046" cy="216315"/>
            </a:xfrm>
            <a:solidFill>
              <a:schemeClr val="accent4"/>
            </a:solidFill>
          </p:grpSpPr>
          <p:sp>
            <p:nvSpPr>
              <p:cNvPr id="137"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sp>
            <p:nvSpPr>
              <p:cNvPr id="138" name="Oval 13"/>
              <p:cNvSpPr>
                <a:spLocks noChangeArrowheads="1"/>
              </p:cNvSpPr>
              <p:nvPr/>
            </p:nvSpPr>
            <p:spPr bwMode="auto">
              <a:xfrm>
                <a:off x="6166893" y="3540977"/>
                <a:ext cx="33741" cy="33741"/>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127" name="Group 299"/>
            <p:cNvGrpSpPr/>
            <p:nvPr/>
          </p:nvGrpSpPr>
          <p:grpSpPr>
            <a:xfrm>
              <a:off x="7358082" y="3000378"/>
              <a:ext cx="102544" cy="260820"/>
              <a:chOff x="6141009" y="3540977"/>
              <a:chExt cx="85046" cy="216315"/>
            </a:xfrm>
            <a:solidFill>
              <a:schemeClr val="accent4"/>
            </a:solidFill>
          </p:grpSpPr>
          <p:sp>
            <p:nvSpPr>
              <p:cNvPr id="135"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sp>
            <p:nvSpPr>
              <p:cNvPr id="136" name="Oval 13"/>
              <p:cNvSpPr>
                <a:spLocks noChangeArrowheads="1"/>
              </p:cNvSpPr>
              <p:nvPr/>
            </p:nvSpPr>
            <p:spPr bwMode="auto">
              <a:xfrm>
                <a:off x="6166893" y="3540977"/>
                <a:ext cx="33741" cy="33741"/>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128" name="Group 299"/>
            <p:cNvGrpSpPr/>
            <p:nvPr/>
          </p:nvGrpSpPr>
          <p:grpSpPr>
            <a:xfrm>
              <a:off x="7500958" y="3000378"/>
              <a:ext cx="102544" cy="260820"/>
              <a:chOff x="6141009" y="3540977"/>
              <a:chExt cx="85046" cy="216315"/>
            </a:xfrm>
            <a:solidFill>
              <a:schemeClr val="bg1">
                <a:lumMod val="85000"/>
              </a:schemeClr>
            </a:solidFill>
          </p:grpSpPr>
          <p:sp>
            <p:nvSpPr>
              <p:cNvPr id="133"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sp>
            <p:nvSpPr>
              <p:cNvPr id="134" name="Oval 13"/>
              <p:cNvSpPr>
                <a:spLocks noChangeArrowheads="1"/>
              </p:cNvSpPr>
              <p:nvPr/>
            </p:nvSpPr>
            <p:spPr bwMode="auto">
              <a:xfrm>
                <a:off x="6166893" y="3540977"/>
                <a:ext cx="33741" cy="33741"/>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129" name="Group 299"/>
            <p:cNvGrpSpPr/>
            <p:nvPr/>
          </p:nvGrpSpPr>
          <p:grpSpPr>
            <a:xfrm>
              <a:off x="7643834" y="3000378"/>
              <a:ext cx="102544" cy="260820"/>
              <a:chOff x="6141009" y="3540977"/>
              <a:chExt cx="85046" cy="216315"/>
            </a:xfrm>
            <a:solidFill>
              <a:schemeClr val="bg1">
                <a:lumMod val="85000"/>
              </a:schemeClr>
            </a:solidFill>
          </p:grpSpPr>
          <p:sp>
            <p:nvSpPr>
              <p:cNvPr id="131" name="Freeform 12"/>
              <p:cNvSpPr>
                <a:spLocks/>
              </p:cNvSpPr>
              <p:nvPr/>
            </p:nvSpPr>
            <p:spPr bwMode="auto">
              <a:xfrm>
                <a:off x="6141009" y="3577954"/>
                <a:ext cx="85046" cy="179338"/>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sp>
            <p:nvSpPr>
              <p:cNvPr id="132" name="Oval 13"/>
              <p:cNvSpPr>
                <a:spLocks noChangeArrowheads="1"/>
              </p:cNvSpPr>
              <p:nvPr/>
            </p:nvSpPr>
            <p:spPr bwMode="auto">
              <a:xfrm>
                <a:off x="6166893" y="3540977"/>
                <a:ext cx="33741" cy="33741"/>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grpSp>
        <p:sp>
          <p:nvSpPr>
            <p:cNvPr id="130" name="Rectangle 129"/>
            <p:cNvSpPr/>
            <p:nvPr/>
          </p:nvSpPr>
          <p:spPr>
            <a:xfrm>
              <a:off x="7143934" y="3286523"/>
              <a:ext cx="488016" cy="266174"/>
            </a:xfrm>
            <a:prstGeom prst="rect">
              <a:avLst/>
            </a:prstGeom>
          </p:spPr>
          <p:txBody>
            <a:bodyPr wrap="none">
              <a:spAutoFit/>
            </a:bodyPr>
            <a:lstStyle/>
            <a:p>
              <a:pPr algn="ctr" fontAlgn="auto">
                <a:spcBef>
                  <a:spcPts val="0"/>
                </a:spcBef>
                <a:spcAft>
                  <a:spcPts val="0"/>
                </a:spcAft>
                <a:defRPr/>
              </a:pPr>
              <a:r>
                <a:rPr lang="en-US" sz="1300" dirty="0">
                  <a:latin typeface="+mn-lt"/>
                  <a:ea typeface="Open Sans" pitchFamily="34" charset="0"/>
                  <a:cs typeface="Open Sans" pitchFamily="34" charset="0"/>
                </a:rPr>
                <a:t>90%</a:t>
              </a:r>
            </a:p>
          </p:txBody>
        </p:sp>
      </p:grpSp>
      <p:grpSp>
        <p:nvGrpSpPr>
          <p:cNvPr id="141" name="Group 164"/>
          <p:cNvGrpSpPr>
            <a:grpSpLocks/>
          </p:cNvGrpSpPr>
          <p:nvPr/>
        </p:nvGrpSpPr>
        <p:grpSpPr bwMode="auto">
          <a:xfrm>
            <a:off x="8801100" y="3716019"/>
            <a:ext cx="761365" cy="606713"/>
            <a:chOff x="8001024" y="3000402"/>
            <a:chExt cx="692614" cy="552295"/>
          </a:xfrm>
        </p:grpSpPr>
        <p:grpSp>
          <p:nvGrpSpPr>
            <p:cNvPr id="142" name="Group 302"/>
            <p:cNvGrpSpPr/>
            <p:nvPr/>
          </p:nvGrpSpPr>
          <p:grpSpPr>
            <a:xfrm>
              <a:off x="8001024" y="3000402"/>
              <a:ext cx="121110" cy="261192"/>
              <a:chOff x="6138760" y="4271257"/>
              <a:chExt cx="97227" cy="209688"/>
            </a:xfrm>
            <a:solidFill>
              <a:schemeClr val="accent4"/>
            </a:solidFill>
          </p:grpSpPr>
          <p:sp>
            <p:nvSpPr>
              <p:cNvPr id="156" name="Oval 155"/>
              <p:cNvSpPr>
                <a:spLocks noChangeArrowheads="1"/>
              </p:cNvSpPr>
              <p:nvPr/>
            </p:nvSpPr>
            <p:spPr bwMode="auto">
              <a:xfrm>
                <a:off x="6171468" y="4271257"/>
                <a:ext cx="30916" cy="31812"/>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sp>
            <p:nvSpPr>
              <p:cNvPr id="157"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143" name="Group 302"/>
            <p:cNvGrpSpPr/>
            <p:nvPr/>
          </p:nvGrpSpPr>
          <p:grpSpPr>
            <a:xfrm>
              <a:off x="8143900" y="3000402"/>
              <a:ext cx="121110" cy="261192"/>
              <a:chOff x="6138760" y="4271257"/>
              <a:chExt cx="97227" cy="209688"/>
            </a:xfrm>
            <a:solidFill>
              <a:schemeClr val="accent4"/>
            </a:solidFill>
          </p:grpSpPr>
          <p:sp>
            <p:nvSpPr>
              <p:cNvPr id="154" name="Oval 153"/>
              <p:cNvSpPr>
                <a:spLocks noChangeArrowheads="1"/>
              </p:cNvSpPr>
              <p:nvPr/>
            </p:nvSpPr>
            <p:spPr bwMode="auto">
              <a:xfrm>
                <a:off x="6171468" y="4271257"/>
                <a:ext cx="30916" cy="31812"/>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sp>
            <p:nvSpPr>
              <p:cNvPr id="155"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144" name="Group 302"/>
            <p:cNvGrpSpPr/>
            <p:nvPr/>
          </p:nvGrpSpPr>
          <p:grpSpPr>
            <a:xfrm>
              <a:off x="8286776" y="3000402"/>
              <a:ext cx="121110" cy="261192"/>
              <a:chOff x="6138760" y="4271257"/>
              <a:chExt cx="97227" cy="209688"/>
            </a:xfrm>
            <a:solidFill>
              <a:schemeClr val="accent4"/>
            </a:solidFill>
          </p:grpSpPr>
          <p:sp>
            <p:nvSpPr>
              <p:cNvPr id="152" name="Oval 151"/>
              <p:cNvSpPr>
                <a:spLocks noChangeArrowheads="1"/>
              </p:cNvSpPr>
              <p:nvPr/>
            </p:nvSpPr>
            <p:spPr bwMode="auto">
              <a:xfrm>
                <a:off x="6171468" y="4271257"/>
                <a:ext cx="30916" cy="31812"/>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sp>
            <p:nvSpPr>
              <p:cNvPr id="153"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145" name="Group 302"/>
            <p:cNvGrpSpPr/>
            <p:nvPr/>
          </p:nvGrpSpPr>
          <p:grpSpPr>
            <a:xfrm>
              <a:off x="8429652" y="3000402"/>
              <a:ext cx="121110" cy="261192"/>
              <a:chOff x="6138760" y="4271257"/>
              <a:chExt cx="97227" cy="209688"/>
            </a:xfrm>
            <a:solidFill>
              <a:schemeClr val="accent4"/>
            </a:solidFill>
          </p:grpSpPr>
          <p:sp>
            <p:nvSpPr>
              <p:cNvPr id="150" name="Oval 149"/>
              <p:cNvSpPr>
                <a:spLocks noChangeArrowheads="1"/>
              </p:cNvSpPr>
              <p:nvPr/>
            </p:nvSpPr>
            <p:spPr bwMode="auto">
              <a:xfrm>
                <a:off x="6171468" y="4271257"/>
                <a:ext cx="30916" cy="31812"/>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sp>
            <p:nvSpPr>
              <p:cNvPr id="151"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grpSp>
        <p:grpSp>
          <p:nvGrpSpPr>
            <p:cNvPr id="146" name="Group 302"/>
            <p:cNvGrpSpPr/>
            <p:nvPr/>
          </p:nvGrpSpPr>
          <p:grpSpPr>
            <a:xfrm>
              <a:off x="8572528" y="3000402"/>
              <a:ext cx="121110" cy="261192"/>
              <a:chOff x="6138760" y="4271257"/>
              <a:chExt cx="97227" cy="209688"/>
            </a:xfrm>
            <a:solidFill>
              <a:schemeClr val="bg1">
                <a:lumMod val="85000"/>
              </a:schemeClr>
            </a:solidFill>
          </p:grpSpPr>
          <p:sp>
            <p:nvSpPr>
              <p:cNvPr id="148" name="Oval 147"/>
              <p:cNvSpPr>
                <a:spLocks noChangeArrowheads="1"/>
              </p:cNvSpPr>
              <p:nvPr/>
            </p:nvSpPr>
            <p:spPr bwMode="auto">
              <a:xfrm>
                <a:off x="6171468" y="4271257"/>
                <a:ext cx="30916" cy="31812"/>
              </a:xfrm>
              <a:prstGeom prst="ellipse">
                <a:avLst/>
              </a:prstGeom>
              <a:grpFill/>
              <a:ln>
                <a:noFill/>
              </a:ln>
              <a:extLst/>
            </p:spPr>
            <p:txBody>
              <a:bodyPr/>
              <a:lstStyle/>
              <a:p>
                <a:pPr fontAlgn="auto">
                  <a:spcBef>
                    <a:spcPts val="0"/>
                  </a:spcBef>
                  <a:spcAft>
                    <a:spcPts val="0"/>
                  </a:spcAft>
                  <a:defRPr/>
                </a:pPr>
                <a:endParaRPr lang="en-US" dirty="0">
                  <a:latin typeface="+mn-lt"/>
                  <a:cs typeface="+mn-cs"/>
                </a:endParaRPr>
              </a:p>
            </p:txBody>
          </p:sp>
          <p:sp>
            <p:nvSpPr>
              <p:cNvPr id="149" name="Freeform 7"/>
              <p:cNvSpPr>
                <a:spLocks/>
              </p:cNvSpPr>
              <p:nvPr/>
            </p:nvSpPr>
            <p:spPr bwMode="auto">
              <a:xfrm>
                <a:off x="6138760" y="4309341"/>
                <a:ext cx="97227" cy="171604"/>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p:spPr>
            <p:txBody>
              <a:bodyPr/>
              <a:lstStyle/>
              <a:p>
                <a:pPr fontAlgn="auto">
                  <a:spcBef>
                    <a:spcPts val="0"/>
                  </a:spcBef>
                  <a:spcAft>
                    <a:spcPts val="0"/>
                  </a:spcAft>
                  <a:defRPr/>
                </a:pPr>
                <a:endParaRPr lang="en-US" dirty="0">
                  <a:latin typeface="+mn-lt"/>
                  <a:cs typeface="+mn-cs"/>
                </a:endParaRPr>
              </a:p>
            </p:txBody>
          </p:sp>
        </p:grpSp>
        <p:sp>
          <p:nvSpPr>
            <p:cNvPr id="147" name="Rectangle 146"/>
            <p:cNvSpPr/>
            <p:nvPr/>
          </p:nvSpPr>
          <p:spPr>
            <a:xfrm>
              <a:off x="8071952" y="3286534"/>
              <a:ext cx="488807" cy="266163"/>
            </a:xfrm>
            <a:prstGeom prst="rect">
              <a:avLst/>
            </a:prstGeom>
          </p:spPr>
          <p:txBody>
            <a:bodyPr wrap="none">
              <a:spAutoFit/>
            </a:bodyPr>
            <a:lstStyle/>
            <a:p>
              <a:pPr algn="ctr" fontAlgn="auto">
                <a:spcBef>
                  <a:spcPts val="0"/>
                </a:spcBef>
                <a:spcAft>
                  <a:spcPts val="0"/>
                </a:spcAft>
                <a:defRPr/>
              </a:pPr>
              <a:r>
                <a:rPr lang="en-US" sz="1300" dirty="0">
                  <a:latin typeface="+mn-lt"/>
                  <a:ea typeface="Open Sans" pitchFamily="34" charset="0"/>
                  <a:cs typeface="Open Sans" pitchFamily="34" charset="0"/>
                </a:rPr>
                <a:t>90%</a:t>
              </a:r>
            </a:p>
          </p:txBody>
        </p:sp>
      </p:grpSp>
    </p:spTree>
    <p:custDataLst>
      <p:tags r:id="rId1"/>
    </p:custDataLst>
    <p:extLst>
      <p:ext uri="{BB962C8B-B14F-4D97-AF65-F5344CB8AC3E}">
        <p14:creationId xmlns:p14="http://schemas.microsoft.com/office/powerpoint/2010/main" val="3869129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grpSp>
        <p:nvGrpSpPr>
          <p:cNvPr id="6" name="Group 393"/>
          <p:cNvGrpSpPr>
            <a:grpSpLocks/>
          </p:cNvGrpSpPr>
          <p:nvPr/>
        </p:nvGrpSpPr>
        <p:grpSpPr bwMode="auto">
          <a:xfrm>
            <a:off x="6974493" y="2407449"/>
            <a:ext cx="56793" cy="2675253"/>
            <a:chOff x="6375956" y="2188588"/>
            <a:chExt cx="61191" cy="2431784"/>
          </a:xfrm>
        </p:grpSpPr>
        <p:cxnSp>
          <p:nvCxnSpPr>
            <p:cNvPr id="7" name="Straight Connector 6"/>
            <p:cNvCxnSpPr>
              <a:stCxn id="380" idx="4"/>
              <a:endCxn id="368" idx="0"/>
            </p:cNvCxnSpPr>
            <p:nvPr/>
          </p:nvCxnSpPr>
          <p:spPr>
            <a:xfrm flipV="1">
              <a:off x="6375956" y="2831454"/>
              <a:ext cx="0" cy="48572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368" idx="4"/>
              <a:endCxn id="372" idx="0"/>
            </p:cNvCxnSpPr>
            <p:nvPr/>
          </p:nvCxnSpPr>
          <p:spPr>
            <a:xfrm flipV="1">
              <a:off x="6437135" y="2188588"/>
              <a:ext cx="0" cy="479371"/>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384" idx="4"/>
              <a:endCxn id="376" idx="0"/>
            </p:cNvCxnSpPr>
            <p:nvPr/>
          </p:nvCxnSpPr>
          <p:spPr>
            <a:xfrm flipV="1">
              <a:off x="6437135" y="4140999"/>
              <a:ext cx="0" cy="47937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380" idx="0"/>
              <a:endCxn id="376" idx="4"/>
            </p:cNvCxnSpPr>
            <p:nvPr/>
          </p:nvCxnSpPr>
          <p:spPr>
            <a:xfrm>
              <a:off x="6437147" y="3479085"/>
              <a:ext cx="0" cy="49842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5"/>
          <p:cNvGrpSpPr/>
          <p:nvPr>
            <p:custDataLst>
              <p:tags r:id="rId2"/>
            </p:custDataLst>
          </p:nvPr>
        </p:nvGrpSpPr>
        <p:grpSpPr bwMode="gray">
          <a:xfrm>
            <a:off x="314292" y="1957099"/>
            <a:ext cx="6050134" cy="3741527"/>
            <a:chOff x="1832768" y="1268759"/>
            <a:chExt cx="6240462" cy="3571875"/>
          </a:xfrm>
          <a:solidFill>
            <a:schemeClr val="bg1">
              <a:lumMod val="75000"/>
            </a:schemeClr>
          </a:solidFill>
        </p:grpSpPr>
        <p:sp>
          <p:nvSpPr>
            <p:cNvPr id="12" name="Freeform 53"/>
            <p:cNvSpPr>
              <a:spLocks noChangeAspect="1"/>
            </p:cNvSpPr>
            <p:nvPr/>
          </p:nvSpPr>
          <p:spPr bwMode="gray">
            <a:xfrm>
              <a:off x="7279480" y="4464397"/>
              <a:ext cx="63500" cy="68263"/>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3" name="Freeform 54"/>
            <p:cNvSpPr>
              <a:spLocks noChangeAspect="1"/>
            </p:cNvSpPr>
            <p:nvPr/>
          </p:nvSpPr>
          <p:spPr bwMode="gray">
            <a:xfrm>
              <a:off x="6728617" y="3878609"/>
              <a:ext cx="704850" cy="55086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4" name="Freeform 55"/>
            <p:cNvSpPr>
              <a:spLocks noChangeAspect="1"/>
            </p:cNvSpPr>
            <p:nvPr/>
          </p:nvSpPr>
          <p:spPr bwMode="gray">
            <a:xfrm>
              <a:off x="7657305" y="4462809"/>
              <a:ext cx="134938" cy="146050"/>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5" name="Freeform 56"/>
            <p:cNvSpPr>
              <a:spLocks noChangeAspect="1"/>
            </p:cNvSpPr>
            <p:nvPr/>
          </p:nvSpPr>
          <p:spPr bwMode="gray">
            <a:xfrm>
              <a:off x="7765255" y="4327872"/>
              <a:ext cx="100013" cy="157163"/>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6" name="Freeform 57"/>
            <p:cNvSpPr>
              <a:spLocks noChangeAspect="1"/>
            </p:cNvSpPr>
            <p:nvPr/>
          </p:nvSpPr>
          <p:spPr bwMode="gray">
            <a:xfrm>
              <a:off x="7612855" y="4050059"/>
              <a:ext cx="50800" cy="41275"/>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7" name="Freeform 58"/>
            <p:cNvSpPr>
              <a:spLocks noChangeAspect="1"/>
            </p:cNvSpPr>
            <p:nvPr/>
          </p:nvSpPr>
          <p:spPr bwMode="gray">
            <a:xfrm>
              <a:off x="5965030" y="2859434"/>
              <a:ext cx="192088" cy="92075"/>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8" name="Freeform 59"/>
            <p:cNvSpPr>
              <a:spLocks noChangeAspect="1"/>
            </p:cNvSpPr>
            <p:nvPr/>
          </p:nvSpPr>
          <p:spPr bwMode="gray">
            <a:xfrm>
              <a:off x="5933280" y="2910234"/>
              <a:ext cx="131763" cy="98425"/>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9" name="Freeform 60"/>
            <p:cNvSpPr>
              <a:spLocks noChangeAspect="1"/>
            </p:cNvSpPr>
            <p:nvPr/>
          </p:nvSpPr>
          <p:spPr bwMode="gray">
            <a:xfrm>
              <a:off x="5995192" y="2930872"/>
              <a:ext cx="4763" cy="6350"/>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0" name="Freeform 61"/>
            <p:cNvSpPr>
              <a:spLocks noChangeAspect="1"/>
            </p:cNvSpPr>
            <p:nvPr/>
          </p:nvSpPr>
          <p:spPr bwMode="gray">
            <a:xfrm>
              <a:off x="6006305" y="2934047"/>
              <a:ext cx="4763" cy="3175"/>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1" name="Freeform 62"/>
            <p:cNvSpPr>
              <a:spLocks noChangeAspect="1"/>
            </p:cNvSpPr>
            <p:nvPr/>
          </p:nvSpPr>
          <p:spPr bwMode="gray">
            <a:xfrm>
              <a:off x="5987255" y="2937222"/>
              <a:ext cx="3175" cy="3175"/>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2" name="Freeform 63"/>
            <p:cNvSpPr>
              <a:spLocks noChangeAspect="1"/>
            </p:cNvSpPr>
            <p:nvPr/>
          </p:nvSpPr>
          <p:spPr bwMode="gray">
            <a:xfrm>
              <a:off x="5812630" y="2968972"/>
              <a:ext cx="250825" cy="190500"/>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3" name="Freeform 64"/>
            <p:cNvSpPr>
              <a:spLocks noChangeAspect="1"/>
            </p:cNvSpPr>
            <p:nvPr/>
          </p:nvSpPr>
          <p:spPr bwMode="gray">
            <a:xfrm>
              <a:off x="6419055" y="3594447"/>
              <a:ext cx="188913" cy="200025"/>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4" name="Freeform 65"/>
            <p:cNvSpPr>
              <a:spLocks noChangeAspect="1"/>
            </p:cNvSpPr>
            <p:nvPr/>
          </p:nvSpPr>
          <p:spPr bwMode="gray">
            <a:xfrm>
              <a:off x="6593680" y="3794472"/>
              <a:ext cx="160338" cy="50800"/>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5" name="Freeform 66"/>
            <p:cNvSpPr>
              <a:spLocks noChangeAspect="1"/>
            </p:cNvSpPr>
            <p:nvPr/>
          </p:nvSpPr>
          <p:spPr bwMode="gray">
            <a:xfrm>
              <a:off x="6657180" y="3616672"/>
              <a:ext cx="173038" cy="147638"/>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6" name="Freeform 67"/>
            <p:cNvSpPr>
              <a:spLocks noChangeAspect="1"/>
            </p:cNvSpPr>
            <p:nvPr/>
          </p:nvSpPr>
          <p:spPr bwMode="gray">
            <a:xfrm>
              <a:off x="7344567" y="3764309"/>
              <a:ext cx="69850" cy="38100"/>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7" name="Freeform 68"/>
            <p:cNvSpPr>
              <a:spLocks noChangeAspect="1"/>
            </p:cNvSpPr>
            <p:nvPr/>
          </p:nvSpPr>
          <p:spPr bwMode="gray">
            <a:xfrm>
              <a:off x="7215980" y="3737322"/>
              <a:ext cx="173038" cy="141288"/>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28" name="Group 69"/>
            <p:cNvGrpSpPr>
              <a:grpSpLocks noChangeAspect="1"/>
            </p:cNvGrpSpPr>
            <p:nvPr/>
          </p:nvGrpSpPr>
          <p:grpSpPr bwMode="gray">
            <a:xfrm>
              <a:off x="6801679" y="3364292"/>
              <a:ext cx="161926" cy="231778"/>
              <a:chOff x="3802" y="2280"/>
              <a:chExt cx="102" cy="146"/>
            </a:xfrm>
            <a:grpFill/>
          </p:grpSpPr>
          <p:sp>
            <p:nvSpPr>
              <p:cNvPr id="356"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57"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58"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59"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60"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61"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62"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63"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64"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65"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66"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sp>
          <p:nvSpPr>
            <p:cNvPr id="29" name="Freeform 81"/>
            <p:cNvSpPr>
              <a:spLocks noChangeAspect="1"/>
            </p:cNvSpPr>
            <p:nvPr/>
          </p:nvSpPr>
          <p:spPr bwMode="gray">
            <a:xfrm>
              <a:off x="6744492" y="3603972"/>
              <a:ext cx="23813" cy="19050"/>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0" name="Freeform 82"/>
            <p:cNvSpPr>
              <a:spLocks noChangeAspect="1"/>
            </p:cNvSpPr>
            <p:nvPr/>
          </p:nvSpPr>
          <p:spPr bwMode="gray">
            <a:xfrm>
              <a:off x="6781005" y="3748434"/>
              <a:ext cx="4763" cy="14288"/>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1" name="Freeform 83"/>
            <p:cNvSpPr>
              <a:spLocks noChangeAspect="1"/>
            </p:cNvSpPr>
            <p:nvPr/>
          </p:nvSpPr>
          <p:spPr bwMode="gray">
            <a:xfrm>
              <a:off x="6931817" y="3837334"/>
              <a:ext cx="42863" cy="19050"/>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2" name="Freeform 84"/>
            <p:cNvSpPr>
              <a:spLocks noChangeAspect="1"/>
            </p:cNvSpPr>
            <p:nvPr/>
          </p:nvSpPr>
          <p:spPr bwMode="gray">
            <a:xfrm>
              <a:off x="6911180" y="3850034"/>
              <a:ext cx="26988" cy="22225"/>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3" name="Freeform 85"/>
            <p:cNvSpPr>
              <a:spLocks noChangeAspect="1"/>
            </p:cNvSpPr>
            <p:nvPr/>
          </p:nvSpPr>
          <p:spPr bwMode="gray">
            <a:xfrm>
              <a:off x="6987380" y="3740497"/>
              <a:ext cx="50800" cy="19050"/>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4" name="Freeform 86"/>
            <p:cNvSpPr>
              <a:spLocks noChangeAspect="1"/>
            </p:cNvSpPr>
            <p:nvPr/>
          </p:nvSpPr>
          <p:spPr bwMode="gray">
            <a:xfrm>
              <a:off x="6830217" y="3662709"/>
              <a:ext cx="109538" cy="128588"/>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5" name="Freeform 87"/>
            <p:cNvSpPr>
              <a:spLocks noChangeAspect="1"/>
            </p:cNvSpPr>
            <p:nvPr/>
          </p:nvSpPr>
          <p:spPr bwMode="gray">
            <a:xfrm>
              <a:off x="6977855" y="3653184"/>
              <a:ext cx="25400" cy="53975"/>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6" name="Freeform 88"/>
            <p:cNvSpPr>
              <a:spLocks noChangeAspect="1"/>
            </p:cNvSpPr>
            <p:nvPr/>
          </p:nvSpPr>
          <p:spPr bwMode="gray">
            <a:xfrm>
              <a:off x="7039767" y="3699222"/>
              <a:ext cx="180975" cy="152400"/>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7" name="Freeform 89"/>
            <p:cNvSpPr>
              <a:spLocks noChangeAspect="1"/>
            </p:cNvSpPr>
            <p:nvPr/>
          </p:nvSpPr>
          <p:spPr bwMode="gray">
            <a:xfrm>
              <a:off x="7387430" y="3737322"/>
              <a:ext cx="41275" cy="38100"/>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8" name="Freeform 90"/>
            <p:cNvSpPr>
              <a:spLocks noChangeAspect="1"/>
            </p:cNvSpPr>
            <p:nvPr/>
          </p:nvSpPr>
          <p:spPr bwMode="gray">
            <a:xfrm>
              <a:off x="6538117" y="3280122"/>
              <a:ext cx="125413" cy="263525"/>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9" name="Freeform 91"/>
            <p:cNvSpPr>
              <a:spLocks noChangeAspect="1"/>
            </p:cNvSpPr>
            <p:nvPr/>
          </p:nvSpPr>
          <p:spPr bwMode="gray">
            <a:xfrm>
              <a:off x="6668292" y="3572222"/>
              <a:ext cx="168275" cy="10477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40" name="Freeform 92"/>
            <p:cNvSpPr>
              <a:spLocks noChangeAspect="1"/>
            </p:cNvSpPr>
            <p:nvPr/>
          </p:nvSpPr>
          <p:spPr bwMode="gray">
            <a:xfrm>
              <a:off x="6504780" y="3575397"/>
              <a:ext cx="71438" cy="93663"/>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41" name="Freeform 93"/>
            <p:cNvSpPr>
              <a:spLocks noChangeAspect="1"/>
            </p:cNvSpPr>
            <p:nvPr/>
          </p:nvSpPr>
          <p:spPr bwMode="gray">
            <a:xfrm>
              <a:off x="6460330" y="3326159"/>
              <a:ext cx="136525" cy="268288"/>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42" name="Freeform 94"/>
            <p:cNvSpPr>
              <a:spLocks noChangeAspect="1"/>
            </p:cNvSpPr>
            <p:nvPr/>
          </p:nvSpPr>
          <p:spPr bwMode="gray">
            <a:xfrm>
              <a:off x="6366667" y="3181697"/>
              <a:ext cx="153988" cy="333375"/>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43" name="Freeform 95"/>
            <p:cNvSpPr>
              <a:spLocks noChangeAspect="1"/>
            </p:cNvSpPr>
            <p:nvPr/>
          </p:nvSpPr>
          <p:spPr bwMode="gray">
            <a:xfrm>
              <a:off x="6541292" y="3435697"/>
              <a:ext cx="92075" cy="74613"/>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44" name="Freeform 96"/>
            <p:cNvSpPr>
              <a:spLocks noChangeAspect="1"/>
            </p:cNvSpPr>
            <p:nvPr/>
          </p:nvSpPr>
          <p:spPr bwMode="gray">
            <a:xfrm>
              <a:off x="6504780" y="3292822"/>
              <a:ext cx="125413" cy="155575"/>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45" name="Group 97"/>
            <p:cNvGrpSpPr>
              <a:grpSpLocks noChangeAspect="1"/>
            </p:cNvGrpSpPr>
            <p:nvPr/>
          </p:nvGrpSpPr>
          <p:grpSpPr bwMode="gray">
            <a:xfrm>
              <a:off x="5819512" y="3002508"/>
              <a:ext cx="636655" cy="587411"/>
              <a:chOff x="3183" y="2052"/>
              <a:chExt cx="401" cy="370"/>
            </a:xfrm>
            <a:grpFill/>
          </p:grpSpPr>
          <p:sp>
            <p:nvSpPr>
              <p:cNvPr id="349"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50"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51"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52"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53"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54"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55"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sp>
          <p:nvSpPr>
            <p:cNvPr id="46" name="Freeform 105"/>
            <p:cNvSpPr>
              <a:spLocks noChangeAspect="1"/>
            </p:cNvSpPr>
            <p:nvPr/>
          </p:nvSpPr>
          <p:spPr bwMode="gray">
            <a:xfrm>
              <a:off x="6850855" y="3240434"/>
              <a:ext cx="30163" cy="63500"/>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47" name="Group 106"/>
            <p:cNvGrpSpPr>
              <a:grpSpLocks noChangeAspect="1"/>
            </p:cNvGrpSpPr>
            <p:nvPr/>
          </p:nvGrpSpPr>
          <p:grpSpPr bwMode="gray">
            <a:xfrm>
              <a:off x="7017542" y="2807057"/>
              <a:ext cx="282575" cy="320676"/>
              <a:chOff x="3938" y="1929"/>
              <a:chExt cx="178" cy="202"/>
            </a:xfrm>
            <a:grpFill/>
          </p:grpSpPr>
          <p:sp>
            <p:nvSpPr>
              <p:cNvPr id="345"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46"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47"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48"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sp>
          <p:nvSpPr>
            <p:cNvPr id="48" name="Freeform 111"/>
            <p:cNvSpPr>
              <a:spLocks noChangeAspect="1"/>
            </p:cNvSpPr>
            <p:nvPr/>
          </p:nvSpPr>
          <p:spPr bwMode="gray">
            <a:xfrm>
              <a:off x="6955630" y="2968972"/>
              <a:ext cx="60325" cy="90488"/>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49" name="Freeform 112"/>
            <p:cNvSpPr>
              <a:spLocks noChangeAspect="1"/>
            </p:cNvSpPr>
            <p:nvPr/>
          </p:nvSpPr>
          <p:spPr bwMode="gray">
            <a:xfrm>
              <a:off x="6288880" y="2629247"/>
              <a:ext cx="550863" cy="269875"/>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50" name="Freeform 113"/>
            <p:cNvSpPr>
              <a:spLocks noChangeAspect="1"/>
            </p:cNvSpPr>
            <p:nvPr/>
          </p:nvSpPr>
          <p:spPr bwMode="gray">
            <a:xfrm>
              <a:off x="6650830" y="3335684"/>
              <a:ext cx="41275" cy="36513"/>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51" name="Freeform 114"/>
            <p:cNvSpPr>
              <a:spLocks noChangeAspect="1"/>
            </p:cNvSpPr>
            <p:nvPr/>
          </p:nvSpPr>
          <p:spPr bwMode="gray">
            <a:xfrm>
              <a:off x="6041230" y="2592734"/>
              <a:ext cx="1066800" cy="741363"/>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52" name="Freeform 115"/>
            <p:cNvSpPr>
              <a:spLocks noChangeAspect="1"/>
            </p:cNvSpPr>
            <p:nvPr/>
          </p:nvSpPr>
          <p:spPr bwMode="gray">
            <a:xfrm>
              <a:off x="6925467" y="2867372"/>
              <a:ext cx="109538" cy="120650"/>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53" name="Group 116"/>
            <p:cNvGrpSpPr>
              <a:grpSpLocks noChangeAspect="1"/>
            </p:cNvGrpSpPr>
            <p:nvPr/>
          </p:nvGrpSpPr>
          <p:grpSpPr bwMode="gray">
            <a:xfrm>
              <a:off x="5099845" y="1268761"/>
              <a:ext cx="2973390" cy="1638301"/>
              <a:chOff x="2730" y="960"/>
              <a:chExt cx="1873" cy="1032"/>
            </a:xfrm>
            <a:grpFill/>
          </p:grpSpPr>
          <p:grpSp>
            <p:nvGrpSpPr>
              <p:cNvPr id="328" name="Group 117"/>
              <p:cNvGrpSpPr>
                <a:grpSpLocks noChangeAspect="1"/>
              </p:cNvGrpSpPr>
              <p:nvPr/>
            </p:nvGrpSpPr>
            <p:grpSpPr bwMode="gray">
              <a:xfrm>
                <a:off x="3044" y="960"/>
                <a:ext cx="1473" cy="481"/>
                <a:chOff x="3044" y="960"/>
                <a:chExt cx="1473" cy="481"/>
              </a:xfrm>
              <a:grpFill/>
            </p:grpSpPr>
            <p:sp>
              <p:nvSpPr>
                <p:cNvPr id="332"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33"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34"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35"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36"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37"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38"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39"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40"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41"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42"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43"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44"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sp>
            <p:nvSpPr>
              <p:cNvPr id="329"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30"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31"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grpSp>
          <p:nvGrpSpPr>
            <p:cNvPr id="54" name="Group 135"/>
            <p:cNvGrpSpPr>
              <a:grpSpLocks noChangeAspect="1"/>
            </p:cNvGrpSpPr>
            <p:nvPr/>
          </p:nvGrpSpPr>
          <p:grpSpPr bwMode="gray">
            <a:xfrm>
              <a:off x="5214204" y="2886470"/>
              <a:ext cx="647707" cy="585797"/>
              <a:chOff x="2802" y="1979"/>
              <a:chExt cx="408" cy="369"/>
            </a:xfrm>
            <a:grpFill/>
          </p:grpSpPr>
          <p:sp>
            <p:nvSpPr>
              <p:cNvPr id="299"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300" name="Group 137"/>
              <p:cNvGrpSpPr>
                <a:grpSpLocks noChangeAspect="1"/>
              </p:cNvGrpSpPr>
              <p:nvPr/>
            </p:nvGrpSpPr>
            <p:grpSpPr bwMode="gray">
              <a:xfrm>
                <a:off x="2889" y="2101"/>
                <a:ext cx="17" cy="51"/>
                <a:chOff x="2889" y="2101"/>
                <a:chExt cx="17" cy="51"/>
              </a:xfrm>
              <a:grpFill/>
            </p:grpSpPr>
            <p:sp>
              <p:nvSpPr>
                <p:cNvPr id="325"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26"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27"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sp>
            <p:nvSpPr>
              <p:cNvPr id="301"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302" name="Group 142"/>
              <p:cNvGrpSpPr>
                <a:grpSpLocks noChangeAspect="1"/>
              </p:cNvGrpSpPr>
              <p:nvPr/>
            </p:nvGrpSpPr>
            <p:grpSpPr bwMode="gray">
              <a:xfrm>
                <a:off x="2896" y="2116"/>
                <a:ext cx="231" cy="189"/>
                <a:chOff x="2896" y="2116"/>
                <a:chExt cx="231" cy="189"/>
              </a:xfrm>
              <a:grpFill/>
            </p:grpSpPr>
            <p:sp>
              <p:nvSpPr>
                <p:cNvPr id="323"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24" name="Freeform 144"/>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grpSp>
            <p:nvGrpSpPr>
              <p:cNvPr id="303" name="Group 145"/>
              <p:cNvGrpSpPr>
                <a:grpSpLocks noChangeAspect="1"/>
              </p:cNvGrpSpPr>
              <p:nvPr/>
            </p:nvGrpSpPr>
            <p:grpSpPr bwMode="gray">
              <a:xfrm>
                <a:off x="2984" y="2276"/>
                <a:ext cx="114" cy="72"/>
                <a:chOff x="2984" y="2276"/>
                <a:chExt cx="114" cy="72"/>
              </a:xfrm>
              <a:grpFill/>
            </p:grpSpPr>
            <p:sp>
              <p:nvSpPr>
                <p:cNvPr id="321"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22"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sp>
            <p:nvSpPr>
              <p:cNvPr id="304"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305" name="Group 149"/>
              <p:cNvGrpSpPr>
                <a:grpSpLocks noChangeAspect="1"/>
              </p:cNvGrpSpPr>
              <p:nvPr/>
            </p:nvGrpSpPr>
            <p:grpSpPr bwMode="gray">
              <a:xfrm>
                <a:off x="3086" y="2189"/>
                <a:ext cx="85" cy="114"/>
                <a:chOff x="3086" y="2189"/>
                <a:chExt cx="85" cy="114"/>
              </a:xfrm>
              <a:grpFill/>
            </p:grpSpPr>
            <p:sp>
              <p:nvSpPr>
                <p:cNvPr id="319"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20"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sp>
            <p:nvSpPr>
              <p:cNvPr id="306"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307" name="Group 153"/>
              <p:cNvGrpSpPr>
                <a:grpSpLocks noChangeAspect="1"/>
              </p:cNvGrpSpPr>
              <p:nvPr/>
            </p:nvGrpSpPr>
            <p:grpSpPr bwMode="gray">
              <a:xfrm>
                <a:off x="3000" y="2012"/>
                <a:ext cx="210" cy="192"/>
                <a:chOff x="3000" y="2012"/>
                <a:chExt cx="210" cy="192"/>
              </a:xfrm>
              <a:grpFill/>
            </p:grpSpPr>
            <p:sp>
              <p:nvSpPr>
                <p:cNvPr id="317"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18"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sp>
            <p:nvSpPr>
              <p:cNvPr id="308"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09"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10"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311" name="Group 159"/>
              <p:cNvGrpSpPr>
                <a:grpSpLocks noChangeAspect="1"/>
              </p:cNvGrpSpPr>
              <p:nvPr/>
            </p:nvGrpSpPr>
            <p:grpSpPr bwMode="gray">
              <a:xfrm>
                <a:off x="2802" y="1979"/>
                <a:ext cx="205" cy="88"/>
                <a:chOff x="2802" y="1979"/>
                <a:chExt cx="205" cy="88"/>
              </a:xfrm>
              <a:grpFill/>
            </p:grpSpPr>
            <p:sp>
              <p:nvSpPr>
                <p:cNvPr id="315"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16"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sp>
            <p:nvSpPr>
              <p:cNvPr id="312"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13"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314"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sp>
          <p:nvSpPr>
            <p:cNvPr id="55" name="Freeform 165"/>
            <p:cNvSpPr>
              <a:spLocks noChangeAspect="1"/>
            </p:cNvSpPr>
            <p:nvPr/>
          </p:nvSpPr>
          <p:spPr bwMode="gray">
            <a:xfrm>
              <a:off x="5515767" y="2903884"/>
              <a:ext cx="53975" cy="55563"/>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56" name="Freeform 166"/>
            <p:cNvSpPr>
              <a:spLocks noChangeAspect="1"/>
            </p:cNvSpPr>
            <p:nvPr/>
          </p:nvSpPr>
          <p:spPr bwMode="gray">
            <a:xfrm>
              <a:off x="5569742" y="2532409"/>
              <a:ext cx="708025" cy="377825"/>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57" name="Freeform 167"/>
            <p:cNvSpPr>
              <a:spLocks noChangeAspect="1"/>
            </p:cNvSpPr>
            <p:nvPr/>
          </p:nvSpPr>
          <p:spPr bwMode="gray">
            <a:xfrm>
              <a:off x="5453855" y="2851497"/>
              <a:ext cx="117475" cy="57150"/>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58" name="Freeform 168"/>
            <p:cNvSpPr>
              <a:spLocks noChangeAspect="1"/>
            </p:cNvSpPr>
            <p:nvPr/>
          </p:nvSpPr>
          <p:spPr bwMode="gray">
            <a:xfrm>
              <a:off x="5734842" y="2802284"/>
              <a:ext cx="298450" cy="193675"/>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59" name="Freeform 169"/>
            <p:cNvSpPr>
              <a:spLocks noChangeAspect="1"/>
            </p:cNvSpPr>
            <p:nvPr/>
          </p:nvSpPr>
          <p:spPr bwMode="gray">
            <a:xfrm>
              <a:off x="5672930" y="2868959"/>
              <a:ext cx="247650" cy="171450"/>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60" name="Group 170"/>
            <p:cNvGrpSpPr>
              <a:grpSpLocks noChangeAspect="1"/>
            </p:cNvGrpSpPr>
            <p:nvPr/>
          </p:nvGrpSpPr>
          <p:grpSpPr bwMode="gray">
            <a:xfrm>
              <a:off x="5539679" y="2891184"/>
              <a:ext cx="96840" cy="77788"/>
              <a:chOff x="3007" y="1982"/>
              <a:chExt cx="61" cy="49"/>
            </a:xfrm>
            <a:grpFill/>
          </p:grpSpPr>
          <p:sp>
            <p:nvSpPr>
              <p:cNvPr id="297"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98"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sp>
          <p:nvSpPr>
            <p:cNvPr id="61" name="Freeform 173"/>
            <p:cNvSpPr>
              <a:spLocks noChangeAspect="1"/>
            </p:cNvSpPr>
            <p:nvPr/>
          </p:nvSpPr>
          <p:spPr bwMode="gray">
            <a:xfrm>
              <a:off x="4333081" y="2130772"/>
              <a:ext cx="190500" cy="130175"/>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62" name="Group 222"/>
            <p:cNvGrpSpPr>
              <a:grpSpLocks noChangeAspect="1"/>
            </p:cNvGrpSpPr>
            <p:nvPr/>
          </p:nvGrpSpPr>
          <p:grpSpPr bwMode="gray">
            <a:xfrm>
              <a:off x="4945908" y="1268759"/>
              <a:ext cx="287341" cy="296863"/>
              <a:chOff x="3202" y="1036"/>
              <a:chExt cx="181" cy="187"/>
            </a:xfrm>
            <a:grpFill/>
          </p:grpSpPr>
          <p:sp>
            <p:nvSpPr>
              <p:cNvPr id="291"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92"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93"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94"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95"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96"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sp>
          <p:nvSpPr>
            <p:cNvPr id="63" name="Freeform 229"/>
            <p:cNvSpPr>
              <a:spLocks noChangeAspect="1"/>
            </p:cNvSpPr>
            <p:nvPr/>
          </p:nvSpPr>
          <p:spPr bwMode="gray">
            <a:xfrm>
              <a:off x="3993356" y="2386359"/>
              <a:ext cx="6350" cy="6350"/>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64" name="Freeform 230"/>
            <p:cNvSpPr>
              <a:spLocks noChangeAspect="1"/>
            </p:cNvSpPr>
            <p:nvPr/>
          </p:nvSpPr>
          <p:spPr bwMode="gray">
            <a:xfrm>
              <a:off x="4331493" y="1810097"/>
              <a:ext cx="46038" cy="44450"/>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65" name="Freeform 231"/>
            <p:cNvSpPr>
              <a:spLocks noChangeAspect="1"/>
            </p:cNvSpPr>
            <p:nvPr/>
          </p:nvSpPr>
          <p:spPr bwMode="gray">
            <a:xfrm>
              <a:off x="4271168" y="1913284"/>
              <a:ext cx="46038" cy="31750"/>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66" name="Freeform 232"/>
            <p:cNvSpPr>
              <a:spLocks noChangeAspect="1"/>
            </p:cNvSpPr>
            <p:nvPr/>
          </p:nvSpPr>
          <p:spPr bwMode="gray">
            <a:xfrm>
              <a:off x="3994943" y="2381597"/>
              <a:ext cx="14288" cy="4763"/>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67" name="Freeform 233"/>
            <p:cNvSpPr>
              <a:spLocks noChangeAspect="1"/>
            </p:cNvSpPr>
            <p:nvPr/>
          </p:nvSpPr>
          <p:spPr bwMode="gray">
            <a:xfrm>
              <a:off x="3490118" y="1268759"/>
              <a:ext cx="963613" cy="1114425"/>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68" name="Freeform 234"/>
            <p:cNvSpPr>
              <a:spLocks noChangeAspect="1"/>
            </p:cNvSpPr>
            <p:nvPr/>
          </p:nvSpPr>
          <p:spPr bwMode="gray">
            <a:xfrm>
              <a:off x="3804443" y="1951384"/>
              <a:ext cx="52388" cy="52388"/>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69" name="Freeform 235"/>
            <p:cNvSpPr>
              <a:spLocks noChangeAspect="1"/>
            </p:cNvSpPr>
            <p:nvPr/>
          </p:nvSpPr>
          <p:spPr bwMode="gray">
            <a:xfrm>
              <a:off x="3559968" y="1500534"/>
              <a:ext cx="52388" cy="19050"/>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70" name="Group 236"/>
            <p:cNvGrpSpPr>
              <a:grpSpLocks noChangeAspect="1"/>
            </p:cNvGrpSpPr>
            <p:nvPr/>
          </p:nvGrpSpPr>
          <p:grpSpPr bwMode="gray">
            <a:xfrm>
              <a:off x="3344103" y="3475441"/>
              <a:ext cx="808049" cy="1365266"/>
              <a:chOff x="1624" y="2350"/>
              <a:chExt cx="509" cy="860"/>
            </a:xfrm>
            <a:grpFill/>
          </p:grpSpPr>
          <p:sp>
            <p:nvSpPr>
              <p:cNvPr id="266"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67"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68"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69"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70"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71"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72"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73"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74"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75"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76"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77"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78"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79"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80"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81"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82"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83"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84"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85"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86"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87"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88"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89"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90"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sp>
          <p:nvSpPr>
            <p:cNvPr id="71" name="Freeform 262"/>
            <p:cNvSpPr>
              <a:spLocks noChangeAspect="1"/>
            </p:cNvSpPr>
            <p:nvPr/>
          </p:nvSpPr>
          <p:spPr bwMode="gray">
            <a:xfrm>
              <a:off x="3234531" y="3429347"/>
              <a:ext cx="74613" cy="74613"/>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72" name="Freeform 263"/>
            <p:cNvSpPr>
              <a:spLocks noChangeAspect="1"/>
            </p:cNvSpPr>
            <p:nvPr/>
          </p:nvSpPr>
          <p:spPr bwMode="gray">
            <a:xfrm>
              <a:off x="3313906" y="3524597"/>
              <a:ext cx="101600" cy="42863"/>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73" name="Freeform 264"/>
            <p:cNvSpPr>
              <a:spLocks noChangeAspect="1"/>
            </p:cNvSpPr>
            <p:nvPr/>
          </p:nvSpPr>
          <p:spPr bwMode="gray">
            <a:xfrm>
              <a:off x="3153568" y="3378547"/>
              <a:ext cx="68263" cy="74613"/>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74" name="Freeform 265"/>
            <p:cNvSpPr>
              <a:spLocks noChangeAspect="1"/>
            </p:cNvSpPr>
            <p:nvPr/>
          </p:nvSpPr>
          <p:spPr bwMode="gray">
            <a:xfrm>
              <a:off x="3205956" y="3367434"/>
              <a:ext cx="19050" cy="460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75" name="Freeform 266"/>
            <p:cNvSpPr>
              <a:spLocks noChangeAspect="1"/>
            </p:cNvSpPr>
            <p:nvPr/>
          </p:nvSpPr>
          <p:spPr bwMode="gray">
            <a:xfrm>
              <a:off x="3191668" y="3440459"/>
              <a:ext cx="39688" cy="22225"/>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76" name="Freeform 267"/>
            <p:cNvSpPr>
              <a:spLocks noChangeAspect="1"/>
            </p:cNvSpPr>
            <p:nvPr/>
          </p:nvSpPr>
          <p:spPr bwMode="gray">
            <a:xfrm>
              <a:off x="3264693" y="3497609"/>
              <a:ext cx="57150" cy="50800"/>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77" name="Freeform 268"/>
            <p:cNvSpPr>
              <a:spLocks noChangeAspect="1"/>
            </p:cNvSpPr>
            <p:nvPr/>
          </p:nvSpPr>
          <p:spPr bwMode="gray">
            <a:xfrm>
              <a:off x="3202781" y="3411884"/>
              <a:ext cx="106363" cy="53975"/>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78" name="Freeform 269"/>
            <p:cNvSpPr>
              <a:spLocks noChangeAspect="1"/>
            </p:cNvSpPr>
            <p:nvPr/>
          </p:nvSpPr>
          <p:spPr bwMode="gray">
            <a:xfrm>
              <a:off x="2721768" y="3094384"/>
              <a:ext cx="525463" cy="342900"/>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79" name="Group 270"/>
            <p:cNvGrpSpPr>
              <a:grpSpLocks noChangeAspect="1"/>
            </p:cNvGrpSpPr>
            <p:nvPr/>
          </p:nvGrpSpPr>
          <p:grpSpPr bwMode="gray">
            <a:xfrm>
              <a:off x="1832768" y="1897419"/>
              <a:ext cx="1765300" cy="1346205"/>
              <a:chOff x="672" y="1356"/>
              <a:chExt cx="1112" cy="848"/>
            </a:xfrm>
            <a:grpFill/>
          </p:grpSpPr>
          <p:grpSp>
            <p:nvGrpSpPr>
              <p:cNvPr id="254" name="Group 271"/>
              <p:cNvGrpSpPr>
                <a:grpSpLocks noChangeAspect="1"/>
              </p:cNvGrpSpPr>
              <p:nvPr/>
            </p:nvGrpSpPr>
            <p:grpSpPr bwMode="gray">
              <a:xfrm>
                <a:off x="672" y="1356"/>
                <a:ext cx="418" cy="413"/>
                <a:chOff x="672" y="1356"/>
                <a:chExt cx="418" cy="413"/>
              </a:xfrm>
              <a:grpFill/>
            </p:grpSpPr>
            <p:sp>
              <p:nvSpPr>
                <p:cNvPr id="261"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62"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63"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64" name="Freeform 275"/>
                <p:cNvSpPr>
                  <a:spLocks noChangeAspect="1"/>
                </p:cNvSpPr>
                <p:nvPr/>
              </p:nvSpPr>
              <p:spPr bwMode="gray">
                <a:xfrm>
                  <a:off x="672"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65"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grpSp>
            <p:nvGrpSpPr>
              <p:cNvPr id="255" name="Group 277"/>
              <p:cNvGrpSpPr>
                <a:grpSpLocks noChangeAspect="1"/>
              </p:cNvGrpSpPr>
              <p:nvPr/>
            </p:nvGrpSpPr>
            <p:grpSpPr bwMode="gray">
              <a:xfrm>
                <a:off x="1149" y="1865"/>
                <a:ext cx="635" cy="339"/>
                <a:chOff x="1149" y="1865"/>
                <a:chExt cx="635" cy="339"/>
              </a:xfrm>
              <a:grpFill/>
            </p:grpSpPr>
            <p:sp>
              <p:nvSpPr>
                <p:cNvPr id="256"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57"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58"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59"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60"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grpSp>
        <p:grpSp>
          <p:nvGrpSpPr>
            <p:cNvPr id="80" name="Group 283"/>
            <p:cNvGrpSpPr>
              <a:grpSpLocks noChangeAspect="1"/>
            </p:cNvGrpSpPr>
            <p:nvPr/>
          </p:nvGrpSpPr>
          <p:grpSpPr bwMode="gray">
            <a:xfrm>
              <a:off x="2304740" y="1269239"/>
              <a:ext cx="1538772" cy="1622936"/>
              <a:chOff x="969" y="960"/>
              <a:chExt cx="969" cy="1022"/>
            </a:xfrm>
            <a:grpFill/>
          </p:grpSpPr>
          <p:sp>
            <p:nvSpPr>
              <p:cNvPr id="225"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26"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27"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28"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29"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30"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31"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32"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33"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34"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35"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36"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37"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38"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39"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40"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41"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42"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43"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44"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45"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46"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47"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48"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49"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50"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51"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52"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53"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sp>
          <p:nvSpPr>
            <p:cNvPr id="81" name="Freeform 313"/>
            <p:cNvSpPr>
              <a:spLocks noChangeAspect="1"/>
            </p:cNvSpPr>
            <p:nvPr/>
          </p:nvSpPr>
          <p:spPr bwMode="gray">
            <a:xfrm rot="21085610">
              <a:off x="3399631" y="3186459"/>
              <a:ext cx="12700" cy="6350"/>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82" name="Freeform 314"/>
            <p:cNvSpPr>
              <a:spLocks noChangeAspect="1"/>
            </p:cNvSpPr>
            <p:nvPr/>
          </p:nvSpPr>
          <p:spPr bwMode="gray">
            <a:xfrm rot="21085610">
              <a:off x="3420268" y="3188047"/>
              <a:ext cx="1588" cy="15875"/>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83" name="Freeform 315"/>
            <p:cNvSpPr>
              <a:spLocks noChangeAspect="1"/>
            </p:cNvSpPr>
            <p:nvPr/>
          </p:nvSpPr>
          <p:spPr bwMode="gray">
            <a:xfrm rot="21085610">
              <a:off x="3420268" y="3224559"/>
              <a:ext cx="3175" cy="1588"/>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84" name="Freeform 316"/>
            <p:cNvSpPr>
              <a:spLocks noChangeAspect="1"/>
            </p:cNvSpPr>
            <p:nvPr/>
          </p:nvSpPr>
          <p:spPr bwMode="gray">
            <a:xfrm rot="21085610">
              <a:off x="3412331" y="3222972"/>
              <a:ext cx="6350" cy="19050"/>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85" name="Freeform 317"/>
            <p:cNvSpPr>
              <a:spLocks noChangeAspect="1"/>
            </p:cNvSpPr>
            <p:nvPr/>
          </p:nvSpPr>
          <p:spPr bwMode="gray">
            <a:xfrm rot="21085610">
              <a:off x="3420268" y="3245197"/>
              <a:ext cx="1588" cy="9525"/>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86" name="Freeform 318"/>
            <p:cNvSpPr>
              <a:spLocks noChangeAspect="1"/>
            </p:cNvSpPr>
            <p:nvPr/>
          </p:nvSpPr>
          <p:spPr bwMode="gray">
            <a:xfrm rot="21085610">
              <a:off x="3434556" y="3218209"/>
              <a:ext cx="1588" cy="12700"/>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87" name="Freeform 319"/>
            <p:cNvSpPr>
              <a:spLocks noChangeAspect="1"/>
            </p:cNvSpPr>
            <p:nvPr/>
          </p:nvSpPr>
          <p:spPr bwMode="gray">
            <a:xfrm rot="21085610">
              <a:off x="3442493" y="3229322"/>
              <a:ext cx="4763" cy="14288"/>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88" name="Freeform 320"/>
            <p:cNvSpPr>
              <a:spLocks noChangeAspect="1"/>
            </p:cNvSpPr>
            <p:nvPr/>
          </p:nvSpPr>
          <p:spPr bwMode="gray">
            <a:xfrm rot="21085610">
              <a:off x="3456781" y="3240434"/>
              <a:ext cx="3175" cy="3175"/>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89" name="Freeform 321"/>
            <p:cNvSpPr>
              <a:spLocks noChangeAspect="1"/>
            </p:cNvSpPr>
            <p:nvPr/>
          </p:nvSpPr>
          <p:spPr bwMode="gray">
            <a:xfrm rot="21085610">
              <a:off x="3450431" y="3254722"/>
              <a:ext cx="4763" cy="15875"/>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90" name="Freeform 322"/>
            <p:cNvSpPr>
              <a:spLocks noChangeAspect="1"/>
            </p:cNvSpPr>
            <p:nvPr/>
          </p:nvSpPr>
          <p:spPr bwMode="gray">
            <a:xfrm rot="21085610">
              <a:off x="3464718" y="3269009"/>
              <a:ext cx="4763" cy="14288"/>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91" name="Freeform 323"/>
            <p:cNvSpPr>
              <a:spLocks noChangeAspect="1"/>
            </p:cNvSpPr>
            <p:nvPr/>
          </p:nvSpPr>
          <p:spPr bwMode="gray">
            <a:xfrm rot="21085610">
              <a:off x="3477418" y="3278534"/>
              <a:ext cx="4763" cy="1588"/>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92" name="Freeform 324"/>
            <p:cNvSpPr>
              <a:spLocks noChangeAspect="1"/>
            </p:cNvSpPr>
            <p:nvPr/>
          </p:nvSpPr>
          <p:spPr bwMode="gray">
            <a:xfrm rot="21085610">
              <a:off x="3488531" y="3284884"/>
              <a:ext cx="9525" cy="6350"/>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93" name="Freeform 325"/>
            <p:cNvSpPr>
              <a:spLocks noChangeAspect="1"/>
            </p:cNvSpPr>
            <p:nvPr/>
          </p:nvSpPr>
          <p:spPr bwMode="gray">
            <a:xfrm rot="21085610">
              <a:off x="3475831" y="3302347"/>
              <a:ext cx="6350" cy="9525"/>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94" name="Freeform 326"/>
            <p:cNvSpPr>
              <a:spLocks noChangeAspect="1"/>
            </p:cNvSpPr>
            <p:nvPr/>
          </p:nvSpPr>
          <p:spPr bwMode="gray">
            <a:xfrm rot="21085610">
              <a:off x="3418681" y="3243609"/>
              <a:ext cx="3175" cy="4763"/>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95" name="Freeform 327"/>
            <p:cNvSpPr>
              <a:spLocks noChangeAspect="1"/>
            </p:cNvSpPr>
            <p:nvPr/>
          </p:nvSpPr>
          <p:spPr bwMode="gray">
            <a:xfrm rot="21085610">
              <a:off x="3386931" y="3227734"/>
              <a:ext cx="1588" cy="6350"/>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96" name="Freeform 328"/>
            <p:cNvSpPr>
              <a:spLocks noChangeAspect="1"/>
            </p:cNvSpPr>
            <p:nvPr/>
          </p:nvSpPr>
          <p:spPr bwMode="gray">
            <a:xfrm rot="21085610">
              <a:off x="3383756" y="3235672"/>
              <a:ext cx="3175" cy="3175"/>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97" name="Freeform 329"/>
            <p:cNvSpPr>
              <a:spLocks noChangeAspect="1"/>
            </p:cNvSpPr>
            <p:nvPr/>
          </p:nvSpPr>
          <p:spPr bwMode="gray">
            <a:xfrm rot="21085610">
              <a:off x="3374231" y="3238847"/>
              <a:ext cx="6350" cy="6350"/>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98" name="Freeform 330"/>
            <p:cNvSpPr>
              <a:spLocks noChangeAspect="1"/>
            </p:cNvSpPr>
            <p:nvPr/>
          </p:nvSpPr>
          <p:spPr bwMode="gray">
            <a:xfrm rot="20552049">
              <a:off x="3417093" y="3375372"/>
              <a:ext cx="23813" cy="17463"/>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99" name="Freeform 331"/>
            <p:cNvSpPr>
              <a:spLocks noChangeAspect="1"/>
            </p:cNvSpPr>
            <p:nvPr/>
          </p:nvSpPr>
          <p:spPr bwMode="gray">
            <a:xfrm rot="20552049">
              <a:off x="3482181" y="3318222"/>
              <a:ext cx="38100" cy="52388"/>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00" name="Freeform 332"/>
            <p:cNvSpPr>
              <a:spLocks noChangeAspect="1"/>
            </p:cNvSpPr>
            <p:nvPr/>
          </p:nvSpPr>
          <p:spPr bwMode="gray">
            <a:xfrm rot="20552049">
              <a:off x="3596481" y="3349972"/>
              <a:ext cx="1588" cy="1588"/>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01" name="Freeform 333"/>
            <p:cNvSpPr>
              <a:spLocks noChangeAspect="1"/>
            </p:cNvSpPr>
            <p:nvPr/>
          </p:nvSpPr>
          <p:spPr bwMode="gray">
            <a:xfrm rot="20552049">
              <a:off x="3618706" y="3392834"/>
              <a:ext cx="3175" cy="1111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02" name="Freeform 334"/>
            <p:cNvSpPr>
              <a:spLocks noChangeAspect="1"/>
            </p:cNvSpPr>
            <p:nvPr/>
          </p:nvSpPr>
          <p:spPr bwMode="gray">
            <a:xfrm rot="20552049">
              <a:off x="3642518" y="3470622"/>
              <a:ext cx="3175" cy="4763"/>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03" name="Freeform 335"/>
            <p:cNvSpPr>
              <a:spLocks noChangeAspect="1"/>
            </p:cNvSpPr>
            <p:nvPr/>
          </p:nvSpPr>
          <p:spPr bwMode="gray">
            <a:xfrm rot="20552049">
              <a:off x="3636168" y="3484909"/>
              <a:ext cx="9525" cy="15875"/>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04" name="Freeform 336"/>
            <p:cNvSpPr>
              <a:spLocks noChangeAspect="1"/>
            </p:cNvSpPr>
            <p:nvPr/>
          </p:nvSpPr>
          <p:spPr bwMode="gray">
            <a:xfrm rot="20552049">
              <a:off x="3463131" y="3324572"/>
              <a:ext cx="1588" cy="3175"/>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105" name="Group 337"/>
            <p:cNvGrpSpPr>
              <a:grpSpLocks noChangeAspect="1"/>
            </p:cNvGrpSpPr>
            <p:nvPr/>
          </p:nvGrpSpPr>
          <p:grpSpPr bwMode="gray">
            <a:xfrm>
              <a:off x="3455475" y="3327761"/>
              <a:ext cx="28578" cy="44450"/>
              <a:chOff x="1694" y="2257"/>
              <a:chExt cx="18" cy="28"/>
            </a:xfrm>
            <a:grpFill/>
          </p:grpSpPr>
          <p:sp>
            <p:nvSpPr>
              <p:cNvPr id="223"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24"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sp>
          <p:nvSpPr>
            <p:cNvPr id="106" name="Freeform 340"/>
            <p:cNvSpPr>
              <a:spLocks noChangeAspect="1"/>
            </p:cNvSpPr>
            <p:nvPr/>
          </p:nvSpPr>
          <p:spPr bwMode="gray">
            <a:xfrm rot="20552049">
              <a:off x="3532981" y="3337272"/>
              <a:ext cx="15875" cy="12700"/>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07" name="Freeform 341"/>
            <p:cNvSpPr>
              <a:spLocks noChangeAspect="1"/>
            </p:cNvSpPr>
            <p:nvPr/>
          </p:nvSpPr>
          <p:spPr bwMode="gray">
            <a:xfrm rot="20552049">
              <a:off x="3629818" y="3429347"/>
              <a:ext cx="0" cy="4763"/>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08" name="Freeform 342"/>
            <p:cNvSpPr>
              <a:spLocks noChangeAspect="1"/>
            </p:cNvSpPr>
            <p:nvPr/>
          </p:nvSpPr>
          <p:spPr bwMode="gray">
            <a:xfrm rot="20552049">
              <a:off x="3602831" y="3362672"/>
              <a:ext cx="4763" cy="1111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09" name="Freeform 343"/>
            <p:cNvSpPr>
              <a:spLocks noChangeAspect="1"/>
            </p:cNvSpPr>
            <p:nvPr/>
          </p:nvSpPr>
          <p:spPr bwMode="gray">
            <a:xfrm rot="20552049">
              <a:off x="3556793" y="3334097"/>
              <a:ext cx="0" cy="1588"/>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10" name="Freeform 344"/>
            <p:cNvSpPr>
              <a:spLocks noChangeAspect="1"/>
            </p:cNvSpPr>
            <p:nvPr/>
          </p:nvSpPr>
          <p:spPr bwMode="gray">
            <a:xfrm rot="20552049">
              <a:off x="3559968" y="3346797"/>
              <a:ext cx="1588" cy="3175"/>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11" name="Freeform 345"/>
            <p:cNvSpPr>
              <a:spLocks noChangeAspect="1"/>
            </p:cNvSpPr>
            <p:nvPr/>
          </p:nvSpPr>
          <p:spPr bwMode="gray">
            <a:xfrm rot="20552049">
              <a:off x="3610768" y="3380134"/>
              <a:ext cx="3175" cy="7938"/>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12" name="Freeform 346"/>
            <p:cNvSpPr>
              <a:spLocks noChangeAspect="1"/>
            </p:cNvSpPr>
            <p:nvPr/>
          </p:nvSpPr>
          <p:spPr bwMode="gray">
            <a:xfrm rot="20552049">
              <a:off x="3629818" y="3454747"/>
              <a:ext cx="1588" cy="4763"/>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13" name="Freeform 347"/>
            <p:cNvSpPr>
              <a:spLocks noChangeAspect="1"/>
            </p:cNvSpPr>
            <p:nvPr/>
          </p:nvSpPr>
          <p:spPr bwMode="gray">
            <a:xfrm rot="20552049">
              <a:off x="3325018" y="3280122"/>
              <a:ext cx="117475" cy="77788"/>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14" name="Freeform 348"/>
            <p:cNvSpPr>
              <a:spLocks noChangeAspect="1"/>
            </p:cNvSpPr>
            <p:nvPr/>
          </p:nvSpPr>
          <p:spPr bwMode="gray">
            <a:xfrm rot="20552049">
              <a:off x="3344068" y="3321397"/>
              <a:ext cx="4763" cy="9525"/>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15" name="Freeform 349"/>
            <p:cNvSpPr>
              <a:spLocks noChangeAspect="1"/>
            </p:cNvSpPr>
            <p:nvPr/>
          </p:nvSpPr>
          <p:spPr bwMode="gray">
            <a:xfrm rot="20552049">
              <a:off x="3386931" y="3289647"/>
              <a:ext cx="11113" cy="14288"/>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16" name="Freeform 350"/>
            <p:cNvSpPr>
              <a:spLocks noChangeAspect="1"/>
            </p:cNvSpPr>
            <p:nvPr/>
          </p:nvSpPr>
          <p:spPr bwMode="gray">
            <a:xfrm rot="20552049">
              <a:off x="3585368" y="3346797"/>
              <a:ext cx="0" cy="4763"/>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17" name="Freeform 351"/>
            <p:cNvSpPr>
              <a:spLocks noChangeAspect="1"/>
            </p:cNvSpPr>
            <p:nvPr/>
          </p:nvSpPr>
          <p:spPr bwMode="gray">
            <a:xfrm rot="20552049">
              <a:off x="3626643" y="3413472"/>
              <a:ext cx="1588" cy="6350"/>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118" name="Group 362"/>
            <p:cNvGrpSpPr/>
            <p:nvPr/>
          </p:nvGrpSpPr>
          <p:grpSpPr bwMode="gray">
            <a:xfrm>
              <a:off x="4580731" y="1911697"/>
              <a:ext cx="879476" cy="1109663"/>
              <a:chOff x="4580731" y="1911697"/>
              <a:chExt cx="879476" cy="1109663"/>
            </a:xfrm>
            <a:grpFill/>
          </p:grpSpPr>
          <p:sp>
            <p:nvSpPr>
              <p:cNvPr id="174"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75"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76"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177" name="Group 178"/>
              <p:cNvGrpSpPr>
                <a:grpSpLocks noChangeAspect="1"/>
              </p:cNvGrpSpPr>
              <p:nvPr/>
            </p:nvGrpSpPr>
            <p:grpSpPr bwMode="gray">
              <a:xfrm>
                <a:off x="4876006" y="2765784"/>
                <a:ext cx="204788" cy="242889"/>
                <a:chOff x="2589" y="1903"/>
                <a:chExt cx="129" cy="153"/>
              </a:xfrm>
              <a:grpFill/>
            </p:grpSpPr>
            <p:sp>
              <p:nvSpPr>
                <p:cNvPr id="220"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21"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22"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sp>
            <p:nvSpPr>
              <p:cNvPr id="178" name="Freeform 182"/>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79" name="Freeform 183"/>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80" name="Freeform 184"/>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81" name="Freeform 185"/>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82" name="Freeform 186"/>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83" name="Freeform 187"/>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84" name="Freeform 188"/>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185" name="Group 189"/>
              <p:cNvGrpSpPr>
                <a:grpSpLocks noChangeAspect="1"/>
              </p:cNvGrpSpPr>
              <p:nvPr/>
            </p:nvGrpSpPr>
            <p:grpSpPr bwMode="gray">
              <a:xfrm>
                <a:off x="4679266" y="2659410"/>
                <a:ext cx="247657" cy="244475"/>
                <a:chOff x="2465" y="1836"/>
                <a:chExt cx="156" cy="154"/>
              </a:xfrm>
              <a:grpFill/>
            </p:grpSpPr>
            <p:sp>
              <p:nvSpPr>
                <p:cNvPr id="218"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19"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grpSp>
            <p:nvGrpSpPr>
              <p:cNvPr id="186" name="Group 192"/>
              <p:cNvGrpSpPr>
                <a:grpSpLocks noChangeAspect="1"/>
              </p:cNvGrpSpPr>
              <p:nvPr/>
            </p:nvGrpSpPr>
            <p:grpSpPr bwMode="gray">
              <a:xfrm>
                <a:off x="4620419" y="2430810"/>
                <a:ext cx="171450" cy="258763"/>
                <a:chOff x="2428" y="1692"/>
                <a:chExt cx="108" cy="163"/>
              </a:xfrm>
              <a:grpFill/>
            </p:grpSpPr>
            <p:sp>
              <p:nvSpPr>
                <p:cNvPr id="216"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17"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sp>
            <p:nvSpPr>
              <p:cNvPr id="187"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88"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89"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90"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191" name="Group 199"/>
              <p:cNvGrpSpPr>
                <a:grpSpLocks noChangeAspect="1"/>
              </p:cNvGrpSpPr>
              <p:nvPr/>
            </p:nvGrpSpPr>
            <p:grpSpPr bwMode="gray">
              <a:xfrm>
                <a:off x="5033169" y="2808635"/>
                <a:ext cx="68263" cy="68263"/>
                <a:chOff x="2688" y="1930"/>
                <a:chExt cx="43" cy="43"/>
              </a:xfrm>
              <a:grpFill/>
            </p:grpSpPr>
            <p:sp>
              <p:nvSpPr>
                <p:cNvPr id="214"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15"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sp>
            <p:nvSpPr>
              <p:cNvPr id="192"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93"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94"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95"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96"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97"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98"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99"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00"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01"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02"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03"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04"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05"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06"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07"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08"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09"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10"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211" name="Group 359"/>
              <p:cNvGrpSpPr/>
              <p:nvPr/>
            </p:nvGrpSpPr>
            <p:grpSpPr bwMode="gray">
              <a:xfrm>
                <a:off x="5080794" y="2788583"/>
                <a:ext cx="75600" cy="108000"/>
                <a:chOff x="4160739" y="2986112"/>
                <a:chExt cx="187325" cy="233362"/>
              </a:xfrm>
              <a:grpFill/>
            </p:grpSpPr>
            <p:sp>
              <p:nvSpPr>
                <p:cNvPr id="212"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213"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grpSp>
        <p:grpSp>
          <p:nvGrpSpPr>
            <p:cNvPr id="119" name="Group 368"/>
            <p:cNvGrpSpPr/>
            <p:nvPr/>
          </p:nvGrpSpPr>
          <p:grpSpPr bwMode="gray">
            <a:xfrm>
              <a:off x="4455318" y="2994372"/>
              <a:ext cx="1196974" cy="1339850"/>
              <a:chOff x="4455318" y="2994372"/>
              <a:chExt cx="1196974" cy="1339850"/>
            </a:xfrm>
            <a:grpFill/>
          </p:grpSpPr>
          <p:sp>
            <p:nvSpPr>
              <p:cNvPr id="120" name="Freeform 119"/>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21" name="Freeform 120"/>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122" name="Group 367"/>
              <p:cNvGrpSpPr/>
              <p:nvPr/>
            </p:nvGrpSpPr>
            <p:grpSpPr bwMode="gray">
              <a:xfrm>
                <a:off x="4455318" y="2994372"/>
                <a:ext cx="1196974" cy="1339850"/>
                <a:chOff x="4455318" y="2994372"/>
                <a:chExt cx="1196974" cy="1339850"/>
              </a:xfrm>
              <a:grpFill/>
            </p:grpSpPr>
            <p:sp>
              <p:nvSpPr>
                <p:cNvPr id="123" name="Freeform 122"/>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24" name="Freeform 123"/>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25" name="Freeform 124"/>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26" name="Freeform 125"/>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27" name="Freeform 126"/>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28" name="Freeform 127"/>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29" name="Freeform 128"/>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30" name="Freeform 129"/>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31" name="Freeform 130"/>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32" name="Freeform 131"/>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33" name="Freeform 132"/>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34" name="Freeform 133"/>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35" name="Freeform 134"/>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36" name="Freeform 135"/>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37"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38" name="Freeform 137"/>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39" name="Freeform 138"/>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40" name="Freeform 139"/>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41" name="Freeform 140"/>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142" name="Group 25"/>
                <p:cNvGrpSpPr>
                  <a:grpSpLocks noChangeAspect="1"/>
                </p:cNvGrpSpPr>
                <p:nvPr/>
              </p:nvGrpSpPr>
              <p:grpSpPr bwMode="gray">
                <a:xfrm>
                  <a:off x="4961730" y="3769072"/>
                  <a:ext cx="219075" cy="239713"/>
                  <a:chOff x="2643" y="2535"/>
                  <a:chExt cx="138" cy="151"/>
                </a:xfrm>
                <a:grpFill/>
              </p:grpSpPr>
              <p:sp>
                <p:nvSpPr>
                  <p:cNvPr id="172"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73"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sp>
              <p:nvSpPr>
                <p:cNvPr id="143"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44"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45"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46"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47"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48"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49"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50"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51"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52"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53"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54"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55"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56"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57"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58"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59"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60"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61"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62"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63"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64"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65"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66"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67"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sp>
              <p:nvSpPr>
                <p:cNvPr id="168"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US" sz="1000" dirty="0">
                    <a:latin typeface="+mj-lt"/>
                  </a:endParaRPr>
                </a:p>
              </p:txBody>
            </p:sp>
            <p:grpSp>
              <p:nvGrpSpPr>
                <p:cNvPr id="169" name="Group 364"/>
                <p:cNvGrpSpPr>
                  <a:grpSpLocks noChangeAspect="1"/>
                </p:cNvGrpSpPr>
                <p:nvPr/>
              </p:nvGrpSpPr>
              <p:grpSpPr bwMode="gray">
                <a:xfrm>
                  <a:off x="5141117" y="3280172"/>
                  <a:ext cx="289379" cy="349201"/>
                  <a:chOff x="3548063" y="12700"/>
                  <a:chExt cx="5667375" cy="6838950"/>
                </a:xfrm>
                <a:grpFill/>
              </p:grpSpPr>
              <p:sp>
                <p:nvSpPr>
                  <p:cNvPr id="170" name="Freeform 6"/>
                  <p:cNvSpPr>
                    <a:spLocks/>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GB" sz="1000" dirty="0">
                      <a:latin typeface="+mj-lt"/>
                    </a:endParaRPr>
                  </a:p>
                </p:txBody>
              </p:sp>
              <p:sp>
                <p:nvSpPr>
                  <p:cNvPr id="171" name="Freeform 9"/>
                  <p:cNvSpPr>
                    <a:spLocks/>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bg1"/>
                    </a:solidFill>
                    <a:prstDash val="solid"/>
                    <a:round/>
                    <a:headEnd type="none" w="med" len="med"/>
                    <a:tailEnd type="none" w="med" len="med"/>
                  </a:ln>
                  <a:effectLst/>
                </p:spPr>
                <p:txBody>
                  <a:bodyPr/>
                  <a:lstStyle/>
                  <a:p>
                    <a:pPr fontAlgn="auto">
                      <a:spcBef>
                        <a:spcPts val="0"/>
                      </a:spcBef>
                      <a:spcAft>
                        <a:spcPts val="0"/>
                      </a:spcAft>
                      <a:defRPr/>
                    </a:pPr>
                    <a:endParaRPr lang="en-GB" sz="1000" dirty="0">
                      <a:latin typeface="+mj-lt"/>
                    </a:endParaRPr>
                  </a:p>
                </p:txBody>
              </p:sp>
            </p:grpSp>
          </p:grpSp>
        </p:grpSp>
      </p:grpSp>
      <p:grpSp>
        <p:nvGrpSpPr>
          <p:cNvPr id="367" name="Group 388"/>
          <p:cNvGrpSpPr>
            <a:grpSpLocks/>
          </p:cNvGrpSpPr>
          <p:nvPr/>
        </p:nvGrpSpPr>
        <p:grpSpPr bwMode="auto">
          <a:xfrm>
            <a:off x="6941343" y="2908620"/>
            <a:ext cx="2614132" cy="643253"/>
            <a:chOff x="6310899" y="2118735"/>
            <a:chExt cx="2375878" cy="585820"/>
          </a:xfrm>
        </p:grpSpPr>
        <p:sp>
          <p:nvSpPr>
            <p:cNvPr id="368" name="Oval 367"/>
            <p:cNvSpPr/>
            <p:nvPr/>
          </p:nvSpPr>
          <p:spPr>
            <a:xfrm rot="10800000">
              <a:off x="6310899" y="2142590"/>
              <a:ext cx="163470" cy="163805"/>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900">
                <a:solidFill>
                  <a:schemeClr val="tx1"/>
                </a:solidFill>
              </a:endParaRPr>
            </a:p>
          </p:txBody>
        </p:sp>
        <p:sp>
          <p:nvSpPr>
            <p:cNvPr id="369" name="Rectangle 368"/>
            <p:cNvSpPr/>
            <p:nvPr/>
          </p:nvSpPr>
          <p:spPr>
            <a:xfrm>
              <a:off x="7144123" y="2118735"/>
              <a:ext cx="1542654" cy="585820"/>
            </a:xfrm>
            <a:prstGeom prst="rect">
              <a:avLst/>
            </a:prstGeom>
          </p:spPr>
          <p:txBody>
            <a:bodyPr wrap="square">
              <a:spAutoFit/>
            </a:bodyPr>
            <a:lstStyle/>
            <a:p>
              <a:pPr fontAlgn="auto">
                <a:spcBef>
                  <a:spcPts val="0"/>
                </a:spcBef>
                <a:spcAft>
                  <a:spcPts val="0"/>
                </a:spcAft>
                <a:defRPr/>
              </a:pPr>
              <a:r>
                <a:rPr lang="ms-MY" sz="900" dirty="0">
                  <a:latin typeface="+mn-lt"/>
                  <a:ea typeface="Open Sans Light" pitchFamily="34" charset="0"/>
                  <a:cs typeface="Open Sans Light" pitchFamily="34" charset="0"/>
                </a:rPr>
                <a:t>Praesent sodales odio sit amet odio tristi Praesent sodales odio sit amet odio tristi Lorem ipsum dolor sit</a:t>
              </a:r>
              <a:endParaRPr lang="en-US" sz="900" dirty="0">
                <a:latin typeface="+mn-lt"/>
                <a:ea typeface="Open Sans Light" pitchFamily="34" charset="0"/>
                <a:cs typeface="Open Sans Light" pitchFamily="34" charset="0"/>
              </a:endParaRPr>
            </a:p>
          </p:txBody>
        </p:sp>
        <p:sp>
          <p:nvSpPr>
            <p:cNvPr id="370" name="Content Placeholder 2"/>
            <p:cNvSpPr txBox="1">
              <a:spLocks/>
            </p:cNvSpPr>
            <p:nvPr/>
          </p:nvSpPr>
          <p:spPr bwMode="auto">
            <a:xfrm>
              <a:off x="6500826" y="2118735"/>
              <a:ext cx="500066" cy="215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pitchFamily="34" charset="0"/>
                <a:buNone/>
              </a:pPr>
              <a:r>
                <a:rPr lang="en-US" altLang="en-US" sz="900" b="1">
                  <a:latin typeface="+mn-lt"/>
                  <a:cs typeface="Open Sans" pitchFamily="34" charset="0"/>
                </a:rPr>
                <a:t>USA</a:t>
              </a:r>
            </a:p>
          </p:txBody>
        </p:sp>
      </p:grpSp>
      <p:grpSp>
        <p:nvGrpSpPr>
          <p:cNvPr id="371" name="Group 387"/>
          <p:cNvGrpSpPr>
            <a:grpSpLocks/>
          </p:cNvGrpSpPr>
          <p:nvPr/>
        </p:nvGrpSpPr>
        <p:grpSpPr bwMode="auto">
          <a:xfrm>
            <a:off x="6941343" y="2201391"/>
            <a:ext cx="2614135" cy="643253"/>
            <a:chOff x="6310899" y="1475793"/>
            <a:chExt cx="2375880" cy="585818"/>
          </a:xfrm>
        </p:grpSpPr>
        <p:sp>
          <p:nvSpPr>
            <p:cNvPr id="372" name="Oval 371"/>
            <p:cNvSpPr/>
            <p:nvPr/>
          </p:nvSpPr>
          <p:spPr>
            <a:xfrm rot="10800000">
              <a:off x="6310899" y="1499648"/>
              <a:ext cx="163470" cy="163804"/>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900">
                <a:solidFill>
                  <a:schemeClr val="tx1"/>
                </a:solidFill>
              </a:endParaRPr>
            </a:p>
          </p:txBody>
        </p:sp>
        <p:sp>
          <p:nvSpPr>
            <p:cNvPr id="373" name="Content Placeholder 2"/>
            <p:cNvSpPr txBox="1">
              <a:spLocks/>
            </p:cNvSpPr>
            <p:nvPr/>
          </p:nvSpPr>
          <p:spPr bwMode="auto">
            <a:xfrm>
              <a:off x="6500826" y="1475793"/>
              <a:ext cx="571504" cy="21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pitchFamily="34" charset="0"/>
                <a:buNone/>
              </a:pPr>
              <a:r>
                <a:rPr lang="en-US" altLang="en-US" sz="900" b="1" dirty="0">
                  <a:latin typeface="+mn-lt"/>
                  <a:cs typeface="Open Sans" pitchFamily="34" charset="0"/>
                </a:rPr>
                <a:t>Russia</a:t>
              </a:r>
            </a:p>
          </p:txBody>
        </p:sp>
        <p:sp>
          <p:nvSpPr>
            <p:cNvPr id="374" name="Rectangle 373"/>
            <p:cNvSpPr/>
            <p:nvPr/>
          </p:nvSpPr>
          <p:spPr>
            <a:xfrm>
              <a:off x="7144123" y="1475793"/>
              <a:ext cx="1542656" cy="585818"/>
            </a:xfrm>
            <a:prstGeom prst="rect">
              <a:avLst/>
            </a:prstGeom>
          </p:spPr>
          <p:txBody>
            <a:bodyPr wrap="square">
              <a:spAutoFit/>
            </a:bodyPr>
            <a:lstStyle/>
            <a:p>
              <a:pPr fontAlgn="auto">
                <a:spcBef>
                  <a:spcPts val="0"/>
                </a:spcBef>
                <a:spcAft>
                  <a:spcPts val="0"/>
                </a:spcAft>
                <a:defRPr/>
              </a:pPr>
              <a:r>
                <a:rPr lang="ms-MY" sz="900" dirty="0">
                  <a:latin typeface="+mn-lt"/>
                  <a:ea typeface="Open Sans Light" pitchFamily="34" charset="0"/>
                  <a:cs typeface="Open Sans Light" pitchFamily="34" charset="0"/>
                </a:rPr>
                <a:t>Praesent sodales odio sit amet odio tristi Praesent sodales odio sit amet odio tristi Lorem ipsum dolor sit</a:t>
              </a:r>
              <a:endParaRPr lang="en-US" sz="900" dirty="0">
                <a:latin typeface="+mn-lt"/>
                <a:ea typeface="Open Sans Light" pitchFamily="34" charset="0"/>
                <a:cs typeface="Open Sans Light" pitchFamily="34" charset="0"/>
              </a:endParaRPr>
            </a:p>
          </p:txBody>
        </p:sp>
      </p:grpSp>
      <p:grpSp>
        <p:nvGrpSpPr>
          <p:cNvPr id="375" name="Group 390"/>
          <p:cNvGrpSpPr>
            <a:grpSpLocks/>
          </p:cNvGrpSpPr>
          <p:nvPr/>
        </p:nvGrpSpPr>
        <p:grpSpPr bwMode="auto">
          <a:xfrm>
            <a:off x="6941343" y="4349276"/>
            <a:ext cx="2614130" cy="643253"/>
            <a:chOff x="6310899" y="3429006"/>
            <a:chExt cx="2375876" cy="584044"/>
          </a:xfrm>
        </p:grpSpPr>
        <p:sp>
          <p:nvSpPr>
            <p:cNvPr id="376" name="Oval 375"/>
            <p:cNvSpPr/>
            <p:nvPr/>
          </p:nvSpPr>
          <p:spPr>
            <a:xfrm rot="10800000">
              <a:off x="6310899" y="3452789"/>
              <a:ext cx="163470" cy="163308"/>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900">
                <a:solidFill>
                  <a:schemeClr val="tx1"/>
                </a:solidFill>
              </a:endParaRPr>
            </a:p>
          </p:txBody>
        </p:sp>
        <p:sp>
          <p:nvSpPr>
            <p:cNvPr id="377" name="Content Placeholder 2"/>
            <p:cNvSpPr txBox="1">
              <a:spLocks/>
            </p:cNvSpPr>
            <p:nvPr/>
          </p:nvSpPr>
          <p:spPr bwMode="auto">
            <a:xfrm>
              <a:off x="6500826" y="3429006"/>
              <a:ext cx="571504" cy="21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pitchFamily="34" charset="0"/>
                <a:buNone/>
              </a:pPr>
              <a:r>
                <a:rPr lang="en-US" altLang="en-US" sz="900" b="1">
                  <a:latin typeface="+mn-lt"/>
                  <a:cs typeface="Open Sans" pitchFamily="34" charset="0"/>
                </a:rPr>
                <a:t>France</a:t>
              </a:r>
            </a:p>
          </p:txBody>
        </p:sp>
        <p:sp>
          <p:nvSpPr>
            <p:cNvPr id="378" name="Rectangle 377"/>
            <p:cNvSpPr/>
            <p:nvPr/>
          </p:nvSpPr>
          <p:spPr>
            <a:xfrm>
              <a:off x="7144123" y="3429006"/>
              <a:ext cx="1542652" cy="584044"/>
            </a:xfrm>
            <a:prstGeom prst="rect">
              <a:avLst/>
            </a:prstGeom>
          </p:spPr>
          <p:txBody>
            <a:bodyPr wrap="square">
              <a:spAutoFit/>
            </a:bodyPr>
            <a:lstStyle/>
            <a:p>
              <a:pPr fontAlgn="auto">
                <a:spcBef>
                  <a:spcPts val="0"/>
                </a:spcBef>
                <a:spcAft>
                  <a:spcPts val="0"/>
                </a:spcAft>
                <a:defRPr/>
              </a:pPr>
              <a:r>
                <a:rPr lang="ms-MY" sz="900" dirty="0">
                  <a:latin typeface="+mn-lt"/>
                  <a:ea typeface="Open Sans Light" pitchFamily="34" charset="0"/>
                  <a:cs typeface="Open Sans Light" pitchFamily="34" charset="0"/>
                </a:rPr>
                <a:t>Praesent sodales odio sit amet odio tristi Praesent sodales odio sit amet odio tristi Lorem ipsum dolor sit</a:t>
              </a:r>
              <a:endParaRPr lang="en-US" sz="900" dirty="0">
                <a:latin typeface="+mn-lt"/>
                <a:ea typeface="Open Sans Light" pitchFamily="34" charset="0"/>
                <a:cs typeface="Open Sans Light" pitchFamily="34" charset="0"/>
              </a:endParaRPr>
            </a:p>
          </p:txBody>
        </p:sp>
      </p:grpSp>
      <p:grpSp>
        <p:nvGrpSpPr>
          <p:cNvPr id="379" name="Group 389"/>
          <p:cNvGrpSpPr>
            <a:grpSpLocks/>
          </p:cNvGrpSpPr>
          <p:nvPr/>
        </p:nvGrpSpPr>
        <p:grpSpPr bwMode="auto">
          <a:xfrm>
            <a:off x="6941343" y="3642046"/>
            <a:ext cx="2614132" cy="643253"/>
            <a:chOff x="6310899" y="2786064"/>
            <a:chExt cx="2375878" cy="584044"/>
          </a:xfrm>
        </p:grpSpPr>
        <p:sp>
          <p:nvSpPr>
            <p:cNvPr id="380" name="Oval 379"/>
            <p:cNvSpPr/>
            <p:nvPr/>
          </p:nvSpPr>
          <p:spPr>
            <a:xfrm rot="10800000">
              <a:off x="6310899" y="2792406"/>
              <a:ext cx="163470" cy="161723"/>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900">
                <a:solidFill>
                  <a:schemeClr val="tx1"/>
                </a:solidFill>
              </a:endParaRPr>
            </a:p>
          </p:txBody>
        </p:sp>
        <p:sp>
          <p:nvSpPr>
            <p:cNvPr id="381" name="Content Placeholder 2"/>
            <p:cNvSpPr txBox="1">
              <a:spLocks/>
            </p:cNvSpPr>
            <p:nvPr/>
          </p:nvSpPr>
          <p:spPr bwMode="auto">
            <a:xfrm>
              <a:off x="6500826" y="2786064"/>
              <a:ext cx="500066" cy="21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pitchFamily="34" charset="0"/>
                <a:buNone/>
              </a:pPr>
              <a:r>
                <a:rPr lang="en-US" altLang="en-US" sz="900" b="1">
                  <a:latin typeface="+mn-lt"/>
                  <a:cs typeface="Open Sans" pitchFamily="34" charset="0"/>
                </a:rPr>
                <a:t>Brasil</a:t>
              </a:r>
            </a:p>
          </p:txBody>
        </p:sp>
        <p:sp>
          <p:nvSpPr>
            <p:cNvPr id="382" name="Rectangle 381"/>
            <p:cNvSpPr/>
            <p:nvPr/>
          </p:nvSpPr>
          <p:spPr>
            <a:xfrm>
              <a:off x="7144123" y="2786064"/>
              <a:ext cx="1542654" cy="584044"/>
            </a:xfrm>
            <a:prstGeom prst="rect">
              <a:avLst/>
            </a:prstGeom>
          </p:spPr>
          <p:txBody>
            <a:bodyPr wrap="square">
              <a:spAutoFit/>
            </a:bodyPr>
            <a:lstStyle/>
            <a:p>
              <a:pPr fontAlgn="auto">
                <a:spcBef>
                  <a:spcPts val="0"/>
                </a:spcBef>
                <a:spcAft>
                  <a:spcPts val="0"/>
                </a:spcAft>
                <a:defRPr/>
              </a:pPr>
              <a:r>
                <a:rPr lang="ms-MY" sz="900" dirty="0">
                  <a:latin typeface="+mn-lt"/>
                  <a:ea typeface="Open Sans Light" pitchFamily="34" charset="0"/>
                  <a:cs typeface="Open Sans Light" pitchFamily="34" charset="0"/>
                </a:rPr>
                <a:t>Praesent sodales odio sit amet odio tristi Praesent sodales odio sit amet odio tristi Lorem ipsum dolor sit</a:t>
              </a:r>
              <a:endParaRPr lang="en-US" sz="900" dirty="0">
                <a:latin typeface="+mn-lt"/>
                <a:ea typeface="Open Sans Light" pitchFamily="34" charset="0"/>
                <a:cs typeface="Open Sans Light" pitchFamily="34" charset="0"/>
              </a:endParaRPr>
            </a:p>
          </p:txBody>
        </p:sp>
      </p:grpSp>
      <p:grpSp>
        <p:nvGrpSpPr>
          <p:cNvPr id="383" name="Group 382"/>
          <p:cNvGrpSpPr>
            <a:grpSpLocks/>
          </p:cNvGrpSpPr>
          <p:nvPr/>
        </p:nvGrpSpPr>
        <p:grpSpPr bwMode="auto">
          <a:xfrm>
            <a:off x="6941343" y="5056508"/>
            <a:ext cx="2614132" cy="643253"/>
            <a:chOff x="6310899" y="4071948"/>
            <a:chExt cx="2375878" cy="584044"/>
          </a:xfrm>
        </p:grpSpPr>
        <p:sp>
          <p:nvSpPr>
            <p:cNvPr id="384" name="Oval 383"/>
            <p:cNvSpPr/>
            <p:nvPr/>
          </p:nvSpPr>
          <p:spPr>
            <a:xfrm rot="10800000">
              <a:off x="6310899" y="4095730"/>
              <a:ext cx="163470" cy="163309"/>
            </a:xfrm>
            <a:prstGeom prst="ellipse">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900">
                <a:solidFill>
                  <a:schemeClr val="tx1"/>
                </a:solidFill>
              </a:endParaRPr>
            </a:p>
          </p:txBody>
        </p:sp>
        <p:sp>
          <p:nvSpPr>
            <p:cNvPr id="385" name="Content Placeholder 2"/>
            <p:cNvSpPr txBox="1">
              <a:spLocks/>
            </p:cNvSpPr>
            <p:nvPr/>
          </p:nvSpPr>
          <p:spPr bwMode="auto">
            <a:xfrm>
              <a:off x="6500826" y="4071948"/>
              <a:ext cx="714380" cy="21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pitchFamily="34" charset="0"/>
                <a:buNone/>
              </a:pPr>
              <a:r>
                <a:rPr lang="en-US" altLang="en-US" sz="900" b="1">
                  <a:latin typeface="+mn-lt"/>
                  <a:cs typeface="Open Sans" pitchFamily="34" charset="0"/>
                </a:rPr>
                <a:t>Australia</a:t>
              </a:r>
            </a:p>
          </p:txBody>
        </p:sp>
        <p:sp>
          <p:nvSpPr>
            <p:cNvPr id="386" name="Rectangle 385"/>
            <p:cNvSpPr/>
            <p:nvPr/>
          </p:nvSpPr>
          <p:spPr>
            <a:xfrm>
              <a:off x="7144123" y="4071948"/>
              <a:ext cx="1542654" cy="584044"/>
            </a:xfrm>
            <a:prstGeom prst="rect">
              <a:avLst/>
            </a:prstGeom>
          </p:spPr>
          <p:txBody>
            <a:bodyPr wrap="square">
              <a:spAutoFit/>
            </a:bodyPr>
            <a:lstStyle/>
            <a:p>
              <a:pPr fontAlgn="auto">
                <a:spcBef>
                  <a:spcPts val="0"/>
                </a:spcBef>
                <a:spcAft>
                  <a:spcPts val="0"/>
                </a:spcAft>
                <a:defRPr/>
              </a:pPr>
              <a:r>
                <a:rPr lang="ms-MY" sz="900" dirty="0">
                  <a:latin typeface="+mn-lt"/>
                  <a:ea typeface="Open Sans Light" pitchFamily="34" charset="0"/>
                  <a:cs typeface="Open Sans Light" pitchFamily="34" charset="0"/>
                </a:rPr>
                <a:t>Praesent sodales odio sit amet odio tristi Praesent sodales odio sit amet odio tristi Lorem ipsum dolor sit</a:t>
              </a:r>
              <a:endParaRPr lang="en-US" sz="900" dirty="0">
                <a:latin typeface="+mn-lt"/>
                <a:ea typeface="Open Sans Light" pitchFamily="34" charset="0"/>
                <a:cs typeface="Open Sans Light" pitchFamily="34" charset="0"/>
              </a:endParaRPr>
            </a:p>
          </p:txBody>
        </p:sp>
      </p:grpSp>
      <p:sp>
        <p:nvSpPr>
          <p:cNvPr id="387" name="Teardrop 386"/>
          <p:cNvSpPr/>
          <p:nvPr/>
        </p:nvSpPr>
        <p:spPr>
          <a:xfrm rot="8100000">
            <a:off x="5037802" y="2383805"/>
            <a:ext cx="310833" cy="317818"/>
          </a:xfrm>
          <a:prstGeom prst="teardrop">
            <a:avLst>
              <a:gd name="adj" fmla="val 1457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anchor="ctr"/>
          <a:lstStyle/>
          <a:p>
            <a:pPr algn="ctr" fontAlgn="auto">
              <a:spcBef>
                <a:spcPts val="0"/>
              </a:spcBef>
              <a:spcAft>
                <a:spcPts val="0"/>
              </a:spcAft>
              <a:defRPr/>
            </a:pPr>
            <a:endParaRPr lang="en-US" sz="1000" dirty="0">
              <a:solidFill>
                <a:schemeClr val="tx1"/>
              </a:solidFill>
              <a:latin typeface="+mj-lt"/>
            </a:endParaRPr>
          </a:p>
        </p:txBody>
      </p:sp>
      <p:sp>
        <p:nvSpPr>
          <p:cNvPr id="388" name="Teardrop 387"/>
          <p:cNvSpPr/>
          <p:nvPr/>
        </p:nvSpPr>
        <p:spPr>
          <a:xfrm rot="8100000">
            <a:off x="1260658" y="3189583"/>
            <a:ext cx="312579" cy="319563"/>
          </a:xfrm>
          <a:prstGeom prst="teardrop">
            <a:avLst>
              <a:gd name="adj" fmla="val 1457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anchor="ctr"/>
          <a:lstStyle/>
          <a:p>
            <a:pPr algn="ctr" fontAlgn="auto">
              <a:spcBef>
                <a:spcPts val="0"/>
              </a:spcBef>
              <a:spcAft>
                <a:spcPts val="0"/>
              </a:spcAft>
              <a:defRPr/>
            </a:pPr>
            <a:endParaRPr lang="en-US" sz="1000" dirty="0">
              <a:solidFill>
                <a:schemeClr val="tx1"/>
              </a:solidFill>
              <a:latin typeface="+mj-lt"/>
            </a:endParaRPr>
          </a:p>
        </p:txBody>
      </p:sp>
      <p:sp>
        <p:nvSpPr>
          <p:cNvPr id="389" name="Teardrop 388"/>
          <p:cNvSpPr/>
          <p:nvPr/>
        </p:nvSpPr>
        <p:spPr>
          <a:xfrm rot="8100000">
            <a:off x="2104094" y="4190972"/>
            <a:ext cx="312578" cy="319564"/>
          </a:xfrm>
          <a:prstGeom prst="teardrop">
            <a:avLst>
              <a:gd name="adj" fmla="val 14577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anchor="ctr"/>
          <a:lstStyle/>
          <a:p>
            <a:pPr algn="ctr" fontAlgn="auto">
              <a:spcBef>
                <a:spcPts val="0"/>
              </a:spcBef>
              <a:spcAft>
                <a:spcPts val="0"/>
              </a:spcAft>
              <a:defRPr/>
            </a:pPr>
            <a:endParaRPr lang="en-US" sz="1000" dirty="0">
              <a:solidFill>
                <a:schemeClr val="tx1"/>
              </a:solidFill>
              <a:latin typeface="+mj-lt"/>
            </a:endParaRPr>
          </a:p>
        </p:txBody>
      </p:sp>
      <p:sp>
        <p:nvSpPr>
          <p:cNvPr id="390" name="Teardrop 389"/>
          <p:cNvSpPr/>
          <p:nvPr/>
        </p:nvSpPr>
        <p:spPr>
          <a:xfrm rot="8100000">
            <a:off x="3230738" y="2929259"/>
            <a:ext cx="312579" cy="319563"/>
          </a:xfrm>
          <a:prstGeom prst="teardrop">
            <a:avLst>
              <a:gd name="adj" fmla="val 14577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anchor="ctr"/>
          <a:lstStyle/>
          <a:p>
            <a:pPr algn="ctr" fontAlgn="auto">
              <a:spcBef>
                <a:spcPts val="0"/>
              </a:spcBef>
              <a:spcAft>
                <a:spcPts val="0"/>
              </a:spcAft>
              <a:defRPr/>
            </a:pPr>
            <a:endParaRPr lang="en-US" sz="1000" dirty="0">
              <a:solidFill>
                <a:schemeClr val="tx1"/>
              </a:solidFill>
              <a:latin typeface="+mj-lt"/>
            </a:endParaRPr>
          </a:p>
        </p:txBody>
      </p:sp>
      <p:sp>
        <p:nvSpPr>
          <p:cNvPr id="391" name="Teardrop 390"/>
          <p:cNvSpPr/>
          <p:nvPr/>
        </p:nvSpPr>
        <p:spPr>
          <a:xfrm rot="8100000">
            <a:off x="5382178" y="4573428"/>
            <a:ext cx="312578" cy="319563"/>
          </a:xfrm>
          <a:prstGeom prst="teardrop">
            <a:avLst>
              <a:gd name="adj" fmla="val 14577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anchor="ctr"/>
          <a:lstStyle/>
          <a:p>
            <a:pPr algn="ctr" fontAlgn="auto">
              <a:spcBef>
                <a:spcPts val="0"/>
              </a:spcBef>
              <a:spcAft>
                <a:spcPts val="0"/>
              </a:spcAft>
              <a:defRPr/>
            </a:pPr>
            <a:endParaRPr lang="en-US" sz="1000" dirty="0">
              <a:solidFill>
                <a:schemeClr val="tx1"/>
              </a:solidFill>
              <a:latin typeface="+mj-lt"/>
            </a:endParaRPr>
          </a:p>
        </p:txBody>
      </p:sp>
    </p:spTree>
    <p:custDataLst>
      <p:tags r:id="rId1"/>
    </p:custDataLst>
    <p:extLst>
      <p:ext uri="{BB962C8B-B14F-4D97-AF65-F5344CB8AC3E}">
        <p14:creationId xmlns:p14="http://schemas.microsoft.com/office/powerpoint/2010/main" val="3607342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cxnSp>
        <p:nvCxnSpPr>
          <p:cNvPr id="6" name="Straight Connector 5"/>
          <p:cNvCxnSpPr/>
          <p:nvPr/>
        </p:nvCxnSpPr>
        <p:spPr>
          <a:xfrm rot="5400000">
            <a:off x="3575447" y="3784997"/>
            <a:ext cx="2907507"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221832" y="2252663"/>
            <a:ext cx="3693318" cy="174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8" name="Group 48"/>
          <p:cNvGrpSpPr>
            <a:grpSpLocks/>
          </p:cNvGrpSpPr>
          <p:nvPr/>
        </p:nvGrpSpPr>
        <p:grpSpPr bwMode="auto">
          <a:xfrm>
            <a:off x="5186363" y="2046606"/>
            <a:ext cx="2436020" cy="1342867"/>
            <a:chOff x="4714908" y="1312817"/>
            <a:chExt cx="2214112" cy="1220532"/>
          </a:xfrm>
        </p:grpSpPr>
        <p:sp>
          <p:nvSpPr>
            <p:cNvPr id="9" name="Oval 8"/>
            <p:cNvSpPr/>
            <p:nvPr/>
          </p:nvSpPr>
          <p:spPr>
            <a:xfrm>
              <a:off x="6357636" y="1312817"/>
              <a:ext cx="369812" cy="36981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nvGrpSpPr>
            <p:cNvPr id="10" name="Group 94"/>
            <p:cNvGrpSpPr>
              <a:grpSpLocks/>
            </p:cNvGrpSpPr>
            <p:nvPr/>
          </p:nvGrpSpPr>
          <p:grpSpPr bwMode="auto">
            <a:xfrm>
              <a:off x="4714908" y="1785793"/>
              <a:ext cx="2214112" cy="747556"/>
              <a:chOff x="4714908" y="1785793"/>
              <a:chExt cx="2214112" cy="747556"/>
            </a:xfrm>
          </p:grpSpPr>
          <p:sp>
            <p:nvSpPr>
              <p:cNvPr id="15" name="Rectangle 14"/>
              <p:cNvSpPr/>
              <p:nvPr/>
            </p:nvSpPr>
            <p:spPr>
              <a:xfrm>
                <a:off x="4714908" y="2071483"/>
                <a:ext cx="2214112" cy="461866"/>
              </a:xfrm>
              <a:prstGeom prst="rect">
                <a:avLst/>
              </a:prstGeom>
            </p:spPr>
            <p:txBody>
              <a:bodyPr>
                <a:spAutoFit/>
              </a:bodyPr>
              <a:lstStyle/>
              <a:p>
                <a:pPr algn="r" fontAlgn="auto">
                  <a:spcBef>
                    <a:spcPts val="0"/>
                  </a:spcBef>
                  <a:spcAft>
                    <a:spcPts val="0"/>
                  </a:spcAft>
                  <a:defRPr/>
                </a:pPr>
                <a:r>
                  <a:rPr lang="ms-MY" sz="900" dirty="0">
                    <a:latin typeface="+mn-lt"/>
                    <a:ea typeface="Open Sans Light" pitchFamily="34" charset="0"/>
                    <a:cs typeface="Open Sans Light" pitchFamily="34" charset="0"/>
                  </a:rPr>
                  <a:t>consectetur adipiscing elit. Lorem ipsum dolor sit ametelit. Lorem ipsum dolor sit amet, , consectetur adipiscing elit. </a:t>
                </a:r>
                <a:endParaRPr lang="id-ID" sz="900" dirty="0">
                  <a:latin typeface="+mn-lt"/>
                  <a:ea typeface="Open Sans Light" pitchFamily="34" charset="0"/>
                  <a:cs typeface="Open Sans Light" pitchFamily="34" charset="0"/>
                </a:endParaRPr>
              </a:p>
            </p:txBody>
          </p:sp>
          <p:sp>
            <p:nvSpPr>
              <p:cNvPr id="16" name="Rectangle 15"/>
              <p:cNvSpPr/>
              <p:nvPr/>
            </p:nvSpPr>
            <p:spPr>
              <a:xfrm>
                <a:off x="5378659" y="1785793"/>
                <a:ext cx="1534490" cy="265752"/>
              </a:xfrm>
              <a:prstGeom prst="rect">
                <a:avLst/>
              </a:prstGeom>
            </p:spPr>
            <p:txBody>
              <a:bodyPr wrap="none">
                <a:spAutoFit/>
              </a:bodyPr>
              <a:lstStyle/>
              <a:p>
                <a:pPr algn="r" fontAlgn="auto">
                  <a:spcBef>
                    <a:spcPts val="0"/>
                  </a:spcBef>
                  <a:spcAft>
                    <a:spcPts val="0"/>
                  </a:spcAft>
                  <a:defRPr/>
                </a:pPr>
                <a:r>
                  <a:rPr lang="en-US" sz="1300" dirty="0">
                    <a:latin typeface="+mn-lt"/>
                    <a:ea typeface="Open Sans" pitchFamily="34" charset="0"/>
                    <a:cs typeface="Open Sans" pitchFamily="34" charset="0"/>
                  </a:rPr>
                  <a:t>Management Setting</a:t>
                </a:r>
              </a:p>
            </p:txBody>
          </p:sp>
        </p:grpSp>
      </p:grpSp>
      <p:grpSp>
        <p:nvGrpSpPr>
          <p:cNvPr id="17" name="Group 49"/>
          <p:cNvGrpSpPr>
            <a:grpSpLocks/>
          </p:cNvGrpSpPr>
          <p:nvPr/>
        </p:nvGrpSpPr>
        <p:grpSpPr bwMode="auto">
          <a:xfrm>
            <a:off x="5186363" y="4138614"/>
            <a:ext cx="2436019" cy="1363821"/>
            <a:chOff x="4714908" y="3214692"/>
            <a:chExt cx="2214719" cy="1239808"/>
          </a:xfrm>
        </p:grpSpPr>
        <p:sp>
          <p:nvSpPr>
            <p:cNvPr id="18" name="Oval 17"/>
            <p:cNvSpPr/>
            <p:nvPr/>
          </p:nvSpPr>
          <p:spPr>
            <a:xfrm>
              <a:off x="6358087" y="4086209"/>
              <a:ext cx="368326" cy="36829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nvGrpSpPr>
            <p:cNvPr id="19" name="Group 95"/>
            <p:cNvGrpSpPr>
              <a:grpSpLocks/>
            </p:cNvGrpSpPr>
            <p:nvPr/>
          </p:nvGrpSpPr>
          <p:grpSpPr bwMode="auto">
            <a:xfrm>
              <a:off x="4714908" y="3214692"/>
              <a:ext cx="2214719" cy="747695"/>
              <a:chOff x="4714908" y="3214692"/>
              <a:chExt cx="2214719" cy="747695"/>
            </a:xfrm>
          </p:grpSpPr>
          <p:sp>
            <p:nvSpPr>
              <p:cNvPr id="24" name="Rectangle 23"/>
              <p:cNvSpPr/>
              <p:nvPr/>
            </p:nvSpPr>
            <p:spPr>
              <a:xfrm>
                <a:off x="4714908" y="3500436"/>
                <a:ext cx="2214719" cy="461951"/>
              </a:xfrm>
              <a:prstGeom prst="rect">
                <a:avLst/>
              </a:prstGeom>
            </p:spPr>
            <p:txBody>
              <a:bodyPr>
                <a:spAutoFit/>
              </a:bodyPr>
              <a:lstStyle/>
              <a:p>
                <a:pPr algn="r" fontAlgn="auto">
                  <a:spcBef>
                    <a:spcPts val="0"/>
                  </a:spcBef>
                  <a:spcAft>
                    <a:spcPts val="0"/>
                  </a:spcAft>
                  <a:defRPr/>
                </a:pPr>
                <a:r>
                  <a:rPr lang="ms-MY" sz="900" dirty="0">
                    <a:latin typeface="+mn-lt"/>
                    <a:ea typeface="Open Sans Light" pitchFamily="34" charset="0"/>
                    <a:cs typeface="Open Sans Light" pitchFamily="34" charset="0"/>
                  </a:rPr>
                  <a:t>consectetur adipiscing elit. Lorem ipsum dolor sit ametelit. Lorem ipsum dolor sit amet, , consectetur adipiscing elit. </a:t>
                </a:r>
                <a:endParaRPr lang="id-ID" sz="900" dirty="0">
                  <a:latin typeface="+mn-lt"/>
                  <a:ea typeface="Open Sans Light" pitchFamily="34" charset="0"/>
                  <a:cs typeface="Open Sans Light" pitchFamily="34" charset="0"/>
                </a:endParaRPr>
              </a:p>
            </p:txBody>
          </p:sp>
          <p:sp>
            <p:nvSpPr>
              <p:cNvPr id="25" name="Rectangle 24"/>
              <p:cNvSpPr/>
              <p:nvPr/>
            </p:nvSpPr>
            <p:spPr>
              <a:xfrm>
                <a:off x="5574130" y="3214692"/>
                <a:ext cx="1339622" cy="265801"/>
              </a:xfrm>
              <a:prstGeom prst="rect">
                <a:avLst/>
              </a:prstGeom>
            </p:spPr>
            <p:txBody>
              <a:bodyPr wrap="none">
                <a:spAutoFit/>
              </a:bodyPr>
              <a:lstStyle/>
              <a:p>
                <a:pPr algn="r" fontAlgn="auto">
                  <a:spcBef>
                    <a:spcPts val="0"/>
                  </a:spcBef>
                  <a:spcAft>
                    <a:spcPts val="0"/>
                  </a:spcAft>
                  <a:defRPr/>
                </a:pPr>
                <a:r>
                  <a:rPr lang="en-US" sz="1300" dirty="0">
                    <a:latin typeface="+mn-lt"/>
                    <a:ea typeface="Open Sans" pitchFamily="34" charset="0"/>
                    <a:cs typeface="Open Sans" pitchFamily="34" charset="0"/>
                  </a:rPr>
                  <a:t>Upload/Download</a:t>
                </a:r>
              </a:p>
            </p:txBody>
          </p:sp>
        </p:grpSp>
      </p:grpSp>
      <p:grpSp>
        <p:nvGrpSpPr>
          <p:cNvPr id="26" name="Group 47"/>
          <p:cNvGrpSpPr>
            <a:grpSpLocks/>
          </p:cNvGrpSpPr>
          <p:nvPr/>
        </p:nvGrpSpPr>
        <p:grpSpPr bwMode="auto">
          <a:xfrm>
            <a:off x="2436019" y="4138612"/>
            <a:ext cx="2436019" cy="1365567"/>
            <a:chOff x="2214992" y="3214692"/>
            <a:chExt cx="2214164" cy="1240834"/>
          </a:xfrm>
        </p:grpSpPr>
        <p:sp>
          <p:nvSpPr>
            <p:cNvPr id="27" name="Oval 26"/>
            <p:cNvSpPr/>
            <p:nvPr/>
          </p:nvSpPr>
          <p:spPr>
            <a:xfrm>
              <a:off x="2500691" y="4085814"/>
              <a:ext cx="368234" cy="369712"/>
            </a:xfrm>
            <a:prstGeom prst="ellipse">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nvGrpSpPr>
            <p:cNvPr id="28" name="Group 93"/>
            <p:cNvGrpSpPr>
              <a:grpSpLocks/>
            </p:cNvGrpSpPr>
            <p:nvPr/>
          </p:nvGrpSpPr>
          <p:grpSpPr bwMode="auto">
            <a:xfrm>
              <a:off x="2214992" y="3214692"/>
              <a:ext cx="2214164" cy="747356"/>
              <a:chOff x="2214992" y="3214692"/>
              <a:chExt cx="2214164" cy="747356"/>
            </a:xfrm>
          </p:grpSpPr>
          <p:sp>
            <p:nvSpPr>
              <p:cNvPr id="39" name="Rectangle 38"/>
              <p:cNvSpPr/>
              <p:nvPr/>
            </p:nvSpPr>
            <p:spPr>
              <a:xfrm>
                <a:off x="2214992" y="3500306"/>
                <a:ext cx="2214164" cy="461742"/>
              </a:xfrm>
              <a:prstGeom prst="rect">
                <a:avLst/>
              </a:prstGeom>
            </p:spPr>
            <p:txBody>
              <a:bodyPr>
                <a:spAutoFit/>
              </a:bodyPr>
              <a:lstStyle/>
              <a:p>
                <a:pPr fontAlgn="auto">
                  <a:spcBef>
                    <a:spcPts val="0"/>
                  </a:spcBef>
                  <a:spcAft>
                    <a:spcPts val="0"/>
                  </a:spcAft>
                  <a:defRPr/>
                </a:pPr>
                <a:r>
                  <a:rPr lang="ms-MY" sz="900" dirty="0">
                    <a:latin typeface="+mn-lt"/>
                    <a:ea typeface="Open Sans Light" pitchFamily="34" charset="0"/>
                    <a:cs typeface="Open Sans Light" pitchFamily="34" charset="0"/>
                  </a:rPr>
                  <a:t>consectetur adipiscing elit. Lorem ipsum dolor sit ametelit. Lorem ipsum dolor sit amet, , consectetur adipiscing elit. </a:t>
                </a:r>
                <a:endParaRPr lang="id-ID" sz="900" dirty="0">
                  <a:latin typeface="+mn-lt"/>
                  <a:ea typeface="Open Sans Light" pitchFamily="34" charset="0"/>
                  <a:cs typeface="Open Sans Light" pitchFamily="34" charset="0"/>
                </a:endParaRPr>
              </a:p>
            </p:txBody>
          </p:sp>
          <p:sp>
            <p:nvSpPr>
              <p:cNvPr id="40" name="Rectangle 39"/>
              <p:cNvSpPr/>
              <p:nvPr/>
            </p:nvSpPr>
            <p:spPr>
              <a:xfrm>
                <a:off x="2214992" y="3214692"/>
                <a:ext cx="891984" cy="265681"/>
              </a:xfrm>
              <a:prstGeom prst="rect">
                <a:avLst/>
              </a:prstGeom>
            </p:spPr>
            <p:txBody>
              <a:bodyPr wrap="none">
                <a:spAutoFit/>
              </a:bodyPr>
              <a:lstStyle/>
              <a:p>
                <a:pPr fontAlgn="auto">
                  <a:spcBef>
                    <a:spcPts val="0"/>
                  </a:spcBef>
                  <a:spcAft>
                    <a:spcPts val="0"/>
                  </a:spcAft>
                  <a:defRPr/>
                </a:pPr>
                <a:r>
                  <a:rPr lang="en-US" sz="1300" dirty="0">
                    <a:latin typeface="+mn-lt"/>
                    <a:ea typeface="Open Sans" pitchFamily="34" charset="0"/>
                    <a:cs typeface="Open Sans" pitchFamily="34" charset="0"/>
                  </a:rPr>
                  <a:t>Calculating</a:t>
                </a:r>
              </a:p>
            </p:txBody>
          </p:sp>
        </p:grpSp>
      </p:grpSp>
      <p:grpSp>
        <p:nvGrpSpPr>
          <p:cNvPr id="41" name="Group 46"/>
          <p:cNvGrpSpPr>
            <a:grpSpLocks/>
          </p:cNvGrpSpPr>
          <p:nvPr/>
        </p:nvGrpSpPr>
        <p:grpSpPr bwMode="auto">
          <a:xfrm>
            <a:off x="2436020" y="2046605"/>
            <a:ext cx="2436019" cy="1342866"/>
            <a:chOff x="2214556" y="1312605"/>
            <a:chExt cx="2214600" cy="1220744"/>
          </a:xfrm>
        </p:grpSpPr>
        <p:sp>
          <p:nvSpPr>
            <p:cNvPr id="42" name="Oval 41"/>
            <p:cNvSpPr/>
            <p:nvPr/>
          </p:nvSpPr>
          <p:spPr>
            <a:xfrm>
              <a:off x="2500311" y="1312605"/>
              <a:ext cx="368306" cy="3698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nvGrpSpPr>
            <p:cNvPr id="43" name="Group 92"/>
            <p:cNvGrpSpPr>
              <a:grpSpLocks/>
            </p:cNvGrpSpPr>
            <p:nvPr/>
          </p:nvGrpSpPr>
          <p:grpSpPr bwMode="auto">
            <a:xfrm>
              <a:off x="2214556" y="1785664"/>
              <a:ext cx="2214600" cy="747685"/>
              <a:chOff x="2214556" y="1785664"/>
              <a:chExt cx="2214600" cy="747685"/>
            </a:xfrm>
          </p:grpSpPr>
          <p:sp>
            <p:nvSpPr>
              <p:cNvPr id="45" name="Rectangle 44"/>
              <p:cNvSpPr/>
              <p:nvPr/>
            </p:nvSpPr>
            <p:spPr>
              <a:xfrm>
                <a:off x="2214556" y="2071404"/>
                <a:ext cx="2214600" cy="461945"/>
              </a:xfrm>
              <a:prstGeom prst="rect">
                <a:avLst/>
              </a:prstGeom>
            </p:spPr>
            <p:txBody>
              <a:bodyPr>
                <a:spAutoFit/>
              </a:bodyPr>
              <a:lstStyle/>
              <a:p>
                <a:pPr fontAlgn="auto">
                  <a:spcBef>
                    <a:spcPts val="0"/>
                  </a:spcBef>
                  <a:spcAft>
                    <a:spcPts val="0"/>
                  </a:spcAft>
                  <a:defRPr/>
                </a:pPr>
                <a:r>
                  <a:rPr lang="ms-MY" sz="900" dirty="0">
                    <a:latin typeface="+mn-lt"/>
                    <a:ea typeface="Open Sans Light" pitchFamily="34" charset="0"/>
                    <a:cs typeface="Open Sans Light" pitchFamily="34" charset="0"/>
                  </a:rPr>
                  <a:t>consectetur adipiscing elit. Lorem ipsum dolor sit ametelit. Lorem ipsum dolor sit amet, , consectetur adipiscing elit. </a:t>
                </a:r>
                <a:endParaRPr lang="id-ID" sz="900" dirty="0">
                  <a:latin typeface="+mn-lt"/>
                  <a:ea typeface="Open Sans Light" pitchFamily="34" charset="0"/>
                  <a:cs typeface="Open Sans Light" pitchFamily="34" charset="0"/>
                </a:endParaRPr>
              </a:p>
            </p:txBody>
          </p:sp>
          <p:sp>
            <p:nvSpPr>
              <p:cNvPr id="46" name="Rectangle 45"/>
              <p:cNvSpPr/>
              <p:nvPr/>
            </p:nvSpPr>
            <p:spPr>
              <a:xfrm>
                <a:off x="2214556" y="1785664"/>
                <a:ext cx="1408743" cy="265798"/>
              </a:xfrm>
              <a:prstGeom prst="rect">
                <a:avLst/>
              </a:prstGeom>
            </p:spPr>
            <p:txBody>
              <a:bodyPr wrap="none">
                <a:spAutoFit/>
              </a:bodyPr>
              <a:lstStyle/>
              <a:p>
                <a:pPr fontAlgn="auto">
                  <a:spcBef>
                    <a:spcPts val="0"/>
                  </a:spcBef>
                  <a:spcAft>
                    <a:spcPts val="0"/>
                  </a:spcAft>
                  <a:defRPr/>
                </a:pPr>
                <a:r>
                  <a:rPr lang="en-US" sz="1300" dirty="0">
                    <a:latin typeface="+mn-lt"/>
                    <a:ea typeface="Open Sans" pitchFamily="34" charset="0"/>
                    <a:cs typeface="Open Sans" pitchFamily="34" charset="0"/>
                  </a:rPr>
                  <a:t>Teamwork Strategy</a:t>
                </a:r>
              </a:p>
            </p:txBody>
          </p:sp>
        </p:grpSp>
      </p:grpSp>
      <p:cxnSp>
        <p:nvCxnSpPr>
          <p:cNvPr id="49" name="Straight Connector 48"/>
          <p:cNvCxnSpPr/>
          <p:nvPr/>
        </p:nvCxnSpPr>
        <p:spPr>
          <a:xfrm>
            <a:off x="3182541" y="5318487"/>
            <a:ext cx="3693318" cy="174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5002" y="1894409"/>
            <a:ext cx="720000" cy="720000"/>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65002" y="5029870"/>
            <a:ext cx="540000" cy="540000"/>
          </a:xfrm>
          <a:prstGeom prst="rect">
            <a:avLst/>
          </a:prstGeom>
        </p:spPr>
      </p:pic>
      <p:pic>
        <p:nvPicPr>
          <p:cNvPr id="48" name="Picture 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01029" y="1986832"/>
            <a:ext cx="612000" cy="612000"/>
          </a:xfrm>
          <a:prstGeom prst="rect">
            <a:avLst/>
          </a:prstGeom>
        </p:spPr>
      </p:pic>
      <p:pic>
        <p:nvPicPr>
          <p:cNvPr id="50" name="Picture 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65883" y="5034166"/>
            <a:ext cx="468000" cy="468000"/>
          </a:xfrm>
          <a:prstGeom prst="rect">
            <a:avLst/>
          </a:prstGeom>
          <a:ln>
            <a:noFill/>
          </a:ln>
        </p:spPr>
      </p:pic>
    </p:spTree>
    <p:custDataLst>
      <p:tags r:id="rId1"/>
    </p:custDataLst>
    <p:extLst>
      <p:ext uri="{BB962C8B-B14F-4D97-AF65-F5344CB8AC3E}">
        <p14:creationId xmlns:p14="http://schemas.microsoft.com/office/powerpoint/2010/main" val="2019737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grpSp>
        <p:nvGrpSpPr>
          <p:cNvPr id="6" name="Group 56"/>
          <p:cNvGrpSpPr>
            <a:grpSpLocks/>
          </p:cNvGrpSpPr>
          <p:nvPr/>
        </p:nvGrpSpPr>
        <p:grpSpPr bwMode="auto">
          <a:xfrm>
            <a:off x="5893595" y="3561283"/>
            <a:ext cx="1807369" cy="2108572"/>
            <a:chOff x="5357818" y="2786064"/>
            <a:chExt cx="1643075" cy="1916807"/>
          </a:xfrm>
        </p:grpSpPr>
        <p:grpSp>
          <p:nvGrpSpPr>
            <p:cNvPr id="7" name="Group 40"/>
            <p:cNvGrpSpPr>
              <a:grpSpLocks/>
            </p:cNvGrpSpPr>
            <p:nvPr/>
          </p:nvGrpSpPr>
          <p:grpSpPr bwMode="auto">
            <a:xfrm>
              <a:off x="5357818" y="2786064"/>
              <a:ext cx="1643074" cy="571504"/>
              <a:chOff x="5357818" y="2428874"/>
              <a:chExt cx="1643074" cy="571504"/>
            </a:xfrm>
          </p:grpSpPr>
          <p:sp>
            <p:nvSpPr>
              <p:cNvPr id="11" name="Rectangle 10"/>
              <p:cNvSpPr/>
              <p:nvPr/>
            </p:nvSpPr>
            <p:spPr>
              <a:xfrm>
                <a:off x="5357818" y="2428257"/>
                <a:ext cx="1643074" cy="357173"/>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6786578" y="2785430"/>
                <a:ext cx="214314" cy="214304"/>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8" name="Rectangle 47"/>
            <p:cNvSpPr>
              <a:spLocks noChangeArrowheads="1"/>
            </p:cNvSpPr>
            <p:nvPr/>
          </p:nvSpPr>
          <p:spPr bwMode="auto">
            <a:xfrm>
              <a:off x="5681599" y="2786064"/>
              <a:ext cx="1012639" cy="33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a:solidFill>
                    <a:schemeClr val="bg1"/>
                  </a:solidFill>
                  <a:latin typeface="+mn-lt"/>
                  <a:cs typeface="Open Sans" pitchFamily="34" charset="0"/>
                </a:rPr>
                <a:t>Text Here</a:t>
              </a:r>
            </a:p>
          </p:txBody>
        </p:sp>
        <p:sp>
          <p:nvSpPr>
            <p:cNvPr id="9" name="Rectangle 8"/>
            <p:cNvSpPr/>
            <p:nvPr/>
          </p:nvSpPr>
          <p:spPr>
            <a:xfrm>
              <a:off x="5357819" y="3499793"/>
              <a:ext cx="1643074" cy="1203078"/>
            </a:xfrm>
            <a:prstGeom prst="rect">
              <a:avLst/>
            </a:prstGeom>
          </p:spPr>
          <p:txBody>
            <a:bodyPr wrap="square">
              <a:spAutoFit/>
            </a:bodyPr>
            <a:lstStyle/>
            <a:p>
              <a:pPr fontAlgn="auto">
                <a:spcBef>
                  <a:spcPts val="0"/>
                </a:spcBef>
                <a:spcAft>
                  <a:spcPts val="0"/>
                </a:spcAft>
                <a:defRPr/>
              </a:pPr>
              <a:r>
                <a:rPr lang="ms-MY" sz="1000" dirty="0">
                  <a:latin typeface="+mn-lt"/>
                  <a:ea typeface="Open Sans Light" pitchFamily="34" charset="0"/>
                  <a:cs typeface="Open Sans Light" pitchFamily="34" charset="0"/>
                </a:rPr>
                <a:t>consectetur adipiscing elit. Lorem ipsum dolor sit ametelit. Lorem ipsum amet, , consectetur adipiscing elit. Praesent sodales odio sit amet odio tristique quis tempus odio Lorem ipsum dolor sit</a:t>
              </a:r>
              <a:endParaRPr lang="id-ID" sz="1000" dirty="0">
                <a:latin typeface="+mn-lt"/>
                <a:ea typeface="Open Sans Light" pitchFamily="34" charset="0"/>
                <a:cs typeface="Open Sans Light" pitchFamily="34" charset="0"/>
              </a:endParaRPr>
            </a:p>
          </p:txBody>
        </p:sp>
      </p:grpSp>
      <p:grpSp>
        <p:nvGrpSpPr>
          <p:cNvPr id="13" name="Group 62"/>
          <p:cNvGrpSpPr>
            <a:grpSpLocks/>
          </p:cNvGrpSpPr>
          <p:nvPr/>
        </p:nvGrpSpPr>
        <p:grpSpPr bwMode="auto">
          <a:xfrm>
            <a:off x="2278857" y="3560839"/>
            <a:ext cx="1807368" cy="2109016"/>
            <a:chOff x="2071670" y="2786064"/>
            <a:chExt cx="1643074" cy="1916779"/>
          </a:xfrm>
        </p:grpSpPr>
        <p:grpSp>
          <p:nvGrpSpPr>
            <p:cNvPr id="14" name="Group 42"/>
            <p:cNvGrpSpPr>
              <a:grpSpLocks/>
            </p:cNvGrpSpPr>
            <p:nvPr/>
          </p:nvGrpSpPr>
          <p:grpSpPr bwMode="auto">
            <a:xfrm>
              <a:off x="2071670" y="2786064"/>
              <a:ext cx="1643074" cy="571504"/>
              <a:chOff x="2071670" y="2428874"/>
              <a:chExt cx="1643074" cy="571504"/>
            </a:xfrm>
          </p:grpSpPr>
          <p:sp>
            <p:nvSpPr>
              <p:cNvPr id="21" name="Rectangle 20"/>
              <p:cNvSpPr/>
              <p:nvPr/>
            </p:nvSpPr>
            <p:spPr>
              <a:xfrm>
                <a:off x="2071670" y="2428660"/>
                <a:ext cx="1643074" cy="357092"/>
              </a:xfrm>
              <a:prstGeom prst="rect">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Rectangle 21"/>
              <p:cNvSpPr/>
              <p:nvPr/>
            </p:nvSpPr>
            <p:spPr>
              <a:xfrm>
                <a:off x="3500430" y="2785752"/>
                <a:ext cx="214314" cy="214256"/>
              </a:xfrm>
              <a:prstGeom prst="rect">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Rectangle 45"/>
            <p:cNvSpPr>
              <a:spLocks noChangeArrowheads="1"/>
            </p:cNvSpPr>
            <p:nvPr/>
          </p:nvSpPr>
          <p:spPr bwMode="auto">
            <a:xfrm>
              <a:off x="2395451" y="2786064"/>
              <a:ext cx="1012639" cy="33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a:solidFill>
                    <a:schemeClr val="bg1"/>
                  </a:solidFill>
                  <a:latin typeface="+mn-lt"/>
                  <a:cs typeface="Open Sans" pitchFamily="34" charset="0"/>
                </a:rPr>
                <a:t>Text Here</a:t>
              </a:r>
            </a:p>
          </p:txBody>
        </p:sp>
        <p:sp>
          <p:nvSpPr>
            <p:cNvPr id="16" name="Rectangle 15"/>
            <p:cNvSpPr/>
            <p:nvPr/>
          </p:nvSpPr>
          <p:spPr>
            <a:xfrm>
              <a:off x="2071670" y="3500036"/>
              <a:ext cx="1643074" cy="1202807"/>
            </a:xfrm>
            <a:prstGeom prst="rect">
              <a:avLst/>
            </a:prstGeom>
          </p:spPr>
          <p:txBody>
            <a:bodyPr wrap="square">
              <a:spAutoFit/>
            </a:bodyPr>
            <a:lstStyle/>
            <a:p>
              <a:pPr fontAlgn="auto">
                <a:spcBef>
                  <a:spcPts val="0"/>
                </a:spcBef>
                <a:spcAft>
                  <a:spcPts val="0"/>
                </a:spcAft>
                <a:defRPr/>
              </a:pPr>
              <a:r>
                <a:rPr lang="ms-MY" sz="1000" dirty="0">
                  <a:latin typeface="+mn-lt"/>
                  <a:ea typeface="Open Sans Light" pitchFamily="34" charset="0"/>
                  <a:cs typeface="Open Sans Light" pitchFamily="34" charset="0"/>
                </a:rPr>
                <a:t>consectetur adipiscing elit. Lorem ipsum dolor sit ametelit. Lorem ipsum amet, , consectetur adipiscing elit. Praesent sodales odio sit amet odio tristique quis tempus odio Lorem ipsum dolor sit</a:t>
              </a:r>
              <a:endParaRPr lang="id-ID" sz="1000" dirty="0">
                <a:latin typeface="+mn-lt"/>
                <a:ea typeface="Open Sans Light" pitchFamily="34" charset="0"/>
                <a:cs typeface="Open Sans Light" pitchFamily="34" charset="0"/>
              </a:endParaRPr>
            </a:p>
          </p:txBody>
        </p:sp>
      </p:grpSp>
      <p:grpSp>
        <p:nvGrpSpPr>
          <p:cNvPr id="23" name="Group 58"/>
          <p:cNvGrpSpPr>
            <a:grpSpLocks/>
          </p:cNvGrpSpPr>
          <p:nvPr/>
        </p:nvGrpSpPr>
        <p:grpSpPr bwMode="auto">
          <a:xfrm>
            <a:off x="4086224" y="1988980"/>
            <a:ext cx="1807370" cy="1964845"/>
            <a:chOff x="3714743" y="1357304"/>
            <a:chExt cx="1643075" cy="1785950"/>
          </a:xfrm>
        </p:grpSpPr>
        <p:grpSp>
          <p:nvGrpSpPr>
            <p:cNvPr id="24" name="Group 41"/>
            <p:cNvGrpSpPr>
              <a:grpSpLocks/>
            </p:cNvGrpSpPr>
            <p:nvPr/>
          </p:nvGrpSpPr>
          <p:grpSpPr bwMode="auto">
            <a:xfrm>
              <a:off x="3714744" y="2571750"/>
              <a:ext cx="1643074" cy="571504"/>
              <a:chOff x="3714744" y="2214560"/>
              <a:chExt cx="1643074" cy="571504"/>
            </a:xfrm>
          </p:grpSpPr>
          <p:sp>
            <p:nvSpPr>
              <p:cNvPr id="28" name="Rectangle 27"/>
              <p:cNvSpPr/>
              <p:nvPr/>
            </p:nvSpPr>
            <p:spPr>
              <a:xfrm>
                <a:off x="3714744" y="2428646"/>
                <a:ext cx="1643074" cy="3571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28"/>
              <p:cNvSpPr/>
              <p:nvPr/>
            </p:nvSpPr>
            <p:spPr>
              <a:xfrm>
                <a:off x="5143504" y="2214366"/>
                <a:ext cx="214314" cy="2142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5" name="Rectangle 46"/>
            <p:cNvSpPr>
              <a:spLocks noChangeArrowheads="1"/>
            </p:cNvSpPr>
            <p:nvPr/>
          </p:nvSpPr>
          <p:spPr bwMode="auto">
            <a:xfrm>
              <a:off x="4038524" y="2786064"/>
              <a:ext cx="1012639" cy="335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a:solidFill>
                    <a:schemeClr val="bg1"/>
                  </a:solidFill>
                  <a:latin typeface="+mn-lt"/>
                  <a:cs typeface="Open Sans" pitchFamily="34" charset="0"/>
                </a:rPr>
                <a:t>Text Here</a:t>
              </a:r>
            </a:p>
          </p:txBody>
        </p:sp>
        <p:sp>
          <p:nvSpPr>
            <p:cNvPr id="26" name="Rectangle 25"/>
            <p:cNvSpPr/>
            <p:nvPr/>
          </p:nvSpPr>
          <p:spPr>
            <a:xfrm>
              <a:off x="3714743" y="1357304"/>
              <a:ext cx="1643074" cy="1202942"/>
            </a:xfrm>
            <a:prstGeom prst="rect">
              <a:avLst/>
            </a:prstGeom>
          </p:spPr>
          <p:txBody>
            <a:bodyPr wrap="square">
              <a:spAutoFit/>
            </a:bodyPr>
            <a:lstStyle/>
            <a:p>
              <a:pPr fontAlgn="auto">
                <a:spcBef>
                  <a:spcPts val="0"/>
                </a:spcBef>
                <a:spcAft>
                  <a:spcPts val="0"/>
                </a:spcAft>
                <a:defRPr/>
              </a:pPr>
              <a:r>
                <a:rPr lang="ms-MY" sz="1000" dirty="0">
                  <a:latin typeface="+mn-lt"/>
                  <a:ea typeface="Open Sans Light" pitchFamily="34" charset="0"/>
                  <a:cs typeface="Open Sans Light" pitchFamily="34" charset="0"/>
                </a:rPr>
                <a:t>consectetur adipiscing elit. Lorem ipsum dolor sit ametelit. Lorem ipsum amet, , consectetur adipiscing elit. Praesent sodales odio sit amet odio tristique quis tempus odio Lorem ipsum dolor sit</a:t>
              </a:r>
              <a:endParaRPr lang="id-ID" sz="1000" dirty="0">
                <a:latin typeface="+mn-lt"/>
                <a:ea typeface="Open Sans Light" pitchFamily="34" charset="0"/>
                <a:cs typeface="Open Sans Light" pitchFamily="34" charset="0"/>
              </a:endParaRPr>
            </a:p>
          </p:txBody>
        </p:sp>
      </p:grpSp>
      <p:grpSp>
        <p:nvGrpSpPr>
          <p:cNvPr id="30" name="Group 55"/>
          <p:cNvGrpSpPr>
            <a:grpSpLocks/>
          </p:cNvGrpSpPr>
          <p:nvPr/>
        </p:nvGrpSpPr>
        <p:grpSpPr bwMode="auto">
          <a:xfrm>
            <a:off x="7700962" y="1988980"/>
            <a:ext cx="1807370" cy="1964845"/>
            <a:chOff x="7000891" y="1357304"/>
            <a:chExt cx="1643075" cy="1785950"/>
          </a:xfrm>
        </p:grpSpPr>
        <p:grpSp>
          <p:nvGrpSpPr>
            <p:cNvPr id="31" name="Group 39"/>
            <p:cNvGrpSpPr>
              <a:grpSpLocks/>
            </p:cNvGrpSpPr>
            <p:nvPr/>
          </p:nvGrpSpPr>
          <p:grpSpPr bwMode="auto">
            <a:xfrm>
              <a:off x="7000892" y="2571750"/>
              <a:ext cx="1643074" cy="571504"/>
              <a:chOff x="7000892" y="2214560"/>
              <a:chExt cx="1643074" cy="571504"/>
            </a:xfrm>
          </p:grpSpPr>
          <p:sp>
            <p:nvSpPr>
              <p:cNvPr id="35" name="Rectangle 34"/>
              <p:cNvSpPr/>
              <p:nvPr/>
            </p:nvSpPr>
            <p:spPr>
              <a:xfrm>
                <a:off x="7000892" y="2428646"/>
                <a:ext cx="1643074" cy="35713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Rectangle 35"/>
              <p:cNvSpPr/>
              <p:nvPr/>
            </p:nvSpPr>
            <p:spPr>
              <a:xfrm>
                <a:off x="8429652" y="2214366"/>
                <a:ext cx="214314" cy="2142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2" name="Rectangle 48"/>
            <p:cNvSpPr>
              <a:spLocks noChangeArrowheads="1"/>
            </p:cNvSpPr>
            <p:nvPr/>
          </p:nvSpPr>
          <p:spPr bwMode="auto">
            <a:xfrm>
              <a:off x="7324672" y="2786064"/>
              <a:ext cx="1012639" cy="335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a:solidFill>
                    <a:schemeClr val="bg1"/>
                  </a:solidFill>
                  <a:latin typeface="+mn-lt"/>
                  <a:cs typeface="Open Sans" pitchFamily="34" charset="0"/>
                </a:rPr>
                <a:t>Text Here</a:t>
              </a:r>
            </a:p>
          </p:txBody>
        </p:sp>
        <p:sp>
          <p:nvSpPr>
            <p:cNvPr id="33" name="Rectangle 32"/>
            <p:cNvSpPr/>
            <p:nvPr/>
          </p:nvSpPr>
          <p:spPr>
            <a:xfrm>
              <a:off x="7000891" y="1357304"/>
              <a:ext cx="1643074" cy="1202942"/>
            </a:xfrm>
            <a:prstGeom prst="rect">
              <a:avLst/>
            </a:prstGeom>
          </p:spPr>
          <p:txBody>
            <a:bodyPr wrap="square">
              <a:spAutoFit/>
            </a:bodyPr>
            <a:lstStyle/>
            <a:p>
              <a:pPr fontAlgn="auto">
                <a:spcBef>
                  <a:spcPts val="0"/>
                </a:spcBef>
                <a:spcAft>
                  <a:spcPts val="0"/>
                </a:spcAft>
                <a:defRPr/>
              </a:pPr>
              <a:r>
                <a:rPr lang="ms-MY" sz="1000" dirty="0">
                  <a:latin typeface="+mn-lt"/>
                  <a:ea typeface="Open Sans Light" pitchFamily="34" charset="0"/>
                  <a:cs typeface="Open Sans Light" pitchFamily="34" charset="0"/>
                </a:rPr>
                <a:t>consectetur adipiscing elit. Lorem ipsum dolor sit ametelit. Lorem ipsum amet, , consectetur adipiscing elit. Praesent sodales odio sit amet odio tristique quis tempus odio Lorem ipsum dolor sit</a:t>
              </a:r>
              <a:endParaRPr lang="id-ID" sz="1000" dirty="0">
                <a:latin typeface="+mn-lt"/>
                <a:ea typeface="Open Sans Light" pitchFamily="34" charset="0"/>
                <a:cs typeface="Open Sans Light" pitchFamily="34" charset="0"/>
              </a:endParaRPr>
            </a:p>
          </p:txBody>
        </p:sp>
      </p:grpSp>
      <p:grpSp>
        <p:nvGrpSpPr>
          <p:cNvPr id="37" name="Group 67"/>
          <p:cNvGrpSpPr>
            <a:grpSpLocks/>
          </p:cNvGrpSpPr>
          <p:nvPr/>
        </p:nvGrpSpPr>
        <p:grpSpPr bwMode="auto">
          <a:xfrm>
            <a:off x="392907" y="1988980"/>
            <a:ext cx="1885950" cy="1964254"/>
            <a:chOff x="357158" y="1357304"/>
            <a:chExt cx="1714512" cy="1785950"/>
          </a:xfrm>
        </p:grpSpPr>
        <p:grpSp>
          <p:nvGrpSpPr>
            <p:cNvPr id="38" name="Group 43"/>
            <p:cNvGrpSpPr>
              <a:grpSpLocks/>
            </p:cNvGrpSpPr>
            <p:nvPr/>
          </p:nvGrpSpPr>
          <p:grpSpPr bwMode="auto">
            <a:xfrm>
              <a:off x="428596" y="2571750"/>
              <a:ext cx="1643074" cy="571504"/>
              <a:chOff x="428596" y="2214560"/>
              <a:chExt cx="1643074" cy="571504"/>
            </a:xfrm>
          </p:grpSpPr>
          <p:sp>
            <p:nvSpPr>
              <p:cNvPr id="42" name="Rectangle 41"/>
              <p:cNvSpPr/>
              <p:nvPr/>
            </p:nvSpPr>
            <p:spPr>
              <a:xfrm>
                <a:off x="428596" y="2429076"/>
                <a:ext cx="1643074" cy="3572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Rectangle 42"/>
              <p:cNvSpPr/>
              <p:nvPr/>
            </p:nvSpPr>
            <p:spPr>
              <a:xfrm>
                <a:off x="1857356" y="2214731"/>
                <a:ext cx="214314" cy="2143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9" name="Rectangle 44"/>
            <p:cNvSpPr>
              <a:spLocks noChangeArrowheads="1"/>
            </p:cNvSpPr>
            <p:nvPr/>
          </p:nvSpPr>
          <p:spPr bwMode="auto">
            <a:xfrm>
              <a:off x="752375" y="2786064"/>
              <a:ext cx="1012639" cy="335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dirty="0">
                  <a:solidFill>
                    <a:schemeClr val="bg1"/>
                  </a:solidFill>
                  <a:latin typeface="+mn-lt"/>
                  <a:cs typeface="Open Sans" pitchFamily="34" charset="0"/>
                </a:rPr>
                <a:t>Text Here</a:t>
              </a:r>
            </a:p>
          </p:txBody>
        </p:sp>
        <p:sp>
          <p:nvSpPr>
            <p:cNvPr id="40" name="Rectangle 39"/>
            <p:cNvSpPr/>
            <p:nvPr/>
          </p:nvSpPr>
          <p:spPr>
            <a:xfrm>
              <a:off x="357158" y="1357304"/>
              <a:ext cx="1714512" cy="1063386"/>
            </a:xfrm>
            <a:prstGeom prst="rect">
              <a:avLst/>
            </a:prstGeom>
          </p:spPr>
          <p:txBody>
            <a:bodyPr wrap="square">
              <a:spAutoFit/>
            </a:bodyPr>
            <a:lstStyle/>
            <a:p>
              <a:pPr fontAlgn="auto">
                <a:spcBef>
                  <a:spcPts val="0"/>
                </a:spcBef>
                <a:spcAft>
                  <a:spcPts val="0"/>
                </a:spcAft>
                <a:defRPr/>
              </a:pPr>
              <a:r>
                <a:rPr lang="ms-MY" sz="1000" dirty="0">
                  <a:latin typeface="+mn-lt"/>
                  <a:ea typeface="Open Sans Light" pitchFamily="34" charset="0"/>
                  <a:cs typeface="Open Sans Light" pitchFamily="34" charset="0"/>
                </a:rPr>
                <a:t>consectetur adipiscing elit. Lorem ipsum dolor sit ametelit. Lorem ipsum amet, , consectetur adipiscing elit. Praesent sodales odio sit amet odio tristique quis tempus odio Lorem ipsum dolor sit</a:t>
              </a:r>
              <a:endParaRPr lang="id-ID" sz="1000" dirty="0">
                <a:latin typeface="+mn-lt"/>
                <a:ea typeface="Open Sans Light" pitchFamily="34" charset="0"/>
                <a:cs typeface="Open Sans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607" y="4346416"/>
            <a:ext cx="576000" cy="57600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7803" y="2608702"/>
            <a:ext cx="576000" cy="576000"/>
          </a:xfrm>
          <a:prstGeom prst="rect">
            <a:avLst/>
          </a:prstGeom>
        </p:spPr>
      </p:pic>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01908" y="4346416"/>
            <a:ext cx="576000" cy="576000"/>
          </a:xfrm>
          <a:prstGeom prst="rect">
            <a:avLst/>
          </a:prstGeom>
        </p:spPr>
      </p:pic>
      <p:pic>
        <p:nvPicPr>
          <p:cNvPr id="45" name="Picture 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9279" y="2608702"/>
            <a:ext cx="576000" cy="576000"/>
          </a:xfrm>
          <a:prstGeom prst="rect">
            <a:avLst/>
          </a:prstGeom>
        </p:spPr>
      </p:pic>
      <p:pic>
        <p:nvPicPr>
          <p:cNvPr id="46" name="Picture 4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26066" y="4346416"/>
            <a:ext cx="576000" cy="576000"/>
          </a:xfrm>
          <a:prstGeom prst="rect">
            <a:avLst/>
          </a:prstGeom>
        </p:spPr>
      </p:pic>
    </p:spTree>
    <p:custDataLst>
      <p:tags r:id="rId1"/>
    </p:custDataLst>
    <p:extLst>
      <p:ext uri="{BB962C8B-B14F-4D97-AF65-F5344CB8AC3E}">
        <p14:creationId xmlns:p14="http://schemas.microsoft.com/office/powerpoint/2010/main" val="578931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sp>
        <p:nvSpPr>
          <p:cNvPr id="6" name="Freeform 6"/>
          <p:cNvSpPr>
            <a:spLocks/>
          </p:cNvSpPr>
          <p:nvPr/>
        </p:nvSpPr>
        <p:spPr bwMode="auto">
          <a:xfrm>
            <a:off x="422776" y="1617027"/>
            <a:ext cx="1606550" cy="1489552"/>
          </a:xfrm>
          <a:custGeom>
            <a:avLst/>
            <a:gdLst/>
            <a:ahLst/>
            <a:cxnLst>
              <a:cxn ang="0">
                <a:pos x="0" y="0"/>
              </a:cxn>
              <a:cxn ang="0">
                <a:pos x="0" y="725"/>
              </a:cxn>
              <a:cxn ang="0">
                <a:pos x="859" y="1217"/>
              </a:cxn>
              <a:cxn ang="0">
                <a:pos x="859" y="739"/>
              </a:cxn>
              <a:cxn ang="0">
                <a:pos x="0" y="0"/>
              </a:cxn>
            </a:cxnLst>
            <a:rect l="0" t="0" r="r" b="b"/>
            <a:pathLst>
              <a:path w="859" h="1217">
                <a:moveTo>
                  <a:pt x="0" y="0"/>
                </a:moveTo>
                <a:lnTo>
                  <a:pt x="0" y="725"/>
                </a:lnTo>
                <a:lnTo>
                  <a:pt x="859" y="1217"/>
                </a:lnTo>
                <a:lnTo>
                  <a:pt x="859" y="739"/>
                </a:lnTo>
                <a:lnTo>
                  <a:pt x="0" y="0"/>
                </a:lnTo>
                <a:close/>
              </a:path>
            </a:pathLst>
          </a:custGeom>
          <a:solidFill>
            <a:schemeClr val="accent1">
              <a:lumMod val="60000"/>
              <a:lumOff val="40000"/>
            </a:schemeClr>
          </a:solidFill>
          <a:ln w="9525">
            <a:noFill/>
            <a:round/>
            <a:headEnd/>
            <a:tailEnd/>
          </a:ln>
        </p:spPr>
        <p:txBody>
          <a:bodyPr lIns="100584" tIns="50292" rIns="100584" bIns="50292"/>
          <a:lstStyle/>
          <a:p>
            <a:pPr fontAlgn="auto">
              <a:spcBef>
                <a:spcPts val="0"/>
              </a:spcBef>
              <a:spcAft>
                <a:spcPts val="0"/>
              </a:spcAft>
              <a:defRPr/>
            </a:pPr>
            <a:endParaRPr lang="en-US">
              <a:latin typeface="+mj-lt"/>
              <a:cs typeface="+mn-cs"/>
            </a:endParaRPr>
          </a:p>
        </p:txBody>
      </p:sp>
      <p:sp>
        <p:nvSpPr>
          <p:cNvPr id="7" name="Freeform 8"/>
          <p:cNvSpPr>
            <a:spLocks/>
          </p:cNvSpPr>
          <p:nvPr/>
        </p:nvSpPr>
        <p:spPr bwMode="auto">
          <a:xfrm>
            <a:off x="422776" y="2498884"/>
            <a:ext cx="1606550" cy="1185703"/>
          </a:xfrm>
          <a:custGeom>
            <a:avLst/>
            <a:gdLst/>
            <a:ahLst/>
            <a:cxnLst>
              <a:cxn ang="0">
                <a:pos x="0" y="0"/>
              </a:cxn>
              <a:cxn ang="0">
                <a:pos x="0" y="722"/>
              </a:cxn>
              <a:cxn ang="0">
                <a:pos x="859" y="969"/>
              </a:cxn>
              <a:cxn ang="0">
                <a:pos x="859" y="492"/>
              </a:cxn>
              <a:cxn ang="0">
                <a:pos x="0" y="0"/>
              </a:cxn>
            </a:cxnLst>
            <a:rect l="0" t="0" r="r" b="b"/>
            <a:pathLst>
              <a:path w="859" h="969">
                <a:moveTo>
                  <a:pt x="0" y="0"/>
                </a:moveTo>
                <a:lnTo>
                  <a:pt x="0" y="722"/>
                </a:lnTo>
                <a:lnTo>
                  <a:pt x="859" y="969"/>
                </a:lnTo>
                <a:lnTo>
                  <a:pt x="859" y="492"/>
                </a:lnTo>
                <a:lnTo>
                  <a:pt x="0" y="0"/>
                </a:lnTo>
                <a:close/>
              </a:path>
            </a:pathLst>
          </a:custGeom>
          <a:solidFill>
            <a:schemeClr val="accent2">
              <a:lumMod val="60000"/>
              <a:lumOff val="40000"/>
            </a:schemeClr>
          </a:solidFill>
          <a:ln w="9525">
            <a:noFill/>
            <a:round/>
            <a:headEnd/>
            <a:tailEnd/>
          </a:ln>
        </p:spPr>
        <p:txBody>
          <a:bodyPr lIns="100584" tIns="50292" rIns="100584" bIns="50292"/>
          <a:lstStyle/>
          <a:p>
            <a:pPr fontAlgn="auto">
              <a:spcBef>
                <a:spcPts val="0"/>
              </a:spcBef>
              <a:spcAft>
                <a:spcPts val="0"/>
              </a:spcAft>
              <a:defRPr/>
            </a:pPr>
            <a:endParaRPr lang="en-US">
              <a:latin typeface="+mj-lt"/>
              <a:cs typeface="+mn-cs"/>
            </a:endParaRPr>
          </a:p>
        </p:txBody>
      </p:sp>
      <p:sp>
        <p:nvSpPr>
          <p:cNvPr id="8" name="Freeform 10"/>
          <p:cNvSpPr>
            <a:spLocks/>
          </p:cNvSpPr>
          <p:nvPr/>
        </p:nvSpPr>
        <p:spPr bwMode="auto">
          <a:xfrm>
            <a:off x="422776" y="3375502"/>
            <a:ext cx="1606550" cy="881856"/>
          </a:xfrm>
          <a:custGeom>
            <a:avLst/>
            <a:gdLst/>
            <a:ahLst/>
            <a:cxnLst>
              <a:cxn ang="0">
                <a:pos x="0" y="0"/>
              </a:cxn>
              <a:cxn ang="0">
                <a:pos x="0" y="723"/>
              </a:cxn>
              <a:cxn ang="0">
                <a:pos x="859" y="723"/>
              </a:cxn>
              <a:cxn ang="0">
                <a:pos x="859" y="247"/>
              </a:cxn>
              <a:cxn ang="0">
                <a:pos x="0" y="0"/>
              </a:cxn>
            </a:cxnLst>
            <a:rect l="0" t="0" r="r" b="b"/>
            <a:pathLst>
              <a:path w="859" h="723">
                <a:moveTo>
                  <a:pt x="0" y="0"/>
                </a:moveTo>
                <a:lnTo>
                  <a:pt x="0" y="723"/>
                </a:lnTo>
                <a:lnTo>
                  <a:pt x="859" y="723"/>
                </a:lnTo>
                <a:lnTo>
                  <a:pt x="859" y="247"/>
                </a:lnTo>
                <a:lnTo>
                  <a:pt x="0" y="0"/>
                </a:lnTo>
                <a:close/>
              </a:path>
            </a:pathLst>
          </a:custGeom>
          <a:solidFill>
            <a:schemeClr val="accent3">
              <a:lumMod val="60000"/>
              <a:lumOff val="40000"/>
            </a:schemeClr>
          </a:solidFill>
          <a:ln w="9525">
            <a:noFill/>
            <a:round/>
            <a:headEnd/>
            <a:tailEnd/>
          </a:ln>
        </p:spPr>
        <p:txBody>
          <a:bodyPr lIns="100584" tIns="50292" rIns="100584" bIns="50292"/>
          <a:lstStyle/>
          <a:p>
            <a:pPr fontAlgn="auto">
              <a:spcBef>
                <a:spcPts val="0"/>
              </a:spcBef>
              <a:spcAft>
                <a:spcPts val="0"/>
              </a:spcAft>
              <a:defRPr/>
            </a:pPr>
            <a:endParaRPr lang="en-US">
              <a:latin typeface="+mj-lt"/>
              <a:cs typeface="+mn-cs"/>
            </a:endParaRPr>
          </a:p>
        </p:txBody>
      </p:sp>
      <p:sp>
        <p:nvSpPr>
          <p:cNvPr id="9" name="Freeform 12"/>
          <p:cNvSpPr>
            <a:spLocks/>
          </p:cNvSpPr>
          <p:nvPr/>
        </p:nvSpPr>
        <p:spPr bwMode="auto">
          <a:xfrm>
            <a:off x="422776" y="4257358"/>
            <a:ext cx="1606550" cy="885348"/>
          </a:xfrm>
          <a:custGeom>
            <a:avLst/>
            <a:gdLst/>
            <a:ahLst/>
            <a:cxnLst>
              <a:cxn ang="0">
                <a:pos x="0" y="0"/>
              </a:cxn>
              <a:cxn ang="0">
                <a:pos x="0" y="725"/>
              </a:cxn>
              <a:cxn ang="0">
                <a:pos x="859" y="479"/>
              </a:cxn>
              <a:cxn ang="0">
                <a:pos x="859" y="0"/>
              </a:cxn>
              <a:cxn ang="0">
                <a:pos x="0" y="0"/>
              </a:cxn>
            </a:cxnLst>
            <a:rect l="0" t="0" r="r" b="b"/>
            <a:pathLst>
              <a:path w="859" h="725">
                <a:moveTo>
                  <a:pt x="0" y="0"/>
                </a:moveTo>
                <a:lnTo>
                  <a:pt x="0" y="725"/>
                </a:lnTo>
                <a:lnTo>
                  <a:pt x="859" y="479"/>
                </a:lnTo>
                <a:lnTo>
                  <a:pt x="859" y="0"/>
                </a:lnTo>
                <a:lnTo>
                  <a:pt x="0" y="0"/>
                </a:lnTo>
                <a:close/>
              </a:path>
            </a:pathLst>
          </a:custGeom>
          <a:solidFill>
            <a:schemeClr val="accent4">
              <a:lumMod val="60000"/>
              <a:lumOff val="40000"/>
              <a:alpha val="60000"/>
            </a:schemeClr>
          </a:solidFill>
          <a:ln w="9525">
            <a:noFill/>
            <a:round/>
            <a:headEnd/>
            <a:tailEnd/>
          </a:ln>
        </p:spPr>
        <p:txBody>
          <a:bodyPr lIns="100584" tIns="50292" rIns="100584" bIns="50292"/>
          <a:lstStyle/>
          <a:p>
            <a:pPr fontAlgn="auto">
              <a:spcBef>
                <a:spcPts val="0"/>
              </a:spcBef>
              <a:spcAft>
                <a:spcPts val="0"/>
              </a:spcAft>
              <a:defRPr/>
            </a:pPr>
            <a:endParaRPr lang="en-US">
              <a:latin typeface="+mj-lt"/>
              <a:cs typeface="+mn-cs"/>
            </a:endParaRPr>
          </a:p>
        </p:txBody>
      </p:sp>
      <p:sp>
        <p:nvSpPr>
          <p:cNvPr id="10" name="Freeform 14"/>
          <p:cNvSpPr>
            <a:spLocks/>
          </p:cNvSpPr>
          <p:nvPr/>
        </p:nvSpPr>
        <p:spPr bwMode="auto">
          <a:xfrm>
            <a:off x="422776" y="4840605"/>
            <a:ext cx="1606550" cy="1185703"/>
          </a:xfrm>
          <a:custGeom>
            <a:avLst/>
            <a:gdLst/>
            <a:ahLst/>
            <a:cxnLst>
              <a:cxn ang="0">
                <a:pos x="0" y="246"/>
              </a:cxn>
              <a:cxn ang="0">
                <a:pos x="0" y="969"/>
              </a:cxn>
              <a:cxn ang="0">
                <a:pos x="859" y="476"/>
              </a:cxn>
              <a:cxn ang="0">
                <a:pos x="859" y="0"/>
              </a:cxn>
              <a:cxn ang="0">
                <a:pos x="0" y="246"/>
              </a:cxn>
            </a:cxnLst>
            <a:rect l="0" t="0" r="r" b="b"/>
            <a:pathLst>
              <a:path w="859" h="969">
                <a:moveTo>
                  <a:pt x="0" y="246"/>
                </a:moveTo>
                <a:lnTo>
                  <a:pt x="0" y="969"/>
                </a:lnTo>
                <a:lnTo>
                  <a:pt x="859" y="476"/>
                </a:lnTo>
                <a:lnTo>
                  <a:pt x="859" y="0"/>
                </a:lnTo>
                <a:lnTo>
                  <a:pt x="0" y="246"/>
                </a:lnTo>
                <a:close/>
              </a:path>
            </a:pathLst>
          </a:custGeom>
          <a:solidFill>
            <a:schemeClr val="accent5">
              <a:lumMod val="60000"/>
              <a:lumOff val="40000"/>
            </a:schemeClr>
          </a:solidFill>
          <a:ln w="9525">
            <a:noFill/>
            <a:round/>
            <a:headEnd/>
            <a:tailEnd/>
          </a:ln>
        </p:spPr>
        <p:txBody>
          <a:bodyPr lIns="100584" tIns="50292" rIns="100584" bIns="50292"/>
          <a:lstStyle/>
          <a:p>
            <a:pPr fontAlgn="auto">
              <a:spcBef>
                <a:spcPts val="0"/>
              </a:spcBef>
              <a:spcAft>
                <a:spcPts val="0"/>
              </a:spcAft>
              <a:defRPr/>
            </a:pPr>
            <a:endParaRPr lang="en-US">
              <a:latin typeface="+mj-lt"/>
              <a:cs typeface="+mn-cs"/>
            </a:endParaRPr>
          </a:p>
        </p:txBody>
      </p:sp>
      <p:grpSp>
        <p:nvGrpSpPr>
          <p:cNvPr id="11" name="Group 49"/>
          <p:cNvGrpSpPr>
            <a:grpSpLocks/>
          </p:cNvGrpSpPr>
          <p:nvPr/>
        </p:nvGrpSpPr>
        <p:grpSpPr bwMode="auto">
          <a:xfrm>
            <a:off x="2029326" y="2481422"/>
            <a:ext cx="5528009" cy="625158"/>
            <a:chOff x="1461290" y="1785932"/>
            <a:chExt cx="5396726" cy="568527"/>
          </a:xfrm>
        </p:grpSpPr>
        <p:sp>
          <p:nvSpPr>
            <p:cNvPr id="12" name="Rectangle 11"/>
            <p:cNvSpPr/>
            <p:nvPr/>
          </p:nvSpPr>
          <p:spPr>
            <a:xfrm>
              <a:off x="3929499" y="1785932"/>
              <a:ext cx="2928517" cy="508011"/>
            </a:xfrm>
            <a:prstGeom prst="rect">
              <a:avLst/>
            </a:prstGeom>
          </p:spPr>
          <p:txBody>
            <a:bodyPr>
              <a:spAutoFit/>
            </a:bodyPr>
            <a:lstStyle/>
            <a:p>
              <a:pPr fontAlgn="auto">
                <a:spcBef>
                  <a:spcPts val="0"/>
                </a:spcBef>
                <a:spcAft>
                  <a:spcPts val="0"/>
                </a:spcAft>
                <a:defRPr/>
              </a:pPr>
              <a:r>
                <a:rPr lang="ms-MY" sz="10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nvGrpSpPr>
            <p:cNvPr id="13" name="Group 47"/>
            <p:cNvGrpSpPr>
              <a:grpSpLocks/>
            </p:cNvGrpSpPr>
            <p:nvPr/>
          </p:nvGrpSpPr>
          <p:grpSpPr bwMode="auto">
            <a:xfrm>
              <a:off x="1461290" y="1824496"/>
              <a:ext cx="2396330" cy="529963"/>
              <a:chOff x="1461290" y="1824496"/>
              <a:chExt cx="2396330" cy="529963"/>
            </a:xfrm>
          </p:grpSpPr>
          <p:sp>
            <p:nvSpPr>
              <p:cNvPr id="14" name="Rectangle 13"/>
              <p:cNvSpPr/>
              <p:nvPr/>
            </p:nvSpPr>
            <p:spPr>
              <a:xfrm>
                <a:off x="1461290" y="1824046"/>
                <a:ext cx="2396781" cy="530413"/>
              </a:xfrm>
              <a:prstGeom prst="rect">
                <a:avLst/>
              </a:prstGeom>
              <a:solidFill>
                <a:srgbClr val="4D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5" name="Group 38"/>
              <p:cNvGrpSpPr>
                <a:grpSpLocks/>
              </p:cNvGrpSpPr>
              <p:nvPr/>
            </p:nvGrpSpPr>
            <p:grpSpPr bwMode="auto">
              <a:xfrm>
                <a:off x="1857356" y="1857370"/>
                <a:ext cx="1857388" cy="461665"/>
                <a:chOff x="1857356" y="1857370"/>
                <a:chExt cx="1857388" cy="461665"/>
              </a:xfrm>
            </p:grpSpPr>
            <p:sp>
              <p:nvSpPr>
                <p:cNvPr id="16" name="Rectangle 23"/>
                <p:cNvSpPr>
                  <a:spLocks noChangeArrowheads="1"/>
                </p:cNvSpPr>
                <p:nvPr/>
              </p:nvSpPr>
              <p:spPr bwMode="auto">
                <a:xfrm>
                  <a:off x="2428860" y="1928808"/>
                  <a:ext cx="1285884" cy="265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a:solidFill>
                        <a:schemeClr val="bg1"/>
                      </a:solidFill>
                      <a:latin typeface="+mn-lt"/>
                      <a:cs typeface="Open Sans" pitchFamily="34" charset="0"/>
                    </a:rPr>
                    <a:t>Ideal Member</a:t>
                  </a:r>
                  <a:endParaRPr lang="en-US" altLang="en-US" sz="1300">
                    <a:solidFill>
                      <a:schemeClr val="bg1"/>
                    </a:solidFill>
                    <a:latin typeface="+mn-lt"/>
                    <a:cs typeface="Open Sans Light" pitchFamily="34" charset="0"/>
                  </a:endParaRPr>
                </a:p>
              </p:txBody>
            </p:sp>
            <p:sp>
              <p:nvSpPr>
                <p:cNvPr id="17" name="Rectangle 29"/>
                <p:cNvSpPr>
                  <a:spLocks noChangeArrowheads="1"/>
                </p:cNvSpPr>
                <p:nvPr/>
              </p:nvSpPr>
              <p:spPr bwMode="auto">
                <a:xfrm>
                  <a:off x="1857356" y="1857370"/>
                  <a:ext cx="5715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2600" b="1">
                      <a:solidFill>
                        <a:schemeClr val="bg1"/>
                      </a:solidFill>
                      <a:latin typeface="+mn-lt"/>
                      <a:cs typeface="Open Sans" pitchFamily="34" charset="0"/>
                    </a:rPr>
                    <a:t>01</a:t>
                  </a:r>
                  <a:endParaRPr lang="en-US" altLang="en-US" sz="2600" b="1">
                    <a:solidFill>
                      <a:schemeClr val="bg1"/>
                    </a:solidFill>
                    <a:latin typeface="+mn-lt"/>
                    <a:cs typeface="Open Sans Light" pitchFamily="34" charset="0"/>
                  </a:endParaRPr>
                </a:p>
              </p:txBody>
            </p:sp>
          </p:grpSp>
        </p:grpSp>
      </p:grpSp>
      <p:grpSp>
        <p:nvGrpSpPr>
          <p:cNvPr id="18" name="Group 50"/>
          <p:cNvGrpSpPr>
            <a:grpSpLocks/>
          </p:cNvGrpSpPr>
          <p:nvPr/>
        </p:nvGrpSpPr>
        <p:grpSpPr bwMode="auto">
          <a:xfrm>
            <a:off x="2029326" y="3096102"/>
            <a:ext cx="5966998" cy="583248"/>
            <a:chOff x="1461290" y="2344453"/>
            <a:chExt cx="5825354" cy="529963"/>
          </a:xfrm>
        </p:grpSpPr>
        <p:sp>
          <p:nvSpPr>
            <p:cNvPr id="19" name="Rectangle 18"/>
            <p:cNvSpPr/>
            <p:nvPr/>
          </p:nvSpPr>
          <p:spPr>
            <a:xfrm>
              <a:off x="4358095" y="2357147"/>
              <a:ext cx="2928549" cy="507580"/>
            </a:xfrm>
            <a:prstGeom prst="rect">
              <a:avLst/>
            </a:prstGeom>
          </p:spPr>
          <p:txBody>
            <a:bodyPr>
              <a:spAutoFit/>
            </a:bodyPr>
            <a:lstStyle/>
            <a:p>
              <a:pPr fontAlgn="auto">
                <a:spcBef>
                  <a:spcPts val="0"/>
                </a:spcBef>
                <a:spcAft>
                  <a:spcPts val="0"/>
                </a:spcAft>
                <a:defRPr/>
              </a:pPr>
              <a:r>
                <a:rPr lang="ms-MY" sz="10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nvGrpSpPr>
            <p:cNvPr id="20" name="Group 46"/>
            <p:cNvGrpSpPr>
              <a:grpSpLocks/>
            </p:cNvGrpSpPr>
            <p:nvPr/>
          </p:nvGrpSpPr>
          <p:grpSpPr bwMode="auto">
            <a:xfrm>
              <a:off x="1461290" y="2344453"/>
              <a:ext cx="2824958" cy="529963"/>
              <a:chOff x="1461290" y="2344453"/>
              <a:chExt cx="2824958" cy="529963"/>
            </a:xfrm>
          </p:grpSpPr>
          <p:sp>
            <p:nvSpPr>
              <p:cNvPr id="21" name="Rectangle 20"/>
              <p:cNvSpPr/>
              <p:nvPr/>
            </p:nvSpPr>
            <p:spPr>
              <a:xfrm>
                <a:off x="1461290" y="2344453"/>
                <a:ext cx="2825376" cy="529963"/>
              </a:xfrm>
              <a:prstGeom prst="rect">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nvGrpSpPr>
              <p:cNvPr id="22" name="Group 39"/>
              <p:cNvGrpSpPr>
                <a:grpSpLocks/>
              </p:cNvGrpSpPr>
              <p:nvPr/>
            </p:nvGrpSpPr>
            <p:grpSpPr bwMode="auto">
              <a:xfrm>
                <a:off x="2285984" y="2357436"/>
                <a:ext cx="1857388" cy="461665"/>
                <a:chOff x="2285984" y="2357436"/>
                <a:chExt cx="1857388" cy="461665"/>
              </a:xfrm>
            </p:grpSpPr>
            <p:sp>
              <p:nvSpPr>
                <p:cNvPr id="23" name="Rectangle 24"/>
                <p:cNvSpPr>
                  <a:spLocks noChangeArrowheads="1"/>
                </p:cNvSpPr>
                <p:nvPr/>
              </p:nvSpPr>
              <p:spPr bwMode="auto">
                <a:xfrm>
                  <a:off x="2857488" y="2500312"/>
                  <a:ext cx="1285884" cy="265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a:solidFill>
                        <a:schemeClr val="bg1"/>
                      </a:solidFill>
                      <a:latin typeface="+mn-lt"/>
                      <a:cs typeface="Open Sans" pitchFamily="34" charset="0"/>
                    </a:rPr>
                    <a:t>Ideal Member</a:t>
                  </a:r>
                  <a:endParaRPr lang="en-US" altLang="en-US" sz="1300">
                    <a:solidFill>
                      <a:schemeClr val="bg1"/>
                    </a:solidFill>
                    <a:latin typeface="+mn-lt"/>
                    <a:cs typeface="Open Sans Light" pitchFamily="34" charset="0"/>
                  </a:endParaRPr>
                </a:p>
              </p:txBody>
            </p:sp>
            <p:sp>
              <p:nvSpPr>
                <p:cNvPr id="24" name="Rectangle 34"/>
                <p:cNvSpPr>
                  <a:spLocks noChangeArrowheads="1"/>
                </p:cNvSpPr>
                <p:nvPr/>
              </p:nvSpPr>
              <p:spPr bwMode="auto">
                <a:xfrm>
                  <a:off x="2285984" y="2357436"/>
                  <a:ext cx="5715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2600" b="1" dirty="0">
                      <a:solidFill>
                        <a:schemeClr val="bg1"/>
                      </a:solidFill>
                      <a:latin typeface="+mn-lt"/>
                      <a:cs typeface="Open Sans" pitchFamily="34" charset="0"/>
                    </a:rPr>
                    <a:t>02</a:t>
                  </a:r>
                  <a:endParaRPr lang="en-US" altLang="en-US" sz="2600" b="1" dirty="0">
                    <a:solidFill>
                      <a:schemeClr val="bg1"/>
                    </a:solidFill>
                    <a:latin typeface="+mn-lt"/>
                    <a:cs typeface="Open Sans Light" pitchFamily="34" charset="0"/>
                  </a:endParaRPr>
                </a:p>
              </p:txBody>
            </p:sp>
          </p:grpSp>
        </p:grpSp>
      </p:grpSp>
      <p:grpSp>
        <p:nvGrpSpPr>
          <p:cNvPr id="25" name="Group 51"/>
          <p:cNvGrpSpPr>
            <a:grpSpLocks/>
          </p:cNvGrpSpPr>
          <p:nvPr/>
        </p:nvGrpSpPr>
        <p:grpSpPr bwMode="auto">
          <a:xfrm>
            <a:off x="2029327" y="3660140"/>
            <a:ext cx="6479152" cy="600710"/>
            <a:chOff x="1461290" y="2857502"/>
            <a:chExt cx="6325420" cy="545700"/>
          </a:xfrm>
        </p:grpSpPr>
        <p:sp>
          <p:nvSpPr>
            <p:cNvPr id="26" name="Rectangle 25"/>
            <p:cNvSpPr/>
            <p:nvPr/>
          </p:nvSpPr>
          <p:spPr>
            <a:xfrm>
              <a:off x="4858128" y="2857502"/>
              <a:ext cx="2928582" cy="507459"/>
            </a:xfrm>
            <a:prstGeom prst="rect">
              <a:avLst/>
            </a:prstGeom>
          </p:spPr>
          <p:txBody>
            <a:bodyPr>
              <a:spAutoFit/>
            </a:bodyPr>
            <a:lstStyle/>
            <a:p>
              <a:pPr fontAlgn="auto">
                <a:spcBef>
                  <a:spcPts val="0"/>
                </a:spcBef>
                <a:spcAft>
                  <a:spcPts val="0"/>
                </a:spcAft>
                <a:defRPr/>
              </a:pPr>
              <a:r>
                <a:rPr lang="ms-MY" sz="10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nvGrpSpPr>
            <p:cNvPr id="27" name="Group 45"/>
            <p:cNvGrpSpPr>
              <a:grpSpLocks/>
            </p:cNvGrpSpPr>
            <p:nvPr/>
          </p:nvGrpSpPr>
          <p:grpSpPr bwMode="auto">
            <a:xfrm>
              <a:off x="1461290" y="2873239"/>
              <a:ext cx="3325024" cy="529963"/>
              <a:chOff x="1461290" y="2873239"/>
              <a:chExt cx="3325024" cy="529963"/>
            </a:xfrm>
          </p:grpSpPr>
          <p:sp>
            <p:nvSpPr>
              <p:cNvPr id="28" name="Rectangle 27"/>
              <p:cNvSpPr/>
              <p:nvPr/>
            </p:nvSpPr>
            <p:spPr>
              <a:xfrm>
                <a:off x="1461290" y="2873365"/>
                <a:ext cx="3325409" cy="529837"/>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9" name="Group 40"/>
              <p:cNvGrpSpPr>
                <a:grpSpLocks/>
              </p:cNvGrpSpPr>
              <p:nvPr/>
            </p:nvGrpSpPr>
            <p:grpSpPr bwMode="auto">
              <a:xfrm>
                <a:off x="2807732" y="2910954"/>
                <a:ext cx="1835706" cy="461665"/>
                <a:chOff x="2807732" y="2910954"/>
                <a:chExt cx="1835706" cy="461665"/>
              </a:xfrm>
            </p:grpSpPr>
            <p:sp>
              <p:nvSpPr>
                <p:cNvPr id="30" name="Rectangle 25"/>
                <p:cNvSpPr>
                  <a:spLocks noChangeArrowheads="1"/>
                </p:cNvSpPr>
                <p:nvPr/>
              </p:nvSpPr>
              <p:spPr bwMode="auto">
                <a:xfrm>
                  <a:off x="3357554" y="3000378"/>
                  <a:ext cx="1285884" cy="26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a:solidFill>
                        <a:schemeClr val="bg1"/>
                      </a:solidFill>
                      <a:latin typeface="+mn-lt"/>
                      <a:cs typeface="Open Sans" pitchFamily="34" charset="0"/>
                    </a:rPr>
                    <a:t>Ideal Member</a:t>
                  </a:r>
                  <a:endParaRPr lang="en-US" altLang="en-US" sz="1300">
                    <a:solidFill>
                      <a:schemeClr val="bg1"/>
                    </a:solidFill>
                    <a:latin typeface="+mn-lt"/>
                    <a:cs typeface="Open Sans Light" pitchFamily="34" charset="0"/>
                  </a:endParaRPr>
                </a:p>
              </p:txBody>
            </p:sp>
            <p:sp>
              <p:nvSpPr>
                <p:cNvPr id="31" name="Rectangle 35"/>
                <p:cNvSpPr>
                  <a:spLocks noChangeArrowheads="1"/>
                </p:cNvSpPr>
                <p:nvPr/>
              </p:nvSpPr>
              <p:spPr bwMode="auto">
                <a:xfrm>
                  <a:off x="2807732" y="2910954"/>
                  <a:ext cx="5715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2600" b="1">
                      <a:solidFill>
                        <a:schemeClr val="bg1"/>
                      </a:solidFill>
                      <a:latin typeface="+mn-lt"/>
                      <a:cs typeface="Open Sans" pitchFamily="34" charset="0"/>
                    </a:rPr>
                    <a:t>03</a:t>
                  </a:r>
                  <a:endParaRPr lang="en-US" altLang="en-US" sz="2600" b="1">
                    <a:solidFill>
                      <a:schemeClr val="bg1"/>
                    </a:solidFill>
                    <a:latin typeface="+mn-lt"/>
                    <a:cs typeface="Open Sans Light" pitchFamily="34" charset="0"/>
                  </a:endParaRPr>
                </a:p>
              </p:txBody>
            </p:sp>
          </p:grpSp>
        </p:grpSp>
      </p:grpSp>
      <p:grpSp>
        <p:nvGrpSpPr>
          <p:cNvPr id="32" name="Group 52"/>
          <p:cNvGrpSpPr>
            <a:grpSpLocks/>
          </p:cNvGrpSpPr>
          <p:nvPr/>
        </p:nvGrpSpPr>
        <p:grpSpPr bwMode="auto">
          <a:xfrm>
            <a:off x="2029327" y="4260847"/>
            <a:ext cx="6918141" cy="586554"/>
            <a:chOff x="1461290" y="3403040"/>
            <a:chExt cx="6754048" cy="534568"/>
          </a:xfrm>
        </p:grpSpPr>
        <p:sp>
          <p:nvSpPr>
            <p:cNvPr id="33" name="Rectangle 32"/>
            <p:cNvSpPr/>
            <p:nvPr/>
          </p:nvSpPr>
          <p:spPr>
            <a:xfrm>
              <a:off x="5286732" y="3428504"/>
              <a:ext cx="2928606" cy="509104"/>
            </a:xfrm>
            <a:prstGeom prst="rect">
              <a:avLst/>
            </a:prstGeom>
          </p:spPr>
          <p:txBody>
            <a:bodyPr>
              <a:spAutoFit/>
            </a:bodyPr>
            <a:lstStyle/>
            <a:p>
              <a:pPr fontAlgn="auto">
                <a:spcBef>
                  <a:spcPts val="0"/>
                </a:spcBef>
                <a:spcAft>
                  <a:spcPts val="0"/>
                </a:spcAft>
                <a:defRPr/>
              </a:pPr>
              <a:r>
                <a:rPr lang="ms-MY" sz="10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nvGrpSpPr>
            <p:cNvPr id="34" name="Group 44"/>
            <p:cNvGrpSpPr>
              <a:grpSpLocks/>
            </p:cNvGrpSpPr>
            <p:nvPr/>
          </p:nvGrpSpPr>
          <p:grpSpPr bwMode="auto">
            <a:xfrm>
              <a:off x="1461290" y="3403040"/>
              <a:ext cx="3753652" cy="529963"/>
              <a:chOff x="1461290" y="3403040"/>
              <a:chExt cx="3753652" cy="529963"/>
            </a:xfrm>
          </p:grpSpPr>
          <p:sp>
            <p:nvSpPr>
              <p:cNvPr id="35" name="Rectangle 34"/>
              <p:cNvSpPr/>
              <p:nvPr/>
            </p:nvSpPr>
            <p:spPr>
              <a:xfrm>
                <a:off x="1461290" y="3403040"/>
                <a:ext cx="3754013" cy="5299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6" name="Group 41"/>
              <p:cNvGrpSpPr>
                <a:grpSpLocks/>
              </p:cNvGrpSpPr>
              <p:nvPr/>
            </p:nvGrpSpPr>
            <p:grpSpPr bwMode="auto">
              <a:xfrm>
                <a:off x="3214678" y="3429006"/>
                <a:ext cx="1857388" cy="461665"/>
                <a:chOff x="3214678" y="3429006"/>
                <a:chExt cx="1857388" cy="461665"/>
              </a:xfrm>
            </p:grpSpPr>
            <p:sp>
              <p:nvSpPr>
                <p:cNvPr id="37" name="Rectangle 26"/>
                <p:cNvSpPr>
                  <a:spLocks noChangeArrowheads="1"/>
                </p:cNvSpPr>
                <p:nvPr/>
              </p:nvSpPr>
              <p:spPr bwMode="auto">
                <a:xfrm>
                  <a:off x="3786182" y="3571882"/>
                  <a:ext cx="12858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a:solidFill>
                        <a:schemeClr val="bg1"/>
                      </a:solidFill>
                      <a:latin typeface="+mn-lt"/>
                      <a:cs typeface="Open Sans" pitchFamily="34" charset="0"/>
                    </a:rPr>
                    <a:t>Ideal Member</a:t>
                  </a:r>
                  <a:endParaRPr lang="en-US" altLang="en-US" sz="1300">
                    <a:solidFill>
                      <a:schemeClr val="bg1"/>
                    </a:solidFill>
                    <a:latin typeface="+mn-lt"/>
                    <a:cs typeface="Open Sans Light" pitchFamily="34" charset="0"/>
                  </a:endParaRPr>
                </a:p>
              </p:txBody>
            </p:sp>
            <p:sp>
              <p:nvSpPr>
                <p:cNvPr id="38" name="Rectangle 36"/>
                <p:cNvSpPr>
                  <a:spLocks noChangeArrowheads="1"/>
                </p:cNvSpPr>
                <p:nvPr/>
              </p:nvSpPr>
              <p:spPr bwMode="auto">
                <a:xfrm>
                  <a:off x="3214678" y="3429006"/>
                  <a:ext cx="5715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2600" b="1">
                      <a:solidFill>
                        <a:schemeClr val="bg1"/>
                      </a:solidFill>
                      <a:latin typeface="+mn-lt"/>
                      <a:cs typeface="Open Sans" pitchFamily="34" charset="0"/>
                    </a:rPr>
                    <a:t>04</a:t>
                  </a:r>
                  <a:endParaRPr lang="en-US" altLang="en-US" sz="2600" b="1">
                    <a:solidFill>
                      <a:schemeClr val="bg1"/>
                    </a:solidFill>
                    <a:latin typeface="+mn-lt"/>
                    <a:cs typeface="Open Sans Light" pitchFamily="34" charset="0"/>
                  </a:endParaRPr>
                </a:p>
              </p:txBody>
            </p:sp>
          </p:grpSp>
        </p:grpSp>
      </p:grpSp>
      <p:grpSp>
        <p:nvGrpSpPr>
          <p:cNvPr id="39" name="Group 53"/>
          <p:cNvGrpSpPr>
            <a:grpSpLocks/>
          </p:cNvGrpSpPr>
          <p:nvPr/>
        </p:nvGrpSpPr>
        <p:grpSpPr bwMode="auto">
          <a:xfrm>
            <a:off x="2029326" y="4838859"/>
            <a:ext cx="7430295" cy="584993"/>
            <a:chOff x="1461291" y="3929072"/>
            <a:chExt cx="7254113" cy="531553"/>
          </a:xfrm>
        </p:grpSpPr>
        <p:sp>
          <p:nvSpPr>
            <p:cNvPr id="40" name="Rectangle 39"/>
            <p:cNvSpPr/>
            <p:nvPr/>
          </p:nvSpPr>
          <p:spPr>
            <a:xfrm>
              <a:off x="5786775" y="3929072"/>
              <a:ext cx="2928629" cy="507584"/>
            </a:xfrm>
            <a:prstGeom prst="rect">
              <a:avLst/>
            </a:prstGeom>
          </p:spPr>
          <p:txBody>
            <a:bodyPr>
              <a:spAutoFit/>
            </a:bodyPr>
            <a:lstStyle/>
            <a:p>
              <a:pPr fontAlgn="auto">
                <a:spcBef>
                  <a:spcPts val="0"/>
                </a:spcBef>
                <a:spcAft>
                  <a:spcPts val="0"/>
                </a:spcAft>
                <a:defRPr/>
              </a:pPr>
              <a:r>
                <a:rPr lang="ms-MY" sz="10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grpSp>
          <p:nvGrpSpPr>
            <p:cNvPr id="41" name="Group 43"/>
            <p:cNvGrpSpPr>
              <a:grpSpLocks/>
            </p:cNvGrpSpPr>
            <p:nvPr/>
          </p:nvGrpSpPr>
          <p:grpSpPr bwMode="auto">
            <a:xfrm>
              <a:off x="1461291" y="3930662"/>
              <a:ext cx="4253717" cy="529963"/>
              <a:chOff x="1461291" y="3930662"/>
              <a:chExt cx="4253717" cy="529963"/>
            </a:xfrm>
          </p:grpSpPr>
          <p:sp>
            <p:nvSpPr>
              <p:cNvPr id="42" name="Rectangle 41"/>
              <p:cNvSpPr/>
              <p:nvPr/>
            </p:nvSpPr>
            <p:spPr>
              <a:xfrm>
                <a:off x="1461291" y="3930658"/>
                <a:ext cx="4254053" cy="52996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43" name="Group 42"/>
              <p:cNvGrpSpPr>
                <a:grpSpLocks/>
              </p:cNvGrpSpPr>
              <p:nvPr/>
            </p:nvGrpSpPr>
            <p:grpSpPr bwMode="auto">
              <a:xfrm>
                <a:off x="3619390" y="3958918"/>
                <a:ext cx="1881304" cy="461665"/>
                <a:chOff x="3619390" y="3958918"/>
                <a:chExt cx="1881304" cy="461665"/>
              </a:xfrm>
            </p:grpSpPr>
            <p:sp>
              <p:nvSpPr>
                <p:cNvPr id="44" name="Rectangle 27"/>
                <p:cNvSpPr>
                  <a:spLocks noChangeArrowheads="1"/>
                </p:cNvSpPr>
                <p:nvPr/>
              </p:nvSpPr>
              <p:spPr bwMode="auto">
                <a:xfrm>
                  <a:off x="4214810" y="4071948"/>
                  <a:ext cx="1285884" cy="265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a:solidFill>
                        <a:schemeClr val="bg1"/>
                      </a:solidFill>
                      <a:latin typeface="+mn-lt"/>
                      <a:cs typeface="Open Sans" pitchFamily="34" charset="0"/>
                    </a:rPr>
                    <a:t>Ideal Member</a:t>
                  </a:r>
                  <a:endParaRPr lang="en-US" altLang="en-US" sz="1300">
                    <a:solidFill>
                      <a:schemeClr val="bg1"/>
                    </a:solidFill>
                    <a:latin typeface="+mn-lt"/>
                    <a:cs typeface="Open Sans Light" pitchFamily="34" charset="0"/>
                  </a:endParaRPr>
                </a:p>
              </p:txBody>
            </p:sp>
            <p:sp>
              <p:nvSpPr>
                <p:cNvPr id="45" name="Rectangle 37"/>
                <p:cNvSpPr>
                  <a:spLocks noChangeArrowheads="1"/>
                </p:cNvSpPr>
                <p:nvPr/>
              </p:nvSpPr>
              <p:spPr bwMode="auto">
                <a:xfrm>
                  <a:off x="3619390" y="3958918"/>
                  <a:ext cx="5715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2600" b="1">
                      <a:solidFill>
                        <a:schemeClr val="bg1"/>
                      </a:solidFill>
                      <a:latin typeface="+mn-lt"/>
                      <a:cs typeface="Open Sans" pitchFamily="34" charset="0"/>
                    </a:rPr>
                    <a:t>05</a:t>
                  </a:r>
                  <a:endParaRPr lang="en-US" altLang="en-US" sz="2600" b="1">
                    <a:solidFill>
                      <a:schemeClr val="bg1"/>
                    </a:solidFill>
                    <a:latin typeface="+mn-lt"/>
                    <a:cs typeface="Open Sans Light" pitchFamily="34" charset="0"/>
                  </a:endParaRPr>
                </a:p>
              </p:txBody>
            </p:sp>
          </p:grpSp>
        </p:grpSp>
      </p:grpSp>
    </p:spTree>
    <p:custDataLst>
      <p:tags r:id="rId1"/>
    </p:custDataLst>
    <p:extLst>
      <p:ext uri="{BB962C8B-B14F-4D97-AF65-F5344CB8AC3E}">
        <p14:creationId xmlns:p14="http://schemas.microsoft.com/office/powerpoint/2010/main" val="3713625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grpSp>
        <p:nvGrpSpPr>
          <p:cNvPr id="7" name="Group 70"/>
          <p:cNvGrpSpPr>
            <a:grpSpLocks/>
          </p:cNvGrpSpPr>
          <p:nvPr/>
        </p:nvGrpSpPr>
        <p:grpSpPr bwMode="auto">
          <a:xfrm>
            <a:off x="401372" y="2701449"/>
            <a:ext cx="9194007" cy="382428"/>
            <a:chOff x="408863" y="2455860"/>
            <a:chExt cx="8358214" cy="348310"/>
          </a:xfrm>
        </p:grpSpPr>
        <p:cxnSp>
          <p:nvCxnSpPr>
            <p:cNvPr id="8" name="Straight Connector 7"/>
            <p:cNvCxnSpPr>
              <a:endCxn id="9" idx="3"/>
            </p:cNvCxnSpPr>
            <p:nvPr/>
          </p:nvCxnSpPr>
          <p:spPr>
            <a:xfrm flipV="1">
              <a:off x="408863" y="2630810"/>
              <a:ext cx="8058175" cy="12724"/>
            </a:xfrm>
            <a:prstGeom prst="line">
              <a:avLst/>
            </a:prstGeom>
            <a:ln w="12700" cap="flat">
              <a:solidFill>
                <a:schemeClr val="accent5"/>
              </a:solidFill>
              <a:prstDash val="sysDash"/>
              <a:round/>
            </a:ln>
          </p:spPr>
          <p:style>
            <a:lnRef idx="1">
              <a:schemeClr val="accent1"/>
            </a:lnRef>
            <a:fillRef idx="0">
              <a:schemeClr val="accent1"/>
            </a:fillRef>
            <a:effectRef idx="0">
              <a:schemeClr val="accent1"/>
            </a:effectRef>
            <a:fontRef idx="minor">
              <a:schemeClr val="tx1"/>
            </a:fontRef>
          </p:style>
        </p:cxnSp>
        <p:sp>
          <p:nvSpPr>
            <p:cNvPr id="9" name="Isosceles Triangle 8"/>
            <p:cNvSpPr/>
            <p:nvPr/>
          </p:nvSpPr>
          <p:spPr>
            <a:xfrm rot="5400000">
              <a:off x="8442903" y="2479996"/>
              <a:ext cx="348310" cy="300039"/>
            </a:xfrm>
            <a:prstGeom prst="triangl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nvGrpSpPr>
          <p:cNvPr id="10" name="Group 63"/>
          <p:cNvGrpSpPr>
            <a:grpSpLocks/>
          </p:cNvGrpSpPr>
          <p:nvPr/>
        </p:nvGrpSpPr>
        <p:grpSpPr bwMode="auto">
          <a:xfrm>
            <a:off x="439163" y="2357436"/>
            <a:ext cx="556564" cy="1784727"/>
            <a:chOff x="443922" y="2143122"/>
            <a:chExt cx="506676" cy="1623257"/>
          </a:xfrm>
        </p:grpSpPr>
        <p:cxnSp>
          <p:nvCxnSpPr>
            <p:cNvPr id="11" name="Straight Connector 10"/>
            <p:cNvCxnSpPr/>
            <p:nvPr/>
          </p:nvCxnSpPr>
          <p:spPr>
            <a:xfrm rot="5400000">
              <a:off x="356593" y="3071460"/>
              <a:ext cx="714717" cy="1589"/>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22542" y="2538599"/>
              <a:ext cx="208254" cy="208062"/>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3" name="Rectangle 33"/>
            <p:cNvSpPr>
              <a:spLocks noChangeArrowheads="1"/>
            </p:cNvSpPr>
            <p:nvPr/>
          </p:nvSpPr>
          <p:spPr bwMode="auto">
            <a:xfrm>
              <a:off x="443922" y="2143122"/>
              <a:ext cx="506676" cy="265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dirty="0">
                  <a:latin typeface="+mn-lt"/>
                  <a:cs typeface="Open Sans" pitchFamily="34" charset="0"/>
                </a:rPr>
                <a:t>2002</a:t>
              </a:r>
            </a:p>
          </p:txBody>
        </p:sp>
        <p:sp>
          <p:nvSpPr>
            <p:cNvPr id="14" name="Rectangle 40"/>
            <p:cNvSpPr>
              <a:spLocks noChangeArrowheads="1"/>
            </p:cNvSpPr>
            <p:nvPr/>
          </p:nvSpPr>
          <p:spPr bwMode="auto">
            <a:xfrm>
              <a:off x="493341" y="3500444"/>
              <a:ext cx="441706" cy="265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dirty="0" smtClean="0">
                  <a:latin typeface="+mn-lt"/>
                  <a:cs typeface="Open Sans" pitchFamily="34" charset="0"/>
                </a:rPr>
                <a:t>Title</a:t>
              </a:r>
              <a:endParaRPr lang="en-US" altLang="en-US" sz="1300" dirty="0">
                <a:latin typeface="+mn-lt"/>
                <a:cs typeface="Open Sans" pitchFamily="34" charset="0"/>
              </a:endParaRPr>
            </a:p>
          </p:txBody>
        </p:sp>
      </p:grpSp>
      <p:grpSp>
        <p:nvGrpSpPr>
          <p:cNvPr id="15" name="Group 64"/>
          <p:cNvGrpSpPr>
            <a:grpSpLocks/>
          </p:cNvGrpSpPr>
          <p:nvPr/>
        </p:nvGrpSpPr>
        <p:grpSpPr bwMode="auto">
          <a:xfrm>
            <a:off x="1365302" y="2422050"/>
            <a:ext cx="1335882" cy="2490799"/>
            <a:chOff x="1285852" y="2201628"/>
            <a:chExt cx="1214446" cy="2263931"/>
          </a:xfrm>
        </p:grpSpPr>
        <p:cxnSp>
          <p:nvCxnSpPr>
            <p:cNvPr id="16" name="Straight Connector 15"/>
            <p:cNvCxnSpPr/>
            <p:nvPr/>
          </p:nvCxnSpPr>
          <p:spPr>
            <a:xfrm rot="5400000">
              <a:off x="1501030" y="3070618"/>
              <a:ext cx="714239"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Rectangle 34"/>
            <p:cNvSpPr>
              <a:spLocks noChangeArrowheads="1"/>
            </p:cNvSpPr>
            <p:nvPr/>
          </p:nvSpPr>
          <p:spPr bwMode="auto">
            <a:xfrm>
              <a:off x="1285852" y="3500444"/>
              <a:ext cx="1214446" cy="96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ms-MY" altLang="en-US" sz="900">
                  <a:latin typeface="+mn-lt"/>
                  <a:cs typeface="Open Sans Light" pitchFamily="34" charset="0"/>
                </a:rPr>
                <a:t>Lorem ipsum dolor sit amet, consectetur adipiscing elit. Praesent sodales odio sit amet odio tristique quis tempus odio Lorem ipsum dolor sit amet</a:t>
              </a:r>
            </a:p>
          </p:txBody>
        </p:sp>
        <p:sp>
          <p:nvSpPr>
            <p:cNvPr id="19" name="Oval 18"/>
            <p:cNvSpPr/>
            <p:nvPr/>
          </p:nvSpPr>
          <p:spPr bwMode="auto">
            <a:xfrm>
              <a:off x="1428728" y="2201628"/>
              <a:ext cx="882656" cy="882482"/>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nvGrpSpPr>
          <p:cNvPr id="30" name="Group 66"/>
          <p:cNvGrpSpPr>
            <a:grpSpLocks/>
          </p:cNvGrpSpPr>
          <p:nvPr/>
        </p:nvGrpSpPr>
        <p:grpSpPr bwMode="auto">
          <a:xfrm>
            <a:off x="3958485" y="2422050"/>
            <a:ext cx="1335881" cy="2490799"/>
            <a:chOff x="3643306" y="2201628"/>
            <a:chExt cx="1214446" cy="2263931"/>
          </a:xfrm>
        </p:grpSpPr>
        <p:cxnSp>
          <p:nvCxnSpPr>
            <p:cNvPr id="31" name="Straight Connector 30"/>
            <p:cNvCxnSpPr/>
            <p:nvPr/>
          </p:nvCxnSpPr>
          <p:spPr>
            <a:xfrm rot="5400000">
              <a:off x="3858484" y="3070618"/>
              <a:ext cx="714239" cy="158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8"/>
            <p:cNvSpPr>
              <a:spLocks noChangeArrowheads="1"/>
            </p:cNvSpPr>
            <p:nvPr/>
          </p:nvSpPr>
          <p:spPr bwMode="auto">
            <a:xfrm>
              <a:off x="3643306" y="3500444"/>
              <a:ext cx="1214446" cy="96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ms-MY" altLang="en-US" sz="900">
                  <a:latin typeface="+mn-lt"/>
                  <a:cs typeface="Open Sans Light" pitchFamily="34" charset="0"/>
                </a:rPr>
                <a:t>Lorem ipsum dolor sit amet, consectetur adipiscing elit. Praesent sodales odio sit amet odio tristique quis tempus odio Lorem ipsum dolor sit amet</a:t>
              </a:r>
            </a:p>
          </p:txBody>
        </p:sp>
        <p:sp>
          <p:nvSpPr>
            <p:cNvPr id="34" name="Oval 33"/>
            <p:cNvSpPr/>
            <p:nvPr/>
          </p:nvSpPr>
          <p:spPr bwMode="auto">
            <a:xfrm>
              <a:off x="3767132" y="2201628"/>
              <a:ext cx="882657" cy="882482"/>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nvGrpSpPr>
          <p:cNvPr id="38" name="Group 68"/>
          <p:cNvGrpSpPr>
            <a:grpSpLocks/>
          </p:cNvGrpSpPr>
          <p:nvPr/>
        </p:nvGrpSpPr>
        <p:grpSpPr bwMode="auto">
          <a:xfrm>
            <a:off x="6551665" y="2422050"/>
            <a:ext cx="1335882" cy="2490797"/>
            <a:chOff x="6000760" y="2201629"/>
            <a:chExt cx="1214446" cy="2263930"/>
          </a:xfrm>
        </p:grpSpPr>
        <p:cxnSp>
          <p:nvCxnSpPr>
            <p:cNvPr id="39" name="Straight Connector 38"/>
            <p:cNvCxnSpPr/>
            <p:nvPr/>
          </p:nvCxnSpPr>
          <p:spPr>
            <a:xfrm rot="5400000">
              <a:off x="6215938" y="3070618"/>
              <a:ext cx="714239" cy="15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Rectangle 39"/>
            <p:cNvSpPr>
              <a:spLocks noChangeArrowheads="1"/>
            </p:cNvSpPr>
            <p:nvPr/>
          </p:nvSpPr>
          <p:spPr bwMode="auto">
            <a:xfrm>
              <a:off x="6000760" y="3500444"/>
              <a:ext cx="1214446" cy="965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ms-MY" altLang="en-US" sz="900">
                  <a:latin typeface="+mn-lt"/>
                  <a:cs typeface="Open Sans Light" pitchFamily="34" charset="0"/>
                </a:rPr>
                <a:t>Lorem ipsum dolor sit amet, consectetur adipiscing elit. Praesent sodales odio sit amet odio tristique quis tempus odio Lorem ipsum dolor sit amet</a:t>
              </a:r>
            </a:p>
          </p:txBody>
        </p:sp>
        <p:sp>
          <p:nvSpPr>
            <p:cNvPr id="42" name="Oval 41"/>
            <p:cNvSpPr/>
            <p:nvPr/>
          </p:nvSpPr>
          <p:spPr bwMode="auto">
            <a:xfrm>
              <a:off x="6143637" y="2201629"/>
              <a:ext cx="882657" cy="882482"/>
            </a:xfrm>
            <a:prstGeom prst="ellipse">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nvGrpSpPr>
          <p:cNvPr id="44" name="Group 65"/>
          <p:cNvGrpSpPr>
            <a:grpSpLocks/>
          </p:cNvGrpSpPr>
          <p:nvPr/>
        </p:nvGrpSpPr>
        <p:grpSpPr bwMode="auto">
          <a:xfrm>
            <a:off x="2954246" y="2357436"/>
            <a:ext cx="571910" cy="1784727"/>
            <a:chOff x="2730339" y="2143122"/>
            <a:chExt cx="519822" cy="1623257"/>
          </a:xfrm>
        </p:grpSpPr>
        <p:cxnSp>
          <p:nvCxnSpPr>
            <p:cNvPr id="45" name="Straight Connector 44"/>
            <p:cNvCxnSpPr/>
            <p:nvPr/>
          </p:nvCxnSpPr>
          <p:spPr>
            <a:xfrm rot="5400000">
              <a:off x="2643730" y="3071461"/>
              <a:ext cx="714717" cy="1588"/>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2909825" y="2538599"/>
              <a:ext cx="207924" cy="208062"/>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7" name="Rectangle 35"/>
            <p:cNvSpPr>
              <a:spLocks noChangeArrowheads="1"/>
            </p:cNvSpPr>
            <p:nvPr/>
          </p:nvSpPr>
          <p:spPr bwMode="auto">
            <a:xfrm>
              <a:off x="2730339" y="2143122"/>
              <a:ext cx="505873" cy="265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a:latin typeface="+mn-lt"/>
                  <a:cs typeface="Open Sans" pitchFamily="34" charset="0"/>
                </a:rPr>
                <a:t>2004</a:t>
              </a:r>
            </a:p>
          </p:txBody>
        </p:sp>
        <p:sp>
          <p:nvSpPr>
            <p:cNvPr id="48" name="Rectangle 59"/>
            <p:cNvSpPr>
              <a:spLocks noChangeArrowheads="1"/>
            </p:cNvSpPr>
            <p:nvPr/>
          </p:nvSpPr>
          <p:spPr bwMode="auto">
            <a:xfrm>
              <a:off x="2809154" y="3500444"/>
              <a:ext cx="441007" cy="265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dirty="0" smtClean="0">
                  <a:latin typeface="+mn-lt"/>
                  <a:cs typeface="Open Sans" pitchFamily="34" charset="0"/>
                </a:rPr>
                <a:t>Title</a:t>
              </a:r>
              <a:endParaRPr lang="en-US" altLang="en-US" sz="1300" dirty="0">
                <a:latin typeface="+mn-lt"/>
                <a:cs typeface="Open Sans" pitchFamily="34" charset="0"/>
              </a:endParaRPr>
            </a:p>
          </p:txBody>
        </p:sp>
      </p:grpSp>
      <p:grpSp>
        <p:nvGrpSpPr>
          <p:cNvPr id="49" name="Group 67"/>
          <p:cNvGrpSpPr>
            <a:grpSpLocks/>
          </p:cNvGrpSpPr>
          <p:nvPr/>
        </p:nvGrpSpPr>
        <p:grpSpPr bwMode="auto">
          <a:xfrm>
            <a:off x="5547065" y="2357436"/>
            <a:ext cx="556563" cy="1784727"/>
            <a:chOff x="5087580" y="2143122"/>
            <a:chExt cx="506298" cy="1623257"/>
          </a:xfrm>
        </p:grpSpPr>
        <p:cxnSp>
          <p:nvCxnSpPr>
            <p:cNvPr id="50" name="Straight Connector 49"/>
            <p:cNvCxnSpPr/>
            <p:nvPr/>
          </p:nvCxnSpPr>
          <p:spPr>
            <a:xfrm rot="5400000">
              <a:off x="5001531" y="3071461"/>
              <a:ext cx="714717" cy="1588"/>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5246898" y="2538599"/>
              <a:ext cx="208098" cy="208062"/>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52" name="Rectangle 36"/>
            <p:cNvSpPr>
              <a:spLocks noChangeArrowheads="1"/>
            </p:cNvSpPr>
            <p:nvPr/>
          </p:nvSpPr>
          <p:spPr bwMode="auto">
            <a:xfrm>
              <a:off x="5087580" y="2143122"/>
              <a:ext cx="506298" cy="265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a:latin typeface="+mn-lt"/>
                  <a:cs typeface="Open Sans" pitchFamily="34" charset="0"/>
                </a:rPr>
                <a:t>2006</a:t>
              </a:r>
            </a:p>
          </p:txBody>
        </p:sp>
        <p:sp>
          <p:nvSpPr>
            <p:cNvPr id="53" name="Rectangle 60"/>
            <p:cNvSpPr>
              <a:spLocks noChangeArrowheads="1"/>
            </p:cNvSpPr>
            <p:nvPr/>
          </p:nvSpPr>
          <p:spPr bwMode="auto">
            <a:xfrm>
              <a:off x="5131054" y="3500444"/>
              <a:ext cx="441377" cy="265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dirty="0" smtClean="0">
                  <a:latin typeface="+mn-lt"/>
                  <a:cs typeface="Open Sans" pitchFamily="34" charset="0"/>
                </a:rPr>
                <a:t>Title</a:t>
              </a:r>
              <a:endParaRPr lang="en-US" altLang="en-US" sz="1300" dirty="0">
                <a:latin typeface="+mn-lt"/>
                <a:cs typeface="Open Sans" pitchFamily="34" charset="0"/>
              </a:endParaRPr>
            </a:p>
          </p:txBody>
        </p:sp>
      </p:grpSp>
      <p:grpSp>
        <p:nvGrpSpPr>
          <p:cNvPr id="54" name="Group 69"/>
          <p:cNvGrpSpPr>
            <a:grpSpLocks/>
          </p:cNvGrpSpPr>
          <p:nvPr/>
        </p:nvGrpSpPr>
        <p:grpSpPr bwMode="auto">
          <a:xfrm>
            <a:off x="8140209" y="2357436"/>
            <a:ext cx="588873" cy="1784727"/>
            <a:chOff x="7444903" y="2143122"/>
            <a:chExt cx="535970" cy="1623257"/>
          </a:xfrm>
        </p:grpSpPr>
        <p:cxnSp>
          <p:nvCxnSpPr>
            <p:cNvPr id="55" name="Straight Connector 54"/>
            <p:cNvCxnSpPr/>
            <p:nvPr/>
          </p:nvCxnSpPr>
          <p:spPr>
            <a:xfrm rot="5400000">
              <a:off x="7359043" y="3071460"/>
              <a:ext cx="714717" cy="159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7623424" y="2538599"/>
              <a:ext cx="208208" cy="208062"/>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57" name="Rectangle 37"/>
            <p:cNvSpPr>
              <a:spLocks noChangeArrowheads="1"/>
            </p:cNvSpPr>
            <p:nvPr/>
          </p:nvSpPr>
          <p:spPr bwMode="auto">
            <a:xfrm>
              <a:off x="7444903" y="2143122"/>
              <a:ext cx="506563" cy="265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dirty="0">
                  <a:latin typeface="+mn-lt"/>
                  <a:cs typeface="Open Sans" pitchFamily="34" charset="0"/>
                </a:rPr>
                <a:t>2008</a:t>
              </a:r>
            </a:p>
          </p:txBody>
        </p:sp>
        <p:sp>
          <p:nvSpPr>
            <p:cNvPr id="58" name="Rectangle 61"/>
            <p:cNvSpPr>
              <a:spLocks noChangeArrowheads="1"/>
            </p:cNvSpPr>
            <p:nvPr/>
          </p:nvSpPr>
          <p:spPr bwMode="auto">
            <a:xfrm>
              <a:off x="7539265" y="3500444"/>
              <a:ext cx="441608" cy="265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dirty="0" smtClean="0">
                  <a:latin typeface="+mn-lt"/>
                  <a:cs typeface="Open Sans" pitchFamily="34" charset="0"/>
                </a:rPr>
                <a:t>Title</a:t>
              </a:r>
              <a:endParaRPr lang="en-US" altLang="en-US" sz="1300" dirty="0">
                <a:latin typeface="+mn-lt"/>
                <a:cs typeface="Open Sans" pitchFamily="34" charset="0"/>
              </a:endParaRPr>
            </a:p>
          </p:txBody>
        </p:sp>
      </p:grpSp>
      <p:pic>
        <p:nvPicPr>
          <p:cNvPr id="2" name="Picture 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364151" y="2691507"/>
            <a:ext cx="432000" cy="432000"/>
          </a:xfrm>
          <a:prstGeom prst="rect">
            <a:avLst/>
          </a:prstGeom>
        </p:spPr>
      </p:pic>
      <p:pic>
        <p:nvPicPr>
          <p:cNvPr id="3" name="Picture 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994080" y="2684521"/>
            <a:ext cx="432000" cy="432000"/>
          </a:xfrm>
          <a:prstGeom prst="rect">
            <a:avLst/>
          </a:prstGeom>
        </p:spPr>
      </p:pic>
      <p:pic>
        <p:nvPicPr>
          <p:cNvPr id="5" name="Picture 4"/>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1809922" y="2695536"/>
            <a:ext cx="396000" cy="396000"/>
          </a:xfrm>
          <a:prstGeom prst="rect">
            <a:avLst/>
          </a:prstGeom>
        </p:spPr>
      </p:pic>
    </p:spTree>
    <p:custDataLst>
      <p:tags r:id="rId1"/>
    </p:custDataLst>
    <p:extLst>
      <p:ext uri="{BB962C8B-B14F-4D97-AF65-F5344CB8AC3E}">
        <p14:creationId xmlns:p14="http://schemas.microsoft.com/office/powerpoint/2010/main" val="493274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grpSp>
        <p:nvGrpSpPr>
          <p:cNvPr id="30" name="Group 29"/>
          <p:cNvGrpSpPr>
            <a:grpSpLocks noChangeAspect="1"/>
          </p:cNvGrpSpPr>
          <p:nvPr/>
        </p:nvGrpSpPr>
        <p:grpSpPr>
          <a:xfrm>
            <a:off x="608394" y="2068280"/>
            <a:ext cx="8850927" cy="3206485"/>
            <a:chOff x="1063625" y="1617663"/>
            <a:chExt cx="7112000" cy="2576512"/>
          </a:xfrm>
        </p:grpSpPr>
        <p:grpSp>
          <p:nvGrpSpPr>
            <p:cNvPr id="6" name="Group 27"/>
            <p:cNvGrpSpPr>
              <a:grpSpLocks/>
            </p:cNvGrpSpPr>
            <p:nvPr/>
          </p:nvGrpSpPr>
          <p:grpSpPr bwMode="auto">
            <a:xfrm>
              <a:off x="1063625" y="1617663"/>
              <a:ext cx="1938338" cy="2292350"/>
              <a:chOff x="1063195" y="1618223"/>
              <a:chExt cx="1938313" cy="2291862"/>
            </a:xfrm>
          </p:grpSpPr>
          <p:grpSp>
            <p:nvGrpSpPr>
              <p:cNvPr id="7" name="Group 24"/>
              <p:cNvGrpSpPr>
                <a:grpSpLocks/>
              </p:cNvGrpSpPr>
              <p:nvPr/>
            </p:nvGrpSpPr>
            <p:grpSpPr bwMode="auto">
              <a:xfrm>
                <a:off x="1063195" y="1618223"/>
                <a:ext cx="1938313" cy="1987127"/>
                <a:chOff x="1063195" y="1618223"/>
                <a:chExt cx="1938313" cy="1987127"/>
              </a:xfrm>
            </p:grpSpPr>
            <p:sp>
              <p:nvSpPr>
                <p:cNvPr id="9" name="Rectangle 8"/>
                <p:cNvSpPr/>
                <p:nvPr/>
              </p:nvSpPr>
              <p:spPr>
                <a:xfrm>
                  <a:off x="1063195" y="1618223"/>
                  <a:ext cx="1938313" cy="1987127"/>
                </a:xfrm>
                <a:prstGeom prst="rect">
                  <a:avLst/>
                </a:prstGeom>
                <a:solidFill>
                  <a:srgbClr val="4D3C2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16"/>
                <p:cNvSpPr>
                  <a:spLocks noChangeArrowheads="1"/>
                </p:cNvSpPr>
                <p:nvPr/>
              </p:nvSpPr>
              <p:spPr bwMode="auto">
                <a:xfrm>
                  <a:off x="1214414" y="1714494"/>
                  <a:ext cx="500020" cy="25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500" dirty="0">
                      <a:solidFill>
                        <a:schemeClr val="bg1"/>
                      </a:solidFill>
                      <a:latin typeface="+mn-lt"/>
                      <a:cs typeface="Open Sans" pitchFamily="34" charset="0"/>
                    </a:rPr>
                    <a:t>PLAN</a:t>
                  </a:r>
                </a:p>
              </p:txBody>
            </p:sp>
            <p:sp>
              <p:nvSpPr>
                <p:cNvPr id="11" name="Rectangle 20"/>
                <p:cNvSpPr>
                  <a:spLocks noChangeArrowheads="1"/>
                </p:cNvSpPr>
                <p:nvPr/>
              </p:nvSpPr>
              <p:spPr bwMode="auto">
                <a:xfrm>
                  <a:off x="1214414" y="2071684"/>
                  <a:ext cx="1428760" cy="1310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ms-MY" altLang="en-US" sz="1000" dirty="0">
                      <a:solidFill>
                        <a:schemeClr val="bg1"/>
                      </a:solidFill>
                      <a:latin typeface="+mn-lt"/>
                      <a:cs typeface="Open Sans Light" pitchFamily="34" charset="0"/>
                    </a:rPr>
                    <a:t>consectetur adipiscing elit. Lorem ipsum dolor sit ametelit. Lorem ipsum dolor sit met, , consectetur adipiscing elit. Praesent sodales odio sit amet odio tristique quis tempus odio Lorem ipsum dolor sit amet, consectetur adipiscing , consectetur adipiscing elit. </a:t>
                  </a:r>
                  <a:endParaRPr lang="id-ID" altLang="en-US" sz="1000" dirty="0">
                    <a:solidFill>
                      <a:schemeClr val="bg1"/>
                    </a:solidFill>
                    <a:latin typeface="+mn-lt"/>
                    <a:cs typeface="Open Sans Light" pitchFamily="34" charset="0"/>
                  </a:endParaRPr>
                </a:p>
              </p:txBody>
            </p:sp>
          </p:grpSp>
          <p:cxnSp>
            <p:nvCxnSpPr>
              <p:cNvPr id="8" name="Straight Arrow Connector 7"/>
              <p:cNvCxnSpPr/>
              <p:nvPr/>
            </p:nvCxnSpPr>
            <p:spPr>
              <a:xfrm>
                <a:off x="1512452" y="3908497"/>
                <a:ext cx="830251"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grpSp>
          <p:nvGrpSpPr>
            <p:cNvPr id="12" name="Group 29"/>
            <p:cNvGrpSpPr>
              <a:grpSpLocks/>
            </p:cNvGrpSpPr>
            <p:nvPr/>
          </p:nvGrpSpPr>
          <p:grpSpPr bwMode="auto">
            <a:xfrm>
              <a:off x="2789238" y="1879600"/>
              <a:ext cx="1938337" cy="2314575"/>
              <a:chOff x="2789499" y="1879984"/>
              <a:chExt cx="1938313" cy="2314099"/>
            </a:xfrm>
          </p:grpSpPr>
          <p:cxnSp>
            <p:nvCxnSpPr>
              <p:cNvPr id="13" name="Straight Arrow Connector 12"/>
              <p:cNvCxnSpPr/>
              <p:nvPr/>
            </p:nvCxnSpPr>
            <p:spPr>
              <a:xfrm>
                <a:off x="3364167" y="1879984"/>
                <a:ext cx="830252" cy="1588"/>
              </a:xfrm>
              <a:prstGeom prst="straightConnector1">
                <a:avLst/>
              </a:prstGeom>
              <a:ln w="19050">
                <a:solidFill>
                  <a:srgbClr val="CFBD9B"/>
                </a:solidFill>
                <a:tailEnd type="arrow"/>
              </a:ln>
            </p:spPr>
            <p:style>
              <a:lnRef idx="1">
                <a:schemeClr val="accent1"/>
              </a:lnRef>
              <a:fillRef idx="0">
                <a:schemeClr val="accent1"/>
              </a:fillRef>
              <a:effectRef idx="0">
                <a:schemeClr val="accent1"/>
              </a:effectRef>
              <a:fontRef idx="minor">
                <a:schemeClr val="tx1"/>
              </a:fontRef>
            </p:style>
          </p:cxnSp>
          <p:grpSp>
            <p:nvGrpSpPr>
              <p:cNvPr id="14" name="Group 25"/>
              <p:cNvGrpSpPr>
                <a:grpSpLocks/>
              </p:cNvGrpSpPr>
              <p:nvPr/>
            </p:nvGrpSpPr>
            <p:grpSpPr bwMode="auto">
              <a:xfrm>
                <a:off x="2789499" y="2206942"/>
                <a:ext cx="1938313" cy="1987141"/>
                <a:chOff x="2789499" y="2206942"/>
                <a:chExt cx="1938313" cy="1987141"/>
              </a:xfrm>
            </p:grpSpPr>
            <p:sp>
              <p:nvSpPr>
                <p:cNvPr id="15" name="Rectangle 14"/>
                <p:cNvSpPr/>
                <p:nvPr/>
              </p:nvSpPr>
              <p:spPr>
                <a:xfrm>
                  <a:off x="2789499" y="2206942"/>
                  <a:ext cx="1938313" cy="1987141"/>
                </a:xfrm>
                <a:prstGeom prst="rect">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6" name="Rectangle 17"/>
                <p:cNvSpPr>
                  <a:spLocks noChangeArrowheads="1"/>
                </p:cNvSpPr>
                <p:nvPr/>
              </p:nvSpPr>
              <p:spPr bwMode="auto">
                <a:xfrm>
                  <a:off x="2928926" y="2285998"/>
                  <a:ext cx="861962" cy="259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500">
                      <a:latin typeface="+mn-lt"/>
                      <a:cs typeface="Open Sans" pitchFamily="34" charset="0"/>
                    </a:rPr>
                    <a:t>RESEARCH</a:t>
                  </a:r>
                </a:p>
              </p:txBody>
            </p:sp>
            <p:sp>
              <p:nvSpPr>
                <p:cNvPr id="17" name="Rectangle 21"/>
                <p:cNvSpPr>
                  <a:spLocks noChangeArrowheads="1"/>
                </p:cNvSpPr>
                <p:nvPr/>
              </p:nvSpPr>
              <p:spPr bwMode="auto">
                <a:xfrm>
                  <a:off x="2928926" y="2643188"/>
                  <a:ext cx="1428760" cy="1310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ms-MY" altLang="en-US" sz="1000" dirty="0">
                      <a:latin typeface="+mn-lt"/>
                      <a:cs typeface="Open Sans Light" pitchFamily="34" charset="0"/>
                    </a:rPr>
                    <a:t>consectetur adipiscing elit. Lorem ipsum dolor sit ametelit. Lorem ipsum dolor sit met, , consectetur adipiscing elit. Praesent sodales odio sit amet odio tristique quis tempus odio Lorem ipsum dolor sit amet, consectetur adipiscing , consectetur adipiscing elit. </a:t>
                  </a:r>
                  <a:endParaRPr lang="id-ID" altLang="en-US" sz="1000" dirty="0">
                    <a:latin typeface="+mn-lt"/>
                    <a:cs typeface="Open Sans Light" pitchFamily="34" charset="0"/>
                  </a:endParaRPr>
                </a:p>
              </p:txBody>
            </p:sp>
          </p:grpSp>
        </p:grpSp>
        <p:grpSp>
          <p:nvGrpSpPr>
            <p:cNvPr id="18" name="Group 30"/>
            <p:cNvGrpSpPr>
              <a:grpSpLocks/>
            </p:cNvGrpSpPr>
            <p:nvPr/>
          </p:nvGrpSpPr>
          <p:grpSpPr bwMode="auto">
            <a:xfrm>
              <a:off x="4513263" y="1617663"/>
              <a:ext cx="1938337" cy="2292350"/>
              <a:chOff x="4513178" y="1618223"/>
              <a:chExt cx="1938313" cy="2291862"/>
            </a:xfrm>
          </p:grpSpPr>
          <p:cxnSp>
            <p:nvCxnSpPr>
              <p:cNvPr id="19" name="Straight Arrow Connector 18"/>
              <p:cNvCxnSpPr/>
              <p:nvPr/>
            </p:nvCxnSpPr>
            <p:spPr>
              <a:xfrm>
                <a:off x="5024347" y="3908497"/>
                <a:ext cx="830252" cy="1588"/>
              </a:xfrm>
              <a:prstGeom prst="straightConnector1">
                <a:avLst/>
              </a:prstGeom>
              <a:ln w="19050">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nvGrpSpPr>
              <p:cNvPr id="20" name="Group 26"/>
              <p:cNvGrpSpPr>
                <a:grpSpLocks/>
              </p:cNvGrpSpPr>
              <p:nvPr/>
            </p:nvGrpSpPr>
            <p:grpSpPr bwMode="auto">
              <a:xfrm>
                <a:off x="4513178" y="1618223"/>
                <a:ext cx="1938313" cy="1987127"/>
                <a:chOff x="4513178" y="1618223"/>
                <a:chExt cx="1938313" cy="1987127"/>
              </a:xfrm>
            </p:grpSpPr>
            <p:sp>
              <p:nvSpPr>
                <p:cNvPr id="21" name="Rectangle 20"/>
                <p:cNvSpPr/>
                <p:nvPr/>
              </p:nvSpPr>
              <p:spPr>
                <a:xfrm>
                  <a:off x="4513178" y="1618223"/>
                  <a:ext cx="1938313" cy="1987127"/>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Rectangle 19"/>
                <p:cNvSpPr>
                  <a:spLocks noChangeArrowheads="1"/>
                </p:cNvSpPr>
                <p:nvPr/>
              </p:nvSpPr>
              <p:spPr bwMode="auto">
                <a:xfrm>
                  <a:off x="4643438" y="1714494"/>
                  <a:ext cx="655874" cy="25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500">
                      <a:solidFill>
                        <a:schemeClr val="bg1"/>
                      </a:solidFill>
                      <a:latin typeface="+mn-lt"/>
                      <a:cs typeface="Open Sans" pitchFamily="34" charset="0"/>
                    </a:rPr>
                    <a:t>DESIGN</a:t>
                  </a:r>
                </a:p>
              </p:txBody>
            </p:sp>
            <p:sp>
              <p:nvSpPr>
                <p:cNvPr id="23" name="Rectangle 22"/>
                <p:cNvSpPr>
                  <a:spLocks noChangeArrowheads="1"/>
                </p:cNvSpPr>
                <p:nvPr/>
              </p:nvSpPr>
              <p:spPr bwMode="auto">
                <a:xfrm>
                  <a:off x="4643438" y="2071684"/>
                  <a:ext cx="1428760" cy="1310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ms-MY" altLang="en-US" sz="1000" dirty="0">
                      <a:solidFill>
                        <a:schemeClr val="bg1"/>
                      </a:solidFill>
                      <a:latin typeface="+mn-lt"/>
                      <a:cs typeface="Open Sans Light" pitchFamily="34" charset="0"/>
                    </a:rPr>
                    <a:t>consectetur adipiscing elit. Lorem ipsum dolor sit ametelit. Lorem ipsum dolor sit met, , consectetur adipiscing elit. Praesent sodales odio sit amet odio tristique quis tempus odio Lorem ipsum dolor sit amet, consectetur adipiscing , consectetur adipiscing elit. </a:t>
                  </a:r>
                  <a:endParaRPr lang="id-ID" altLang="en-US" sz="1000" dirty="0">
                    <a:solidFill>
                      <a:schemeClr val="bg1"/>
                    </a:solidFill>
                    <a:latin typeface="+mn-lt"/>
                    <a:cs typeface="Open Sans Light" pitchFamily="34" charset="0"/>
                  </a:endParaRPr>
                </a:p>
              </p:txBody>
            </p:sp>
          </p:grpSp>
        </p:grpSp>
        <p:grpSp>
          <p:nvGrpSpPr>
            <p:cNvPr id="24" name="Group 31"/>
            <p:cNvGrpSpPr>
              <a:grpSpLocks/>
            </p:cNvGrpSpPr>
            <p:nvPr/>
          </p:nvGrpSpPr>
          <p:grpSpPr bwMode="auto">
            <a:xfrm>
              <a:off x="6237288" y="1879600"/>
              <a:ext cx="1938337" cy="2314575"/>
              <a:chOff x="6236858" y="1879984"/>
              <a:chExt cx="1938313" cy="2314099"/>
            </a:xfrm>
          </p:grpSpPr>
          <p:cxnSp>
            <p:nvCxnSpPr>
              <p:cNvPr id="25" name="Straight Arrow Connector 24"/>
              <p:cNvCxnSpPr/>
              <p:nvPr/>
            </p:nvCxnSpPr>
            <p:spPr>
              <a:xfrm>
                <a:off x="6928999" y="1879984"/>
                <a:ext cx="830252" cy="1588"/>
              </a:xfrm>
              <a:prstGeom prst="straightConnector1">
                <a:avLst/>
              </a:prstGeom>
              <a:ln w="19050">
                <a:solidFill>
                  <a:srgbClr val="E8C767"/>
                </a:solidFill>
                <a:tailEnd type="arrow"/>
              </a:ln>
            </p:spPr>
            <p:style>
              <a:lnRef idx="1">
                <a:schemeClr val="accent1"/>
              </a:lnRef>
              <a:fillRef idx="0">
                <a:schemeClr val="accent1"/>
              </a:fillRef>
              <a:effectRef idx="0">
                <a:schemeClr val="accent1"/>
              </a:effectRef>
              <a:fontRef idx="minor">
                <a:schemeClr val="tx1"/>
              </a:fontRef>
            </p:style>
          </p:cxnSp>
          <p:grpSp>
            <p:nvGrpSpPr>
              <p:cNvPr id="26" name="Group 27"/>
              <p:cNvGrpSpPr>
                <a:grpSpLocks/>
              </p:cNvGrpSpPr>
              <p:nvPr/>
            </p:nvGrpSpPr>
            <p:grpSpPr bwMode="auto">
              <a:xfrm>
                <a:off x="6236858" y="2206942"/>
                <a:ext cx="1938313" cy="1987141"/>
                <a:chOff x="6236858" y="2206942"/>
                <a:chExt cx="1938313" cy="1987141"/>
              </a:xfrm>
            </p:grpSpPr>
            <p:sp>
              <p:nvSpPr>
                <p:cNvPr id="27" name="Rectangle 26"/>
                <p:cNvSpPr/>
                <p:nvPr/>
              </p:nvSpPr>
              <p:spPr>
                <a:xfrm>
                  <a:off x="6236858" y="2206942"/>
                  <a:ext cx="1938313" cy="1987141"/>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ectangle 18"/>
                <p:cNvSpPr>
                  <a:spLocks noChangeArrowheads="1"/>
                </p:cNvSpPr>
                <p:nvPr/>
              </p:nvSpPr>
              <p:spPr bwMode="auto">
                <a:xfrm>
                  <a:off x="6429388" y="2285998"/>
                  <a:ext cx="466531" cy="259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1500">
                      <a:latin typeface="+mn-lt"/>
                      <a:cs typeface="Open Sans" pitchFamily="34" charset="0"/>
                    </a:rPr>
                    <a:t>IDEA</a:t>
                  </a:r>
                </a:p>
              </p:txBody>
            </p:sp>
            <p:sp>
              <p:nvSpPr>
                <p:cNvPr id="29" name="Rectangle 23"/>
                <p:cNvSpPr>
                  <a:spLocks noChangeArrowheads="1"/>
                </p:cNvSpPr>
                <p:nvPr/>
              </p:nvSpPr>
              <p:spPr bwMode="auto">
                <a:xfrm>
                  <a:off x="6429388" y="2571750"/>
                  <a:ext cx="1428760" cy="1310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ms-MY" altLang="en-US" sz="1000" dirty="0">
                      <a:latin typeface="+mn-lt"/>
                      <a:cs typeface="Open Sans Light" pitchFamily="34" charset="0"/>
                    </a:rPr>
                    <a:t>consectetur adipiscing elit. Lorem ipsum dolor sit ametelit. Lorem ipsum dolor sit met, , consectetur adipiscing elit. Praesent sodales odio sit amet odio tristique quis tempus odio Lorem ipsum dolor sit amet, consectetur adipiscing , consectetur adipiscing elit. </a:t>
                  </a:r>
                  <a:endParaRPr lang="id-ID" altLang="en-US" sz="1000" dirty="0">
                    <a:latin typeface="+mn-lt"/>
                    <a:cs typeface="Open Sans Light" pitchFamily="34" charset="0"/>
                  </a:endParaRPr>
                </a:p>
              </p:txBody>
            </p:sp>
          </p:grpSp>
        </p:grpSp>
      </p:grpSp>
    </p:spTree>
    <p:custDataLst>
      <p:tags r:id="rId1"/>
    </p:custDataLst>
    <p:extLst>
      <p:ext uri="{BB962C8B-B14F-4D97-AF65-F5344CB8AC3E}">
        <p14:creationId xmlns:p14="http://schemas.microsoft.com/office/powerpoint/2010/main" val="2572609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grpSp>
        <p:nvGrpSpPr>
          <p:cNvPr id="6" name="Group 43"/>
          <p:cNvGrpSpPr>
            <a:grpSpLocks/>
          </p:cNvGrpSpPr>
          <p:nvPr/>
        </p:nvGrpSpPr>
        <p:grpSpPr bwMode="auto">
          <a:xfrm>
            <a:off x="529278" y="2064068"/>
            <a:ext cx="1414463" cy="3300413"/>
            <a:chOff x="357158" y="1285866"/>
            <a:chExt cx="1285884" cy="3000396"/>
          </a:xfrm>
        </p:grpSpPr>
        <p:sp>
          <p:nvSpPr>
            <p:cNvPr id="7" name="Rectangle 6"/>
            <p:cNvSpPr/>
            <p:nvPr/>
          </p:nvSpPr>
          <p:spPr>
            <a:xfrm>
              <a:off x="357158" y="1285866"/>
              <a:ext cx="1285884" cy="30003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7"/>
            <p:cNvSpPr/>
            <p:nvPr/>
          </p:nvSpPr>
          <p:spPr>
            <a:xfrm>
              <a:off x="428595" y="1428742"/>
              <a:ext cx="1120783" cy="112078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31"/>
            <p:cNvSpPr>
              <a:spLocks noChangeArrowheads="1"/>
            </p:cNvSpPr>
            <p:nvPr/>
          </p:nvSpPr>
          <p:spPr bwMode="auto">
            <a:xfrm>
              <a:off x="357158" y="3071817"/>
              <a:ext cx="1285884" cy="965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ms-MY" altLang="en-US" sz="900" dirty="0">
                  <a:solidFill>
                    <a:schemeClr val="bg1"/>
                  </a:solidFill>
                  <a:latin typeface="+mn-lt"/>
                  <a:cs typeface="Open Sans Light" pitchFamily="34" charset="0"/>
                </a:rPr>
                <a:t>Lorem ipsum dolor sit amet, consectetur adipiscing elit. Praesent sodales odio sit amet odio tristique quis tempus odio Lorem ipsum dolor sit amet</a:t>
              </a:r>
            </a:p>
          </p:txBody>
        </p:sp>
        <p:sp>
          <p:nvSpPr>
            <p:cNvPr id="10" name="Rectangle 32"/>
            <p:cNvSpPr>
              <a:spLocks noChangeArrowheads="1"/>
            </p:cNvSpPr>
            <p:nvPr/>
          </p:nvSpPr>
          <p:spPr bwMode="auto">
            <a:xfrm>
              <a:off x="357158" y="2643188"/>
              <a:ext cx="1285884" cy="265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dirty="0" smtClean="0">
                  <a:solidFill>
                    <a:schemeClr val="bg1"/>
                  </a:solidFill>
                  <a:latin typeface="+mn-lt"/>
                  <a:cs typeface="Open Sans" pitchFamily="34" charset="0"/>
                </a:rPr>
                <a:t>Title</a:t>
              </a:r>
              <a:endParaRPr lang="en-US" altLang="en-US" sz="1300" dirty="0">
                <a:solidFill>
                  <a:schemeClr val="bg1"/>
                </a:solidFill>
                <a:latin typeface="+mn-lt"/>
                <a:cs typeface="Open Sans Light" pitchFamily="34" charset="0"/>
              </a:endParaRPr>
            </a:p>
          </p:txBody>
        </p:sp>
      </p:grpSp>
      <p:grpSp>
        <p:nvGrpSpPr>
          <p:cNvPr id="11" name="Group 45"/>
          <p:cNvGrpSpPr>
            <a:grpSpLocks/>
          </p:cNvGrpSpPr>
          <p:nvPr/>
        </p:nvGrpSpPr>
        <p:grpSpPr bwMode="auto">
          <a:xfrm>
            <a:off x="4320928" y="2064068"/>
            <a:ext cx="1414463" cy="3300413"/>
            <a:chOff x="3214678" y="1285866"/>
            <a:chExt cx="1285884" cy="3000396"/>
          </a:xfrm>
        </p:grpSpPr>
        <p:sp>
          <p:nvSpPr>
            <p:cNvPr id="12" name="Rectangle 11"/>
            <p:cNvSpPr/>
            <p:nvPr/>
          </p:nvSpPr>
          <p:spPr>
            <a:xfrm>
              <a:off x="3214678" y="1285866"/>
              <a:ext cx="1285884" cy="3000396"/>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a:xfrm>
              <a:off x="3297229" y="1428742"/>
              <a:ext cx="1120783" cy="112078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39"/>
            <p:cNvSpPr>
              <a:spLocks noChangeArrowheads="1"/>
            </p:cNvSpPr>
            <p:nvPr/>
          </p:nvSpPr>
          <p:spPr bwMode="auto">
            <a:xfrm>
              <a:off x="3214678" y="3071817"/>
              <a:ext cx="1285884" cy="965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ms-MY" altLang="en-US" sz="900">
                  <a:solidFill>
                    <a:schemeClr val="bg1"/>
                  </a:solidFill>
                  <a:latin typeface="+mn-lt"/>
                  <a:cs typeface="Open Sans Light" pitchFamily="34" charset="0"/>
                </a:rPr>
                <a:t>Lorem ipsum dolor sit amet, consectetur adipiscing elit. Praesent sodales odio sit amet odio tristique quis tempus odio Lorem ipsum dolor sit amet</a:t>
              </a:r>
            </a:p>
          </p:txBody>
        </p:sp>
        <p:sp>
          <p:nvSpPr>
            <p:cNvPr id="15" name="Rectangle 33"/>
            <p:cNvSpPr>
              <a:spLocks noChangeArrowheads="1"/>
            </p:cNvSpPr>
            <p:nvPr/>
          </p:nvSpPr>
          <p:spPr bwMode="auto">
            <a:xfrm>
              <a:off x="3214678" y="2643188"/>
              <a:ext cx="1285884" cy="265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dirty="0" smtClean="0">
                  <a:solidFill>
                    <a:schemeClr val="bg1"/>
                  </a:solidFill>
                  <a:latin typeface="+mn-lt"/>
                  <a:cs typeface="Open Sans" pitchFamily="34" charset="0"/>
                </a:rPr>
                <a:t>Title</a:t>
              </a:r>
              <a:endParaRPr lang="en-US" altLang="en-US" sz="1300" dirty="0">
                <a:solidFill>
                  <a:schemeClr val="bg1"/>
                </a:solidFill>
                <a:latin typeface="+mn-lt"/>
                <a:cs typeface="Open Sans Light" pitchFamily="34" charset="0"/>
              </a:endParaRPr>
            </a:p>
          </p:txBody>
        </p:sp>
      </p:grpSp>
      <p:grpSp>
        <p:nvGrpSpPr>
          <p:cNvPr id="16" name="Group 47"/>
          <p:cNvGrpSpPr>
            <a:grpSpLocks/>
          </p:cNvGrpSpPr>
          <p:nvPr/>
        </p:nvGrpSpPr>
        <p:grpSpPr bwMode="auto">
          <a:xfrm>
            <a:off x="8112579" y="2064068"/>
            <a:ext cx="1414463" cy="3300413"/>
            <a:chOff x="6072198" y="1285866"/>
            <a:chExt cx="1285884" cy="3000396"/>
          </a:xfrm>
        </p:grpSpPr>
        <p:sp>
          <p:nvSpPr>
            <p:cNvPr id="17" name="Rectangle 16"/>
            <p:cNvSpPr/>
            <p:nvPr/>
          </p:nvSpPr>
          <p:spPr>
            <a:xfrm>
              <a:off x="6072198" y="1285866"/>
              <a:ext cx="1285884" cy="300039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Oval 17"/>
            <p:cNvSpPr/>
            <p:nvPr/>
          </p:nvSpPr>
          <p:spPr>
            <a:xfrm>
              <a:off x="6132523" y="1428742"/>
              <a:ext cx="1120783" cy="112078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Rectangle 41"/>
            <p:cNvSpPr>
              <a:spLocks noChangeArrowheads="1"/>
            </p:cNvSpPr>
            <p:nvPr/>
          </p:nvSpPr>
          <p:spPr bwMode="auto">
            <a:xfrm>
              <a:off x="6072198" y="3071817"/>
              <a:ext cx="1285884" cy="965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ms-MY" altLang="en-US" sz="900">
                  <a:solidFill>
                    <a:schemeClr val="bg1"/>
                  </a:solidFill>
                  <a:latin typeface="+mn-lt"/>
                  <a:cs typeface="Open Sans Light" pitchFamily="34" charset="0"/>
                </a:rPr>
                <a:t>Lorem ipsum dolor sit amet, consectetur adipiscing elit. Praesent sodales odio sit amet odio tristique quis tempus odio Lorem ipsum dolor sit amet</a:t>
              </a:r>
            </a:p>
          </p:txBody>
        </p:sp>
        <p:sp>
          <p:nvSpPr>
            <p:cNvPr id="20" name="Rectangle 34"/>
            <p:cNvSpPr>
              <a:spLocks noChangeArrowheads="1"/>
            </p:cNvSpPr>
            <p:nvPr/>
          </p:nvSpPr>
          <p:spPr bwMode="auto">
            <a:xfrm>
              <a:off x="6072198" y="2643188"/>
              <a:ext cx="1285884" cy="265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dirty="0" smtClean="0">
                  <a:solidFill>
                    <a:schemeClr val="bg1"/>
                  </a:solidFill>
                  <a:latin typeface="+mn-lt"/>
                  <a:cs typeface="Open Sans" pitchFamily="34" charset="0"/>
                </a:rPr>
                <a:t>Title</a:t>
              </a:r>
              <a:endParaRPr lang="en-US" altLang="en-US" sz="1300" dirty="0">
                <a:solidFill>
                  <a:schemeClr val="bg1"/>
                </a:solidFill>
                <a:latin typeface="+mn-lt"/>
                <a:cs typeface="Open Sans Light" pitchFamily="34" charset="0"/>
              </a:endParaRPr>
            </a:p>
          </p:txBody>
        </p:sp>
      </p:grpSp>
      <p:grpSp>
        <p:nvGrpSpPr>
          <p:cNvPr id="26" name="Group 44"/>
          <p:cNvGrpSpPr>
            <a:grpSpLocks/>
          </p:cNvGrpSpPr>
          <p:nvPr/>
        </p:nvGrpSpPr>
        <p:grpSpPr bwMode="auto">
          <a:xfrm>
            <a:off x="6216753" y="2064068"/>
            <a:ext cx="1414463" cy="3300413"/>
            <a:chOff x="4643438" y="1285866"/>
            <a:chExt cx="1285884" cy="3000396"/>
          </a:xfrm>
        </p:grpSpPr>
        <p:sp>
          <p:nvSpPr>
            <p:cNvPr id="27" name="Rectangle 26"/>
            <p:cNvSpPr/>
            <p:nvPr/>
          </p:nvSpPr>
          <p:spPr>
            <a:xfrm>
              <a:off x="4643438" y="1285866"/>
              <a:ext cx="1285884" cy="3000396"/>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Oval 27"/>
            <p:cNvSpPr/>
            <p:nvPr/>
          </p:nvSpPr>
          <p:spPr>
            <a:xfrm>
              <a:off x="4703763" y="1657344"/>
              <a:ext cx="1120783" cy="112078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ectangle 40"/>
            <p:cNvSpPr>
              <a:spLocks noChangeArrowheads="1"/>
            </p:cNvSpPr>
            <p:nvPr/>
          </p:nvSpPr>
          <p:spPr bwMode="auto">
            <a:xfrm>
              <a:off x="4643438" y="3286130"/>
              <a:ext cx="1285884" cy="83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ms-MY" altLang="en-US" sz="900">
                  <a:solidFill>
                    <a:schemeClr val="bg1"/>
                  </a:solidFill>
                  <a:latin typeface="+mn-lt"/>
                  <a:cs typeface="Open Sans Light" pitchFamily="34" charset="0"/>
                </a:rPr>
                <a:t>Lorem ipsum dolor sit amet, consectetur adipiscing elit. Praesent sodales odio sit amet odio tristique quis tempus odio Lorem</a:t>
              </a:r>
            </a:p>
          </p:txBody>
        </p:sp>
        <p:sp>
          <p:nvSpPr>
            <p:cNvPr id="30" name="Rectangle 36"/>
            <p:cNvSpPr>
              <a:spLocks noChangeArrowheads="1"/>
            </p:cNvSpPr>
            <p:nvPr/>
          </p:nvSpPr>
          <p:spPr bwMode="auto">
            <a:xfrm>
              <a:off x="4643438" y="2876550"/>
              <a:ext cx="1285884" cy="265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dirty="0" smtClean="0">
                  <a:solidFill>
                    <a:schemeClr val="bg1"/>
                  </a:solidFill>
                  <a:latin typeface="+mn-lt"/>
                  <a:cs typeface="Open Sans" pitchFamily="34" charset="0"/>
                </a:rPr>
                <a:t>Title</a:t>
              </a:r>
              <a:endParaRPr lang="en-US" altLang="en-US" sz="1300" dirty="0">
                <a:solidFill>
                  <a:schemeClr val="bg1"/>
                </a:solidFill>
                <a:latin typeface="+mn-lt"/>
                <a:cs typeface="Open Sans Light" pitchFamily="34" charset="0"/>
              </a:endParaRPr>
            </a:p>
          </p:txBody>
        </p:sp>
      </p:grpSp>
      <p:grpSp>
        <p:nvGrpSpPr>
          <p:cNvPr id="31" name="Group 43"/>
          <p:cNvGrpSpPr>
            <a:grpSpLocks/>
          </p:cNvGrpSpPr>
          <p:nvPr/>
        </p:nvGrpSpPr>
        <p:grpSpPr bwMode="auto">
          <a:xfrm>
            <a:off x="2425103" y="2064068"/>
            <a:ext cx="1414463" cy="3300413"/>
            <a:chOff x="1785918" y="1285866"/>
            <a:chExt cx="1285884" cy="3000396"/>
          </a:xfrm>
        </p:grpSpPr>
        <p:sp>
          <p:nvSpPr>
            <p:cNvPr id="32" name="Rectangle 31"/>
            <p:cNvSpPr/>
            <p:nvPr/>
          </p:nvSpPr>
          <p:spPr>
            <a:xfrm>
              <a:off x="1785918" y="1285866"/>
              <a:ext cx="1285884" cy="30003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Oval 32"/>
            <p:cNvSpPr/>
            <p:nvPr/>
          </p:nvSpPr>
          <p:spPr>
            <a:xfrm>
              <a:off x="1857355" y="1657344"/>
              <a:ext cx="1120783" cy="112078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Rectangle 38"/>
            <p:cNvSpPr>
              <a:spLocks noChangeArrowheads="1"/>
            </p:cNvSpPr>
            <p:nvPr/>
          </p:nvSpPr>
          <p:spPr bwMode="auto">
            <a:xfrm>
              <a:off x="1785918" y="3286130"/>
              <a:ext cx="1285884" cy="83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ms-MY" altLang="en-US" sz="900">
                  <a:latin typeface="+mn-lt"/>
                  <a:cs typeface="Open Sans Light" pitchFamily="34" charset="0"/>
                </a:rPr>
                <a:t>Lorem ipsum dolor sit amet, consectetur adipiscing elit. Praesent sodales odio sit amet odio tristique quis tempus odio Lorem</a:t>
              </a:r>
            </a:p>
          </p:txBody>
        </p:sp>
        <p:sp>
          <p:nvSpPr>
            <p:cNvPr id="35" name="Rectangle 37"/>
            <p:cNvSpPr>
              <a:spLocks noChangeArrowheads="1"/>
            </p:cNvSpPr>
            <p:nvPr/>
          </p:nvSpPr>
          <p:spPr bwMode="auto">
            <a:xfrm>
              <a:off x="1785918" y="2876550"/>
              <a:ext cx="1285884" cy="265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dirty="0" smtClean="0">
                  <a:latin typeface="+mn-lt"/>
                  <a:cs typeface="Open Sans" pitchFamily="34" charset="0"/>
                </a:rPr>
                <a:t>Title</a:t>
              </a:r>
              <a:endParaRPr lang="en-US" altLang="en-US" sz="1300" dirty="0">
                <a:latin typeface="+mn-lt"/>
                <a:cs typeface="Open Sans Light" pitchFamily="34" charset="0"/>
              </a:endParaRPr>
            </a:p>
          </p:txBody>
        </p:sp>
      </p:grpSp>
    </p:spTree>
    <p:custDataLst>
      <p:tags r:id="rId1"/>
    </p:custDataLst>
    <p:extLst>
      <p:ext uri="{BB962C8B-B14F-4D97-AF65-F5344CB8AC3E}">
        <p14:creationId xmlns:p14="http://schemas.microsoft.com/office/powerpoint/2010/main" val="1965229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GE HEADING"/>
          <p:cNvSpPr>
            <a:spLocks noGrp="1"/>
          </p:cNvSpPr>
          <p:nvPr>
            <p:ph type="title"/>
            <p:custDataLst>
              <p:tags r:id="rId2"/>
            </p:custDataLst>
          </p:nvPr>
        </p:nvSpPr>
        <p:spPr/>
        <p:txBody>
          <a:bodyPr/>
          <a:lstStyle/>
          <a:p>
            <a:r>
              <a:rPr lang="en-US" dirty="0" smtClean="0"/>
              <a:t>Comparison Chart</a:t>
            </a:r>
            <a:endParaRPr lang="en-US" dirty="0"/>
          </a:p>
        </p:txBody>
      </p:sp>
      <p:sp>
        <p:nvSpPr>
          <p:cNvPr id="7" name="Rectangle 6"/>
          <p:cNvSpPr/>
          <p:nvPr/>
        </p:nvSpPr>
        <p:spPr bwMode="auto">
          <a:xfrm>
            <a:off x="553028" y="2064068"/>
            <a:ext cx="2677060" cy="45623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100"/>
          </a:p>
        </p:txBody>
      </p:sp>
      <p:sp>
        <p:nvSpPr>
          <p:cNvPr id="8" name="Oval 7"/>
          <p:cNvSpPr/>
          <p:nvPr/>
        </p:nvSpPr>
        <p:spPr bwMode="auto">
          <a:xfrm>
            <a:off x="1189732" y="2221231"/>
            <a:ext cx="1280160" cy="128016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p>
        </p:txBody>
      </p:sp>
      <p:sp>
        <p:nvSpPr>
          <p:cNvPr id="12" name="Rectangle 11"/>
          <p:cNvSpPr/>
          <p:nvPr/>
        </p:nvSpPr>
        <p:spPr bwMode="auto">
          <a:xfrm>
            <a:off x="5116553" y="2064068"/>
            <a:ext cx="1414463" cy="4562363"/>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bwMode="auto">
          <a:xfrm>
            <a:off x="5195482" y="2221230"/>
            <a:ext cx="1280160" cy="128016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p>
        </p:txBody>
      </p:sp>
      <p:sp>
        <p:nvSpPr>
          <p:cNvPr id="15" name="Rectangle 33"/>
          <p:cNvSpPr>
            <a:spLocks noChangeArrowheads="1"/>
          </p:cNvSpPr>
          <p:nvPr/>
        </p:nvSpPr>
        <p:spPr bwMode="auto">
          <a:xfrm>
            <a:off x="5116553" y="3580862"/>
            <a:ext cx="141446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dirty="0" smtClean="0">
                <a:solidFill>
                  <a:schemeClr val="bg1"/>
                </a:solidFill>
                <a:latin typeface="+mn-lt"/>
                <a:cs typeface="Open Sans" pitchFamily="34" charset="0"/>
              </a:rPr>
              <a:t>Title</a:t>
            </a:r>
            <a:endParaRPr lang="en-US" altLang="en-US" sz="1300" dirty="0">
              <a:solidFill>
                <a:schemeClr val="bg1"/>
              </a:solidFill>
              <a:latin typeface="+mn-lt"/>
              <a:cs typeface="Open Sans Light" pitchFamily="34" charset="0"/>
            </a:endParaRPr>
          </a:p>
        </p:txBody>
      </p:sp>
      <p:sp>
        <p:nvSpPr>
          <p:cNvPr id="17" name="Rectangle 16"/>
          <p:cNvSpPr/>
          <p:nvPr/>
        </p:nvSpPr>
        <p:spPr bwMode="auto">
          <a:xfrm>
            <a:off x="8136329" y="2064068"/>
            <a:ext cx="1414463" cy="45623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 name="Oval 17"/>
          <p:cNvSpPr/>
          <p:nvPr/>
        </p:nvSpPr>
        <p:spPr bwMode="auto">
          <a:xfrm>
            <a:off x="8190810" y="2221230"/>
            <a:ext cx="1280160" cy="128016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34"/>
          <p:cNvSpPr>
            <a:spLocks noChangeArrowheads="1"/>
          </p:cNvSpPr>
          <p:nvPr/>
        </p:nvSpPr>
        <p:spPr bwMode="auto">
          <a:xfrm>
            <a:off x="8136329" y="3580862"/>
            <a:ext cx="141446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dirty="0" smtClean="0">
                <a:solidFill>
                  <a:schemeClr val="bg1"/>
                </a:solidFill>
                <a:latin typeface="+mn-lt"/>
                <a:cs typeface="Open Sans" pitchFamily="34" charset="0"/>
              </a:rPr>
              <a:t>Title</a:t>
            </a:r>
            <a:endParaRPr lang="en-US" altLang="en-US" sz="1300" dirty="0">
              <a:solidFill>
                <a:schemeClr val="bg1"/>
              </a:solidFill>
              <a:latin typeface="+mn-lt"/>
              <a:cs typeface="Open Sans Light" pitchFamily="34" charset="0"/>
            </a:endParaRPr>
          </a:p>
        </p:txBody>
      </p:sp>
      <p:sp>
        <p:nvSpPr>
          <p:cNvPr id="27" name="Rectangle 26"/>
          <p:cNvSpPr/>
          <p:nvPr/>
        </p:nvSpPr>
        <p:spPr bwMode="auto">
          <a:xfrm>
            <a:off x="6608628" y="2064068"/>
            <a:ext cx="1414463" cy="4562363"/>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Oval 27"/>
          <p:cNvSpPr/>
          <p:nvPr/>
        </p:nvSpPr>
        <p:spPr bwMode="auto">
          <a:xfrm>
            <a:off x="6663109" y="2221230"/>
            <a:ext cx="1280160" cy="128016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Rectangle 36"/>
          <p:cNvSpPr>
            <a:spLocks noChangeArrowheads="1"/>
          </p:cNvSpPr>
          <p:nvPr/>
        </p:nvSpPr>
        <p:spPr bwMode="auto">
          <a:xfrm>
            <a:off x="6608628" y="3580862"/>
            <a:ext cx="141446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dirty="0" smtClean="0">
                <a:solidFill>
                  <a:schemeClr val="bg1"/>
                </a:solidFill>
                <a:latin typeface="+mn-lt"/>
                <a:cs typeface="Open Sans" pitchFamily="34" charset="0"/>
              </a:rPr>
              <a:t>Title</a:t>
            </a:r>
            <a:endParaRPr lang="en-US" altLang="en-US" sz="1300" dirty="0">
              <a:solidFill>
                <a:schemeClr val="bg1"/>
              </a:solidFill>
              <a:latin typeface="+mn-lt"/>
              <a:cs typeface="Open Sans Light" pitchFamily="34" charset="0"/>
            </a:endParaRPr>
          </a:p>
        </p:txBody>
      </p:sp>
      <p:sp>
        <p:nvSpPr>
          <p:cNvPr id="32" name="Rectangle 31"/>
          <p:cNvSpPr/>
          <p:nvPr/>
        </p:nvSpPr>
        <p:spPr bwMode="auto">
          <a:xfrm>
            <a:off x="3600728" y="2064068"/>
            <a:ext cx="1414463" cy="45623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Oval 32"/>
          <p:cNvSpPr/>
          <p:nvPr/>
        </p:nvSpPr>
        <p:spPr bwMode="auto">
          <a:xfrm>
            <a:off x="3667432" y="2221230"/>
            <a:ext cx="1280160" cy="128016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p>
        </p:txBody>
      </p:sp>
      <p:sp>
        <p:nvSpPr>
          <p:cNvPr id="35" name="Rectangle 37"/>
          <p:cNvSpPr>
            <a:spLocks noChangeArrowheads="1"/>
          </p:cNvSpPr>
          <p:nvPr/>
        </p:nvSpPr>
        <p:spPr bwMode="auto">
          <a:xfrm>
            <a:off x="3600728" y="3580862"/>
            <a:ext cx="141446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dirty="0" smtClean="0">
                <a:latin typeface="+mn-lt"/>
                <a:cs typeface="Open Sans" pitchFamily="34" charset="0"/>
              </a:rPr>
              <a:t>Title</a:t>
            </a:r>
            <a:endParaRPr lang="en-US" altLang="en-US" sz="1300" dirty="0">
              <a:latin typeface="+mn-lt"/>
              <a:cs typeface="Open Sans Light" pitchFamily="34" charset="0"/>
            </a:endParaRPr>
          </a:p>
        </p:txBody>
      </p:sp>
      <p:sp>
        <p:nvSpPr>
          <p:cNvPr id="2" name="Rectangle 1"/>
          <p:cNvSpPr/>
          <p:nvPr/>
        </p:nvSpPr>
        <p:spPr>
          <a:xfrm>
            <a:off x="553028" y="4061361"/>
            <a:ext cx="8990432" cy="36813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tx1"/>
              </a:solidFill>
            </a:endParaRPr>
          </a:p>
        </p:txBody>
      </p:sp>
      <p:sp>
        <p:nvSpPr>
          <p:cNvPr id="37" name="Rectangle 36"/>
          <p:cNvSpPr/>
          <p:nvPr/>
        </p:nvSpPr>
        <p:spPr>
          <a:xfrm>
            <a:off x="553028" y="4577430"/>
            <a:ext cx="8990432" cy="36813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tx1"/>
              </a:solidFill>
            </a:endParaRPr>
          </a:p>
        </p:txBody>
      </p:sp>
      <p:sp>
        <p:nvSpPr>
          <p:cNvPr id="38" name="Rectangle 37"/>
          <p:cNvSpPr/>
          <p:nvPr/>
        </p:nvSpPr>
        <p:spPr>
          <a:xfrm>
            <a:off x="553028" y="5093499"/>
            <a:ext cx="8990432" cy="36813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tx1"/>
              </a:solidFill>
            </a:endParaRPr>
          </a:p>
        </p:txBody>
      </p:sp>
      <p:sp>
        <p:nvSpPr>
          <p:cNvPr id="39" name="Rectangle 38"/>
          <p:cNvSpPr/>
          <p:nvPr/>
        </p:nvSpPr>
        <p:spPr>
          <a:xfrm>
            <a:off x="553028" y="5609568"/>
            <a:ext cx="8990432" cy="36813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tx1"/>
              </a:solidFill>
            </a:endParaRPr>
          </a:p>
        </p:txBody>
      </p:sp>
      <p:sp>
        <p:nvSpPr>
          <p:cNvPr id="40" name="Rectangle 39"/>
          <p:cNvSpPr/>
          <p:nvPr/>
        </p:nvSpPr>
        <p:spPr>
          <a:xfrm>
            <a:off x="553028" y="6125636"/>
            <a:ext cx="8990432" cy="368135"/>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tx1"/>
              </a:solidFill>
            </a:endParaRPr>
          </a:p>
        </p:txBody>
      </p:sp>
      <p:sp>
        <p:nvSpPr>
          <p:cNvPr id="21" name="TextBox 20"/>
          <p:cNvSpPr txBox="1"/>
          <p:nvPr/>
        </p:nvSpPr>
        <p:spPr>
          <a:xfrm>
            <a:off x="3774284" y="4156362"/>
            <a:ext cx="1143621" cy="283888"/>
          </a:xfrm>
          <a:prstGeom prst="rect">
            <a:avLst/>
          </a:prstGeom>
          <a:noFill/>
        </p:spPr>
        <p:txBody>
          <a:bodyPr wrap="square" lIns="0" tIns="0" rIns="0" bIns="0" rtlCol="0" anchor="ctr">
            <a:noAutofit/>
          </a:bodyPr>
          <a:lstStyle/>
          <a:p>
            <a:pPr marL="285750" indent="-285750" algn="ctr">
              <a:buClr>
                <a:srgbClr val="008000"/>
              </a:buClr>
              <a:buSzPct val="150000"/>
              <a:buFont typeface="Wingdings" panose="05000000000000000000" pitchFamily="2" charset="2"/>
              <a:buChar char="ü"/>
            </a:pPr>
            <a:r>
              <a:rPr lang="en-US" dirty="0" smtClean="0">
                <a:solidFill>
                  <a:srgbClr val="009900"/>
                </a:solidFill>
                <a:latin typeface="+mn-lt"/>
              </a:rPr>
              <a:t> </a:t>
            </a:r>
            <a:endParaRPr lang="en-US" dirty="0">
              <a:solidFill>
                <a:srgbClr val="009900"/>
              </a:solidFill>
              <a:latin typeface="+mn-lt"/>
            </a:endParaRPr>
          </a:p>
        </p:txBody>
      </p:sp>
      <p:sp>
        <p:nvSpPr>
          <p:cNvPr id="41" name="TextBox 40"/>
          <p:cNvSpPr txBox="1"/>
          <p:nvPr/>
        </p:nvSpPr>
        <p:spPr>
          <a:xfrm>
            <a:off x="5231107" y="4659994"/>
            <a:ext cx="1143621" cy="283888"/>
          </a:xfrm>
          <a:prstGeom prst="rect">
            <a:avLst/>
          </a:prstGeom>
          <a:noFill/>
        </p:spPr>
        <p:txBody>
          <a:bodyPr wrap="square" lIns="0" tIns="0" rIns="0" bIns="0" rtlCol="0" anchor="ctr">
            <a:noAutofit/>
          </a:bodyPr>
          <a:lstStyle/>
          <a:p>
            <a:pPr marL="285750" indent="-285750" algn="ctr">
              <a:buClr>
                <a:srgbClr val="008000"/>
              </a:buClr>
              <a:buSzPct val="150000"/>
              <a:buFont typeface="Wingdings" panose="05000000000000000000" pitchFamily="2" charset="2"/>
              <a:buChar char="ü"/>
            </a:pPr>
            <a:r>
              <a:rPr lang="en-US" dirty="0" smtClean="0">
                <a:solidFill>
                  <a:srgbClr val="009900"/>
                </a:solidFill>
                <a:latin typeface="+mn-lt"/>
              </a:rPr>
              <a:t> </a:t>
            </a:r>
            <a:endParaRPr lang="en-US" dirty="0">
              <a:solidFill>
                <a:srgbClr val="009900"/>
              </a:solidFill>
              <a:latin typeface="+mn-lt"/>
            </a:endParaRPr>
          </a:p>
        </p:txBody>
      </p:sp>
      <p:sp>
        <p:nvSpPr>
          <p:cNvPr id="42" name="TextBox 41"/>
          <p:cNvSpPr txBox="1"/>
          <p:nvPr/>
        </p:nvSpPr>
        <p:spPr>
          <a:xfrm>
            <a:off x="3774284" y="5147795"/>
            <a:ext cx="1143621" cy="310176"/>
          </a:xfrm>
          <a:prstGeom prst="rect">
            <a:avLst/>
          </a:prstGeom>
          <a:noFill/>
        </p:spPr>
        <p:txBody>
          <a:bodyPr wrap="square" lIns="0" tIns="0" rIns="0" bIns="0" rtlCol="0" anchor="ctr">
            <a:noAutofit/>
          </a:bodyPr>
          <a:lstStyle/>
          <a:p>
            <a:pPr marL="285750" indent="-285750" algn="ctr">
              <a:buClr>
                <a:srgbClr val="008000"/>
              </a:buClr>
              <a:buSzPct val="150000"/>
              <a:buFont typeface="Wingdings" panose="05000000000000000000" pitchFamily="2" charset="2"/>
              <a:buChar char="ü"/>
            </a:pPr>
            <a:r>
              <a:rPr lang="en-US" dirty="0" smtClean="0">
                <a:solidFill>
                  <a:srgbClr val="009900"/>
                </a:solidFill>
                <a:latin typeface="+mn-lt"/>
              </a:rPr>
              <a:t> </a:t>
            </a:r>
            <a:endParaRPr lang="en-US" dirty="0">
              <a:solidFill>
                <a:srgbClr val="009900"/>
              </a:solidFill>
              <a:latin typeface="+mn-lt"/>
            </a:endParaRPr>
          </a:p>
        </p:txBody>
      </p:sp>
      <p:sp>
        <p:nvSpPr>
          <p:cNvPr id="43" name="TextBox 42"/>
          <p:cNvSpPr txBox="1"/>
          <p:nvPr/>
        </p:nvSpPr>
        <p:spPr>
          <a:xfrm>
            <a:off x="6744047" y="5147795"/>
            <a:ext cx="1143621" cy="283888"/>
          </a:xfrm>
          <a:prstGeom prst="rect">
            <a:avLst/>
          </a:prstGeom>
          <a:noFill/>
        </p:spPr>
        <p:txBody>
          <a:bodyPr wrap="square" lIns="0" tIns="0" rIns="0" bIns="0" rtlCol="0" anchor="ctr">
            <a:noAutofit/>
          </a:bodyPr>
          <a:lstStyle/>
          <a:p>
            <a:pPr marL="285750" indent="-285750" algn="ctr">
              <a:buClr>
                <a:srgbClr val="008000"/>
              </a:buClr>
              <a:buSzPct val="150000"/>
              <a:buFont typeface="Wingdings" panose="05000000000000000000" pitchFamily="2" charset="2"/>
              <a:buChar char="ü"/>
            </a:pPr>
            <a:r>
              <a:rPr lang="en-US" dirty="0" smtClean="0">
                <a:solidFill>
                  <a:srgbClr val="009900"/>
                </a:solidFill>
                <a:latin typeface="+mn-lt"/>
              </a:rPr>
              <a:t> </a:t>
            </a:r>
            <a:endParaRPr lang="en-US" dirty="0">
              <a:solidFill>
                <a:srgbClr val="009900"/>
              </a:solidFill>
              <a:latin typeface="+mn-lt"/>
            </a:endParaRPr>
          </a:p>
        </p:txBody>
      </p:sp>
      <p:sp>
        <p:nvSpPr>
          <p:cNvPr id="44" name="TextBox 43"/>
          <p:cNvSpPr txBox="1"/>
          <p:nvPr/>
        </p:nvSpPr>
        <p:spPr>
          <a:xfrm>
            <a:off x="3774284" y="5675441"/>
            <a:ext cx="1143621" cy="283888"/>
          </a:xfrm>
          <a:prstGeom prst="rect">
            <a:avLst/>
          </a:prstGeom>
          <a:noFill/>
        </p:spPr>
        <p:txBody>
          <a:bodyPr wrap="square" lIns="0" tIns="0" rIns="0" bIns="0" rtlCol="0" anchor="ctr">
            <a:noAutofit/>
          </a:bodyPr>
          <a:lstStyle/>
          <a:p>
            <a:pPr marL="285750" indent="-285750" algn="ctr">
              <a:buClr>
                <a:srgbClr val="008000"/>
              </a:buClr>
              <a:buSzPct val="150000"/>
              <a:buFont typeface="Wingdings" panose="05000000000000000000" pitchFamily="2" charset="2"/>
              <a:buChar char="ü"/>
            </a:pPr>
            <a:r>
              <a:rPr lang="en-US" dirty="0" smtClean="0">
                <a:solidFill>
                  <a:srgbClr val="009900"/>
                </a:solidFill>
                <a:latin typeface="+mn-lt"/>
              </a:rPr>
              <a:t> </a:t>
            </a:r>
            <a:endParaRPr lang="en-US" dirty="0">
              <a:solidFill>
                <a:srgbClr val="009900"/>
              </a:solidFill>
              <a:latin typeface="+mn-lt"/>
            </a:endParaRPr>
          </a:p>
        </p:txBody>
      </p:sp>
      <p:sp>
        <p:nvSpPr>
          <p:cNvPr id="45" name="TextBox 44"/>
          <p:cNvSpPr txBox="1"/>
          <p:nvPr/>
        </p:nvSpPr>
        <p:spPr>
          <a:xfrm>
            <a:off x="6744048" y="5662498"/>
            <a:ext cx="1143621" cy="283888"/>
          </a:xfrm>
          <a:prstGeom prst="rect">
            <a:avLst/>
          </a:prstGeom>
          <a:noFill/>
        </p:spPr>
        <p:txBody>
          <a:bodyPr wrap="square" lIns="0" tIns="0" rIns="0" bIns="0" rtlCol="0" anchor="ctr">
            <a:noAutofit/>
          </a:bodyPr>
          <a:lstStyle/>
          <a:p>
            <a:pPr marL="285750" indent="-285750" algn="ctr">
              <a:buClr>
                <a:srgbClr val="008000"/>
              </a:buClr>
              <a:buSzPct val="150000"/>
              <a:buFont typeface="Wingdings" panose="05000000000000000000" pitchFamily="2" charset="2"/>
              <a:buChar char="ü"/>
            </a:pPr>
            <a:r>
              <a:rPr lang="en-US" dirty="0" smtClean="0">
                <a:solidFill>
                  <a:srgbClr val="009900"/>
                </a:solidFill>
                <a:latin typeface="+mn-lt"/>
              </a:rPr>
              <a:t> </a:t>
            </a:r>
            <a:endParaRPr lang="en-US" dirty="0">
              <a:solidFill>
                <a:srgbClr val="009900"/>
              </a:solidFill>
              <a:latin typeface="+mn-lt"/>
            </a:endParaRPr>
          </a:p>
        </p:txBody>
      </p:sp>
      <p:sp>
        <p:nvSpPr>
          <p:cNvPr id="46" name="TextBox 45"/>
          <p:cNvSpPr txBox="1"/>
          <p:nvPr/>
        </p:nvSpPr>
        <p:spPr>
          <a:xfrm>
            <a:off x="8327349" y="4577430"/>
            <a:ext cx="1143621" cy="283888"/>
          </a:xfrm>
          <a:prstGeom prst="rect">
            <a:avLst/>
          </a:prstGeom>
          <a:noFill/>
        </p:spPr>
        <p:txBody>
          <a:bodyPr wrap="square" lIns="0" tIns="0" rIns="0" bIns="0" rtlCol="0" anchor="ctr">
            <a:noAutofit/>
          </a:bodyPr>
          <a:lstStyle/>
          <a:p>
            <a:pPr algn="ctr">
              <a:buClr>
                <a:srgbClr val="008000"/>
              </a:buClr>
              <a:buSzPct val="150000"/>
            </a:pPr>
            <a:r>
              <a:rPr lang="en-US" sz="2000" b="1" i="1" dirty="0" smtClean="0">
                <a:solidFill>
                  <a:schemeClr val="tx2"/>
                </a:solidFill>
                <a:latin typeface="+mn-lt"/>
              </a:rPr>
              <a:t>x</a:t>
            </a:r>
            <a:endParaRPr lang="en-US" sz="2000" b="1" i="1" dirty="0">
              <a:solidFill>
                <a:schemeClr val="tx2"/>
              </a:solidFill>
              <a:latin typeface="+mn-lt"/>
            </a:endParaRPr>
          </a:p>
        </p:txBody>
      </p:sp>
      <p:sp>
        <p:nvSpPr>
          <p:cNvPr id="47" name="TextBox 46"/>
          <p:cNvSpPr txBox="1"/>
          <p:nvPr/>
        </p:nvSpPr>
        <p:spPr>
          <a:xfrm>
            <a:off x="8271749" y="5614438"/>
            <a:ext cx="1143621" cy="283888"/>
          </a:xfrm>
          <a:prstGeom prst="rect">
            <a:avLst/>
          </a:prstGeom>
          <a:noFill/>
        </p:spPr>
        <p:txBody>
          <a:bodyPr wrap="square" lIns="0" tIns="0" rIns="0" bIns="0" rtlCol="0" anchor="ctr">
            <a:noAutofit/>
          </a:bodyPr>
          <a:lstStyle/>
          <a:p>
            <a:pPr algn="ctr">
              <a:buClr>
                <a:srgbClr val="008000"/>
              </a:buClr>
              <a:buSzPct val="150000"/>
            </a:pPr>
            <a:r>
              <a:rPr lang="en-US" sz="2000" b="1" i="1" dirty="0" smtClean="0">
                <a:solidFill>
                  <a:schemeClr val="tx2"/>
                </a:solidFill>
                <a:latin typeface="+mn-lt"/>
              </a:rPr>
              <a:t>x</a:t>
            </a:r>
            <a:endParaRPr lang="en-US" sz="2000" b="1" i="1" dirty="0">
              <a:solidFill>
                <a:schemeClr val="tx2"/>
              </a:solidFill>
              <a:latin typeface="+mn-lt"/>
            </a:endParaRPr>
          </a:p>
        </p:txBody>
      </p:sp>
      <p:sp>
        <p:nvSpPr>
          <p:cNvPr id="48" name="TextBox 47"/>
          <p:cNvSpPr txBox="1"/>
          <p:nvPr/>
        </p:nvSpPr>
        <p:spPr>
          <a:xfrm>
            <a:off x="3792984" y="6155884"/>
            <a:ext cx="1143621" cy="283888"/>
          </a:xfrm>
          <a:prstGeom prst="rect">
            <a:avLst/>
          </a:prstGeom>
          <a:noFill/>
        </p:spPr>
        <p:txBody>
          <a:bodyPr wrap="square" lIns="0" tIns="0" rIns="0" bIns="0" rtlCol="0" anchor="ctr">
            <a:noAutofit/>
          </a:bodyPr>
          <a:lstStyle/>
          <a:p>
            <a:pPr algn="ctr">
              <a:buClr>
                <a:srgbClr val="008000"/>
              </a:buClr>
              <a:buSzPct val="150000"/>
            </a:pPr>
            <a:r>
              <a:rPr lang="en-US" sz="2000" b="1" i="1" dirty="0" smtClean="0">
                <a:solidFill>
                  <a:schemeClr val="tx2"/>
                </a:solidFill>
                <a:latin typeface="+mn-lt"/>
              </a:rPr>
              <a:t>x</a:t>
            </a:r>
            <a:endParaRPr lang="en-US" sz="2000" b="1" i="1" dirty="0">
              <a:solidFill>
                <a:schemeClr val="tx2"/>
              </a:solidFill>
              <a:latin typeface="+mn-lt"/>
            </a:endParaRPr>
          </a:p>
        </p:txBody>
      </p:sp>
      <p:sp>
        <p:nvSpPr>
          <p:cNvPr id="49" name="TextBox 48"/>
          <p:cNvSpPr txBox="1"/>
          <p:nvPr/>
        </p:nvSpPr>
        <p:spPr>
          <a:xfrm>
            <a:off x="5231106" y="6166131"/>
            <a:ext cx="1143621" cy="283888"/>
          </a:xfrm>
          <a:prstGeom prst="rect">
            <a:avLst/>
          </a:prstGeom>
          <a:noFill/>
        </p:spPr>
        <p:txBody>
          <a:bodyPr wrap="square" lIns="0" tIns="0" rIns="0" bIns="0" rtlCol="0" anchor="ctr">
            <a:noAutofit/>
          </a:bodyPr>
          <a:lstStyle/>
          <a:p>
            <a:pPr algn="ctr">
              <a:buClr>
                <a:srgbClr val="008000"/>
              </a:buClr>
              <a:buSzPct val="150000"/>
            </a:pPr>
            <a:r>
              <a:rPr lang="en-US" sz="2000" b="1" i="1" dirty="0" smtClean="0">
                <a:solidFill>
                  <a:schemeClr val="tx2"/>
                </a:solidFill>
                <a:latin typeface="+mn-lt"/>
              </a:rPr>
              <a:t>x</a:t>
            </a:r>
            <a:endParaRPr lang="en-US" sz="2000" b="1" i="1" dirty="0">
              <a:solidFill>
                <a:schemeClr val="tx2"/>
              </a:solidFill>
              <a:latin typeface="+mn-lt"/>
            </a:endParaRPr>
          </a:p>
        </p:txBody>
      </p:sp>
      <p:sp>
        <p:nvSpPr>
          <p:cNvPr id="50" name="TextBox 49"/>
          <p:cNvSpPr txBox="1"/>
          <p:nvPr/>
        </p:nvSpPr>
        <p:spPr>
          <a:xfrm>
            <a:off x="6767053" y="4613965"/>
            <a:ext cx="1143621" cy="283888"/>
          </a:xfrm>
          <a:prstGeom prst="rect">
            <a:avLst/>
          </a:prstGeom>
          <a:noFill/>
        </p:spPr>
        <p:txBody>
          <a:bodyPr wrap="square" lIns="0" tIns="0" rIns="0" bIns="0" rtlCol="0" anchor="ctr">
            <a:noAutofit/>
          </a:bodyPr>
          <a:lstStyle/>
          <a:p>
            <a:pPr algn="ctr">
              <a:buClr>
                <a:srgbClr val="008000"/>
              </a:buClr>
              <a:buSzPct val="150000"/>
            </a:pPr>
            <a:r>
              <a:rPr lang="en-US" sz="2000" b="1" i="1" dirty="0" smtClean="0">
                <a:solidFill>
                  <a:schemeClr val="tx2"/>
                </a:solidFill>
                <a:latin typeface="+mn-lt"/>
              </a:rPr>
              <a:t>x</a:t>
            </a:r>
            <a:endParaRPr lang="en-US" sz="2000" b="1" i="1" dirty="0">
              <a:solidFill>
                <a:schemeClr val="tx2"/>
              </a:solidFill>
              <a:latin typeface="+mn-lt"/>
            </a:endParaRPr>
          </a:p>
        </p:txBody>
      </p:sp>
      <p:sp>
        <p:nvSpPr>
          <p:cNvPr id="51" name="TextBox 50"/>
          <p:cNvSpPr txBox="1"/>
          <p:nvPr/>
        </p:nvSpPr>
        <p:spPr>
          <a:xfrm>
            <a:off x="5242982" y="5135622"/>
            <a:ext cx="1143621" cy="283888"/>
          </a:xfrm>
          <a:prstGeom prst="rect">
            <a:avLst/>
          </a:prstGeom>
          <a:noFill/>
        </p:spPr>
        <p:txBody>
          <a:bodyPr wrap="square" lIns="0" tIns="0" rIns="0" bIns="0" rtlCol="0" anchor="ctr">
            <a:noAutofit/>
          </a:bodyPr>
          <a:lstStyle/>
          <a:p>
            <a:pPr algn="ctr">
              <a:buClr>
                <a:srgbClr val="008000"/>
              </a:buClr>
              <a:buSzPct val="150000"/>
            </a:pPr>
            <a:r>
              <a:rPr lang="en-US" sz="2000" b="1" i="1" dirty="0" smtClean="0">
                <a:solidFill>
                  <a:schemeClr val="tx2"/>
                </a:solidFill>
                <a:latin typeface="+mn-lt"/>
              </a:rPr>
              <a:t>x</a:t>
            </a:r>
            <a:endParaRPr lang="en-US" sz="2000" b="1" i="1" dirty="0">
              <a:solidFill>
                <a:schemeClr val="tx2"/>
              </a:solidFill>
              <a:latin typeface="+mn-lt"/>
            </a:endParaRPr>
          </a:p>
        </p:txBody>
      </p:sp>
      <p:sp>
        <p:nvSpPr>
          <p:cNvPr id="52" name="TextBox 51"/>
          <p:cNvSpPr txBox="1"/>
          <p:nvPr/>
        </p:nvSpPr>
        <p:spPr>
          <a:xfrm>
            <a:off x="3735701" y="4661465"/>
            <a:ext cx="1143621" cy="283888"/>
          </a:xfrm>
          <a:prstGeom prst="rect">
            <a:avLst/>
          </a:prstGeom>
          <a:noFill/>
        </p:spPr>
        <p:txBody>
          <a:bodyPr wrap="square" lIns="0" tIns="0" rIns="0" bIns="0" rtlCol="0" anchor="ctr">
            <a:noAutofit/>
          </a:bodyPr>
          <a:lstStyle/>
          <a:p>
            <a:pPr marL="285750" indent="-285750" algn="ctr">
              <a:buClr>
                <a:srgbClr val="008000"/>
              </a:buClr>
              <a:buSzPct val="150000"/>
              <a:buFont typeface="Wingdings" panose="05000000000000000000" pitchFamily="2" charset="2"/>
              <a:buChar char="ü"/>
            </a:pPr>
            <a:r>
              <a:rPr lang="en-US" dirty="0" smtClean="0">
                <a:solidFill>
                  <a:srgbClr val="009900"/>
                </a:solidFill>
                <a:latin typeface="+mn-lt"/>
              </a:rPr>
              <a:t> </a:t>
            </a:r>
            <a:endParaRPr lang="en-US" dirty="0">
              <a:solidFill>
                <a:srgbClr val="009900"/>
              </a:solidFill>
              <a:latin typeface="+mn-lt"/>
            </a:endParaRPr>
          </a:p>
        </p:txBody>
      </p:sp>
      <p:sp>
        <p:nvSpPr>
          <p:cNvPr id="53" name="TextBox 52"/>
          <p:cNvSpPr txBox="1"/>
          <p:nvPr/>
        </p:nvSpPr>
        <p:spPr>
          <a:xfrm>
            <a:off x="5254855" y="4139109"/>
            <a:ext cx="1143621" cy="283888"/>
          </a:xfrm>
          <a:prstGeom prst="rect">
            <a:avLst/>
          </a:prstGeom>
          <a:noFill/>
        </p:spPr>
        <p:txBody>
          <a:bodyPr wrap="square" lIns="0" tIns="0" rIns="0" bIns="0" rtlCol="0" anchor="ctr">
            <a:noAutofit/>
          </a:bodyPr>
          <a:lstStyle/>
          <a:p>
            <a:pPr marL="285750" indent="-285750" algn="ctr">
              <a:buClr>
                <a:srgbClr val="008000"/>
              </a:buClr>
              <a:buSzPct val="150000"/>
              <a:buFont typeface="Wingdings" panose="05000000000000000000" pitchFamily="2" charset="2"/>
              <a:buChar char="ü"/>
            </a:pPr>
            <a:r>
              <a:rPr lang="en-US" dirty="0" smtClean="0">
                <a:solidFill>
                  <a:srgbClr val="009900"/>
                </a:solidFill>
                <a:latin typeface="+mn-lt"/>
              </a:rPr>
              <a:t> </a:t>
            </a:r>
            <a:endParaRPr lang="en-US" dirty="0">
              <a:solidFill>
                <a:srgbClr val="009900"/>
              </a:solidFill>
              <a:latin typeface="+mn-lt"/>
            </a:endParaRPr>
          </a:p>
        </p:txBody>
      </p:sp>
      <p:sp>
        <p:nvSpPr>
          <p:cNvPr id="54" name="TextBox 53"/>
          <p:cNvSpPr txBox="1"/>
          <p:nvPr/>
        </p:nvSpPr>
        <p:spPr>
          <a:xfrm>
            <a:off x="6749131" y="6164156"/>
            <a:ext cx="1143621" cy="283888"/>
          </a:xfrm>
          <a:prstGeom prst="rect">
            <a:avLst/>
          </a:prstGeom>
          <a:noFill/>
        </p:spPr>
        <p:txBody>
          <a:bodyPr wrap="square" lIns="0" tIns="0" rIns="0" bIns="0" rtlCol="0" anchor="ctr">
            <a:noAutofit/>
          </a:bodyPr>
          <a:lstStyle/>
          <a:p>
            <a:pPr algn="ctr">
              <a:buClr>
                <a:srgbClr val="008000"/>
              </a:buClr>
              <a:buSzPct val="150000"/>
            </a:pPr>
            <a:r>
              <a:rPr lang="en-US" sz="2000" b="1" i="1" dirty="0" smtClean="0">
                <a:solidFill>
                  <a:schemeClr val="tx2"/>
                </a:solidFill>
                <a:latin typeface="+mn-lt"/>
              </a:rPr>
              <a:t>x</a:t>
            </a:r>
            <a:endParaRPr lang="en-US" sz="2000" b="1" i="1" dirty="0">
              <a:solidFill>
                <a:schemeClr val="tx2"/>
              </a:solidFill>
              <a:latin typeface="+mn-lt"/>
            </a:endParaRPr>
          </a:p>
        </p:txBody>
      </p:sp>
      <p:sp>
        <p:nvSpPr>
          <p:cNvPr id="55" name="TextBox 54"/>
          <p:cNvSpPr txBox="1"/>
          <p:nvPr/>
        </p:nvSpPr>
        <p:spPr>
          <a:xfrm>
            <a:off x="6765822" y="4172070"/>
            <a:ext cx="1143621" cy="283888"/>
          </a:xfrm>
          <a:prstGeom prst="rect">
            <a:avLst/>
          </a:prstGeom>
          <a:noFill/>
        </p:spPr>
        <p:txBody>
          <a:bodyPr wrap="square" lIns="0" tIns="0" rIns="0" bIns="0" rtlCol="0" anchor="ctr">
            <a:noAutofit/>
          </a:bodyPr>
          <a:lstStyle/>
          <a:p>
            <a:pPr marL="285750" indent="-285750" algn="ctr">
              <a:buClr>
                <a:srgbClr val="008000"/>
              </a:buClr>
              <a:buSzPct val="150000"/>
              <a:buFont typeface="Wingdings" panose="05000000000000000000" pitchFamily="2" charset="2"/>
              <a:buChar char="ü"/>
            </a:pPr>
            <a:r>
              <a:rPr lang="en-US" dirty="0" smtClean="0">
                <a:solidFill>
                  <a:srgbClr val="009900"/>
                </a:solidFill>
                <a:latin typeface="+mn-lt"/>
              </a:rPr>
              <a:t> </a:t>
            </a:r>
            <a:endParaRPr lang="en-US" dirty="0">
              <a:solidFill>
                <a:srgbClr val="009900"/>
              </a:solidFill>
              <a:latin typeface="+mn-lt"/>
            </a:endParaRPr>
          </a:p>
        </p:txBody>
      </p:sp>
      <p:sp>
        <p:nvSpPr>
          <p:cNvPr id="56" name="TextBox 55"/>
          <p:cNvSpPr txBox="1"/>
          <p:nvPr/>
        </p:nvSpPr>
        <p:spPr>
          <a:xfrm>
            <a:off x="8345197" y="5205195"/>
            <a:ext cx="1143621" cy="283888"/>
          </a:xfrm>
          <a:prstGeom prst="rect">
            <a:avLst/>
          </a:prstGeom>
          <a:noFill/>
        </p:spPr>
        <p:txBody>
          <a:bodyPr wrap="square" lIns="0" tIns="0" rIns="0" bIns="0" rtlCol="0" anchor="ctr">
            <a:noAutofit/>
          </a:bodyPr>
          <a:lstStyle/>
          <a:p>
            <a:pPr marL="285750" indent="-285750" algn="ctr">
              <a:buClr>
                <a:srgbClr val="008000"/>
              </a:buClr>
              <a:buSzPct val="150000"/>
              <a:buFont typeface="Wingdings" panose="05000000000000000000" pitchFamily="2" charset="2"/>
              <a:buChar char="ü"/>
            </a:pPr>
            <a:r>
              <a:rPr lang="en-US" dirty="0" smtClean="0">
                <a:solidFill>
                  <a:srgbClr val="009900"/>
                </a:solidFill>
                <a:latin typeface="+mn-lt"/>
              </a:rPr>
              <a:t> </a:t>
            </a:r>
            <a:endParaRPr lang="en-US" dirty="0">
              <a:solidFill>
                <a:srgbClr val="009900"/>
              </a:solidFill>
              <a:latin typeface="+mn-lt"/>
            </a:endParaRPr>
          </a:p>
        </p:txBody>
      </p:sp>
      <p:sp>
        <p:nvSpPr>
          <p:cNvPr id="57" name="TextBox 56"/>
          <p:cNvSpPr txBox="1"/>
          <p:nvPr/>
        </p:nvSpPr>
        <p:spPr>
          <a:xfrm>
            <a:off x="8345197" y="6226445"/>
            <a:ext cx="1143621" cy="283888"/>
          </a:xfrm>
          <a:prstGeom prst="rect">
            <a:avLst/>
          </a:prstGeom>
          <a:noFill/>
        </p:spPr>
        <p:txBody>
          <a:bodyPr wrap="square" lIns="0" tIns="0" rIns="0" bIns="0" rtlCol="0" anchor="ctr">
            <a:noAutofit/>
          </a:bodyPr>
          <a:lstStyle/>
          <a:p>
            <a:pPr marL="285750" indent="-285750" algn="ctr">
              <a:buClr>
                <a:srgbClr val="008000"/>
              </a:buClr>
              <a:buSzPct val="150000"/>
              <a:buFont typeface="Wingdings" panose="05000000000000000000" pitchFamily="2" charset="2"/>
              <a:buChar char="ü"/>
            </a:pPr>
            <a:r>
              <a:rPr lang="en-US" dirty="0" smtClean="0">
                <a:solidFill>
                  <a:srgbClr val="009900"/>
                </a:solidFill>
                <a:latin typeface="+mn-lt"/>
              </a:rPr>
              <a:t> </a:t>
            </a:r>
            <a:endParaRPr lang="en-US" dirty="0">
              <a:solidFill>
                <a:srgbClr val="009900"/>
              </a:solidFill>
              <a:latin typeface="+mn-lt"/>
            </a:endParaRPr>
          </a:p>
        </p:txBody>
      </p:sp>
      <p:sp>
        <p:nvSpPr>
          <p:cNvPr id="58" name="TextBox 57"/>
          <p:cNvSpPr txBox="1"/>
          <p:nvPr/>
        </p:nvSpPr>
        <p:spPr>
          <a:xfrm>
            <a:off x="8366972" y="4181970"/>
            <a:ext cx="1143621" cy="283888"/>
          </a:xfrm>
          <a:prstGeom prst="rect">
            <a:avLst/>
          </a:prstGeom>
          <a:noFill/>
        </p:spPr>
        <p:txBody>
          <a:bodyPr wrap="square" lIns="0" tIns="0" rIns="0" bIns="0" rtlCol="0" anchor="ctr">
            <a:noAutofit/>
          </a:bodyPr>
          <a:lstStyle/>
          <a:p>
            <a:pPr marL="285750" indent="-285750" algn="ctr">
              <a:buClr>
                <a:srgbClr val="008000"/>
              </a:buClr>
              <a:buSzPct val="150000"/>
              <a:buFont typeface="Wingdings" panose="05000000000000000000" pitchFamily="2" charset="2"/>
              <a:buChar char="ü"/>
            </a:pPr>
            <a:r>
              <a:rPr lang="en-US" dirty="0" smtClean="0">
                <a:solidFill>
                  <a:srgbClr val="009900"/>
                </a:solidFill>
                <a:latin typeface="+mn-lt"/>
              </a:rPr>
              <a:t> </a:t>
            </a:r>
            <a:endParaRPr lang="en-US" dirty="0">
              <a:solidFill>
                <a:srgbClr val="009900"/>
              </a:solidFill>
              <a:latin typeface="+mn-lt"/>
            </a:endParaRPr>
          </a:p>
        </p:txBody>
      </p:sp>
      <p:sp>
        <p:nvSpPr>
          <p:cNvPr id="59" name="TextBox 58"/>
          <p:cNvSpPr txBox="1"/>
          <p:nvPr/>
        </p:nvSpPr>
        <p:spPr>
          <a:xfrm>
            <a:off x="5263751" y="5693815"/>
            <a:ext cx="1143621" cy="283888"/>
          </a:xfrm>
          <a:prstGeom prst="rect">
            <a:avLst/>
          </a:prstGeom>
          <a:noFill/>
        </p:spPr>
        <p:txBody>
          <a:bodyPr wrap="square" lIns="0" tIns="0" rIns="0" bIns="0" rtlCol="0" anchor="ctr">
            <a:noAutofit/>
          </a:bodyPr>
          <a:lstStyle/>
          <a:p>
            <a:pPr marL="285750" indent="-285750" algn="ctr">
              <a:buClr>
                <a:srgbClr val="008000"/>
              </a:buClr>
              <a:buSzPct val="150000"/>
              <a:buFont typeface="Wingdings" panose="05000000000000000000" pitchFamily="2" charset="2"/>
              <a:buChar char="ü"/>
            </a:pPr>
            <a:r>
              <a:rPr lang="en-US" dirty="0" smtClean="0">
                <a:solidFill>
                  <a:srgbClr val="009900"/>
                </a:solidFill>
                <a:latin typeface="+mn-lt"/>
              </a:rPr>
              <a:t> </a:t>
            </a:r>
            <a:endParaRPr lang="en-US" dirty="0">
              <a:solidFill>
                <a:srgbClr val="009900"/>
              </a:solidFill>
              <a:latin typeface="+mn-lt"/>
            </a:endParaRPr>
          </a:p>
        </p:txBody>
      </p:sp>
      <p:sp>
        <p:nvSpPr>
          <p:cNvPr id="3" name="TextBox 2"/>
          <p:cNvSpPr txBox="1"/>
          <p:nvPr/>
        </p:nvSpPr>
        <p:spPr>
          <a:xfrm>
            <a:off x="576778" y="4625455"/>
            <a:ext cx="2653310" cy="282801"/>
          </a:xfrm>
          <a:prstGeom prst="rect">
            <a:avLst/>
          </a:prstGeom>
          <a:noFill/>
        </p:spPr>
        <p:txBody>
          <a:bodyPr wrap="square" lIns="0" tIns="0" rIns="0" bIns="0" rtlCol="0">
            <a:noAutofit/>
          </a:bodyPr>
          <a:lstStyle/>
          <a:p>
            <a:r>
              <a:rPr lang="en-US" sz="1100" dirty="0" smtClean="0">
                <a:latin typeface="+mn-lt"/>
              </a:rPr>
              <a:t>Criteria 2</a:t>
            </a:r>
            <a:endParaRPr lang="en-US" sz="1100" dirty="0">
              <a:latin typeface="+mn-lt"/>
            </a:endParaRPr>
          </a:p>
        </p:txBody>
      </p:sp>
      <p:sp>
        <p:nvSpPr>
          <p:cNvPr id="60" name="TextBox 59"/>
          <p:cNvSpPr txBox="1"/>
          <p:nvPr/>
        </p:nvSpPr>
        <p:spPr>
          <a:xfrm>
            <a:off x="576778" y="6167040"/>
            <a:ext cx="2653310" cy="282801"/>
          </a:xfrm>
          <a:prstGeom prst="rect">
            <a:avLst/>
          </a:prstGeom>
          <a:noFill/>
        </p:spPr>
        <p:txBody>
          <a:bodyPr wrap="square" lIns="0" tIns="0" rIns="0" bIns="0" rtlCol="0">
            <a:noAutofit/>
          </a:bodyPr>
          <a:lstStyle/>
          <a:p>
            <a:r>
              <a:rPr lang="en-US" sz="1100" dirty="0" smtClean="0">
                <a:latin typeface="+mn-lt"/>
              </a:rPr>
              <a:t>Criteria 5</a:t>
            </a:r>
            <a:endParaRPr lang="en-US" sz="1100" dirty="0">
              <a:latin typeface="+mn-lt"/>
            </a:endParaRPr>
          </a:p>
        </p:txBody>
      </p:sp>
      <p:sp>
        <p:nvSpPr>
          <p:cNvPr id="61" name="TextBox 60"/>
          <p:cNvSpPr txBox="1"/>
          <p:nvPr/>
        </p:nvSpPr>
        <p:spPr>
          <a:xfrm>
            <a:off x="586678" y="5620980"/>
            <a:ext cx="2653310" cy="282801"/>
          </a:xfrm>
          <a:prstGeom prst="rect">
            <a:avLst/>
          </a:prstGeom>
          <a:noFill/>
        </p:spPr>
        <p:txBody>
          <a:bodyPr wrap="square" lIns="0" tIns="0" rIns="0" bIns="0" rtlCol="0">
            <a:noAutofit/>
          </a:bodyPr>
          <a:lstStyle/>
          <a:p>
            <a:r>
              <a:rPr lang="en-US" sz="1100" dirty="0" smtClean="0">
                <a:latin typeface="+mn-lt"/>
              </a:rPr>
              <a:t>Criteria 4</a:t>
            </a:r>
            <a:endParaRPr lang="en-US" sz="1100" dirty="0">
              <a:latin typeface="+mn-lt"/>
            </a:endParaRPr>
          </a:p>
        </p:txBody>
      </p:sp>
      <p:sp>
        <p:nvSpPr>
          <p:cNvPr id="62" name="TextBox 61"/>
          <p:cNvSpPr txBox="1"/>
          <p:nvPr/>
        </p:nvSpPr>
        <p:spPr>
          <a:xfrm>
            <a:off x="586678" y="5098480"/>
            <a:ext cx="2653310" cy="282801"/>
          </a:xfrm>
          <a:prstGeom prst="rect">
            <a:avLst/>
          </a:prstGeom>
          <a:noFill/>
        </p:spPr>
        <p:txBody>
          <a:bodyPr wrap="square" lIns="0" tIns="0" rIns="0" bIns="0" rtlCol="0">
            <a:noAutofit/>
          </a:bodyPr>
          <a:lstStyle/>
          <a:p>
            <a:r>
              <a:rPr lang="en-US" sz="1100" dirty="0" smtClean="0">
                <a:latin typeface="+mn-lt"/>
              </a:rPr>
              <a:t>Criteria 3</a:t>
            </a:r>
            <a:endParaRPr lang="en-US" sz="1100" dirty="0">
              <a:latin typeface="+mn-lt"/>
            </a:endParaRPr>
          </a:p>
        </p:txBody>
      </p:sp>
      <p:sp>
        <p:nvSpPr>
          <p:cNvPr id="63" name="TextBox 62"/>
          <p:cNvSpPr txBox="1"/>
          <p:nvPr/>
        </p:nvSpPr>
        <p:spPr>
          <a:xfrm>
            <a:off x="586678" y="4136605"/>
            <a:ext cx="2653310" cy="282801"/>
          </a:xfrm>
          <a:prstGeom prst="rect">
            <a:avLst/>
          </a:prstGeom>
          <a:noFill/>
        </p:spPr>
        <p:txBody>
          <a:bodyPr wrap="square" lIns="0" tIns="0" rIns="0" bIns="0" rtlCol="0">
            <a:noAutofit/>
          </a:bodyPr>
          <a:lstStyle/>
          <a:p>
            <a:r>
              <a:rPr lang="en-US" sz="1100" dirty="0" smtClean="0">
                <a:latin typeface="+mn-lt"/>
              </a:rPr>
              <a:t>Criteria 1</a:t>
            </a:r>
            <a:endParaRPr lang="en-US" sz="1100" dirty="0">
              <a:latin typeface="+mn-lt"/>
            </a:endParaRPr>
          </a:p>
        </p:txBody>
      </p:sp>
      <p:sp>
        <p:nvSpPr>
          <p:cNvPr id="64" name="Rectangle 37"/>
          <p:cNvSpPr>
            <a:spLocks noChangeArrowheads="1"/>
          </p:cNvSpPr>
          <p:nvPr/>
        </p:nvSpPr>
        <p:spPr bwMode="auto">
          <a:xfrm>
            <a:off x="665019" y="3580862"/>
            <a:ext cx="244631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r>
              <a:rPr lang="en-US" altLang="en-US" sz="1300" dirty="0" smtClean="0">
                <a:solidFill>
                  <a:schemeClr val="bg1"/>
                </a:solidFill>
                <a:latin typeface="+mn-lt"/>
                <a:cs typeface="Open Sans" pitchFamily="34" charset="0"/>
              </a:rPr>
              <a:t>Title</a:t>
            </a:r>
            <a:endParaRPr lang="en-US" altLang="en-US" sz="1300" dirty="0">
              <a:solidFill>
                <a:schemeClr val="bg1"/>
              </a:solidFill>
              <a:latin typeface="+mn-lt"/>
              <a:cs typeface="Open Sans Light" pitchFamily="34" charset="0"/>
            </a:endParaRPr>
          </a:p>
        </p:txBody>
      </p:sp>
    </p:spTree>
    <p:custDataLst>
      <p:tags r:id="rId1"/>
    </p:custDataLst>
    <p:extLst>
      <p:ext uri="{BB962C8B-B14F-4D97-AF65-F5344CB8AC3E}">
        <p14:creationId xmlns:p14="http://schemas.microsoft.com/office/powerpoint/2010/main" val="1880486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a:t>
            </a:r>
            <a:r>
              <a:rPr lang="en-US" dirty="0" smtClean="0"/>
              <a:t>slides</a:t>
            </a:r>
            <a:endParaRPr lang="en-US" dirty="0"/>
          </a:p>
        </p:txBody>
      </p:sp>
      <p:grpSp>
        <p:nvGrpSpPr>
          <p:cNvPr id="6" name="Group 61"/>
          <p:cNvGrpSpPr>
            <a:grpSpLocks/>
          </p:cNvGrpSpPr>
          <p:nvPr/>
        </p:nvGrpSpPr>
        <p:grpSpPr bwMode="auto">
          <a:xfrm>
            <a:off x="2357438" y="2816701"/>
            <a:ext cx="1728788" cy="2508707"/>
            <a:chOff x="2143108" y="2143122"/>
            <a:chExt cx="1571636" cy="2281419"/>
          </a:xfrm>
        </p:grpSpPr>
        <p:sp>
          <p:nvSpPr>
            <p:cNvPr id="7" name="Rectangle 6"/>
            <p:cNvSpPr/>
            <p:nvPr/>
          </p:nvSpPr>
          <p:spPr>
            <a:xfrm>
              <a:off x="2143108" y="3143587"/>
              <a:ext cx="1571636" cy="285847"/>
            </a:xfrm>
            <a:prstGeom prst="rect">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8" name="Rectangle 7"/>
            <p:cNvSpPr/>
            <p:nvPr/>
          </p:nvSpPr>
          <p:spPr>
            <a:xfrm>
              <a:off x="2143108" y="3500897"/>
              <a:ext cx="1571636" cy="923644"/>
            </a:xfrm>
            <a:prstGeom prst="rect">
              <a:avLst/>
            </a:prstGeom>
          </p:spPr>
          <p:txBody>
            <a:bodyPr>
              <a:spAutoFit/>
            </a:bodyPr>
            <a:lstStyle/>
            <a:p>
              <a:pPr fontAlgn="auto">
                <a:spcBef>
                  <a:spcPts val="0"/>
                </a:spcBef>
                <a:spcAft>
                  <a:spcPts val="0"/>
                </a:spcAft>
                <a:defRPr/>
              </a:pPr>
              <a:r>
                <a:rPr lang="ms-MY" sz="10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sp>
          <p:nvSpPr>
            <p:cNvPr id="10" name="Rectangle 9"/>
            <p:cNvSpPr/>
            <p:nvPr/>
          </p:nvSpPr>
          <p:spPr>
            <a:xfrm>
              <a:off x="2143108" y="2143122"/>
              <a:ext cx="1571636" cy="279893"/>
            </a:xfrm>
            <a:prstGeom prst="rect">
              <a:avLst/>
            </a:prstGeom>
          </p:spPr>
          <p:txBody>
            <a:bodyPr wrap="square">
              <a:spAutoFit/>
            </a:bodyPr>
            <a:lstStyle/>
            <a:p>
              <a:pPr algn="ctr" fontAlgn="auto">
                <a:spcBef>
                  <a:spcPts val="0"/>
                </a:spcBef>
                <a:spcAft>
                  <a:spcPts val="0"/>
                </a:spcAft>
                <a:defRPr/>
              </a:pPr>
              <a:r>
                <a:rPr lang="en-US" sz="1400" dirty="0" smtClean="0">
                  <a:latin typeface="+mn-lt"/>
                  <a:ea typeface="Open Sans" pitchFamily="34" charset="0"/>
                  <a:cs typeface="Open Sans" pitchFamily="34" charset="0"/>
                </a:rPr>
                <a:t>Title</a:t>
              </a:r>
              <a:endParaRPr lang="en-US" sz="1400" dirty="0">
                <a:latin typeface="+mn-lt"/>
                <a:ea typeface="Open Sans" pitchFamily="34" charset="0"/>
                <a:cs typeface="Open Sans" pitchFamily="34" charset="0"/>
              </a:endParaRPr>
            </a:p>
          </p:txBody>
        </p:sp>
      </p:grpSp>
      <p:grpSp>
        <p:nvGrpSpPr>
          <p:cNvPr id="20" name="Group 60"/>
          <p:cNvGrpSpPr>
            <a:grpSpLocks/>
          </p:cNvGrpSpPr>
          <p:nvPr/>
        </p:nvGrpSpPr>
        <p:grpSpPr bwMode="auto">
          <a:xfrm>
            <a:off x="550070" y="3131026"/>
            <a:ext cx="1728788" cy="2587289"/>
            <a:chOff x="500034" y="2428874"/>
            <a:chExt cx="1571636" cy="2352855"/>
          </a:xfrm>
        </p:grpSpPr>
        <p:sp>
          <p:nvSpPr>
            <p:cNvPr id="21" name="Rectangle 20"/>
            <p:cNvSpPr/>
            <p:nvPr/>
          </p:nvSpPr>
          <p:spPr>
            <a:xfrm>
              <a:off x="500034" y="3500790"/>
              <a:ext cx="1571636" cy="2858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2" name="Rectangle 21"/>
            <p:cNvSpPr/>
            <p:nvPr/>
          </p:nvSpPr>
          <p:spPr>
            <a:xfrm>
              <a:off x="500034" y="3858095"/>
              <a:ext cx="1571636" cy="923634"/>
            </a:xfrm>
            <a:prstGeom prst="rect">
              <a:avLst/>
            </a:prstGeom>
          </p:spPr>
          <p:txBody>
            <a:bodyPr>
              <a:spAutoFit/>
            </a:bodyPr>
            <a:lstStyle/>
            <a:p>
              <a:pPr fontAlgn="auto">
                <a:spcBef>
                  <a:spcPts val="0"/>
                </a:spcBef>
                <a:spcAft>
                  <a:spcPts val="0"/>
                </a:spcAft>
                <a:defRPr/>
              </a:pPr>
              <a:r>
                <a:rPr lang="ms-MY" sz="10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sp>
          <p:nvSpPr>
            <p:cNvPr id="24" name="Rectangle 23"/>
            <p:cNvSpPr/>
            <p:nvPr/>
          </p:nvSpPr>
          <p:spPr>
            <a:xfrm>
              <a:off x="500034" y="2428874"/>
              <a:ext cx="1571636" cy="279889"/>
            </a:xfrm>
            <a:prstGeom prst="rect">
              <a:avLst/>
            </a:prstGeom>
          </p:spPr>
          <p:txBody>
            <a:bodyPr wrap="square">
              <a:spAutoFit/>
            </a:bodyPr>
            <a:lstStyle/>
            <a:p>
              <a:pPr algn="ctr" fontAlgn="auto">
                <a:spcBef>
                  <a:spcPts val="0"/>
                </a:spcBef>
                <a:spcAft>
                  <a:spcPts val="0"/>
                </a:spcAft>
                <a:defRPr/>
              </a:pPr>
              <a:r>
                <a:rPr lang="en-US" sz="1400" dirty="0" smtClean="0">
                  <a:latin typeface="+mn-lt"/>
                  <a:ea typeface="Open Sans" pitchFamily="34" charset="0"/>
                  <a:cs typeface="Open Sans" pitchFamily="34" charset="0"/>
                </a:rPr>
                <a:t>Title</a:t>
              </a:r>
              <a:endParaRPr lang="en-US" sz="1400" dirty="0">
                <a:latin typeface="+mn-lt"/>
                <a:ea typeface="Open Sans" pitchFamily="34" charset="0"/>
                <a:cs typeface="Open Sans" pitchFamily="34" charset="0"/>
              </a:endParaRPr>
            </a:p>
          </p:txBody>
        </p:sp>
      </p:grpSp>
      <p:grpSp>
        <p:nvGrpSpPr>
          <p:cNvPr id="28" name="Group 62"/>
          <p:cNvGrpSpPr>
            <a:grpSpLocks/>
          </p:cNvGrpSpPr>
          <p:nvPr/>
        </p:nvGrpSpPr>
        <p:grpSpPr bwMode="auto">
          <a:xfrm>
            <a:off x="4164807" y="2345213"/>
            <a:ext cx="1728788" cy="2587289"/>
            <a:chOff x="3786182" y="1714494"/>
            <a:chExt cx="1571636" cy="2352855"/>
          </a:xfrm>
        </p:grpSpPr>
        <p:sp>
          <p:nvSpPr>
            <p:cNvPr id="29" name="Rectangle 28"/>
            <p:cNvSpPr/>
            <p:nvPr/>
          </p:nvSpPr>
          <p:spPr>
            <a:xfrm>
              <a:off x="3786182" y="2786410"/>
              <a:ext cx="1571636" cy="285844"/>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0" name="Rectangle 29"/>
            <p:cNvSpPr/>
            <p:nvPr/>
          </p:nvSpPr>
          <p:spPr>
            <a:xfrm>
              <a:off x="3786182" y="3143715"/>
              <a:ext cx="1571636" cy="923634"/>
            </a:xfrm>
            <a:prstGeom prst="rect">
              <a:avLst/>
            </a:prstGeom>
          </p:spPr>
          <p:txBody>
            <a:bodyPr>
              <a:spAutoFit/>
            </a:bodyPr>
            <a:lstStyle/>
            <a:p>
              <a:pPr fontAlgn="auto">
                <a:spcBef>
                  <a:spcPts val="0"/>
                </a:spcBef>
                <a:spcAft>
                  <a:spcPts val="0"/>
                </a:spcAft>
                <a:defRPr/>
              </a:pPr>
              <a:r>
                <a:rPr lang="ms-MY" sz="10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sp>
          <p:nvSpPr>
            <p:cNvPr id="32" name="Rectangle 31"/>
            <p:cNvSpPr/>
            <p:nvPr/>
          </p:nvSpPr>
          <p:spPr>
            <a:xfrm>
              <a:off x="3786182" y="1714494"/>
              <a:ext cx="1571636" cy="279889"/>
            </a:xfrm>
            <a:prstGeom prst="rect">
              <a:avLst/>
            </a:prstGeom>
          </p:spPr>
          <p:txBody>
            <a:bodyPr wrap="square">
              <a:spAutoFit/>
            </a:bodyPr>
            <a:lstStyle/>
            <a:p>
              <a:pPr algn="ctr" fontAlgn="auto">
                <a:spcBef>
                  <a:spcPts val="0"/>
                </a:spcBef>
                <a:spcAft>
                  <a:spcPts val="0"/>
                </a:spcAft>
                <a:defRPr/>
              </a:pPr>
              <a:r>
                <a:rPr lang="en-US" sz="1400" dirty="0" smtClean="0">
                  <a:latin typeface="+mn-lt"/>
                  <a:ea typeface="Open Sans" pitchFamily="34" charset="0"/>
                  <a:cs typeface="Open Sans" pitchFamily="34" charset="0"/>
                </a:rPr>
                <a:t>Title</a:t>
              </a:r>
              <a:endParaRPr lang="en-US" sz="1400" dirty="0">
                <a:latin typeface="+mn-lt"/>
                <a:ea typeface="Open Sans" pitchFamily="34" charset="0"/>
                <a:cs typeface="Open Sans" pitchFamily="34" charset="0"/>
              </a:endParaRPr>
            </a:p>
          </p:txBody>
        </p:sp>
      </p:grpSp>
      <p:grpSp>
        <p:nvGrpSpPr>
          <p:cNvPr id="36" name="Group 63"/>
          <p:cNvGrpSpPr>
            <a:grpSpLocks/>
          </p:cNvGrpSpPr>
          <p:nvPr/>
        </p:nvGrpSpPr>
        <p:grpSpPr bwMode="auto">
          <a:xfrm>
            <a:off x="5972175" y="2030888"/>
            <a:ext cx="1728788" cy="2508707"/>
            <a:chOff x="5429256" y="1428742"/>
            <a:chExt cx="1571636" cy="2281419"/>
          </a:xfrm>
        </p:grpSpPr>
        <p:sp>
          <p:nvSpPr>
            <p:cNvPr id="37" name="Rectangle 36"/>
            <p:cNvSpPr/>
            <p:nvPr/>
          </p:nvSpPr>
          <p:spPr>
            <a:xfrm>
              <a:off x="5429256" y="2429207"/>
              <a:ext cx="1571636" cy="285847"/>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8" name="Rectangle 37"/>
            <p:cNvSpPr/>
            <p:nvPr/>
          </p:nvSpPr>
          <p:spPr>
            <a:xfrm>
              <a:off x="5429256" y="2786517"/>
              <a:ext cx="1571636" cy="923644"/>
            </a:xfrm>
            <a:prstGeom prst="rect">
              <a:avLst/>
            </a:prstGeom>
          </p:spPr>
          <p:txBody>
            <a:bodyPr>
              <a:spAutoFit/>
            </a:bodyPr>
            <a:lstStyle/>
            <a:p>
              <a:pPr fontAlgn="auto">
                <a:spcBef>
                  <a:spcPts val="0"/>
                </a:spcBef>
                <a:spcAft>
                  <a:spcPts val="0"/>
                </a:spcAft>
                <a:defRPr/>
              </a:pPr>
              <a:r>
                <a:rPr lang="ms-MY" sz="10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sp>
          <p:nvSpPr>
            <p:cNvPr id="42" name="Freeform 32"/>
            <p:cNvSpPr>
              <a:spLocks/>
            </p:cNvSpPr>
            <p:nvPr/>
          </p:nvSpPr>
          <p:spPr bwMode="auto">
            <a:xfrm>
              <a:off x="6288020" y="1857371"/>
              <a:ext cx="222344" cy="259311"/>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solidFill>
              <a:schemeClr val="bg2"/>
            </a:solidFill>
            <a:ln>
              <a:noFill/>
            </a:ln>
            <a:extLst/>
          </p:spPr>
          <p:txBody>
            <a:bodyPr/>
            <a:lstStyle/>
            <a:p>
              <a:pPr fontAlgn="auto">
                <a:spcBef>
                  <a:spcPts val="0"/>
                </a:spcBef>
                <a:spcAft>
                  <a:spcPts val="0"/>
                </a:spcAft>
                <a:defRPr/>
              </a:pPr>
              <a:endParaRPr lang="en-US" dirty="0">
                <a:latin typeface="+mn-lt"/>
                <a:cs typeface="+mn-cs"/>
              </a:endParaRPr>
            </a:p>
          </p:txBody>
        </p:sp>
        <p:sp>
          <p:nvSpPr>
            <p:cNvPr id="40" name="Rectangle 39"/>
            <p:cNvSpPr/>
            <p:nvPr/>
          </p:nvSpPr>
          <p:spPr>
            <a:xfrm>
              <a:off x="5429256" y="1428742"/>
              <a:ext cx="1571636" cy="279893"/>
            </a:xfrm>
            <a:prstGeom prst="rect">
              <a:avLst/>
            </a:prstGeom>
          </p:spPr>
          <p:txBody>
            <a:bodyPr wrap="square">
              <a:spAutoFit/>
            </a:bodyPr>
            <a:lstStyle/>
            <a:p>
              <a:pPr algn="ctr" fontAlgn="auto">
                <a:spcBef>
                  <a:spcPts val="0"/>
                </a:spcBef>
                <a:spcAft>
                  <a:spcPts val="0"/>
                </a:spcAft>
                <a:defRPr/>
              </a:pPr>
              <a:r>
                <a:rPr lang="en-US" sz="1400" dirty="0" smtClean="0">
                  <a:latin typeface="+mn-lt"/>
                  <a:ea typeface="Open Sans" pitchFamily="34" charset="0"/>
                  <a:cs typeface="Open Sans" pitchFamily="34" charset="0"/>
                </a:rPr>
                <a:t>Title</a:t>
              </a:r>
              <a:endParaRPr lang="en-US" sz="1400" dirty="0">
                <a:latin typeface="+mn-lt"/>
                <a:ea typeface="Open Sans" pitchFamily="34" charset="0"/>
                <a:cs typeface="Open Sans" pitchFamily="34" charset="0"/>
              </a:endParaRPr>
            </a:p>
          </p:txBody>
        </p:sp>
      </p:grpSp>
      <p:grpSp>
        <p:nvGrpSpPr>
          <p:cNvPr id="43" name="Group 64"/>
          <p:cNvGrpSpPr>
            <a:grpSpLocks/>
          </p:cNvGrpSpPr>
          <p:nvPr/>
        </p:nvGrpSpPr>
        <p:grpSpPr bwMode="auto">
          <a:xfrm>
            <a:off x="7779545" y="1637983"/>
            <a:ext cx="1728788" cy="2508706"/>
            <a:chOff x="7072330" y="1071552"/>
            <a:chExt cx="1571636" cy="2281418"/>
          </a:xfrm>
        </p:grpSpPr>
        <p:sp>
          <p:nvSpPr>
            <p:cNvPr id="44" name="Rectangle 43"/>
            <p:cNvSpPr/>
            <p:nvPr/>
          </p:nvSpPr>
          <p:spPr>
            <a:xfrm>
              <a:off x="7072330" y="2072017"/>
              <a:ext cx="1571636" cy="2858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5" name="Rectangle 44"/>
            <p:cNvSpPr/>
            <p:nvPr/>
          </p:nvSpPr>
          <p:spPr>
            <a:xfrm>
              <a:off x="7072330" y="2429326"/>
              <a:ext cx="1571636" cy="923644"/>
            </a:xfrm>
            <a:prstGeom prst="rect">
              <a:avLst/>
            </a:prstGeom>
          </p:spPr>
          <p:txBody>
            <a:bodyPr>
              <a:spAutoFit/>
            </a:bodyPr>
            <a:lstStyle/>
            <a:p>
              <a:pPr fontAlgn="auto">
                <a:spcBef>
                  <a:spcPts val="0"/>
                </a:spcBef>
                <a:spcAft>
                  <a:spcPts val="0"/>
                </a:spcAft>
                <a:defRPr/>
              </a:pPr>
              <a:r>
                <a:rPr lang="ms-MY" sz="10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sp>
          <p:nvSpPr>
            <p:cNvPr id="47" name="Rectangle 46"/>
            <p:cNvSpPr/>
            <p:nvPr/>
          </p:nvSpPr>
          <p:spPr>
            <a:xfrm>
              <a:off x="7072330" y="1071552"/>
              <a:ext cx="1571636" cy="279892"/>
            </a:xfrm>
            <a:prstGeom prst="rect">
              <a:avLst/>
            </a:prstGeom>
          </p:spPr>
          <p:txBody>
            <a:bodyPr wrap="square">
              <a:spAutoFit/>
            </a:bodyPr>
            <a:lstStyle/>
            <a:p>
              <a:pPr algn="ctr" fontAlgn="auto">
                <a:spcBef>
                  <a:spcPts val="0"/>
                </a:spcBef>
                <a:spcAft>
                  <a:spcPts val="0"/>
                </a:spcAft>
                <a:defRPr/>
              </a:pPr>
              <a:r>
                <a:rPr lang="en-US" sz="1400" dirty="0" smtClean="0">
                  <a:latin typeface="+mn-lt"/>
                  <a:ea typeface="Open Sans" pitchFamily="34" charset="0"/>
                  <a:cs typeface="Open Sans" pitchFamily="34" charset="0"/>
                </a:rPr>
                <a:t>Title</a:t>
              </a:r>
              <a:endParaRPr lang="en-US" sz="1400" dirty="0">
                <a:latin typeface="+mn-lt"/>
                <a:ea typeface="Open Sans" pitchFamily="34" charset="0"/>
                <a:cs typeface="Open Sans"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050" y="3569702"/>
            <a:ext cx="540828" cy="540828"/>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1832" y="3175350"/>
            <a:ext cx="540000" cy="540000"/>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59201" y="2722284"/>
            <a:ext cx="540000" cy="540000"/>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20569" y="2463282"/>
            <a:ext cx="432000" cy="432000"/>
          </a:xfrm>
          <a:prstGeom prst="rect">
            <a:avLst/>
          </a:prstGeom>
        </p:spPr>
      </p:pic>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27939" y="2073860"/>
            <a:ext cx="432000" cy="432000"/>
          </a:xfrm>
          <a:prstGeom prst="rect">
            <a:avLst/>
          </a:prstGeom>
        </p:spPr>
      </p:pic>
    </p:spTree>
    <p:custDataLst>
      <p:tags r:id="rId1"/>
    </p:custDataLst>
    <p:extLst>
      <p:ext uri="{BB962C8B-B14F-4D97-AF65-F5344CB8AC3E}">
        <p14:creationId xmlns:p14="http://schemas.microsoft.com/office/powerpoint/2010/main" val="4151849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slides</a:t>
            </a:r>
            <a:endParaRPr lang="en-US" dirty="0"/>
          </a:p>
        </p:txBody>
      </p:sp>
      <p:grpSp>
        <p:nvGrpSpPr>
          <p:cNvPr id="3" name="Group 2"/>
          <p:cNvGrpSpPr>
            <a:grpSpLocks noChangeAspect="1"/>
          </p:cNvGrpSpPr>
          <p:nvPr/>
        </p:nvGrpSpPr>
        <p:grpSpPr>
          <a:xfrm>
            <a:off x="290302" y="2082338"/>
            <a:ext cx="9292967" cy="3568436"/>
            <a:chOff x="726547" y="2741260"/>
            <a:chExt cx="8448152" cy="3244033"/>
          </a:xfrm>
        </p:grpSpPr>
        <p:sp>
          <p:nvSpPr>
            <p:cNvPr id="39" name="Freeform 5"/>
            <p:cNvSpPr>
              <a:spLocks/>
            </p:cNvSpPr>
            <p:nvPr/>
          </p:nvSpPr>
          <p:spPr bwMode="auto">
            <a:xfrm rot="21337677">
              <a:off x="3811132" y="2960158"/>
              <a:ext cx="1349534" cy="1696646"/>
            </a:xfrm>
            <a:custGeom>
              <a:avLst/>
              <a:gdLst>
                <a:gd name="T0" fmla="*/ 551 w 1060"/>
                <a:gd name="T1" fmla="*/ 1078 h 1333"/>
                <a:gd name="T2" fmla="*/ 520 w 1060"/>
                <a:gd name="T3" fmla="*/ 925 h 1333"/>
                <a:gd name="T4" fmla="*/ 917 w 1060"/>
                <a:gd name="T5" fmla="*/ 521 h 1333"/>
                <a:gd name="T6" fmla="*/ 1060 w 1060"/>
                <a:gd name="T7" fmla="*/ 259 h 1333"/>
                <a:gd name="T8" fmla="*/ 918 w 1060"/>
                <a:gd name="T9" fmla="*/ 0 h 1333"/>
                <a:gd name="T10" fmla="*/ 0 w 1060"/>
                <a:gd name="T11" fmla="*/ 925 h 1333"/>
                <a:gd name="T12" fmla="*/ 94 w 1060"/>
                <a:gd name="T13" fmla="*/ 1333 h 1333"/>
                <a:gd name="T14" fmla="*/ 244 w 1060"/>
                <a:gd name="T15" fmla="*/ 1086 h 1333"/>
                <a:gd name="T16" fmla="*/ 551 w 1060"/>
                <a:gd name="T17" fmla="*/ 1078 h 1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0" h="1333">
                  <a:moveTo>
                    <a:pt x="551" y="1078"/>
                  </a:moveTo>
                  <a:cubicBezTo>
                    <a:pt x="531" y="1031"/>
                    <a:pt x="520" y="979"/>
                    <a:pt x="520" y="925"/>
                  </a:cubicBezTo>
                  <a:cubicBezTo>
                    <a:pt x="520" y="704"/>
                    <a:pt x="697" y="525"/>
                    <a:pt x="917" y="521"/>
                  </a:cubicBezTo>
                  <a:cubicBezTo>
                    <a:pt x="1060" y="259"/>
                    <a:pt x="1060" y="259"/>
                    <a:pt x="1060" y="259"/>
                  </a:cubicBezTo>
                  <a:cubicBezTo>
                    <a:pt x="918" y="0"/>
                    <a:pt x="918" y="0"/>
                    <a:pt x="918" y="0"/>
                  </a:cubicBezTo>
                  <a:cubicBezTo>
                    <a:pt x="410" y="4"/>
                    <a:pt x="0" y="416"/>
                    <a:pt x="0" y="925"/>
                  </a:cubicBezTo>
                  <a:cubicBezTo>
                    <a:pt x="0" y="1071"/>
                    <a:pt x="34" y="1210"/>
                    <a:pt x="94" y="1333"/>
                  </a:cubicBezTo>
                  <a:cubicBezTo>
                    <a:pt x="244" y="1086"/>
                    <a:pt x="244" y="1086"/>
                    <a:pt x="244" y="1086"/>
                  </a:cubicBezTo>
                  <a:lnTo>
                    <a:pt x="551" y="1078"/>
                  </a:lnTo>
                  <a:close/>
                </a:path>
              </a:pathLst>
            </a:custGeom>
            <a:solidFill>
              <a:schemeClr val="accent1"/>
            </a:solidFill>
            <a:ln>
              <a:noFill/>
            </a:ln>
          </p:spPr>
          <p:txBody>
            <a:bodyPr vert="horz" wrap="square" lIns="75438" tIns="37719" rIns="75438" bIns="37719" numCol="1" anchor="t" anchorCtr="0" compatLnSpc="1">
              <a:prstTxWarp prst="textNoShape">
                <a:avLst/>
              </a:prstTxWarp>
            </a:bodyPr>
            <a:lstStyle/>
            <a:p>
              <a:endParaRPr lang="en-US" sz="1500"/>
            </a:p>
          </p:txBody>
        </p:sp>
        <p:sp>
          <p:nvSpPr>
            <p:cNvPr id="40" name="Freeform 6"/>
            <p:cNvSpPr>
              <a:spLocks/>
            </p:cNvSpPr>
            <p:nvPr/>
          </p:nvSpPr>
          <p:spPr bwMode="auto">
            <a:xfrm rot="21337677">
              <a:off x="5050304" y="2877645"/>
              <a:ext cx="1113716" cy="1759687"/>
            </a:xfrm>
            <a:custGeom>
              <a:avLst/>
              <a:gdLst>
                <a:gd name="T0" fmla="*/ 0 w 875"/>
                <a:gd name="T1" fmla="*/ 522 h 1383"/>
                <a:gd name="T2" fmla="*/ 355 w 875"/>
                <a:gd name="T3" fmla="*/ 923 h 1383"/>
                <a:gd name="T4" fmla="*/ 299 w 875"/>
                <a:gd name="T5" fmla="*/ 1127 h 1383"/>
                <a:gd name="T6" fmla="*/ 453 w 875"/>
                <a:gd name="T7" fmla="*/ 1377 h 1383"/>
                <a:gd name="T8" fmla="*/ 753 w 875"/>
                <a:gd name="T9" fmla="*/ 1383 h 1383"/>
                <a:gd name="T10" fmla="*/ 875 w 875"/>
                <a:gd name="T11" fmla="*/ 923 h 1383"/>
                <a:gd name="T12" fmla="*/ 3 w 875"/>
                <a:gd name="T13" fmla="*/ 0 h 1383"/>
                <a:gd name="T14" fmla="*/ 144 w 875"/>
                <a:gd name="T15" fmla="*/ 257 h 1383"/>
                <a:gd name="T16" fmla="*/ 0 w 875"/>
                <a:gd name="T17" fmla="*/ 522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5" h="1383">
                  <a:moveTo>
                    <a:pt x="0" y="522"/>
                  </a:moveTo>
                  <a:cubicBezTo>
                    <a:pt x="200" y="546"/>
                    <a:pt x="355" y="717"/>
                    <a:pt x="355" y="923"/>
                  </a:cubicBezTo>
                  <a:cubicBezTo>
                    <a:pt x="355" y="997"/>
                    <a:pt x="334" y="1067"/>
                    <a:pt x="299" y="1127"/>
                  </a:cubicBezTo>
                  <a:cubicBezTo>
                    <a:pt x="453" y="1377"/>
                    <a:pt x="453" y="1377"/>
                    <a:pt x="453" y="1377"/>
                  </a:cubicBezTo>
                  <a:cubicBezTo>
                    <a:pt x="753" y="1383"/>
                    <a:pt x="753" y="1383"/>
                    <a:pt x="753" y="1383"/>
                  </a:cubicBezTo>
                  <a:cubicBezTo>
                    <a:pt x="831" y="1248"/>
                    <a:pt x="875" y="1091"/>
                    <a:pt x="875" y="923"/>
                  </a:cubicBezTo>
                  <a:cubicBezTo>
                    <a:pt x="875" y="430"/>
                    <a:pt x="489" y="27"/>
                    <a:pt x="3" y="0"/>
                  </a:cubicBezTo>
                  <a:cubicBezTo>
                    <a:pt x="144" y="257"/>
                    <a:pt x="144" y="257"/>
                    <a:pt x="144" y="257"/>
                  </a:cubicBezTo>
                  <a:lnTo>
                    <a:pt x="0" y="522"/>
                  </a:lnTo>
                  <a:close/>
                </a:path>
              </a:pathLst>
            </a:custGeom>
            <a:solidFill>
              <a:schemeClr val="accent2"/>
            </a:solidFill>
            <a:ln>
              <a:noFill/>
            </a:ln>
          </p:spPr>
          <p:txBody>
            <a:bodyPr vert="horz" wrap="square" lIns="75438" tIns="37719" rIns="75438" bIns="37719" numCol="1" anchor="t" anchorCtr="0" compatLnSpc="1">
              <a:prstTxWarp prst="textNoShape">
                <a:avLst/>
              </a:prstTxWarp>
            </a:bodyPr>
            <a:lstStyle/>
            <a:p>
              <a:endParaRPr lang="en-US" sz="1500"/>
            </a:p>
          </p:txBody>
        </p:sp>
        <p:sp>
          <p:nvSpPr>
            <p:cNvPr id="41" name="Freeform 7"/>
            <p:cNvSpPr>
              <a:spLocks/>
            </p:cNvSpPr>
            <p:nvPr/>
          </p:nvSpPr>
          <p:spPr bwMode="auto">
            <a:xfrm rot="21337677">
              <a:off x="4045214" y="4357086"/>
              <a:ext cx="2001731" cy="917589"/>
            </a:xfrm>
            <a:custGeom>
              <a:avLst/>
              <a:gdLst>
                <a:gd name="T0" fmla="*/ 1120 w 1573"/>
                <a:gd name="T1" fmla="*/ 46 h 721"/>
                <a:gd name="T2" fmla="*/ 802 w 1573"/>
                <a:gd name="T3" fmla="*/ 200 h 721"/>
                <a:gd name="T4" fmla="*/ 454 w 1573"/>
                <a:gd name="T5" fmla="*/ 0 h 721"/>
                <a:gd name="T6" fmla="*/ 151 w 1573"/>
                <a:gd name="T7" fmla="*/ 8 h 721"/>
                <a:gd name="T8" fmla="*/ 0 w 1573"/>
                <a:gd name="T9" fmla="*/ 257 h 721"/>
                <a:gd name="T10" fmla="*/ 802 w 1573"/>
                <a:gd name="T11" fmla="*/ 721 h 721"/>
                <a:gd name="T12" fmla="*/ 1573 w 1573"/>
                <a:gd name="T13" fmla="*/ 307 h 721"/>
                <a:gd name="T14" fmla="*/ 1276 w 1573"/>
                <a:gd name="T15" fmla="*/ 301 h 721"/>
                <a:gd name="T16" fmla="*/ 1120 w 1573"/>
                <a:gd name="T17" fmla="*/ 46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3" h="721">
                  <a:moveTo>
                    <a:pt x="1120" y="46"/>
                  </a:moveTo>
                  <a:cubicBezTo>
                    <a:pt x="1046" y="140"/>
                    <a:pt x="931" y="200"/>
                    <a:pt x="802" y="200"/>
                  </a:cubicBezTo>
                  <a:cubicBezTo>
                    <a:pt x="654" y="200"/>
                    <a:pt x="524" y="120"/>
                    <a:pt x="454" y="0"/>
                  </a:cubicBezTo>
                  <a:cubicBezTo>
                    <a:pt x="151" y="8"/>
                    <a:pt x="151" y="8"/>
                    <a:pt x="151" y="8"/>
                  </a:cubicBezTo>
                  <a:cubicBezTo>
                    <a:pt x="0" y="257"/>
                    <a:pt x="0" y="257"/>
                    <a:pt x="0" y="257"/>
                  </a:cubicBezTo>
                  <a:cubicBezTo>
                    <a:pt x="160" y="534"/>
                    <a:pt x="459" y="721"/>
                    <a:pt x="802" y="721"/>
                  </a:cubicBezTo>
                  <a:cubicBezTo>
                    <a:pt x="1124" y="721"/>
                    <a:pt x="1407" y="556"/>
                    <a:pt x="1573" y="307"/>
                  </a:cubicBezTo>
                  <a:cubicBezTo>
                    <a:pt x="1276" y="301"/>
                    <a:pt x="1276" y="301"/>
                    <a:pt x="1276" y="301"/>
                  </a:cubicBezTo>
                  <a:lnTo>
                    <a:pt x="1120" y="46"/>
                  </a:lnTo>
                  <a:close/>
                </a:path>
              </a:pathLst>
            </a:custGeom>
            <a:solidFill>
              <a:schemeClr val="accent5"/>
            </a:solidFill>
            <a:ln>
              <a:noFill/>
            </a:ln>
          </p:spPr>
          <p:txBody>
            <a:bodyPr vert="horz" wrap="square" lIns="75438" tIns="37719" rIns="75438" bIns="37719" numCol="1" anchor="t" anchorCtr="0" compatLnSpc="1">
              <a:prstTxWarp prst="textNoShape">
                <a:avLst/>
              </a:prstTxWarp>
            </a:bodyPr>
            <a:lstStyle/>
            <a:p>
              <a:endParaRPr lang="en-US" sz="1500"/>
            </a:p>
          </p:txBody>
        </p:sp>
        <p:sp>
          <p:nvSpPr>
            <p:cNvPr id="48" name="Title 1"/>
            <p:cNvSpPr txBox="1"/>
            <p:nvPr/>
          </p:nvSpPr>
          <p:spPr>
            <a:xfrm>
              <a:off x="6809129" y="2741260"/>
              <a:ext cx="2166243" cy="288191"/>
            </a:xfrm>
            <a:prstGeom prst="rect">
              <a:avLst/>
            </a:prstGeom>
            <a:noFill/>
          </p:spPr>
          <p:txBody>
            <a:bodyPr wrap="square" lIns="100584" tIns="50292" rIns="100584" bIns="50292" rtlCol="0">
              <a:spAutoFit/>
            </a:bodyPr>
            <a:lstStyle/>
            <a:p>
              <a:r>
                <a:rPr lang="en-US" sz="1400" b="1" dirty="0" smtClean="0">
                  <a:latin typeface="+mj-lt"/>
                </a:rPr>
                <a:t>Text</a:t>
              </a:r>
              <a:endParaRPr lang="id-ID" sz="1400" b="1" dirty="0">
                <a:latin typeface="+mj-lt"/>
              </a:endParaRPr>
            </a:p>
          </p:txBody>
        </p:sp>
        <p:sp>
          <p:nvSpPr>
            <p:cNvPr id="49" name="Details 1"/>
            <p:cNvSpPr txBox="1"/>
            <p:nvPr/>
          </p:nvSpPr>
          <p:spPr>
            <a:xfrm>
              <a:off x="6809129" y="2972851"/>
              <a:ext cx="2365570" cy="655564"/>
            </a:xfrm>
            <a:prstGeom prst="rect">
              <a:avLst/>
            </a:prstGeom>
            <a:noFill/>
          </p:spPr>
          <p:txBody>
            <a:bodyPr wrap="square" lIns="100584" tIns="50292" rIns="100584" bIns="50292" rtlCol="0">
              <a:spAutoFit/>
            </a:bodyPr>
            <a:lstStyle/>
            <a:p>
              <a:r>
                <a:rPr lang="en-US" sz="1200" dirty="0" smtClean="0">
                  <a:cs typeface="Arial" panose="020B0604020202020204" pitchFamily="34" charset="0"/>
                </a:rPr>
                <a:t>Lorem </a:t>
              </a:r>
              <a:r>
                <a:rPr lang="en-US" sz="1200" dirty="0">
                  <a:cs typeface="Arial" panose="020B0604020202020204" pitchFamily="34" charset="0"/>
                </a:rPr>
                <a:t>ipsum dolor sit </a:t>
              </a:r>
              <a:r>
                <a:rPr lang="en-US" sz="1200" dirty="0" err="1">
                  <a:cs typeface="Arial" panose="020B0604020202020204" pitchFamily="34" charset="0"/>
                </a:rPr>
                <a:t>amet</a:t>
              </a:r>
              <a:r>
                <a:rPr lang="en-US" sz="1200" dirty="0">
                  <a:cs typeface="Arial" panose="020B0604020202020204" pitchFamily="34" charset="0"/>
                </a:rPr>
                <a:t>. </a:t>
              </a:r>
              <a:r>
                <a:rPr lang="en-US" sz="1200" dirty="0" err="1">
                  <a:cs typeface="Arial" panose="020B0604020202020204" pitchFamily="34" charset="0"/>
                </a:rPr>
                <a:t>Consectetur</a:t>
              </a:r>
              <a:r>
                <a:rPr lang="en-US" sz="1200" dirty="0">
                  <a:cs typeface="Arial" panose="020B0604020202020204" pitchFamily="34" charset="0"/>
                </a:rPr>
                <a:t> </a:t>
              </a:r>
              <a:r>
                <a:rPr lang="en-US" sz="1200" dirty="0" err="1">
                  <a:cs typeface="Arial" panose="020B0604020202020204" pitchFamily="34" charset="0"/>
                </a:rPr>
                <a:t>adipiscing</a:t>
              </a:r>
              <a:r>
                <a:rPr lang="en-US" sz="1200" dirty="0">
                  <a:cs typeface="Arial" panose="020B0604020202020204" pitchFamily="34" charset="0"/>
                </a:rPr>
                <a:t> </a:t>
              </a:r>
              <a:r>
                <a:rPr lang="en-US" sz="1200" dirty="0" err="1">
                  <a:cs typeface="Arial" panose="020B0604020202020204" pitchFamily="34" charset="0"/>
                </a:rPr>
                <a:t>eliteiusmod</a:t>
              </a:r>
              <a:r>
                <a:rPr lang="en-US" sz="1200" dirty="0">
                  <a:cs typeface="Arial" panose="020B0604020202020204" pitchFamily="34" charset="0"/>
                </a:rPr>
                <a:t> </a:t>
              </a:r>
              <a:r>
                <a:rPr lang="en-US" sz="1200" dirty="0" err="1">
                  <a:cs typeface="Arial" panose="020B0604020202020204" pitchFamily="34" charset="0"/>
                </a:rPr>
                <a:t>tempor</a:t>
              </a:r>
              <a:endParaRPr lang="en-US" sz="1200" dirty="0">
                <a:cs typeface="Arial" panose="020B0604020202020204" pitchFamily="34" charset="0"/>
              </a:endParaRPr>
            </a:p>
          </p:txBody>
        </p:sp>
        <p:sp>
          <p:nvSpPr>
            <p:cNvPr id="52" name="Title 1"/>
            <p:cNvSpPr txBox="1"/>
            <p:nvPr/>
          </p:nvSpPr>
          <p:spPr>
            <a:xfrm>
              <a:off x="726547" y="3537011"/>
              <a:ext cx="2166243" cy="288191"/>
            </a:xfrm>
            <a:prstGeom prst="rect">
              <a:avLst/>
            </a:prstGeom>
            <a:noFill/>
          </p:spPr>
          <p:txBody>
            <a:bodyPr wrap="square" lIns="100584" tIns="50292" rIns="100584" bIns="50292" rtlCol="0">
              <a:spAutoFit/>
            </a:bodyPr>
            <a:lstStyle/>
            <a:p>
              <a:pPr algn="r"/>
              <a:r>
                <a:rPr lang="en-US" sz="1400" b="1" dirty="0" smtClean="0">
                  <a:latin typeface="+mj-lt"/>
                </a:rPr>
                <a:t>Text</a:t>
              </a:r>
              <a:endParaRPr lang="id-ID" sz="1400" b="1" dirty="0">
                <a:latin typeface="+mj-lt"/>
              </a:endParaRPr>
            </a:p>
          </p:txBody>
        </p:sp>
        <p:sp>
          <p:nvSpPr>
            <p:cNvPr id="53" name="Details 1"/>
            <p:cNvSpPr txBox="1"/>
            <p:nvPr/>
          </p:nvSpPr>
          <p:spPr>
            <a:xfrm>
              <a:off x="788290" y="3768603"/>
              <a:ext cx="2104500" cy="553998"/>
            </a:xfrm>
            <a:prstGeom prst="rect">
              <a:avLst/>
            </a:prstGeom>
            <a:noFill/>
          </p:spPr>
          <p:txBody>
            <a:bodyPr wrap="square" lIns="100584" tIns="50292" rIns="100584" bIns="50292" rtlCol="0">
              <a:spAutoFit/>
            </a:bodyPr>
            <a:lstStyle/>
            <a:p>
              <a:pPr algn="r"/>
              <a:r>
                <a:rPr lang="en-US" sz="1100" dirty="0" smtClean="0">
                  <a:cs typeface="Arial" panose="020B0604020202020204" pitchFamily="34" charset="0"/>
                </a:rPr>
                <a:t>Lorem </a:t>
              </a:r>
              <a:r>
                <a:rPr lang="en-US" sz="1100" dirty="0">
                  <a:cs typeface="Arial" panose="020B0604020202020204" pitchFamily="34" charset="0"/>
                </a:rPr>
                <a:t>ipsum dolor sit </a:t>
              </a:r>
              <a:r>
                <a:rPr lang="en-US" sz="1100" dirty="0" err="1">
                  <a:cs typeface="Arial" panose="020B0604020202020204" pitchFamily="34" charset="0"/>
                </a:rPr>
                <a:t>amet</a:t>
              </a:r>
              <a:r>
                <a:rPr lang="en-US" sz="1100" dirty="0">
                  <a:cs typeface="Arial" panose="020B0604020202020204" pitchFamily="34" charset="0"/>
                </a:rPr>
                <a:t>. </a:t>
              </a:r>
              <a:r>
                <a:rPr lang="en-US" sz="1100" dirty="0" err="1">
                  <a:cs typeface="Arial" panose="020B0604020202020204" pitchFamily="34" charset="0"/>
                </a:rPr>
                <a:t>Consectetur</a:t>
              </a:r>
              <a:r>
                <a:rPr lang="en-US" sz="1100" dirty="0">
                  <a:cs typeface="Arial" panose="020B0604020202020204" pitchFamily="34" charset="0"/>
                </a:rPr>
                <a:t> </a:t>
              </a:r>
              <a:r>
                <a:rPr lang="en-US" sz="1100" dirty="0" err="1">
                  <a:cs typeface="Arial" panose="020B0604020202020204" pitchFamily="34" charset="0"/>
                </a:rPr>
                <a:t>adipiscing</a:t>
              </a:r>
              <a:r>
                <a:rPr lang="en-US" sz="1100" dirty="0">
                  <a:cs typeface="Arial" panose="020B0604020202020204" pitchFamily="34" charset="0"/>
                </a:rPr>
                <a:t> </a:t>
              </a:r>
              <a:r>
                <a:rPr lang="en-US" sz="1100" dirty="0" err="1">
                  <a:cs typeface="Arial" panose="020B0604020202020204" pitchFamily="34" charset="0"/>
                </a:rPr>
                <a:t>eliteiusmod</a:t>
              </a:r>
              <a:r>
                <a:rPr lang="en-US" sz="1100" dirty="0">
                  <a:cs typeface="Arial" panose="020B0604020202020204" pitchFamily="34" charset="0"/>
                </a:rPr>
                <a:t> </a:t>
              </a:r>
              <a:r>
                <a:rPr lang="en-US" sz="1100" dirty="0" err="1">
                  <a:cs typeface="Arial" panose="020B0604020202020204" pitchFamily="34" charset="0"/>
                </a:rPr>
                <a:t>tempor</a:t>
              </a:r>
              <a:endParaRPr lang="en-US" sz="1100" dirty="0">
                <a:cs typeface="Arial" panose="020B0604020202020204" pitchFamily="34" charset="0"/>
              </a:endParaRPr>
            </a:p>
          </p:txBody>
        </p:sp>
        <p:sp>
          <p:nvSpPr>
            <p:cNvPr id="54" name="Title 1"/>
            <p:cNvSpPr txBox="1"/>
            <p:nvPr/>
          </p:nvSpPr>
          <p:spPr>
            <a:xfrm>
              <a:off x="6343733" y="5098138"/>
              <a:ext cx="2166243" cy="288191"/>
            </a:xfrm>
            <a:prstGeom prst="rect">
              <a:avLst/>
            </a:prstGeom>
            <a:noFill/>
          </p:spPr>
          <p:txBody>
            <a:bodyPr wrap="square" lIns="100584" tIns="50292" rIns="100584" bIns="50292" rtlCol="0">
              <a:spAutoFit/>
            </a:bodyPr>
            <a:lstStyle/>
            <a:p>
              <a:r>
                <a:rPr lang="en-US" sz="1400" b="1" dirty="0" smtClean="0">
                  <a:latin typeface="+mj-lt"/>
                </a:rPr>
                <a:t>Text</a:t>
              </a:r>
              <a:endParaRPr lang="id-ID" sz="1400" b="1" dirty="0">
                <a:latin typeface="+mj-lt"/>
              </a:endParaRPr>
            </a:p>
          </p:txBody>
        </p:sp>
        <p:sp>
          <p:nvSpPr>
            <p:cNvPr id="55" name="Details 1"/>
            <p:cNvSpPr txBox="1"/>
            <p:nvPr/>
          </p:nvSpPr>
          <p:spPr>
            <a:xfrm>
              <a:off x="6343733" y="5329729"/>
              <a:ext cx="2365570" cy="655564"/>
            </a:xfrm>
            <a:prstGeom prst="rect">
              <a:avLst/>
            </a:prstGeom>
            <a:noFill/>
          </p:spPr>
          <p:txBody>
            <a:bodyPr wrap="square" lIns="100584" tIns="50292" rIns="100584" bIns="50292" rtlCol="0">
              <a:spAutoFit/>
            </a:bodyPr>
            <a:lstStyle/>
            <a:p>
              <a:r>
                <a:rPr lang="en-US" sz="1200" dirty="0" smtClean="0">
                  <a:cs typeface="Arial" panose="020B0604020202020204" pitchFamily="34" charset="0"/>
                </a:rPr>
                <a:t>Lorem </a:t>
              </a:r>
              <a:r>
                <a:rPr lang="en-US" sz="1200" dirty="0">
                  <a:cs typeface="Arial" panose="020B0604020202020204" pitchFamily="34" charset="0"/>
                </a:rPr>
                <a:t>ipsum dolor sit </a:t>
              </a:r>
              <a:r>
                <a:rPr lang="en-US" sz="1200" dirty="0" err="1">
                  <a:cs typeface="Arial" panose="020B0604020202020204" pitchFamily="34" charset="0"/>
                </a:rPr>
                <a:t>amet</a:t>
              </a:r>
              <a:r>
                <a:rPr lang="en-US" sz="1200" dirty="0">
                  <a:cs typeface="Arial" panose="020B0604020202020204" pitchFamily="34" charset="0"/>
                </a:rPr>
                <a:t>. </a:t>
              </a:r>
              <a:r>
                <a:rPr lang="en-US" sz="1200" dirty="0" err="1">
                  <a:cs typeface="Arial" panose="020B0604020202020204" pitchFamily="34" charset="0"/>
                </a:rPr>
                <a:t>Consectetur</a:t>
              </a:r>
              <a:r>
                <a:rPr lang="en-US" sz="1200" dirty="0">
                  <a:cs typeface="Arial" panose="020B0604020202020204" pitchFamily="34" charset="0"/>
                </a:rPr>
                <a:t> </a:t>
              </a:r>
              <a:r>
                <a:rPr lang="en-US" sz="1200" dirty="0" err="1">
                  <a:cs typeface="Arial" panose="020B0604020202020204" pitchFamily="34" charset="0"/>
                </a:rPr>
                <a:t>adipiscing</a:t>
              </a:r>
              <a:r>
                <a:rPr lang="en-US" sz="1200" dirty="0">
                  <a:cs typeface="Arial" panose="020B0604020202020204" pitchFamily="34" charset="0"/>
                </a:rPr>
                <a:t> </a:t>
              </a:r>
              <a:r>
                <a:rPr lang="en-US" sz="1200" dirty="0" err="1">
                  <a:cs typeface="Arial" panose="020B0604020202020204" pitchFamily="34" charset="0"/>
                </a:rPr>
                <a:t>eliteiusmod</a:t>
              </a:r>
              <a:r>
                <a:rPr lang="en-US" sz="1200" dirty="0">
                  <a:cs typeface="Arial" panose="020B0604020202020204" pitchFamily="34" charset="0"/>
                </a:rPr>
                <a:t> </a:t>
              </a:r>
              <a:r>
                <a:rPr lang="en-US" sz="1200" dirty="0" err="1">
                  <a:cs typeface="Arial" panose="020B0604020202020204" pitchFamily="34" charset="0"/>
                </a:rPr>
                <a:t>tempor</a:t>
              </a:r>
              <a:endParaRPr lang="en-US" sz="1200" dirty="0">
                <a:cs typeface="Arial" panose="020B0604020202020204" pitchFamily="34" charset="0"/>
              </a:endParaRPr>
            </a:p>
          </p:txBody>
        </p:sp>
        <p:cxnSp>
          <p:nvCxnSpPr>
            <p:cNvPr id="57" name="Straight Arrow Connector 56"/>
            <p:cNvCxnSpPr/>
            <p:nvPr/>
          </p:nvCxnSpPr>
          <p:spPr>
            <a:xfrm flipH="1">
              <a:off x="3025902" y="3713078"/>
              <a:ext cx="789580" cy="0"/>
            </a:xfrm>
            <a:prstGeom prst="straightConnector1">
              <a:avLst/>
            </a:prstGeom>
            <a:ln w="12700">
              <a:tailEnd type="oval"/>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flipH="1">
              <a:off x="5884419" y="2896651"/>
              <a:ext cx="851003" cy="282986"/>
              <a:chOff x="3231020" y="2095999"/>
              <a:chExt cx="1031518" cy="343013"/>
            </a:xfrm>
          </p:grpSpPr>
          <p:cxnSp>
            <p:nvCxnSpPr>
              <p:cNvPr id="60" name="Straight Connector 59"/>
              <p:cNvCxnSpPr/>
              <p:nvPr/>
            </p:nvCxnSpPr>
            <p:spPr>
              <a:xfrm flipH="1" flipV="1">
                <a:off x="3919525" y="2095999"/>
                <a:ext cx="343013" cy="34301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3231020" y="2095999"/>
                <a:ext cx="689367" cy="0"/>
              </a:xfrm>
              <a:prstGeom prst="straightConnector1">
                <a:avLst/>
              </a:prstGeom>
              <a:ln w="12700">
                <a:solidFill>
                  <a:schemeClr val="accent2"/>
                </a:solidFill>
                <a:tailEnd type="oval"/>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rot="10800000">
              <a:off x="5718906" y="5093868"/>
              <a:ext cx="510567" cy="165514"/>
              <a:chOff x="3643669" y="2238390"/>
              <a:chExt cx="618869" cy="200622"/>
            </a:xfrm>
          </p:grpSpPr>
          <p:cxnSp>
            <p:nvCxnSpPr>
              <p:cNvPr id="63" name="Straight Connector 62"/>
              <p:cNvCxnSpPr/>
              <p:nvPr/>
            </p:nvCxnSpPr>
            <p:spPr>
              <a:xfrm rot="10800000">
                <a:off x="4061916" y="2238390"/>
                <a:ext cx="200622" cy="20062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10800000">
                <a:off x="3643669" y="2241514"/>
                <a:ext cx="418247" cy="0"/>
              </a:xfrm>
              <a:prstGeom prst="straightConnector1">
                <a:avLst/>
              </a:prstGeom>
              <a:ln w="12700">
                <a:solidFill>
                  <a:schemeClr val="accent5"/>
                </a:solidFill>
                <a:tailEnd type="oval"/>
              </a:ln>
            </p:spPr>
            <p:style>
              <a:lnRef idx="1">
                <a:schemeClr val="accent1"/>
              </a:lnRef>
              <a:fillRef idx="0">
                <a:schemeClr val="accent1"/>
              </a:fillRef>
              <a:effectRef idx="0">
                <a:schemeClr val="accent1"/>
              </a:effectRef>
              <a:fontRef idx="minor">
                <a:schemeClr val="tx1"/>
              </a:fontRef>
            </p:style>
          </p:cxnSp>
        </p:grpSp>
      </p:grpSp>
      <p:pic>
        <p:nvPicPr>
          <p:cNvPr id="4" name="Picture 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638929" y="3040390"/>
            <a:ext cx="432000" cy="432000"/>
          </a:xfrm>
          <a:prstGeom prst="rect">
            <a:avLst/>
          </a:prstGeom>
        </p:spPr>
      </p:pic>
      <p:pic>
        <p:nvPicPr>
          <p:cNvPr id="21" name="Picture 2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768809" y="4221061"/>
            <a:ext cx="468000" cy="468000"/>
          </a:xfrm>
          <a:prstGeom prst="rect">
            <a:avLst/>
          </a:prstGeom>
        </p:spPr>
      </p:pic>
      <p:pic>
        <p:nvPicPr>
          <p:cNvPr id="22" name="Picture 21"/>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905567" y="3079830"/>
            <a:ext cx="432000" cy="432000"/>
          </a:xfrm>
          <a:prstGeom prst="rect">
            <a:avLst/>
          </a:prstGeom>
        </p:spPr>
      </p:pic>
    </p:spTree>
    <p:custDataLst>
      <p:tags r:id="rId1"/>
    </p:custDataLst>
    <p:extLst>
      <p:ext uri="{BB962C8B-B14F-4D97-AF65-F5344CB8AC3E}">
        <p14:creationId xmlns:p14="http://schemas.microsoft.com/office/powerpoint/2010/main" val="709776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GE HEADING"/>
          <p:cNvSpPr>
            <a:spLocks noGrp="1"/>
          </p:cNvSpPr>
          <p:nvPr>
            <p:ph type="title"/>
          </p:nvPr>
        </p:nvSpPr>
        <p:spPr/>
        <p:txBody>
          <a:bodyPr/>
          <a:lstStyle/>
          <a:p>
            <a:pPr>
              <a:lnSpc>
                <a:spcPts val="3200"/>
              </a:lnSpc>
            </a:pPr>
            <a:r>
              <a:rPr lang="en-US" dirty="0" smtClean="0"/>
              <a:t>Sample slides</a:t>
            </a:r>
            <a:endParaRPr lang="en-US" dirty="0"/>
          </a:p>
        </p:txBody>
      </p:sp>
      <p:sp>
        <p:nvSpPr>
          <p:cNvPr id="11" name="Slide Number Textbox"/>
          <p:cNvSpPr txBox="1"/>
          <p:nvPr/>
        </p:nvSpPr>
        <p:spPr>
          <a:xfrm>
            <a:off x="9208008" y="6858000"/>
            <a:ext cx="411480" cy="384048"/>
          </a:xfrm>
          <a:prstGeom prst="rect">
            <a:avLst/>
          </a:prstGeom>
          <a:noFill/>
        </p:spPr>
        <p:txBody>
          <a:bodyPr vert="horz" wrap="square" lIns="0" tIns="0" rIns="0" bIns="0" rtlCol="0" anchor="b">
            <a:noAutofit/>
          </a:bodyPr>
          <a:lstStyle/>
          <a:p>
            <a:pPr algn="r"/>
            <a:fld id="{C9C5D969-4CAD-4F29-8B51-07B8CBAF6BF4}" type="slidenum">
              <a:rPr lang="en-US" sz="700" smtClean="0">
                <a:solidFill>
                  <a:prstClr val="black"/>
                </a:solidFill>
                <a:latin typeface="Frutiger 55 Roman"/>
              </a:rPr>
              <a:pPr algn="r"/>
              <a:t>44</a:t>
            </a:fld>
            <a:endParaRPr lang="en-US" sz="700" dirty="0">
              <a:solidFill>
                <a:prstClr val="black"/>
              </a:solidFill>
              <a:latin typeface="Frutiger 55 Roman"/>
            </a:endParaRPr>
          </a:p>
        </p:txBody>
      </p:sp>
      <p:cxnSp>
        <p:nvCxnSpPr>
          <p:cNvPr id="3" name="Straight Connector 2"/>
          <p:cNvCxnSpPr/>
          <p:nvPr/>
        </p:nvCxnSpPr>
        <p:spPr>
          <a:xfrm flipV="1">
            <a:off x="535502" y="4323080"/>
            <a:ext cx="8964000" cy="2252109"/>
          </a:xfrm>
          <a:prstGeom prst="line">
            <a:avLst/>
          </a:prstGeom>
          <a:ln w="12700">
            <a:solidFill>
              <a:srgbClr val="AEB0B3"/>
            </a:solidFill>
            <a:prstDash val="sysDot"/>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08067" y="2365824"/>
            <a:ext cx="2529444" cy="1351835"/>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endParaRPr lang="en-US" sz="1400" dirty="0">
              <a:solidFill>
                <a:schemeClr val="tx1"/>
              </a:solidFill>
              <a:cs typeface="Arial" panose="020B0604020202020204" pitchFamily="34" charset="0"/>
            </a:endParaRPr>
          </a:p>
        </p:txBody>
      </p:sp>
      <p:sp>
        <p:nvSpPr>
          <p:cNvPr id="4" name="Teardrop 3"/>
          <p:cNvSpPr>
            <a:spLocks noChangeAspect="1"/>
          </p:cNvSpPr>
          <p:nvPr/>
        </p:nvSpPr>
        <p:spPr>
          <a:xfrm rot="8140762">
            <a:off x="1086422" y="3583149"/>
            <a:ext cx="1512000" cy="1512000"/>
          </a:xfrm>
          <a:prstGeom prst="teardrop">
            <a:avLst>
              <a:gd name="adj" fmla="val 162544"/>
            </a:avLst>
          </a:prstGeom>
          <a:solidFill>
            <a:srgbClr val="AEB0B3"/>
          </a:solidFill>
          <a:ln w="19050">
            <a:solidFill>
              <a:srgbClr val="AEB0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sp>
        <p:nvSpPr>
          <p:cNvPr id="7" name="Oval 6"/>
          <p:cNvSpPr/>
          <p:nvPr/>
        </p:nvSpPr>
        <p:spPr>
          <a:xfrm>
            <a:off x="1202863" y="3699740"/>
            <a:ext cx="1292352" cy="129235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sp>
        <p:nvSpPr>
          <p:cNvPr id="8" name="Oval 7"/>
          <p:cNvSpPr/>
          <p:nvPr/>
        </p:nvSpPr>
        <p:spPr>
          <a:xfrm>
            <a:off x="1758230" y="6170543"/>
            <a:ext cx="144000" cy="144000"/>
          </a:xfrm>
          <a:prstGeom prst="ellipse">
            <a:avLst/>
          </a:prstGeom>
          <a:solidFill>
            <a:srgbClr val="AEB0B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grpSp>
        <p:nvGrpSpPr>
          <p:cNvPr id="17" name="Group 16"/>
          <p:cNvGrpSpPr/>
          <p:nvPr/>
        </p:nvGrpSpPr>
        <p:grpSpPr>
          <a:xfrm>
            <a:off x="3795986" y="3013671"/>
            <a:ext cx="1512000" cy="1512000"/>
            <a:chOff x="861339" y="2952434"/>
            <a:chExt cx="1512000" cy="1512000"/>
          </a:xfrm>
        </p:grpSpPr>
        <p:sp>
          <p:nvSpPr>
            <p:cNvPr id="18" name="Teardrop 17"/>
            <p:cNvSpPr>
              <a:spLocks noChangeAspect="1"/>
            </p:cNvSpPr>
            <p:nvPr/>
          </p:nvSpPr>
          <p:spPr>
            <a:xfrm rot="8140762">
              <a:off x="861339" y="2952434"/>
              <a:ext cx="1512000" cy="1512000"/>
            </a:xfrm>
            <a:prstGeom prst="teardrop">
              <a:avLst>
                <a:gd name="adj" fmla="val 162544"/>
              </a:avLst>
            </a:prstGeom>
            <a:solidFill>
              <a:srgbClr val="AEB0B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sp>
          <p:nvSpPr>
            <p:cNvPr id="19" name="Oval 18"/>
            <p:cNvSpPr/>
            <p:nvPr/>
          </p:nvSpPr>
          <p:spPr>
            <a:xfrm>
              <a:off x="971163" y="3062258"/>
              <a:ext cx="1292352" cy="129235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grpSp>
      <p:sp>
        <p:nvSpPr>
          <p:cNvPr id="20" name="Oval 19"/>
          <p:cNvSpPr/>
          <p:nvPr/>
        </p:nvSpPr>
        <p:spPr>
          <a:xfrm>
            <a:off x="4467794" y="5506065"/>
            <a:ext cx="144000" cy="144000"/>
          </a:xfrm>
          <a:prstGeom prst="ellipse">
            <a:avLst/>
          </a:prstGeom>
          <a:solidFill>
            <a:srgbClr val="AEB0B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sp>
        <p:nvSpPr>
          <p:cNvPr id="31" name="Oval 30"/>
          <p:cNvSpPr/>
          <p:nvPr/>
        </p:nvSpPr>
        <p:spPr>
          <a:xfrm>
            <a:off x="7186897" y="4840349"/>
            <a:ext cx="144000" cy="144000"/>
          </a:xfrm>
          <a:prstGeom prst="ellipse">
            <a:avLst/>
          </a:prstGeom>
          <a:solidFill>
            <a:srgbClr val="AEB0B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5794" y="3090198"/>
            <a:ext cx="1368000" cy="1368000"/>
          </a:xfrm>
          <a:prstGeom prst="rect">
            <a:avLst/>
          </a:prstGeom>
        </p:spPr>
      </p:pic>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5039" y="3667361"/>
            <a:ext cx="1368000" cy="1368000"/>
          </a:xfrm>
          <a:prstGeom prst="rect">
            <a:avLst/>
          </a:prstGeom>
        </p:spPr>
      </p:pic>
      <p:sp>
        <p:nvSpPr>
          <p:cNvPr id="48" name="Teardrop 47"/>
          <p:cNvSpPr>
            <a:spLocks noChangeAspect="1"/>
          </p:cNvSpPr>
          <p:nvPr/>
        </p:nvSpPr>
        <p:spPr>
          <a:xfrm rot="8140762">
            <a:off x="6490960" y="2290127"/>
            <a:ext cx="1584000" cy="1584000"/>
          </a:xfrm>
          <a:prstGeom prst="teardrop">
            <a:avLst>
              <a:gd name="adj" fmla="val 162544"/>
            </a:avLst>
          </a:prstGeom>
          <a:noFill/>
          <a:ln w="19050">
            <a:solidFill>
              <a:srgbClr val="AEB0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sp>
        <p:nvSpPr>
          <p:cNvPr id="49" name="Teardrop 48"/>
          <p:cNvSpPr>
            <a:spLocks noChangeAspect="1"/>
          </p:cNvSpPr>
          <p:nvPr/>
        </p:nvSpPr>
        <p:spPr>
          <a:xfrm rot="8140762">
            <a:off x="6526961" y="2325939"/>
            <a:ext cx="1512000" cy="1512000"/>
          </a:xfrm>
          <a:prstGeom prst="teardrop">
            <a:avLst>
              <a:gd name="adj" fmla="val 162544"/>
            </a:avLst>
          </a:prstGeom>
          <a:solidFill>
            <a:srgbClr val="AEB0B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sp>
        <p:nvSpPr>
          <p:cNvPr id="50" name="Oval 49"/>
          <p:cNvSpPr/>
          <p:nvPr/>
        </p:nvSpPr>
        <p:spPr>
          <a:xfrm>
            <a:off x="6636785" y="2425168"/>
            <a:ext cx="1292352" cy="129235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pic>
        <p:nvPicPr>
          <p:cNvPr id="40" name="Picture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98960" y="2382817"/>
            <a:ext cx="1368000" cy="1368000"/>
          </a:xfrm>
          <a:prstGeom prst="rect">
            <a:avLst/>
          </a:prstGeom>
        </p:spPr>
      </p:pic>
      <p:sp>
        <p:nvSpPr>
          <p:cNvPr id="44" name="Teardrop 43"/>
          <p:cNvSpPr>
            <a:spLocks noChangeAspect="1"/>
          </p:cNvSpPr>
          <p:nvPr/>
        </p:nvSpPr>
        <p:spPr>
          <a:xfrm rot="8140762">
            <a:off x="1050421" y="3547337"/>
            <a:ext cx="1584000" cy="1584000"/>
          </a:xfrm>
          <a:prstGeom prst="teardrop">
            <a:avLst>
              <a:gd name="adj" fmla="val 162544"/>
            </a:avLst>
          </a:prstGeom>
          <a:noFill/>
          <a:ln w="19050">
            <a:solidFill>
              <a:srgbClr val="AEB0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sp>
        <p:nvSpPr>
          <p:cNvPr id="2" name="Rectangle 1"/>
          <p:cNvSpPr/>
          <p:nvPr/>
        </p:nvSpPr>
        <p:spPr>
          <a:xfrm>
            <a:off x="667902" y="2283372"/>
            <a:ext cx="2304000" cy="738664"/>
          </a:xfrm>
          <a:prstGeom prst="rect">
            <a:avLst/>
          </a:prstGeom>
        </p:spPr>
        <p:txBody>
          <a:bodyPr wrap="square">
            <a:spAutoFit/>
          </a:bodyPr>
          <a:lstStyle/>
          <a:p>
            <a:r>
              <a:rPr lang="en-US" sz="1400" dirty="0">
                <a:cs typeface="Arial" panose="020B0604020202020204" pitchFamily="34" charset="0"/>
              </a:rPr>
              <a:t>Lorem ipsum dolor sit </a:t>
            </a:r>
            <a:r>
              <a:rPr lang="en-US" sz="1400" dirty="0" err="1">
                <a:cs typeface="Arial" panose="020B0604020202020204" pitchFamily="34" charset="0"/>
              </a:rPr>
              <a:t>amet</a:t>
            </a:r>
            <a:r>
              <a:rPr lang="en-US" sz="1400" dirty="0">
                <a:cs typeface="Arial" panose="020B0604020202020204" pitchFamily="34" charset="0"/>
              </a:rPr>
              <a:t>. </a:t>
            </a:r>
            <a:r>
              <a:rPr lang="en-US" sz="1400" dirty="0" err="1">
                <a:cs typeface="Arial" panose="020B0604020202020204" pitchFamily="34" charset="0"/>
              </a:rPr>
              <a:t>Consectetur</a:t>
            </a:r>
            <a:r>
              <a:rPr lang="en-US" sz="1400" dirty="0">
                <a:cs typeface="Arial" panose="020B0604020202020204" pitchFamily="34" charset="0"/>
              </a:rPr>
              <a:t> </a:t>
            </a:r>
            <a:r>
              <a:rPr lang="en-US" sz="1400" dirty="0" err="1">
                <a:cs typeface="Arial" panose="020B0604020202020204" pitchFamily="34" charset="0"/>
              </a:rPr>
              <a:t>adipiscing</a:t>
            </a:r>
            <a:r>
              <a:rPr lang="en-US" sz="1400" dirty="0">
                <a:cs typeface="Arial" panose="020B0604020202020204" pitchFamily="34" charset="0"/>
              </a:rPr>
              <a:t> </a:t>
            </a:r>
            <a:r>
              <a:rPr lang="en-US" sz="1400" dirty="0" err="1" smtClean="0">
                <a:cs typeface="Arial" panose="020B0604020202020204" pitchFamily="34" charset="0"/>
              </a:rPr>
              <a:t>liteiusmod</a:t>
            </a:r>
            <a:r>
              <a:rPr lang="en-US" sz="1400" dirty="0" smtClean="0">
                <a:cs typeface="Arial" panose="020B0604020202020204" pitchFamily="34" charset="0"/>
              </a:rPr>
              <a:t> </a:t>
            </a:r>
            <a:r>
              <a:rPr lang="en-US" sz="1400" dirty="0" err="1">
                <a:cs typeface="Arial" panose="020B0604020202020204" pitchFamily="34" charset="0"/>
              </a:rPr>
              <a:t>tempor</a:t>
            </a:r>
            <a:endParaRPr lang="en-US" sz="1400" dirty="0">
              <a:cs typeface="Arial" panose="020B0604020202020204" pitchFamily="34" charset="0"/>
            </a:endParaRPr>
          </a:p>
        </p:txBody>
      </p:sp>
      <p:sp>
        <p:nvSpPr>
          <p:cNvPr id="32" name="Rectangle 31"/>
          <p:cNvSpPr/>
          <p:nvPr/>
        </p:nvSpPr>
        <p:spPr>
          <a:xfrm>
            <a:off x="3319439" y="1743180"/>
            <a:ext cx="2304000" cy="738664"/>
          </a:xfrm>
          <a:prstGeom prst="rect">
            <a:avLst/>
          </a:prstGeom>
        </p:spPr>
        <p:txBody>
          <a:bodyPr wrap="square">
            <a:spAutoFit/>
          </a:bodyPr>
          <a:lstStyle/>
          <a:p>
            <a:r>
              <a:rPr lang="en-US" sz="1400" dirty="0">
                <a:cs typeface="Arial" panose="020B0604020202020204" pitchFamily="34" charset="0"/>
              </a:rPr>
              <a:t>Lorem ipsum dolor sit </a:t>
            </a:r>
            <a:r>
              <a:rPr lang="en-US" sz="1400" dirty="0" err="1">
                <a:cs typeface="Arial" panose="020B0604020202020204" pitchFamily="34" charset="0"/>
              </a:rPr>
              <a:t>amet</a:t>
            </a:r>
            <a:r>
              <a:rPr lang="en-US" sz="1400" dirty="0">
                <a:cs typeface="Arial" panose="020B0604020202020204" pitchFamily="34" charset="0"/>
              </a:rPr>
              <a:t>. </a:t>
            </a:r>
            <a:r>
              <a:rPr lang="en-US" sz="1400" dirty="0" err="1">
                <a:cs typeface="Arial" panose="020B0604020202020204" pitchFamily="34" charset="0"/>
              </a:rPr>
              <a:t>Consectetur</a:t>
            </a:r>
            <a:r>
              <a:rPr lang="en-US" sz="1400" dirty="0">
                <a:cs typeface="Arial" panose="020B0604020202020204" pitchFamily="34" charset="0"/>
              </a:rPr>
              <a:t> </a:t>
            </a:r>
            <a:r>
              <a:rPr lang="en-US" sz="1400" dirty="0" err="1">
                <a:cs typeface="Arial" panose="020B0604020202020204" pitchFamily="34" charset="0"/>
              </a:rPr>
              <a:t>adipiscing</a:t>
            </a:r>
            <a:r>
              <a:rPr lang="en-US" sz="1400" dirty="0">
                <a:cs typeface="Arial" panose="020B0604020202020204" pitchFamily="34" charset="0"/>
              </a:rPr>
              <a:t> </a:t>
            </a:r>
            <a:r>
              <a:rPr lang="en-US" sz="1400" dirty="0" err="1" smtClean="0">
                <a:cs typeface="Arial" panose="020B0604020202020204" pitchFamily="34" charset="0"/>
              </a:rPr>
              <a:t>liteiusmod</a:t>
            </a:r>
            <a:r>
              <a:rPr lang="en-US" sz="1400" dirty="0" smtClean="0">
                <a:cs typeface="Arial" panose="020B0604020202020204" pitchFamily="34" charset="0"/>
              </a:rPr>
              <a:t> </a:t>
            </a:r>
            <a:r>
              <a:rPr lang="en-US" sz="1400" dirty="0" err="1">
                <a:cs typeface="Arial" panose="020B0604020202020204" pitchFamily="34" charset="0"/>
              </a:rPr>
              <a:t>tempor</a:t>
            </a:r>
            <a:endParaRPr lang="en-US" sz="1400" dirty="0">
              <a:cs typeface="Arial" panose="020B0604020202020204" pitchFamily="34" charset="0"/>
            </a:endParaRPr>
          </a:p>
        </p:txBody>
      </p:sp>
      <p:sp>
        <p:nvSpPr>
          <p:cNvPr id="33" name="Teardrop 32"/>
          <p:cNvSpPr>
            <a:spLocks noChangeAspect="1"/>
          </p:cNvSpPr>
          <p:nvPr/>
        </p:nvSpPr>
        <p:spPr>
          <a:xfrm rot="8140762">
            <a:off x="3759986" y="2977671"/>
            <a:ext cx="1584000" cy="1584000"/>
          </a:xfrm>
          <a:prstGeom prst="teardrop">
            <a:avLst>
              <a:gd name="adj" fmla="val 162544"/>
            </a:avLst>
          </a:prstGeom>
          <a:noFill/>
          <a:ln w="19050">
            <a:solidFill>
              <a:srgbClr val="AEB0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smtClean="0">
              <a:solidFill>
                <a:schemeClr val="tx1"/>
              </a:solidFill>
            </a:endParaRPr>
          </a:p>
        </p:txBody>
      </p:sp>
      <p:sp>
        <p:nvSpPr>
          <p:cNvPr id="36" name="Rectangle 35"/>
          <p:cNvSpPr/>
          <p:nvPr/>
        </p:nvSpPr>
        <p:spPr>
          <a:xfrm>
            <a:off x="6020941" y="1347950"/>
            <a:ext cx="2304000" cy="738664"/>
          </a:xfrm>
          <a:prstGeom prst="rect">
            <a:avLst/>
          </a:prstGeom>
        </p:spPr>
        <p:txBody>
          <a:bodyPr wrap="square">
            <a:spAutoFit/>
          </a:bodyPr>
          <a:lstStyle/>
          <a:p>
            <a:r>
              <a:rPr lang="en-US" sz="1400" dirty="0">
                <a:cs typeface="Arial" panose="020B0604020202020204" pitchFamily="34" charset="0"/>
              </a:rPr>
              <a:t>Lorem ipsum dolor sit </a:t>
            </a:r>
            <a:r>
              <a:rPr lang="en-US" sz="1400" dirty="0" err="1">
                <a:cs typeface="Arial" panose="020B0604020202020204" pitchFamily="34" charset="0"/>
              </a:rPr>
              <a:t>amet</a:t>
            </a:r>
            <a:r>
              <a:rPr lang="en-US" sz="1400" dirty="0">
                <a:cs typeface="Arial" panose="020B0604020202020204" pitchFamily="34" charset="0"/>
              </a:rPr>
              <a:t>. </a:t>
            </a:r>
            <a:r>
              <a:rPr lang="en-US" sz="1400" dirty="0" err="1">
                <a:cs typeface="Arial" panose="020B0604020202020204" pitchFamily="34" charset="0"/>
              </a:rPr>
              <a:t>Consectetur</a:t>
            </a:r>
            <a:r>
              <a:rPr lang="en-US" sz="1400" dirty="0">
                <a:cs typeface="Arial" panose="020B0604020202020204" pitchFamily="34" charset="0"/>
              </a:rPr>
              <a:t> </a:t>
            </a:r>
            <a:r>
              <a:rPr lang="en-US" sz="1400" dirty="0" err="1">
                <a:cs typeface="Arial" panose="020B0604020202020204" pitchFamily="34" charset="0"/>
              </a:rPr>
              <a:t>adipiscing</a:t>
            </a:r>
            <a:r>
              <a:rPr lang="en-US" sz="1400" dirty="0">
                <a:cs typeface="Arial" panose="020B0604020202020204" pitchFamily="34" charset="0"/>
              </a:rPr>
              <a:t> </a:t>
            </a:r>
            <a:r>
              <a:rPr lang="en-US" sz="1400" dirty="0" err="1" smtClean="0">
                <a:cs typeface="Arial" panose="020B0604020202020204" pitchFamily="34" charset="0"/>
              </a:rPr>
              <a:t>liteiusmod</a:t>
            </a:r>
            <a:r>
              <a:rPr lang="en-US" sz="1400" dirty="0" smtClean="0">
                <a:cs typeface="Arial" panose="020B0604020202020204" pitchFamily="34" charset="0"/>
              </a:rPr>
              <a:t> </a:t>
            </a:r>
            <a:r>
              <a:rPr lang="en-US" sz="1400" dirty="0" err="1">
                <a:cs typeface="Arial" panose="020B0604020202020204" pitchFamily="34" charset="0"/>
              </a:rPr>
              <a:t>tempor</a:t>
            </a:r>
            <a:endParaRPr lang="en-US" sz="1400" dirty="0">
              <a:cs typeface="Arial" panose="020B0604020202020204" pitchFamily="34" charset="0"/>
            </a:endParaRPr>
          </a:p>
        </p:txBody>
      </p:sp>
    </p:spTree>
    <p:custDataLst>
      <p:tags r:id="rId1"/>
    </p:custDataLst>
    <p:extLst>
      <p:ext uri="{BB962C8B-B14F-4D97-AF65-F5344CB8AC3E}">
        <p14:creationId xmlns:p14="http://schemas.microsoft.com/office/powerpoint/2010/main" val="851649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Sample </a:t>
            </a:r>
            <a:r>
              <a:rPr lang="de-CH" dirty="0" err="1" smtClean="0"/>
              <a:t>slides</a:t>
            </a:r>
            <a:endParaRPr lang="de-CH" dirty="0"/>
          </a:p>
        </p:txBody>
      </p:sp>
      <p:cxnSp>
        <p:nvCxnSpPr>
          <p:cNvPr id="4" name="Straight Connector 3"/>
          <p:cNvCxnSpPr/>
          <p:nvPr/>
        </p:nvCxnSpPr>
        <p:spPr>
          <a:xfrm>
            <a:off x="5029200" y="2012175"/>
            <a:ext cx="0" cy="0"/>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026195" y="1466941"/>
            <a:ext cx="635495" cy="378565"/>
          </a:xfrm>
          <a:prstGeom prst="rect">
            <a:avLst/>
          </a:prstGeom>
          <a:noFill/>
        </p:spPr>
        <p:txBody>
          <a:bodyPr wrap="none" lIns="100584" tIns="50292" rIns="100584" bIns="50292" rtlCol="0">
            <a:spAutoFit/>
          </a:bodyPr>
          <a:lstStyle/>
          <a:p>
            <a:pPr algn="r"/>
            <a:r>
              <a:rPr lang="en-US" dirty="0" smtClean="0">
                <a:latin typeface="+mj-lt"/>
              </a:rPr>
              <a:t>Title</a:t>
            </a:r>
            <a:endParaRPr lang="id-ID" dirty="0">
              <a:latin typeface="+mj-lt"/>
            </a:endParaRPr>
          </a:p>
        </p:txBody>
      </p:sp>
      <p:sp>
        <p:nvSpPr>
          <p:cNvPr id="6" name="TextBox 5"/>
          <p:cNvSpPr txBox="1"/>
          <p:nvPr/>
        </p:nvSpPr>
        <p:spPr>
          <a:xfrm>
            <a:off x="1503600" y="1749183"/>
            <a:ext cx="2158090" cy="409343"/>
          </a:xfrm>
          <a:prstGeom prst="rect">
            <a:avLst/>
          </a:prstGeom>
          <a:noFill/>
        </p:spPr>
        <p:txBody>
          <a:bodyPr wrap="square" lIns="100584" tIns="50292" rIns="100584" bIns="50292" rtlCol="0">
            <a:spAutoFit/>
          </a:bodyPr>
          <a:lstStyle/>
          <a:p>
            <a:pPr algn="r"/>
            <a:r>
              <a:rPr lang="ms-MY" sz="1000" dirty="0">
                <a:ea typeface="Open Sans Light" pitchFamily="34" charset="0"/>
                <a:cs typeface="Open Sans Light" pitchFamily="34" charset="0"/>
              </a:rPr>
              <a:t>Lorem ipsum dolor sit amet, consectetur adipiscing elit.</a:t>
            </a:r>
            <a:endParaRPr lang="en-US" sz="1000" b="1" dirty="0"/>
          </a:p>
        </p:txBody>
      </p:sp>
      <p:sp>
        <p:nvSpPr>
          <p:cNvPr id="7" name="Oval 6"/>
          <p:cNvSpPr/>
          <p:nvPr/>
        </p:nvSpPr>
        <p:spPr>
          <a:xfrm>
            <a:off x="4982537" y="1985188"/>
            <a:ext cx="93326" cy="93326"/>
          </a:xfrm>
          <a:prstGeom prst="ellipse">
            <a:avLst/>
          </a:prstGeom>
          <a:solidFill>
            <a:schemeClr val="accent1"/>
          </a:solidFill>
          <a:ln w="222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rtlCol="0" anchor="ctr"/>
          <a:lstStyle/>
          <a:p>
            <a:pPr algn="ctr"/>
            <a:endParaRPr lang="id-ID" sz="1500"/>
          </a:p>
        </p:txBody>
      </p:sp>
      <p:cxnSp>
        <p:nvCxnSpPr>
          <p:cNvPr id="8" name="Straight Connector 7"/>
          <p:cNvCxnSpPr/>
          <p:nvPr/>
        </p:nvCxnSpPr>
        <p:spPr>
          <a:xfrm>
            <a:off x="4549613" y="2031851"/>
            <a:ext cx="432926" cy="0"/>
          </a:xfrm>
          <a:prstGeom prst="line">
            <a:avLst/>
          </a:prstGeom>
          <a:ln w="2222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29200" y="2086940"/>
            <a:ext cx="0" cy="1069200"/>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982537" y="3129430"/>
            <a:ext cx="93326" cy="93326"/>
          </a:xfrm>
          <a:prstGeom prst="ellipse">
            <a:avLst/>
          </a:prstGeom>
          <a:solidFill>
            <a:srgbClr val="7B6B59"/>
          </a:solidFill>
          <a:ln w="222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rtlCol="0" anchor="ctr"/>
          <a:lstStyle/>
          <a:p>
            <a:pPr algn="ctr"/>
            <a:endParaRPr lang="id-ID" sz="1500"/>
          </a:p>
        </p:txBody>
      </p:sp>
      <p:cxnSp>
        <p:nvCxnSpPr>
          <p:cNvPr id="11" name="Straight Connector 10"/>
          <p:cNvCxnSpPr/>
          <p:nvPr/>
        </p:nvCxnSpPr>
        <p:spPr>
          <a:xfrm>
            <a:off x="5075864" y="3176093"/>
            <a:ext cx="432926" cy="0"/>
          </a:xfrm>
          <a:prstGeom prst="line">
            <a:avLst/>
          </a:prstGeom>
          <a:ln w="2222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405804" y="2606780"/>
            <a:ext cx="635495" cy="378565"/>
          </a:xfrm>
          <a:prstGeom prst="rect">
            <a:avLst/>
          </a:prstGeom>
          <a:noFill/>
        </p:spPr>
        <p:txBody>
          <a:bodyPr wrap="none" lIns="100584" tIns="50292" rIns="100584" bIns="50292" rtlCol="0">
            <a:spAutoFit/>
          </a:bodyPr>
          <a:lstStyle/>
          <a:p>
            <a:r>
              <a:rPr lang="en-US" dirty="0" smtClean="0">
                <a:latin typeface="+mj-lt"/>
              </a:rPr>
              <a:t>Title</a:t>
            </a:r>
            <a:endParaRPr lang="id-ID" dirty="0">
              <a:latin typeface="+mj-lt"/>
            </a:endParaRPr>
          </a:p>
        </p:txBody>
      </p:sp>
      <p:sp>
        <p:nvSpPr>
          <p:cNvPr id="13" name="TextBox 12"/>
          <p:cNvSpPr txBox="1"/>
          <p:nvPr/>
        </p:nvSpPr>
        <p:spPr>
          <a:xfrm>
            <a:off x="6405805" y="2889023"/>
            <a:ext cx="2158090" cy="409343"/>
          </a:xfrm>
          <a:prstGeom prst="rect">
            <a:avLst/>
          </a:prstGeom>
          <a:noFill/>
        </p:spPr>
        <p:txBody>
          <a:bodyPr wrap="square" lIns="100584" tIns="50292" rIns="100584" bIns="50292" rtlCol="0">
            <a:spAutoFit/>
          </a:bodyPr>
          <a:lstStyle/>
          <a:p>
            <a:r>
              <a:rPr lang="ms-MY" sz="1000" dirty="0">
                <a:ea typeface="Open Sans Light" pitchFamily="34" charset="0"/>
                <a:cs typeface="Open Sans Light" pitchFamily="34" charset="0"/>
              </a:rPr>
              <a:t>Lorem ipsum dolor sit amet, consectetur adipiscing elit.</a:t>
            </a:r>
            <a:endParaRPr lang="en-US" sz="1000" b="1" dirty="0"/>
          </a:p>
        </p:txBody>
      </p:sp>
      <p:cxnSp>
        <p:nvCxnSpPr>
          <p:cNvPr id="14" name="Straight Connector 13"/>
          <p:cNvCxnSpPr/>
          <p:nvPr/>
        </p:nvCxnSpPr>
        <p:spPr>
          <a:xfrm>
            <a:off x="5029200" y="3220817"/>
            <a:ext cx="0" cy="1069200"/>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26195" y="3795075"/>
            <a:ext cx="635495" cy="378565"/>
          </a:xfrm>
          <a:prstGeom prst="rect">
            <a:avLst/>
          </a:prstGeom>
          <a:noFill/>
        </p:spPr>
        <p:txBody>
          <a:bodyPr wrap="none" lIns="100584" tIns="50292" rIns="100584" bIns="50292" rtlCol="0">
            <a:spAutoFit/>
          </a:bodyPr>
          <a:lstStyle/>
          <a:p>
            <a:pPr algn="r"/>
            <a:r>
              <a:rPr lang="en-US" dirty="0" smtClean="0">
                <a:latin typeface="+mj-lt"/>
              </a:rPr>
              <a:t>Title</a:t>
            </a:r>
            <a:endParaRPr lang="id-ID" dirty="0">
              <a:latin typeface="+mj-lt"/>
            </a:endParaRPr>
          </a:p>
        </p:txBody>
      </p:sp>
      <p:sp>
        <p:nvSpPr>
          <p:cNvPr id="16" name="TextBox 15"/>
          <p:cNvSpPr txBox="1"/>
          <p:nvPr/>
        </p:nvSpPr>
        <p:spPr>
          <a:xfrm>
            <a:off x="1503600" y="4077318"/>
            <a:ext cx="2158090" cy="409343"/>
          </a:xfrm>
          <a:prstGeom prst="rect">
            <a:avLst/>
          </a:prstGeom>
          <a:noFill/>
        </p:spPr>
        <p:txBody>
          <a:bodyPr wrap="square" lIns="100584" tIns="50292" rIns="100584" bIns="50292" rtlCol="0">
            <a:spAutoFit/>
          </a:bodyPr>
          <a:lstStyle/>
          <a:p>
            <a:pPr algn="r"/>
            <a:r>
              <a:rPr lang="ms-MY" sz="1000" dirty="0">
                <a:ea typeface="Open Sans Light" pitchFamily="34" charset="0"/>
                <a:cs typeface="Open Sans Light" pitchFamily="34" charset="0"/>
              </a:rPr>
              <a:t>Lorem ipsum dolor sit amet, consectetur adipiscing elit.</a:t>
            </a:r>
            <a:endParaRPr lang="en-US" sz="1000" b="1" dirty="0"/>
          </a:p>
        </p:txBody>
      </p:sp>
      <p:sp>
        <p:nvSpPr>
          <p:cNvPr id="17" name="Oval 16"/>
          <p:cNvSpPr/>
          <p:nvPr/>
        </p:nvSpPr>
        <p:spPr>
          <a:xfrm>
            <a:off x="4982537" y="4271412"/>
            <a:ext cx="93326" cy="93326"/>
          </a:xfrm>
          <a:prstGeom prst="ellipse">
            <a:avLst/>
          </a:prstGeom>
          <a:solidFill>
            <a:srgbClr val="B9B2A3"/>
          </a:solidFill>
          <a:ln w="222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rtlCol="0" anchor="ctr"/>
          <a:lstStyle/>
          <a:p>
            <a:pPr algn="ctr"/>
            <a:endParaRPr lang="id-ID" sz="1500"/>
          </a:p>
        </p:txBody>
      </p:sp>
      <p:cxnSp>
        <p:nvCxnSpPr>
          <p:cNvPr id="18" name="Straight Connector 17"/>
          <p:cNvCxnSpPr/>
          <p:nvPr/>
        </p:nvCxnSpPr>
        <p:spPr>
          <a:xfrm>
            <a:off x="4549613" y="4318075"/>
            <a:ext cx="432926" cy="0"/>
          </a:xfrm>
          <a:prstGeom prst="line">
            <a:avLst/>
          </a:prstGeom>
          <a:ln w="2222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029200" y="4364782"/>
            <a:ext cx="0" cy="1069200"/>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982537" y="5411463"/>
            <a:ext cx="93326" cy="93326"/>
          </a:xfrm>
          <a:prstGeom prst="ellipse">
            <a:avLst/>
          </a:prstGeom>
          <a:solidFill>
            <a:schemeClr val="accent5"/>
          </a:solidFill>
          <a:ln w="222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0584" tIns="50292" rIns="100584" bIns="50292" rtlCol="0" anchor="ctr"/>
          <a:lstStyle/>
          <a:p>
            <a:pPr algn="ctr"/>
            <a:endParaRPr lang="id-ID" sz="1500"/>
          </a:p>
        </p:txBody>
      </p:sp>
      <p:cxnSp>
        <p:nvCxnSpPr>
          <p:cNvPr id="21" name="Straight Connector 20"/>
          <p:cNvCxnSpPr/>
          <p:nvPr/>
        </p:nvCxnSpPr>
        <p:spPr>
          <a:xfrm>
            <a:off x="5075864" y="5458126"/>
            <a:ext cx="432926" cy="0"/>
          </a:xfrm>
          <a:prstGeom prst="line">
            <a:avLst/>
          </a:prstGeom>
          <a:ln w="22225">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05804" y="4960823"/>
            <a:ext cx="635495" cy="378565"/>
          </a:xfrm>
          <a:prstGeom prst="rect">
            <a:avLst/>
          </a:prstGeom>
          <a:noFill/>
        </p:spPr>
        <p:txBody>
          <a:bodyPr wrap="none" lIns="100584" tIns="50292" rIns="100584" bIns="50292" rtlCol="0">
            <a:spAutoFit/>
          </a:bodyPr>
          <a:lstStyle/>
          <a:p>
            <a:r>
              <a:rPr lang="en-US" dirty="0" smtClean="0">
                <a:latin typeface="+mj-lt"/>
              </a:rPr>
              <a:t>Title</a:t>
            </a:r>
            <a:endParaRPr lang="id-ID" dirty="0">
              <a:latin typeface="+mj-lt"/>
            </a:endParaRPr>
          </a:p>
        </p:txBody>
      </p:sp>
      <p:sp>
        <p:nvSpPr>
          <p:cNvPr id="23" name="TextBox 22"/>
          <p:cNvSpPr txBox="1"/>
          <p:nvPr/>
        </p:nvSpPr>
        <p:spPr>
          <a:xfrm>
            <a:off x="6405805" y="5243065"/>
            <a:ext cx="2158090" cy="409343"/>
          </a:xfrm>
          <a:prstGeom prst="rect">
            <a:avLst/>
          </a:prstGeom>
          <a:noFill/>
        </p:spPr>
        <p:txBody>
          <a:bodyPr wrap="square" lIns="100584" tIns="50292" rIns="100584" bIns="50292" rtlCol="0">
            <a:spAutoFit/>
          </a:bodyPr>
          <a:lstStyle/>
          <a:p>
            <a:r>
              <a:rPr lang="ms-MY" sz="1000" dirty="0">
                <a:ea typeface="Open Sans Light" pitchFamily="34" charset="0"/>
                <a:cs typeface="Open Sans Light" pitchFamily="34" charset="0"/>
              </a:rPr>
              <a:t>Lorem ipsum dolor sit amet, consectetur adipiscing elit.</a:t>
            </a:r>
            <a:endParaRPr lang="en-US" sz="1000" b="1" dirty="0"/>
          </a:p>
        </p:txBody>
      </p:sp>
      <p:cxnSp>
        <p:nvCxnSpPr>
          <p:cNvPr id="24" name="Straight Connector 23"/>
          <p:cNvCxnSpPr/>
          <p:nvPr/>
        </p:nvCxnSpPr>
        <p:spPr>
          <a:xfrm>
            <a:off x="5029200" y="5513259"/>
            <a:ext cx="0" cy="1116000"/>
          </a:xfrm>
          <a:prstGeom prst="line">
            <a:avLst/>
          </a:prstGeom>
          <a:ln w="22225">
            <a:solidFill>
              <a:schemeClr val="tx1">
                <a:lumMod val="40000"/>
                <a:lumOff val="60000"/>
              </a:schemeClr>
            </a:solidFill>
            <a:prstDash val="sysDot"/>
            <a:headEnd type="none"/>
          </a:ln>
        </p:spPr>
        <p:style>
          <a:lnRef idx="1">
            <a:schemeClr val="accent1"/>
          </a:lnRef>
          <a:fillRef idx="0">
            <a:schemeClr val="accent1"/>
          </a:fillRef>
          <a:effectRef idx="0">
            <a:schemeClr val="accent1"/>
          </a:effectRef>
          <a:fontRef idx="minor">
            <a:schemeClr val="tx1"/>
          </a:fontRef>
        </p:style>
      </p:cxnSp>
      <p:sp>
        <p:nvSpPr>
          <p:cNvPr id="26" name="Rectangle 5"/>
          <p:cNvSpPr>
            <a:spLocks noChangeArrowheads="1"/>
          </p:cNvSpPr>
          <p:nvPr/>
        </p:nvSpPr>
        <p:spPr bwMode="auto">
          <a:xfrm>
            <a:off x="3728645" y="3947172"/>
            <a:ext cx="754380" cy="754380"/>
          </a:xfrm>
          <a:prstGeom prst="ellipse">
            <a:avLst/>
          </a:prstGeom>
          <a:solidFill>
            <a:srgbClr val="B9B2A3"/>
          </a:solidFill>
          <a:ln>
            <a:noFill/>
          </a:ln>
        </p:spPr>
        <p:txBody>
          <a:bodyPr vert="horz" wrap="square" lIns="75438" tIns="37719" rIns="75438" bIns="37719" numCol="1" anchor="t" anchorCtr="0" compatLnSpc="1">
            <a:prstTxWarp prst="textNoShape">
              <a:avLst/>
            </a:prstTxWarp>
          </a:bodyPr>
          <a:lstStyle/>
          <a:p>
            <a:endParaRPr lang="id-ID" sz="1500"/>
          </a:p>
        </p:txBody>
      </p:sp>
      <p:sp>
        <p:nvSpPr>
          <p:cNvPr id="29" name="Rectangle 5"/>
          <p:cNvSpPr>
            <a:spLocks noChangeArrowheads="1"/>
          </p:cNvSpPr>
          <p:nvPr/>
        </p:nvSpPr>
        <p:spPr bwMode="auto">
          <a:xfrm>
            <a:off x="5589161" y="5074430"/>
            <a:ext cx="754380" cy="754380"/>
          </a:xfrm>
          <a:prstGeom prst="ellipse">
            <a:avLst/>
          </a:prstGeom>
          <a:solidFill>
            <a:schemeClr val="accent5"/>
          </a:solidFill>
          <a:ln>
            <a:noFill/>
          </a:ln>
        </p:spPr>
        <p:txBody>
          <a:bodyPr vert="horz" wrap="square" lIns="75438" tIns="37719" rIns="75438" bIns="37719" numCol="1" anchor="t" anchorCtr="0" compatLnSpc="1">
            <a:prstTxWarp prst="textNoShape">
              <a:avLst/>
            </a:prstTxWarp>
          </a:bodyPr>
          <a:lstStyle/>
          <a:p>
            <a:endParaRPr lang="id-ID" sz="1500"/>
          </a:p>
        </p:txBody>
      </p:sp>
      <p:sp>
        <p:nvSpPr>
          <p:cNvPr id="32" name="Rectangle 5"/>
          <p:cNvSpPr>
            <a:spLocks noChangeArrowheads="1"/>
          </p:cNvSpPr>
          <p:nvPr/>
        </p:nvSpPr>
        <p:spPr bwMode="auto">
          <a:xfrm>
            <a:off x="3728645" y="1654661"/>
            <a:ext cx="754380" cy="754380"/>
          </a:xfrm>
          <a:prstGeom prst="ellipse">
            <a:avLst/>
          </a:prstGeom>
          <a:solidFill>
            <a:schemeClr val="accent1"/>
          </a:solidFill>
          <a:ln>
            <a:noFill/>
          </a:ln>
        </p:spPr>
        <p:txBody>
          <a:bodyPr vert="horz" wrap="square" lIns="75438" tIns="37719" rIns="75438" bIns="37719" numCol="1" anchor="t" anchorCtr="0" compatLnSpc="1">
            <a:prstTxWarp prst="textNoShape">
              <a:avLst/>
            </a:prstTxWarp>
          </a:bodyPr>
          <a:lstStyle/>
          <a:p>
            <a:endParaRPr lang="id-ID" sz="1500" dirty="0"/>
          </a:p>
        </p:txBody>
      </p:sp>
      <p:sp>
        <p:nvSpPr>
          <p:cNvPr id="35" name="Rectangle 5"/>
          <p:cNvSpPr>
            <a:spLocks noChangeArrowheads="1"/>
          </p:cNvSpPr>
          <p:nvPr/>
        </p:nvSpPr>
        <p:spPr bwMode="auto">
          <a:xfrm>
            <a:off x="5589161" y="2792396"/>
            <a:ext cx="754380" cy="754380"/>
          </a:xfrm>
          <a:prstGeom prst="ellipse">
            <a:avLst/>
          </a:prstGeom>
          <a:solidFill>
            <a:srgbClr val="7B6B59"/>
          </a:solidFill>
          <a:ln>
            <a:noFill/>
          </a:ln>
        </p:spPr>
        <p:txBody>
          <a:bodyPr vert="horz" wrap="square" lIns="75438" tIns="37719" rIns="75438" bIns="37719" numCol="1" anchor="t" anchorCtr="0" compatLnSpc="1">
            <a:prstTxWarp prst="textNoShape">
              <a:avLst/>
            </a:prstTxWarp>
          </a:bodyPr>
          <a:lstStyle/>
          <a:p>
            <a:endParaRPr lang="id-ID" sz="1500"/>
          </a:p>
        </p:txBody>
      </p:sp>
      <p:sp>
        <p:nvSpPr>
          <p:cNvPr id="41" name="Rectangle 5"/>
          <p:cNvSpPr>
            <a:spLocks noChangeArrowheads="1"/>
          </p:cNvSpPr>
          <p:nvPr/>
        </p:nvSpPr>
        <p:spPr bwMode="auto">
          <a:xfrm>
            <a:off x="3690926" y="3909453"/>
            <a:ext cx="829818" cy="829818"/>
          </a:xfrm>
          <a:prstGeom prst="ellipse">
            <a:avLst/>
          </a:prstGeom>
          <a:noFill/>
          <a:ln w="22225">
            <a:solidFill>
              <a:schemeClr val="tx1">
                <a:lumMod val="40000"/>
                <a:lumOff val="60000"/>
              </a:schemeClr>
            </a:solidFill>
            <a:prstDash val="sysDot"/>
          </a:ln>
        </p:spPr>
        <p:txBody>
          <a:bodyPr vert="horz" wrap="square" lIns="75438" tIns="37719" rIns="75438" bIns="37719" numCol="1" anchor="t" anchorCtr="0" compatLnSpc="1">
            <a:prstTxWarp prst="textNoShape">
              <a:avLst/>
            </a:prstTxWarp>
          </a:bodyPr>
          <a:lstStyle/>
          <a:p>
            <a:endParaRPr lang="id-ID" sz="1500"/>
          </a:p>
        </p:txBody>
      </p:sp>
      <p:sp>
        <p:nvSpPr>
          <p:cNvPr id="42" name="Rectangle 5"/>
          <p:cNvSpPr>
            <a:spLocks noChangeArrowheads="1"/>
          </p:cNvSpPr>
          <p:nvPr/>
        </p:nvSpPr>
        <p:spPr bwMode="auto">
          <a:xfrm>
            <a:off x="5551442" y="5036711"/>
            <a:ext cx="829818" cy="829818"/>
          </a:xfrm>
          <a:prstGeom prst="ellipse">
            <a:avLst/>
          </a:prstGeom>
          <a:noFill/>
          <a:ln w="22225">
            <a:solidFill>
              <a:schemeClr val="tx1">
                <a:lumMod val="40000"/>
                <a:lumOff val="60000"/>
              </a:schemeClr>
            </a:solidFill>
            <a:prstDash val="sysDot"/>
          </a:ln>
        </p:spPr>
        <p:txBody>
          <a:bodyPr vert="horz" wrap="square" lIns="75438" tIns="37719" rIns="75438" bIns="37719" numCol="1" anchor="t" anchorCtr="0" compatLnSpc="1">
            <a:prstTxWarp prst="textNoShape">
              <a:avLst/>
            </a:prstTxWarp>
          </a:bodyPr>
          <a:lstStyle/>
          <a:p>
            <a:endParaRPr lang="id-ID" sz="1500"/>
          </a:p>
        </p:txBody>
      </p:sp>
      <p:sp>
        <p:nvSpPr>
          <p:cNvPr id="43" name="Rectangle 5"/>
          <p:cNvSpPr>
            <a:spLocks noChangeArrowheads="1"/>
          </p:cNvSpPr>
          <p:nvPr/>
        </p:nvSpPr>
        <p:spPr bwMode="auto">
          <a:xfrm>
            <a:off x="3690926" y="1616942"/>
            <a:ext cx="829818" cy="829818"/>
          </a:xfrm>
          <a:prstGeom prst="ellipse">
            <a:avLst/>
          </a:prstGeom>
          <a:noFill/>
          <a:ln w="22225">
            <a:solidFill>
              <a:schemeClr val="tx1">
                <a:lumMod val="40000"/>
                <a:lumOff val="60000"/>
              </a:schemeClr>
            </a:solidFill>
            <a:prstDash val="sysDot"/>
          </a:ln>
        </p:spPr>
        <p:txBody>
          <a:bodyPr vert="horz" wrap="square" lIns="75438" tIns="37719" rIns="75438" bIns="37719" numCol="1" anchor="t" anchorCtr="0" compatLnSpc="1">
            <a:prstTxWarp prst="textNoShape">
              <a:avLst/>
            </a:prstTxWarp>
          </a:bodyPr>
          <a:lstStyle/>
          <a:p>
            <a:endParaRPr lang="id-ID" sz="1500" dirty="0"/>
          </a:p>
        </p:txBody>
      </p:sp>
      <p:sp>
        <p:nvSpPr>
          <p:cNvPr id="44" name="Rectangle 5"/>
          <p:cNvSpPr>
            <a:spLocks noChangeArrowheads="1"/>
          </p:cNvSpPr>
          <p:nvPr/>
        </p:nvSpPr>
        <p:spPr bwMode="auto">
          <a:xfrm>
            <a:off x="5551442" y="2754677"/>
            <a:ext cx="829818" cy="829818"/>
          </a:xfrm>
          <a:prstGeom prst="ellipse">
            <a:avLst/>
          </a:prstGeom>
          <a:noFill/>
          <a:ln w="22225">
            <a:solidFill>
              <a:schemeClr val="tx1">
                <a:lumMod val="40000"/>
                <a:lumOff val="60000"/>
              </a:schemeClr>
            </a:solidFill>
            <a:prstDash val="sysDot"/>
          </a:ln>
        </p:spPr>
        <p:txBody>
          <a:bodyPr vert="horz" wrap="square" lIns="75438" tIns="37719" rIns="75438" bIns="37719" numCol="1" anchor="t" anchorCtr="0" compatLnSpc="1">
            <a:prstTxWarp prst="textNoShape">
              <a:avLst/>
            </a:prstTxWarp>
          </a:bodyPr>
          <a:lstStyle/>
          <a:p>
            <a:endParaRPr lang="id-ID" sz="1500"/>
          </a:p>
        </p:txBody>
      </p:sp>
      <p:pic>
        <p:nvPicPr>
          <p:cNvPr id="3" name="Picture 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935262" y="1836079"/>
            <a:ext cx="360000" cy="360000"/>
          </a:xfrm>
          <a:prstGeom prst="rect">
            <a:avLst/>
          </a:prstGeom>
        </p:spPr>
      </p:pic>
      <p:pic>
        <p:nvPicPr>
          <p:cNvPr id="45" name="Picture 4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786351" y="2976140"/>
            <a:ext cx="360000" cy="360000"/>
          </a:xfrm>
          <a:prstGeom prst="rect">
            <a:avLst/>
          </a:prstGeom>
        </p:spPr>
      </p:pic>
      <p:pic>
        <p:nvPicPr>
          <p:cNvPr id="46" name="Picture 4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3925835" y="4126661"/>
            <a:ext cx="360000" cy="360000"/>
          </a:xfrm>
          <a:prstGeom prst="rect">
            <a:avLst/>
          </a:prstGeom>
        </p:spPr>
      </p:pic>
      <p:pic>
        <p:nvPicPr>
          <p:cNvPr id="47" name="Picture 46"/>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786351" y="5242567"/>
            <a:ext cx="360000" cy="360000"/>
          </a:xfrm>
          <a:prstGeom prst="rect">
            <a:avLst/>
          </a:prstGeom>
        </p:spPr>
      </p:pic>
    </p:spTree>
    <p:custDataLst>
      <p:tags r:id="rId1"/>
    </p:custDataLst>
    <p:extLst>
      <p:ext uri="{BB962C8B-B14F-4D97-AF65-F5344CB8AC3E}">
        <p14:creationId xmlns:p14="http://schemas.microsoft.com/office/powerpoint/2010/main" val="636734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lstStyle/>
          <a:p>
            <a:r>
              <a:rPr lang="de-CH" dirty="0" smtClean="0"/>
              <a:t>Sample </a:t>
            </a:r>
            <a:r>
              <a:rPr lang="de-CH" dirty="0" err="1"/>
              <a:t>s</a:t>
            </a:r>
            <a:r>
              <a:rPr lang="de-CH" dirty="0" err="1" smtClean="0"/>
              <a:t>lides</a:t>
            </a:r>
            <a:endParaRPr lang="id-ID" dirty="0"/>
          </a:p>
        </p:txBody>
      </p:sp>
      <p:cxnSp>
        <p:nvCxnSpPr>
          <p:cNvPr id="34" name="Straight Connector 33"/>
          <p:cNvCxnSpPr/>
          <p:nvPr/>
        </p:nvCxnSpPr>
        <p:spPr>
          <a:xfrm>
            <a:off x="474138" y="3981450"/>
            <a:ext cx="9000000" cy="0"/>
          </a:xfrm>
          <a:prstGeom prst="line">
            <a:avLst/>
          </a:prstGeom>
          <a:ln w="25400" cap="rnd">
            <a:solidFill>
              <a:schemeClr val="tx1">
                <a:lumMod val="40000"/>
                <a:lumOff val="60000"/>
              </a:schemeClr>
            </a:solidFill>
            <a:prstDash val="sysDot"/>
            <a:roun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8110259" y="4519070"/>
            <a:ext cx="1296907" cy="974779"/>
            <a:chOff x="10051032" y="4155813"/>
            <a:chExt cx="1572008" cy="1181550"/>
          </a:xfrm>
        </p:grpSpPr>
        <p:sp>
          <p:nvSpPr>
            <p:cNvPr id="36" name="TextBox 35"/>
            <p:cNvSpPr txBox="1"/>
            <p:nvPr/>
          </p:nvSpPr>
          <p:spPr>
            <a:xfrm>
              <a:off x="10051032" y="4155813"/>
              <a:ext cx="787317" cy="354410"/>
            </a:xfrm>
            <a:prstGeom prst="rect">
              <a:avLst/>
            </a:prstGeom>
            <a:noFill/>
          </p:spPr>
          <p:txBody>
            <a:bodyPr wrap="none" rtlCol="0">
              <a:spAutoFit/>
            </a:bodyPr>
            <a:lstStyle/>
            <a:p>
              <a:r>
                <a:rPr lang="en-US" sz="1300" b="1" dirty="0"/>
                <a:t>20014</a:t>
              </a:r>
            </a:p>
          </p:txBody>
        </p:sp>
        <p:sp>
          <p:nvSpPr>
            <p:cNvPr id="37" name="TextBox 36"/>
            <p:cNvSpPr txBox="1"/>
            <p:nvPr/>
          </p:nvSpPr>
          <p:spPr>
            <a:xfrm>
              <a:off x="10051032" y="4525145"/>
              <a:ext cx="1572008" cy="812218"/>
            </a:xfrm>
            <a:prstGeom prst="rect">
              <a:avLst/>
            </a:prstGeom>
            <a:noFill/>
          </p:spPr>
          <p:txBody>
            <a:bodyPr wrap="square" lIns="54000" tIns="27000" rIns="54000" bIns="27000" rtlCol="0">
              <a:spAutoFit/>
            </a:bodyPr>
            <a:lstStyle/>
            <a:p>
              <a:r>
                <a:rPr lang="ms-MY" sz="1000" dirty="0">
                  <a:ea typeface="Open Sans Light" pitchFamily="34" charset="0"/>
                  <a:cs typeface="Open Sans Light" pitchFamily="34" charset="0"/>
                </a:rPr>
                <a:t>Lorem ipsum dolor sit amet consectetur adipiscing elit. Praesent sodales</a:t>
              </a:r>
              <a:endParaRPr lang="en-US" sz="1000" dirty="0"/>
            </a:p>
          </p:txBody>
        </p:sp>
        <p:cxnSp>
          <p:nvCxnSpPr>
            <p:cNvPr id="38" name="Straight Connector 37"/>
            <p:cNvCxnSpPr/>
            <p:nvPr/>
          </p:nvCxnSpPr>
          <p:spPr>
            <a:xfrm>
              <a:off x="10079960" y="4499745"/>
              <a:ext cx="14456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Freeform 13"/>
          <p:cNvSpPr>
            <a:spLocks/>
          </p:cNvSpPr>
          <p:nvPr/>
        </p:nvSpPr>
        <p:spPr bwMode="auto">
          <a:xfrm rot="16200000">
            <a:off x="7731403" y="4658207"/>
            <a:ext cx="339660" cy="202866"/>
          </a:xfrm>
          <a:custGeom>
            <a:avLst/>
            <a:gdLst>
              <a:gd name="T0" fmla="*/ 0 w 663"/>
              <a:gd name="T1" fmla="*/ 0 h 573"/>
              <a:gd name="T2" fmla="*/ 331 w 663"/>
              <a:gd name="T3" fmla="*/ 573 h 573"/>
              <a:gd name="T4" fmla="*/ 663 w 663"/>
              <a:gd name="T5" fmla="*/ 0 h 573"/>
              <a:gd name="T6" fmla="*/ 0 w 663"/>
              <a:gd name="T7" fmla="*/ 0 h 573"/>
            </a:gdLst>
            <a:ahLst/>
            <a:cxnLst>
              <a:cxn ang="0">
                <a:pos x="T0" y="T1"/>
              </a:cxn>
              <a:cxn ang="0">
                <a:pos x="T2" y="T3"/>
              </a:cxn>
              <a:cxn ang="0">
                <a:pos x="T4" y="T5"/>
              </a:cxn>
              <a:cxn ang="0">
                <a:pos x="T6" y="T7"/>
              </a:cxn>
            </a:cxnLst>
            <a:rect l="0" t="0" r="r" b="b"/>
            <a:pathLst>
              <a:path w="663" h="573">
                <a:moveTo>
                  <a:pt x="0" y="0"/>
                </a:moveTo>
                <a:lnTo>
                  <a:pt x="331" y="573"/>
                </a:lnTo>
                <a:lnTo>
                  <a:pt x="663" y="0"/>
                </a:lnTo>
                <a:lnTo>
                  <a:pt x="0" y="0"/>
                </a:lnTo>
                <a:close/>
              </a:path>
            </a:pathLst>
          </a:custGeom>
          <a:solidFill>
            <a:schemeClr val="tx1"/>
          </a:solidFill>
          <a:ln>
            <a:noFill/>
          </a:ln>
        </p:spPr>
        <p:txBody>
          <a:bodyPr vert="horz" wrap="square" lIns="75438" tIns="37719" rIns="75438" bIns="37719" numCol="1" anchor="t" anchorCtr="0" compatLnSpc="1">
            <a:prstTxWarp prst="textNoShape">
              <a:avLst/>
            </a:prstTxWarp>
          </a:bodyPr>
          <a:lstStyle/>
          <a:p>
            <a:endParaRPr lang="en-US" sz="1500"/>
          </a:p>
        </p:txBody>
      </p:sp>
      <p:sp>
        <p:nvSpPr>
          <p:cNvPr id="40" name="Freeform 13"/>
          <p:cNvSpPr>
            <a:spLocks/>
          </p:cNvSpPr>
          <p:nvPr/>
        </p:nvSpPr>
        <p:spPr bwMode="auto">
          <a:xfrm rot="5400000" flipV="1">
            <a:off x="1362911" y="3006437"/>
            <a:ext cx="339660" cy="202866"/>
          </a:xfrm>
          <a:custGeom>
            <a:avLst/>
            <a:gdLst>
              <a:gd name="T0" fmla="*/ 0 w 663"/>
              <a:gd name="T1" fmla="*/ 0 h 573"/>
              <a:gd name="T2" fmla="*/ 331 w 663"/>
              <a:gd name="T3" fmla="*/ 573 h 573"/>
              <a:gd name="T4" fmla="*/ 663 w 663"/>
              <a:gd name="T5" fmla="*/ 0 h 573"/>
              <a:gd name="T6" fmla="*/ 0 w 663"/>
              <a:gd name="T7" fmla="*/ 0 h 573"/>
            </a:gdLst>
            <a:ahLst/>
            <a:cxnLst>
              <a:cxn ang="0">
                <a:pos x="T0" y="T1"/>
              </a:cxn>
              <a:cxn ang="0">
                <a:pos x="T2" y="T3"/>
              </a:cxn>
              <a:cxn ang="0">
                <a:pos x="T4" y="T5"/>
              </a:cxn>
              <a:cxn ang="0">
                <a:pos x="T6" y="T7"/>
              </a:cxn>
            </a:cxnLst>
            <a:rect l="0" t="0" r="r" b="b"/>
            <a:pathLst>
              <a:path w="663" h="573">
                <a:moveTo>
                  <a:pt x="0" y="0"/>
                </a:moveTo>
                <a:lnTo>
                  <a:pt x="331" y="573"/>
                </a:lnTo>
                <a:lnTo>
                  <a:pt x="663" y="0"/>
                </a:lnTo>
                <a:lnTo>
                  <a:pt x="0" y="0"/>
                </a:lnTo>
                <a:close/>
              </a:path>
            </a:pathLst>
          </a:custGeom>
          <a:solidFill>
            <a:schemeClr val="tx1"/>
          </a:solidFill>
          <a:ln>
            <a:noFill/>
          </a:ln>
        </p:spPr>
        <p:txBody>
          <a:bodyPr vert="horz" wrap="square" lIns="75438" tIns="37719" rIns="75438" bIns="37719" numCol="1" anchor="t" anchorCtr="0" compatLnSpc="1">
            <a:prstTxWarp prst="textNoShape">
              <a:avLst/>
            </a:prstTxWarp>
          </a:bodyPr>
          <a:lstStyle/>
          <a:p>
            <a:endParaRPr lang="en-US" sz="1500"/>
          </a:p>
        </p:txBody>
      </p:sp>
      <p:sp>
        <p:nvSpPr>
          <p:cNvPr id="41" name="Freeform 12"/>
          <p:cNvSpPr>
            <a:spLocks/>
          </p:cNvSpPr>
          <p:nvPr/>
        </p:nvSpPr>
        <p:spPr bwMode="auto">
          <a:xfrm>
            <a:off x="660285" y="3939959"/>
            <a:ext cx="82982" cy="82982"/>
          </a:xfrm>
          <a:prstGeom prst="ellipse">
            <a:avLst/>
          </a:prstGeom>
          <a:solidFill>
            <a:schemeClr val="tx1">
              <a:lumMod val="60000"/>
              <a:lumOff val="40000"/>
            </a:schemeClr>
          </a:solidFill>
          <a:ln w="38100">
            <a:solidFill>
              <a:schemeClr val="tx1">
                <a:lumMod val="40000"/>
                <a:lumOff val="60000"/>
                <a:alpha val="50000"/>
              </a:schemeClr>
            </a:solidFill>
          </a:ln>
        </p:spPr>
        <p:txBody>
          <a:bodyPr vert="horz" wrap="square" lIns="75438" tIns="37719" rIns="75438" bIns="37719" numCol="1" anchor="t" anchorCtr="0" compatLnSpc="1">
            <a:prstTxWarp prst="textNoShape">
              <a:avLst/>
            </a:prstTxWarp>
          </a:bodyPr>
          <a:lstStyle/>
          <a:p>
            <a:endParaRPr lang="en-US" sz="1500"/>
          </a:p>
        </p:txBody>
      </p:sp>
      <p:sp>
        <p:nvSpPr>
          <p:cNvPr id="42" name="Freeform 13"/>
          <p:cNvSpPr>
            <a:spLocks/>
          </p:cNvSpPr>
          <p:nvPr/>
        </p:nvSpPr>
        <p:spPr bwMode="auto">
          <a:xfrm>
            <a:off x="2810149" y="3939959"/>
            <a:ext cx="82982" cy="82982"/>
          </a:xfrm>
          <a:prstGeom prst="ellipse">
            <a:avLst/>
          </a:prstGeom>
          <a:solidFill>
            <a:schemeClr val="tx1">
              <a:lumMod val="60000"/>
              <a:lumOff val="40000"/>
            </a:schemeClr>
          </a:solidFill>
          <a:ln w="38100">
            <a:solidFill>
              <a:schemeClr val="tx1">
                <a:lumMod val="40000"/>
                <a:lumOff val="60000"/>
                <a:alpha val="50000"/>
              </a:schemeClr>
            </a:solidFill>
          </a:ln>
        </p:spPr>
        <p:txBody>
          <a:bodyPr vert="horz" wrap="square" lIns="75438" tIns="37719" rIns="75438" bIns="37719" numCol="1" anchor="t" anchorCtr="0" compatLnSpc="1">
            <a:prstTxWarp prst="textNoShape">
              <a:avLst/>
            </a:prstTxWarp>
          </a:bodyPr>
          <a:lstStyle/>
          <a:p>
            <a:endParaRPr lang="en-US" sz="1500"/>
          </a:p>
        </p:txBody>
      </p:sp>
      <p:sp>
        <p:nvSpPr>
          <p:cNvPr id="43" name="Freeform 12"/>
          <p:cNvSpPr>
            <a:spLocks/>
          </p:cNvSpPr>
          <p:nvPr/>
        </p:nvSpPr>
        <p:spPr bwMode="auto">
          <a:xfrm>
            <a:off x="4960013" y="3939959"/>
            <a:ext cx="82982" cy="82982"/>
          </a:xfrm>
          <a:prstGeom prst="ellipse">
            <a:avLst/>
          </a:prstGeom>
          <a:solidFill>
            <a:schemeClr val="tx1">
              <a:lumMod val="60000"/>
              <a:lumOff val="40000"/>
            </a:schemeClr>
          </a:solidFill>
          <a:ln w="38100">
            <a:solidFill>
              <a:schemeClr val="tx1">
                <a:lumMod val="40000"/>
                <a:lumOff val="60000"/>
                <a:alpha val="50000"/>
              </a:schemeClr>
            </a:solidFill>
          </a:ln>
        </p:spPr>
        <p:txBody>
          <a:bodyPr vert="horz" wrap="square" lIns="75438" tIns="37719" rIns="75438" bIns="37719" numCol="1" anchor="t" anchorCtr="0" compatLnSpc="1">
            <a:prstTxWarp prst="textNoShape">
              <a:avLst/>
            </a:prstTxWarp>
          </a:bodyPr>
          <a:lstStyle/>
          <a:p>
            <a:endParaRPr lang="en-US" sz="1500"/>
          </a:p>
        </p:txBody>
      </p:sp>
      <p:sp>
        <p:nvSpPr>
          <p:cNvPr id="44" name="Freeform 13"/>
          <p:cNvSpPr>
            <a:spLocks/>
          </p:cNvSpPr>
          <p:nvPr/>
        </p:nvSpPr>
        <p:spPr bwMode="auto">
          <a:xfrm>
            <a:off x="7109878" y="3939959"/>
            <a:ext cx="82982" cy="82982"/>
          </a:xfrm>
          <a:prstGeom prst="ellipse">
            <a:avLst/>
          </a:prstGeom>
          <a:solidFill>
            <a:schemeClr val="tx1">
              <a:lumMod val="60000"/>
              <a:lumOff val="40000"/>
            </a:schemeClr>
          </a:solidFill>
          <a:ln w="38100">
            <a:solidFill>
              <a:schemeClr val="tx1">
                <a:lumMod val="40000"/>
                <a:lumOff val="60000"/>
                <a:alpha val="50000"/>
              </a:schemeClr>
            </a:solidFill>
          </a:ln>
        </p:spPr>
        <p:txBody>
          <a:bodyPr vert="horz" wrap="square" lIns="75438" tIns="37719" rIns="75438" bIns="37719" numCol="1" anchor="t" anchorCtr="0" compatLnSpc="1">
            <a:prstTxWarp prst="textNoShape">
              <a:avLst/>
            </a:prstTxWarp>
          </a:bodyPr>
          <a:lstStyle/>
          <a:p>
            <a:endParaRPr lang="en-US" sz="1500"/>
          </a:p>
        </p:txBody>
      </p:sp>
      <p:grpSp>
        <p:nvGrpSpPr>
          <p:cNvPr id="45" name="Group 44"/>
          <p:cNvGrpSpPr/>
          <p:nvPr/>
        </p:nvGrpSpPr>
        <p:grpSpPr>
          <a:xfrm>
            <a:off x="3824345" y="4519070"/>
            <a:ext cx="1218650" cy="1128669"/>
            <a:chOff x="4855984" y="4155813"/>
            <a:chExt cx="1477152" cy="1368081"/>
          </a:xfrm>
        </p:grpSpPr>
        <p:sp>
          <p:nvSpPr>
            <p:cNvPr id="46" name="TextBox 45"/>
            <p:cNvSpPr txBox="1"/>
            <p:nvPr/>
          </p:nvSpPr>
          <p:spPr>
            <a:xfrm>
              <a:off x="4855984" y="4155813"/>
              <a:ext cx="674622" cy="354409"/>
            </a:xfrm>
            <a:prstGeom prst="rect">
              <a:avLst/>
            </a:prstGeom>
            <a:noFill/>
          </p:spPr>
          <p:txBody>
            <a:bodyPr wrap="none" rtlCol="0">
              <a:spAutoFit/>
            </a:bodyPr>
            <a:lstStyle/>
            <a:p>
              <a:r>
                <a:rPr lang="en-US" sz="1300" b="1" dirty="0"/>
                <a:t>2011</a:t>
              </a:r>
            </a:p>
          </p:txBody>
        </p:sp>
        <p:sp>
          <p:nvSpPr>
            <p:cNvPr id="47" name="TextBox 46"/>
            <p:cNvSpPr txBox="1"/>
            <p:nvPr/>
          </p:nvSpPr>
          <p:spPr>
            <a:xfrm>
              <a:off x="4855984" y="4525145"/>
              <a:ext cx="1445643" cy="998749"/>
            </a:xfrm>
            <a:prstGeom prst="rect">
              <a:avLst/>
            </a:prstGeom>
            <a:noFill/>
          </p:spPr>
          <p:txBody>
            <a:bodyPr wrap="square" lIns="54000" tIns="27000" rIns="54000" bIns="27000" rtlCol="0">
              <a:spAutoFit/>
            </a:bodyPr>
            <a:lstStyle/>
            <a:p>
              <a:r>
                <a:rPr lang="ms-MY" sz="1000" dirty="0">
                  <a:ea typeface="Open Sans Light" pitchFamily="34" charset="0"/>
                  <a:cs typeface="Open Sans Light" pitchFamily="34" charset="0"/>
                </a:rPr>
                <a:t>Lorem ipsum dolor sit amet consectetur adipiscing elit. Praesent sodales</a:t>
              </a:r>
              <a:endParaRPr lang="en-US" sz="1000" dirty="0"/>
            </a:p>
          </p:txBody>
        </p:sp>
        <p:cxnSp>
          <p:nvCxnSpPr>
            <p:cNvPr id="48" name="Straight Connector 47"/>
            <p:cNvCxnSpPr/>
            <p:nvPr/>
          </p:nvCxnSpPr>
          <p:spPr>
            <a:xfrm>
              <a:off x="4887493" y="4499745"/>
              <a:ext cx="14456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Freeform 36"/>
          <p:cNvSpPr>
            <a:spLocks/>
          </p:cNvSpPr>
          <p:nvPr/>
        </p:nvSpPr>
        <p:spPr bwMode="auto">
          <a:xfrm rot="16200000">
            <a:off x="3441288" y="4658207"/>
            <a:ext cx="339660" cy="202866"/>
          </a:xfrm>
          <a:custGeom>
            <a:avLst/>
            <a:gdLst>
              <a:gd name="T0" fmla="*/ 0 w 663"/>
              <a:gd name="T1" fmla="*/ 0 h 573"/>
              <a:gd name="T2" fmla="*/ 331 w 663"/>
              <a:gd name="T3" fmla="*/ 573 h 573"/>
              <a:gd name="T4" fmla="*/ 663 w 663"/>
              <a:gd name="T5" fmla="*/ 0 h 573"/>
              <a:gd name="T6" fmla="*/ 0 w 663"/>
              <a:gd name="T7" fmla="*/ 0 h 573"/>
            </a:gdLst>
            <a:ahLst/>
            <a:cxnLst>
              <a:cxn ang="0">
                <a:pos x="T0" y="T1"/>
              </a:cxn>
              <a:cxn ang="0">
                <a:pos x="T2" y="T3"/>
              </a:cxn>
              <a:cxn ang="0">
                <a:pos x="T4" y="T5"/>
              </a:cxn>
              <a:cxn ang="0">
                <a:pos x="T6" y="T7"/>
              </a:cxn>
            </a:cxnLst>
            <a:rect l="0" t="0" r="r" b="b"/>
            <a:pathLst>
              <a:path w="663" h="573">
                <a:moveTo>
                  <a:pt x="0" y="0"/>
                </a:moveTo>
                <a:lnTo>
                  <a:pt x="331" y="573"/>
                </a:lnTo>
                <a:lnTo>
                  <a:pt x="663" y="0"/>
                </a:lnTo>
                <a:lnTo>
                  <a:pt x="0" y="0"/>
                </a:lnTo>
                <a:close/>
              </a:path>
            </a:pathLst>
          </a:custGeom>
          <a:solidFill>
            <a:schemeClr val="tx1"/>
          </a:solidFill>
          <a:ln>
            <a:noFill/>
          </a:ln>
        </p:spPr>
        <p:txBody>
          <a:bodyPr vert="horz" wrap="square" lIns="75438" tIns="37719" rIns="75438" bIns="37719" numCol="1" anchor="t" anchorCtr="0" compatLnSpc="1">
            <a:prstTxWarp prst="textNoShape">
              <a:avLst/>
            </a:prstTxWarp>
          </a:bodyPr>
          <a:lstStyle/>
          <a:p>
            <a:endParaRPr lang="en-US" sz="1500"/>
          </a:p>
        </p:txBody>
      </p:sp>
      <p:sp>
        <p:nvSpPr>
          <p:cNvPr id="50" name="Freeform 13"/>
          <p:cNvSpPr>
            <a:spLocks/>
          </p:cNvSpPr>
          <p:nvPr/>
        </p:nvSpPr>
        <p:spPr bwMode="auto">
          <a:xfrm rot="5400000" flipV="1">
            <a:off x="5653027" y="3006437"/>
            <a:ext cx="339660" cy="202866"/>
          </a:xfrm>
          <a:custGeom>
            <a:avLst/>
            <a:gdLst>
              <a:gd name="T0" fmla="*/ 0 w 663"/>
              <a:gd name="T1" fmla="*/ 0 h 573"/>
              <a:gd name="T2" fmla="*/ 331 w 663"/>
              <a:gd name="T3" fmla="*/ 573 h 573"/>
              <a:gd name="T4" fmla="*/ 663 w 663"/>
              <a:gd name="T5" fmla="*/ 0 h 573"/>
              <a:gd name="T6" fmla="*/ 0 w 663"/>
              <a:gd name="T7" fmla="*/ 0 h 573"/>
            </a:gdLst>
            <a:ahLst/>
            <a:cxnLst>
              <a:cxn ang="0">
                <a:pos x="T0" y="T1"/>
              </a:cxn>
              <a:cxn ang="0">
                <a:pos x="T2" y="T3"/>
              </a:cxn>
              <a:cxn ang="0">
                <a:pos x="T4" y="T5"/>
              </a:cxn>
              <a:cxn ang="0">
                <a:pos x="T6" y="T7"/>
              </a:cxn>
            </a:cxnLst>
            <a:rect l="0" t="0" r="r" b="b"/>
            <a:pathLst>
              <a:path w="663" h="573">
                <a:moveTo>
                  <a:pt x="0" y="0"/>
                </a:moveTo>
                <a:lnTo>
                  <a:pt x="331" y="573"/>
                </a:lnTo>
                <a:lnTo>
                  <a:pt x="663" y="0"/>
                </a:lnTo>
                <a:lnTo>
                  <a:pt x="0" y="0"/>
                </a:lnTo>
                <a:close/>
              </a:path>
            </a:pathLst>
          </a:custGeom>
          <a:solidFill>
            <a:schemeClr val="tx1"/>
          </a:solidFill>
          <a:ln>
            <a:noFill/>
          </a:ln>
        </p:spPr>
        <p:txBody>
          <a:bodyPr vert="horz" wrap="square" lIns="75438" tIns="37719" rIns="75438" bIns="37719" numCol="1" anchor="t" anchorCtr="0" compatLnSpc="1">
            <a:prstTxWarp prst="textNoShape">
              <a:avLst/>
            </a:prstTxWarp>
          </a:bodyPr>
          <a:lstStyle/>
          <a:p>
            <a:endParaRPr lang="en-US" sz="1500"/>
          </a:p>
        </p:txBody>
      </p:sp>
      <p:grpSp>
        <p:nvGrpSpPr>
          <p:cNvPr id="51" name="Group 50"/>
          <p:cNvGrpSpPr/>
          <p:nvPr/>
        </p:nvGrpSpPr>
        <p:grpSpPr>
          <a:xfrm>
            <a:off x="6027683" y="2773244"/>
            <a:ext cx="1337229" cy="975990"/>
            <a:chOff x="7453508" y="2527200"/>
            <a:chExt cx="1620884" cy="1183016"/>
          </a:xfrm>
        </p:grpSpPr>
        <p:sp>
          <p:nvSpPr>
            <p:cNvPr id="52" name="TextBox 51"/>
            <p:cNvSpPr txBox="1"/>
            <p:nvPr/>
          </p:nvSpPr>
          <p:spPr>
            <a:xfrm>
              <a:off x="7453508" y="2527200"/>
              <a:ext cx="674622" cy="354409"/>
            </a:xfrm>
            <a:prstGeom prst="rect">
              <a:avLst/>
            </a:prstGeom>
            <a:noFill/>
          </p:spPr>
          <p:txBody>
            <a:bodyPr wrap="none" rtlCol="0">
              <a:spAutoFit/>
            </a:bodyPr>
            <a:lstStyle/>
            <a:p>
              <a:r>
                <a:rPr lang="en-US" sz="1300" b="1" dirty="0"/>
                <a:t>2012</a:t>
              </a:r>
            </a:p>
          </p:txBody>
        </p:sp>
        <p:sp>
          <p:nvSpPr>
            <p:cNvPr id="53" name="TextBox 52"/>
            <p:cNvSpPr txBox="1"/>
            <p:nvPr/>
          </p:nvSpPr>
          <p:spPr>
            <a:xfrm>
              <a:off x="7453508" y="2897999"/>
              <a:ext cx="1620884" cy="812217"/>
            </a:xfrm>
            <a:prstGeom prst="rect">
              <a:avLst/>
            </a:prstGeom>
            <a:noFill/>
          </p:spPr>
          <p:txBody>
            <a:bodyPr wrap="square" lIns="54000" tIns="27000" rIns="54000" bIns="27000" rtlCol="0">
              <a:spAutoFit/>
            </a:bodyPr>
            <a:lstStyle/>
            <a:p>
              <a:r>
                <a:rPr lang="ms-MY" sz="1000" dirty="0">
                  <a:ea typeface="Open Sans Light" pitchFamily="34" charset="0"/>
                  <a:cs typeface="Open Sans Light" pitchFamily="34" charset="0"/>
                </a:rPr>
                <a:t>Lorem ipsum dolor sit amet consectetur adipiscing elit. Praesent sodales</a:t>
              </a:r>
              <a:endParaRPr lang="en-US" sz="1000" dirty="0"/>
            </a:p>
          </p:txBody>
        </p:sp>
        <p:cxnSp>
          <p:nvCxnSpPr>
            <p:cNvPr id="54" name="Straight Connector 53"/>
            <p:cNvCxnSpPr/>
            <p:nvPr/>
          </p:nvCxnSpPr>
          <p:spPr>
            <a:xfrm>
              <a:off x="7483726" y="2865754"/>
              <a:ext cx="14456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1741768" y="2773242"/>
            <a:ext cx="1430897" cy="975990"/>
            <a:chOff x="2258460" y="2527200"/>
            <a:chExt cx="1734420" cy="1183017"/>
          </a:xfrm>
        </p:grpSpPr>
        <p:sp>
          <p:nvSpPr>
            <p:cNvPr id="56" name="TextBox 55"/>
            <p:cNvSpPr txBox="1"/>
            <p:nvPr/>
          </p:nvSpPr>
          <p:spPr>
            <a:xfrm>
              <a:off x="2258460" y="2527200"/>
              <a:ext cx="674622" cy="354409"/>
            </a:xfrm>
            <a:prstGeom prst="rect">
              <a:avLst/>
            </a:prstGeom>
            <a:noFill/>
          </p:spPr>
          <p:txBody>
            <a:bodyPr wrap="none" rtlCol="0">
              <a:spAutoFit/>
            </a:bodyPr>
            <a:lstStyle/>
            <a:p>
              <a:r>
                <a:rPr lang="en-US" sz="1300" b="1" dirty="0"/>
                <a:t>2009</a:t>
              </a:r>
            </a:p>
          </p:txBody>
        </p:sp>
        <p:sp>
          <p:nvSpPr>
            <p:cNvPr id="57" name="TextBox 56"/>
            <p:cNvSpPr txBox="1"/>
            <p:nvPr/>
          </p:nvSpPr>
          <p:spPr>
            <a:xfrm>
              <a:off x="2258460" y="2898000"/>
              <a:ext cx="1734420" cy="812217"/>
            </a:xfrm>
            <a:prstGeom prst="rect">
              <a:avLst/>
            </a:prstGeom>
            <a:noFill/>
          </p:spPr>
          <p:txBody>
            <a:bodyPr wrap="square" lIns="54000" tIns="27000" rIns="54000" bIns="27000" rtlCol="0">
              <a:spAutoFit/>
            </a:bodyPr>
            <a:lstStyle/>
            <a:p>
              <a:r>
                <a:rPr lang="ms-MY" sz="1000" dirty="0">
                  <a:ea typeface="Open Sans Light" pitchFamily="34" charset="0"/>
                  <a:cs typeface="Open Sans Light" pitchFamily="34" charset="0"/>
                </a:rPr>
                <a:t>Lorem ipsum dolor sit amet consectetur adipiscing elit. Praesent sodales</a:t>
              </a:r>
              <a:endParaRPr lang="en-US" sz="1000" dirty="0"/>
            </a:p>
          </p:txBody>
        </p:sp>
        <p:cxnSp>
          <p:nvCxnSpPr>
            <p:cNvPr id="58" name="Straight Connector 57"/>
            <p:cNvCxnSpPr/>
            <p:nvPr/>
          </p:nvCxnSpPr>
          <p:spPr>
            <a:xfrm>
              <a:off x="2291260" y="2865754"/>
              <a:ext cx="144564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959194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grpSp>
        <p:nvGrpSpPr>
          <p:cNvPr id="6" name="Group 61"/>
          <p:cNvGrpSpPr>
            <a:grpSpLocks/>
          </p:cNvGrpSpPr>
          <p:nvPr/>
        </p:nvGrpSpPr>
        <p:grpSpPr bwMode="auto">
          <a:xfrm>
            <a:off x="2357438" y="2816701"/>
            <a:ext cx="1728788" cy="2508707"/>
            <a:chOff x="2143108" y="2143122"/>
            <a:chExt cx="1571636" cy="2281419"/>
          </a:xfrm>
        </p:grpSpPr>
        <p:sp>
          <p:nvSpPr>
            <p:cNvPr id="7" name="Rectangle 6"/>
            <p:cNvSpPr/>
            <p:nvPr/>
          </p:nvSpPr>
          <p:spPr>
            <a:xfrm>
              <a:off x="2143108" y="3143587"/>
              <a:ext cx="1571636" cy="285847"/>
            </a:xfrm>
            <a:prstGeom prst="rect">
              <a:avLst/>
            </a:prstGeom>
            <a:solidFill>
              <a:srgbClr val="CFBD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8" name="Rectangle 7"/>
            <p:cNvSpPr/>
            <p:nvPr/>
          </p:nvSpPr>
          <p:spPr>
            <a:xfrm>
              <a:off x="2143108" y="3500897"/>
              <a:ext cx="1571636" cy="923644"/>
            </a:xfrm>
            <a:prstGeom prst="rect">
              <a:avLst/>
            </a:prstGeom>
          </p:spPr>
          <p:txBody>
            <a:bodyPr>
              <a:spAutoFit/>
            </a:bodyPr>
            <a:lstStyle/>
            <a:p>
              <a:pPr fontAlgn="auto">
                <a:spcBef>
                  <a:spcPts val="0"/>
                </a:spcBef>
                <a:spcAft>
                  <a:spcPts val="0"/>
                </a:spcAft>
                <a:defRPr/>
              </a:pPr>
              <a:r>
                <a:rPr lang="ms-MY" sz="10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sp>
          <p:nvSpPr>
            <p:cNvPr id="10" name="Rectangle 9"/>
            <p:cNvSpPr/>
            <p:nvPr/>
          </p:nvSpPr>
          <p:spPr>
            <a:xfrm>
              <a:off x="2143108" y="2143122"/>
              <a:ext cx="1571636" cy="265898"/>
            </a:xfrm>
            <a:prstGeom prst="rect">
              <a:avLst/>
            </a:prstGeom>
          </p:spPr>
          <p:txBody>
            <a:bodyPr wrap="square">
              <a:spAutoFit/>
            </a:bodyPr>
            <a:lstStyle/>
            <a:p>
              <a:pPr algn="ctr" fontAlgn="auto">
                <a:spcBef>
                  <a:spcPts val="0"/>
                </a:spcBef>
                <a:spcAft>
                  <a:spcPts val="0"/>
                </a:spcAft>
                <a:defRPr/>
              </a:pPr>
              <a:r>
                <a:rPr lang="en-US" sz="1300" dirty="0" smtClean="0">
                  <a:latin typeface="+mn-lt"/>
                  <a:ea typeface="Open Sans" pitchFamily="34" charset="0"/>
                  <a:cs typeface="Open Sans" pitchFamily="34" charset="0"/>
                </a:rPr>
                <a:t>Header</a:t>
              </a:r>
              <a:endParaRPr lang="en-US" sz="1300" dirty="0">
                <a:latin typeface="+mn-lt"/>
                <a:ea typeface="Open Sans" pitchFamily="34" charset="0"/>
                <a:cs typeface="Open Sans" pitchFamily="34" charset="0"/>
              </a:endParaRPr>
            </a:p>
          </p:txBody>
        </p:sp>
      </p:grpSp>
      <p:grpSp>
        <p:nvGrpSpPr>
          <p:cNvPr id="20" name="Group 60"/>
          <p:cNvGrpSpPr>
            <a:grpSpLocks/>
          </p:cNvGrpSpPr>
          <p:nvPr/>
        </p:nvGrpSpPr>
        <p:grpSpPr bwMode="auto">
          <a:xfrm>
            <a:off x="550070" y="3131026"/>
            <a:ext cx="1728788" cy="2587289"/>
            <a:chOff x="500034" y="2428874"/>
            <a:chExt cx="1571636" cy="2352855"/>
          </a:xfrm>
        </p:grpSpPr>
        <p:sp>
          <p:nvSpPr>
            <p:cNvPr id="21" name="Rectangle 20"/>
            <p:cNvSpPr/>
            <p:nvPr/>
          </p:nvSpPr>
          <p:spPr>
            <a:xfrm>
              <a:off x="500034" y="3500790"/>
              <a:ext cx="1571636" cy="2858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22" name="Rectangle 21"/>
            <p:cNvSpPr/>
            <p:nvPr/>
          </p:nvSpPr>
          <p:spPr>
            <a:xfrm>
              <a:off x="500034" y="3858095"/>
              <a:ext cx="1571636" cy="923634"/>
            </a:xfrm>
            <a:prstGeom prst="rect">
              <a:avLst/>
            </a:prstGeom>
          </p:spPr>
          <p:txBody>
            <a:bodyPr>
              <a:spAutoFit/>
            </a:bodyPr>
            <a:lstStyle/>
            <a:p>
              <a:pPr fontAlgn="auto">
                <a:spcBef>
                  <a:spcPts val="0"/>
                </a:spcBef>
                <a:spcAft>
                  <a:spcPts val="0"/>
                </a:spcAft>
                <a:defRPr/>
              </a:pPr>
              <a:r>
                <a:rPr lang="ms-MY" sz="10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sp>
          <p:nvSpPr>
            <p:cNvPr id="24" name="Rectangle 23"/>
            <p:cNvSpPr/>
            <p:nvPr/>
          </p:nvSpPr>
          <p:spPr>
            <a:xfrm>
              <a:off x="500034" y="2428874"/>
              <a:ext cx="1571636" cy="265895"/>
            </a:xfrm>
            <a:prstGeom prst="rect">
              <a:avLst/>
            </a:prstGeom>
          </p:spPr>
          <p:txBody>
            <a:bodyPr wrap="square">
              <a:spAutoFit/>
            </a:bodyPr>
            <a:lstStyle/>
            <a:p>
              <a:pPr algn="ctr" fontAlgn="auto">
                <a:spcBef>
                  <a:spcPts val="0"/>
                </a:spcBef>
                <a:spcAft>
                  <a:spcPts val="0"/>
                </a:spcAft>
                <a:defRPr/>
              </a:pPr>
              <a:r>
                <a:rPr lang="en-US" sz="1300" dirty="0" smtClean="0">
                  <a:latin typeface="+mn-lt"/>
                  <a:ea typeface="Open Sans" pitchFamily="34" charset="0"/>
                  <a:cs typeface="Open Sans" pitchFamily="34" charset="0"/>
                </a:rPr>
                <a:t>Header</a:t>
              </a:r>
              <a:endParaRPr lang="en-US" sz="1300" dirty="0">
                <a:latin typeface="+mn-lt"/>
                <a:ea typeface="Open Sans" pitchFamily="34" charset="0"/>
                <a:cs typeface="Open Sans" pitchFamily="34" charset="0"/>
              </a:endParaRPr>
            </a:p>
          </p:txBody>
        </p:sp>
      </p:grpSp>
      <p:grpSp>
        <p:nvGrpSpPr>
          <p:cNvPr id="28" name="Group 62"/>
          <p:cNvGrpSpPr>
            <a:grpSpLocks/>
          </p:cNvGrpSpPr>
          <p:nvPr/>
        </p:nvGrpSpPr>
        <p:grpSpPr bwMode="auto">
          <a:xfrm>
            <a:off x="4164807" y="2345213"/>
            <a:ext cx="1728788" cy="2587289"/>
            <a:chOff x="3786182" y="1714494"/>
            <a:chExt cx="1571636" cy="2352855"/>
          </a:xfrm>
        </p:grpSpPr>
        <p:sp>
          <p:nvSpPr>
            <p:cNvPr id="29" name="Rectangle 28"/>
            <p:cNvSpPr/>
            <p:nvPr/>
          </p:nvSpPr>
          <p:spPr>
            <a:xfrm>
              <a:off x="3786182" y="2786410"/>
              <a:ext cx="1571636" cy="285844"/>
            </a:xfrm>
            <a:prstGeom prst="rect">
              <a:avLst/>
            </a:prstGeom>
            <a:solidFill>
              <a:srgbClr val="C071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0" name="Rectangle 29"/>
            <p:cNvSpPr/>
            <p:nvPr/>
          </p:nvSpPr>
          <p:spPr>
            <a:xfrm>
              <a:off x="3786182" y="3143715"/>
              <a:ext cx="1571636" cy="923634"/>
            </a:xfrm>
            <a:prstGeom prst="rect">
              <a:avLst/>
            </a:prstGeom>
          </p:spPr>
          <p:txBody>
            <a:bodyPr>
              <a:spAutoFit/>
            </a:bodyPr>
            <a:lstStyle/>
            <a:p>
              <a:pPr fontAlgn="auto">
                <a:spcBef>
                  <a:spcPts val="0"/>
                </a:spcBef>
                <a:spcAft>
                  <a:spcPts val="0"/>
                </a:spcAft>
                <a:defRPr/>
              </a:pPr>
              <a:r>
                <a:rPr lang="ms-MY" sz="10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sp>
          <p:nvSpPr>
            <p:cNvPr id="32" name="Rectangle 31"/>
            <p:cNvSpPr/>
            <p:nvPr/>
          </p:nvSpPr>
          <p:spPr>
            <a:xfrm>
              <a:off x="3786183" y="1714494"/>
              <a:ext cx="1571635" cy="265895"/>
            </a:xfrm>
            <a:prstGeom prst="rect">
              <a:avLst/>
            </a:prstGeom>
          </p:spPr>
          <p:txBody>
            <a:bodyPr wrap="square">
              <a:spAutoFit/>
            </a:bodyPr>
            <a:lstStyle/>
            <a:p>
              <a:pPr algn="ctr" fontAlgn="auto">
                <a:spcBef>
                  <a:spcPts val="0"/>
                </a:spcBef>
                <a:spcAft>
                  <a:spcPts val="0"/>
                </a:spcAft>
                <a:defRPr/>
              </a:pPr>
              <a:r>
                <a:rPr lang="en-US" sz="1300" dirty="0" smtClean="0">
                  <a:latin typeface="+mn-lt"/>
                  <a:ea typeface="Open Sans" pitchFamily="34" charset="0"/>
                  <a:cs typeface="Open Sans" pitchFamily="34" charset="0"/>
                </a:rPr>
                <a:t>Header</a:t>
              </a:r>
              <a:endParaRPr lang="en-US" sz="1300" dirty="0">
                <a:latin typeface="+mn-lt"/>
                <a:ea typeface="Open Sans" pitchFamily="34" charset="0"/>
                <a:cs typeface="Open Sans" pitchFamily="34" charset="0"/>
              </a:endParaRPr>
            </a:p>
          </p:txBody>
        </p:sp>
      </p:grpSp>
      <p:grpSp>
        <p:nvGrpSpPr>
          <p:cNvPr id="36" name="Group 63"/>
          <p:cNvGrpSpPr>
            <a:grpSpLocks/>
          </p:cNvGrpSpPr>
          <p:nvPr/>
        </p:nvGrpSpPr>
        <p:grpSpPr bwMode="auto">
          <a:xfrm>
            <a:off x="5972175" y="2030888"/>
            <a:ext cx="1728788" cy="2508707"/>
            <a:chOff x="5429256" y="1428742"/>
            <a:chExt cx="1571636" cy="2281419"/>
          </a:xfrm>
        </p:grpSpPr>
        <p:sp>
          <p:nvSpPr>
            <p:cNvPr id="37" name="Rectangle 36"/>
            <p:cNvSpPr/>
            <p:nvPr/>
          </p:nvSpPr>
          <p:spPr>
            <a:xfrm>
              <a:off x="5429256" y="2429207"/>
              <a:ext cx="1571636" cy="285847"/>
            </a:xfrm>
            <a:prstGeom prst="rect">
              <a:avLst/>
            </a:prstGeom>
            <a:solidFill>
              <a:srgbClr val="E8C7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38" name="Rectangle 37"/>
            <p:cNvSpPr/>
            <p:nvPr/>
          </p:nvSpPr>
          <p:spPr>
            <a:xfrm>
              <a:off x="5429256" y="2786517"/>
              <a:ext cx="1571636" cy="923644"/>
            </a:xfrm>
            <a:prstGeom prst="rect">
              <a:avLst/>
            </a:prstGeom>
          </p:spPr>
          <p:txBody>
            <a:bodyPr>
              <a:spAutoFit/>
            </a:bodyPr>
            <a:lstStyle/>
            <a:p>
              <a:pPr fontAlgn="auto">
                <a:spcBef>
                  <a:spcPts val="0"/>
                </a:spcBef>
                <a:spcAft>
                  <a:spcPts val="0"/>
                </a:spcAft>
                <a:defRPr/>
              </a:pPr>
              <a:r>
                <a:rPr lang="ms-MY" sz="10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sp>
          <p:nvSpPr>
            <p:cNvPr id="42" name="Freeform 32"/>
            <p:cNvSpPr>
              <a:spLocks/>
            </p:cNvSpPr>
            <p:nvPr/>
          </p:nvSpPr>
          <p:spPr bwMode="auto">
            <a:xfrm>
              <a:off x="6288020" y="1857371"/>
              <a:ext cx="222344" cy="259311"/>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solidFill>
              <a:schemeClr val="bg2"/>
            </a:solidFill>
            <a:ln>
              <a:noFill/>
            </a:ln>
            <a:extLst/>
          </p:spPr>
          <p:txBody>
            <a:bodyPr/>
            <a:lstStyle/>
            <a:p>
              <a:pPr fontAlgn="auto">
                <a:spcBef>
                  <a:spcPts val="0"/>
                </a:spcBef>
                <a:spcAft>
                  <a:spcPts val="0"/>
                </a:spcAft>
                <a:defRPr/>
              </a:pPr>
              <a:endParaRPr lang="en-US" dirty="0">
                <a:latin typeface="+mn-lt"/>
                <a:cs typeface="+mn-cs"/>
              </a:endParaRPr>
            </a:p>
          </p:txBody>
        </p:sp>
        <p:sp>
          <p:nvSpPr>
            <p:cNvPr id="40" name="Rectangle 39"/>
            <p:cNvSpPr/>
            <p:nvPr/>
          </p:nvSpPr>
          <p:spPr>
            <a:xfrm>
              <a:off x="5429256" y="1428742"/>
              <a:ext cx="1571636" cy="265898"/>
            </a:xfrm>
            <a:prstGeom prst="rect">
              <a:avLst/>
            </a:prstGeom>
          </p:spPr>
          <p:txBody>
            <a:bodyPr wrap="square">
              <a:spAutoFit/>
            </a:bodyPr>
            <a:lstStyle/>
            <a:p>
              <a:pPr algn="ctr" fontAlgn="auto">
                <a:spcBef>
                  <a:spcPts val="0"/>
                </a:spcBef>
                <a:spcAft>
                  <a:spcPts val="0"/>
                </a:spcAft>
                <a:defRPr/>
              </a:pPr>
              <a:r>
                <a:rPr lang="en-US" sz="1300" dirty="0" smtClean="0">
                  <a:latin typeface="+mn-lt"/>
                  <a:ea typeface="Open Sans" pitchFamily="34" charset="0"/>
                  <a:cs typeface="Open Sans" pitchFamily="34" charset="0"/>
                </a:rPr>
                <a:t>Header</a:t>
              </a:r>
              <a:endParaRPr lang="en-US" sz="1300" dirty="0">
                <a:latin typeface="+mn-lt"/>
                <a:ea typeface="Open Sans" pitchFamily="34" charset="0"/>
                <a:cs typeface="Open Sans" pitchFamily="34" charset="0"/>
              </a:endParaRPr>
            </a:p>
          </p:txBody>
        </p:sp>
      </p:grpSp>
      <p:grpSp>
        <p:nvGrpSpPr>
          <p:cNvPr id="43" name="Group 64"/>
          <p:cNvGrpSpPr>
            <a:grpSpLocks/>
          </p:cNvGrpSpPr>
          <p:nvPr/>
        </p:nvGrpSpPr>
        <p:grpSpPr bwMode="auto">
          <a:xfrm>
            <a:off x="7779545" y="1637983"/>
            <a:ext cx="1728788" cy="2508706"/>
            <a:chOff x="7072330" y="1071552"/>
            <a:chExt cx="1571636" cy="2281418"/>
          </a:xfrm>
        </p:grpSpPr>
        <p:sp>
          <p:nvSpPr>
            <p:cNvPr id="44" name="Rectangle 43"/>
            <p:cNvSpPr/>
            <p:nvPr/>
          </p:nvSpPr>
          <p:spPr>
            <a:xfrm>
              <a:off x="7072330" y="2072017"/>
              <a:ext cx="1571636" cy="2858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5" name="Rectangle 44"/>
            <p:cNvSpPr/>
            <p:nvPr/>
          </p:nvSpPr>
          <p:spPr>
            <a:xfrm>
              <a:off x="7072330" y="2429326"/>
              <a:ext cx="1571636" cy="923644"/>
            </a:xfrm>
            <a:prstGeom prst="rect">
              <a:avLst/>
            </a:prstGeom>
          </p:spPr>
          <p:txBody>
            <a:bodyPr>
              <a:spAutoFit/>
            </a:bodyPr>
            <a:lstStyle/>
            <a:p>
              <a:pPr fontAlgn="auto">
                <a:spcBef>
                  <a:spcPts val="0"/>
                </a:spcBef>
                <a:spcAft>
                  <a:spcPts val="0"/>
                </a:spcAft>
                <a:defRPr/>
              </a:pPr>
              <a:r>
                <a:rPr lang="ms-MY" sz="10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sp>
          <p:nvSpPr>
            <p:cNvPr id="47" name="Rectangle 46"/>
            <p:cNvSpPr/>
            <p:nvPr/>
          </p:nvSpPr>
          <p:spPr>
            <a:xfrm>
              <a:off x="7072330" y="1071552"/>
              <a:ext cx="1571636" cy="265898"/>
            </a:xfrm>
            <a:prstGeom prst="rect">
              <a:avLst/>
            </a:prstGeom>
          </p:spPr>
          <p:txBody>
            <a:bodyPr wrap="square">
              <a:spAutoFit/>
            </a:bodyPr>
            <a:lstStyle/>
            <a:p>
              <a:pPr algn="ctr" fontAlgn="auto">
                <a:spcBef>
                  <a:spcPts val="0"/>
                </a:spcBef>
                <a:spcAft>
                  <a:spcPts val="0"/>
                </a:spcAft>
                <a:defRPr/>
              </a:pPr>
              <a:r>
                <a:rPr lang="en-US" sz="1300" dirty="0" smtClean="0">
                  <a:latin typeface="+mn-lt"/>
                  <a:ea typeface="Open Sans" pitchFamily="34" charset="0"/>
                  <a:cs typeface="Open Sans" pitchFamily="34" charset="0"/>
                </a:rPr>
                <a:t>Header</a:t>
              </a:r>
              <a:endParaRPr lang="en-US" sz="1300" dirty="0">
                <a:latin typeface="+mn-lt"/>
                <a:ea typeface="Open Sans" pitchFamily="34" charset="0"/>
                <a:cs typeface="Open Sans"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464" y="3512377"/>
            <a:ext cx="612000" cy="6120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15832" y="3139350"/>
            <a:ext cx="612000" cy="612000"/>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23201" y="2735772"/>
            <a:ext cx="612000" cy="612000"/>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30569" y="2350895"/>
            <a:ext cx="612000" cy="612000"/>
          </a:xfrm>
          <a:prstGeom prst="rect">
            <a:avLst/>
          </a:prstGeom>
        </p:spPr>
      </p:pic>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37939" y="1968471"/>
            <a:ext cx="612000" cy="612000"/>
          </a:xfrm>
          <a:prstGeom prst="rect">
            <a:avLst/>
          </a:prstGeom>
        </p:spPr>
      </p:pic>
    </p:spTree>
    <p:custDataLst>
      <p:tags r:id="rId1"/>
    </p:custDataLst>
    <p:extLst>
      <p:ext uri="{BB962C8B-B14F-4D97-AF65-F5344CB8AC3E}">
        <p14:creationId xmlns:p14="http://schemas.microsoft.com/office/powerpoint/2010/main" val="313741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Slides</a:t>
            </a:r>
            <a:endParaRPr lang="en-US" dirty="0"/>
          </a:p>
        </p:txBody>
      </p:sp>
      <p:grpSp>
        <p:nvGrpSpPr>
          <p:cNvPr id="3" name="Group 2"/>
          <p:cNvGrpSpPr>
            <a:grpSpLocks noChangeAspect="1"/>
          </p:cNvGrpSpPr>
          <p:nvPr/>
        </p:nvGrpSpPr>
        <p:grpSpPr>
          <a:xfrm>
            <a:off x="104775" y="1748451"/>
            <a:ext cx="9842126" cy="4053006"/>
            <a:chOff x="500530" y="2438872"/>
            <a:chExt cx="8633444" cy="3555268"/>
          </a:xfrm>
        </p:grpSpPr>
        <p:sp>
          <p:nvSpPr>
            <p:cNvPr id="4" name="Oval 3"/>
            <p:cNvSpPr>
              <a:spLocks noChangeAspect="1"/>
            </p:cNvSpPr>
            <p:nvPr/>
          </p:nvSpPr>
          <p:spPr>
            <a:xfrm>
              <a:off x="4427952" y="3739935"/>
              <a:ext cx="880070" cy="880070"/>
            </a:xfrm>
            <a:prstGeom prst="ellipse">
              <a:avLst/>
            </a:prstGeom>
            <a:solidFill>
              <a:schemeClr val="accent3">
                <a:alpha val="91000"/>
              </a:schemeClr>
            </a:solidFill>
            <a:ln w="9525" cmpd="sng">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100584" tIns="50292" rIns="100584" bIns="50292" rtlCol="0" anchor="ctr"/>
            <a:lstStyle/>
            <a:p>
              <a:pPr algn="ctr"/>
              <a:endParaRPr lang="en-US" sz="2600"/>
            </a:p>
          </p:txBody>
        </p:sp>
        <p:sp>
          <p:nvSpPr>
            <p:cNvPr id="17" name="Oval 16"/>
            <p:cNvSpPr>
              <a:spLocks noChangeAspect="1"/>
            </p:cNvSpPr>
            <p:nvPr/>
          </p:nvSpPr>
          <p:spPr>
            <a:xfrm>
              <a:off x="3345239" y="4366372"/>
              <a:ext cx="880070" cy="880069"/>
            </a:xfrm>
            <a:prstGeom prst="ellipse">
              <a:avLst/>
            </a:prstGeom>
            <a:solidFill>
              <a:schemeClr val="accent2">
                <a:alpha val="91000"/>
              </a:schemeClr>
            </a:solidFill>
            <a:ln w="9525"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100584" tIns="50292" rIns="100584" bIns="50292" rtlCol="0" anchor="ctr"/>
            <a:lstStyle/>
            <a:p>
              <a:pPr algn="ctr"/>
              <a:endParaRPr lang="en-US" sz="2600"/>
            </a:p>
          </p:txBody>
        </p:sp>
        <p:sp>
          <p:nvSpPr>
            <p:cNvPr id="24" name="Oval 23"/>
            <p:cNvSpPr>
              <a:spLocks noChangeAspect="1"/>
            </p:cNvSpPr>
            <p:nvPr/>
          </p:nvSpPr>
          <p:spPr>
            <a:xfrm>
              <a:off x="6593375" y="2487070"/>
              <a:ext cx="880070" cy="880069"/>
            </a:xfrm>
            <a:prstGeom prst="ellipse">
              <a:avLst/>
            </a:prstGeom>
            <a:solidFill>
              <a:schemeClr val="accent5">
                <a:alpha val="91000"/>
              </a:schemeClr>
            </a:solidFill>
            <a:ln w="9525"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100584" tIns="50292" rIns="100584" bIns="50292" rtlCol="0" anchor="ctr"/>
            <a:lstStyle/>
            <a:p>
              <a:pPr algn="ctr"/>
              <a:endParaRPr lang="en-US" sz="2600"/>
            </a:p>
          </p:txBody>
        </p:sp>
        <p:sp>
          <p:nvSpPr>
            <p:cNvPr id="27" name="Oval 26"/>
            <p:cNvSpPr>
              <a:spLocks noChangeAspect="1"/>
            </p:cNvSpPr>
            <p:nvPr/>
          </p:nvSpPr>
          <p:spPr>
            <a:xfrm>
              <a:off x="2257498" y="4997834"/>
              <a:ext cx="880070" cy="880070"/>
            </a:xfrm>
            <a:prstGeom prst="ellipse">
              <a:avLst/>
            </a:prstGeom>
            <a:solidFill>
              <a:schemeClr val="accent1">
                <a:alpha val="91000"/>
              </a:schemeClr>
            </a:solidFill>
            <a:ln w="9525" cmpd="sng">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100584" tIns="50292" rIns="100584" bIns="50292" rtlCol="0" anchor="ctr"/>
            <a:lstStyle/>
            <a:p>
              <a:pPr algn="ctr"/>
              <a:endParaRPr lang="en-US" sz="2600"/>
            </a:p>
          </p:txBody>
        </p:sp>
        <p:sp>
          <p:nvSpPr>
            <p:cNvPr id="40" name="Oval 39"/>
            <p:cNvSpPr/>
            <p:nvPr/>
          </p:nvSpPr>
          <p:spPr>
            <a:xfrm>
              <a:off x="2193206" y="4977436"/>
              <a:ext cx="332694" cy="332694"/>
            </a:xfrm>
            <a:prstGeom prst="ellips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lnSpc>
                  <a:spcPct val="89000"/>
                </a:lnSpc>
              </a:pPr>
              <a:endParaRPr lang="en-US" dirty="0"/>
            </a:p>
          </p:txBody>
        </p:sp>
        <p:sp>
          <p:nvSpPr>
            <p:cNvPr id="41" name="Oval 40"/>
            <p:cNvSpPr/>
            <p:nvPr/>
          </p:nvSpPr>
          <p:spPr>
            <a:xfrm>
              <a:off x="3333709" y="4311398"/>
              <a:ext cx="332694" cy="332694"/>
            </a:xfrm>
            <a:prstGeom prst="ellipse">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lnSpc>
                  <a:spcPct val="89000"/>
                </a:lnSpc>
              </a:pPr>
              <a:endParaRPr lang="en-US" dirty="0"/>
            </a:p>
          </p:txBody>
        </p:sp>
        <p:sp>
          <p:nvSpPr>
            <p:cNvPr id="42" name="Oval 41"/>
            <p:cNvSpPr/>
            <p:nvPr/>
          </p:nvSpPr>
          <p:spPr>
            <a:xfrm>
              <a:off x="4421265" y="3664340"/>
              <a:ext cx="332694" cy="332694"/>
            </a:xfrm>
            <a:prstGeom prst="ellipse">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lnSpc>
                  <a:spcPct val="89000"/>
                </a:lnSpc>
              </a:pPr>
              <a:endParaRPr lang="en-US" dirty="0"/>
            </a:p>
          </p:txBody>
        </p:sp>
        <p:sp>
          <p:nvSpPr>
            <p:cNvPr id="43" name="Oval 42"/>
            <p:cNvSpPr/>
            <p:nvPr/>
          </p:nvSpPr>
          <p:spPr>
            <a:xfrm>
              <a:off x="6573377" y="2438872"/>
              <a:ext cx="332694" cy="332694"/>
            </a:xfrm>
            <a:prstGeom prst="ellipse">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lnSpc>
                  <a:spcPct val="89000"/>
                </a:lnSpc>
              </a:pPr>
              <a:endParaRPr lang="en-US" dirty="0"/>
            </a:p>
          </p:txBody>
        </p:sp>
        <p:sp>
          <p:nvSpPr>
            <p:cNvPr id="49" name="Oval 48"/>
            <p:cNvSpPr>
              <a:spLocks noChangeAspect="1"/>
            </p:cNvSpPr>
            <p:nvPr/>
          </p:nvSpPr>
          <p:spPr>
            <a:xfrm>
              <a:off x="5510664" y="3113503"/>
              <a:ext cx="880070" cy="880069"/>
            </a:xfrm>
            <a:prstGeom prst="ellipse">
              <a:avLst/>
            </a:prstGeom>
            <a:solidFill>
              <a:schemeClr val="accent4">
                <a:alpha val="91000"/>
              </a:schemeClr>
            </a:solidFill>
            <a:ln w="9525" cmpd="sng">
              <a:solidFill>
                <a:schemeClr val="accent4"/>
              </a:solidFill>
            </a:ln>
            <a:effectLst/>
          </p:spPr>
          <p:style>
            <a:lnRef idx="1">
              <a:schemeClr val="accent1"/>
            </a:lnRef>
            <a:fillRef idx="3">
              <a:schemeClr val="accent1"/>
            </a:fillRef>
            <a:effectRef idx="2">
              <a:schemeClr val="accent1"/>
            </a:effectRef>
            <a:fontRef idx="minor">
              <a:schemeClr val="lt1"/>
            </a:fontRef>
          </p:style>
          <p:txBody>
            <a:bodyPr lIns="100584" tIns="50292" rIns="100584" bIns="50292" rtlCol="0" anchor="ctr"/>
            <a:lstStyle/>
            <a:p>
              <a:pPr algn="ctr"/>
              <a:endParaRPr lang="en-US" sz="2600"/>
            </a:p>
          </p:txBody>
        </p:sp>
        <p:sp>
          <p:nvSpPr>
            <p:cNvPr id="57" name="Oval 56"/>
            <p:cNvSpPr/>
            <p:nvPr/>
          </p:nvSpPr>
          <p:spPr>
            <a:xfrm>
              <a:off x="5464807" y="3035349"/>
              <a:ext cx="332694" cy="332694"/>
            </a:xfrm>
            <a:prstGeom prst="ellipse">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lnSpc>
                  <a:spcPct val="89000"/>
                </a:lnSpc>
              </a:pPr>
              <a:endParaRPr lang="en-US" dirty="0"/>
            </a:p>
          </p:txBody>
        </p:sp>
        <p:cxnSp>
          <p:nvCxnSpPr>
            <p:cNvPr id="44" name="Straight Arrow Connector 43"/>
            <p:cNvCxnSpPr/>
            <p:nvPr/>
          </p:nvCxnSpPr>
          <p:spPr>
            <a:xfrm flipV="1">
              <a:off x="3075313" y="5042514"/>
              <a:ext cx="321070" cy="166511"/>
            </a:xfrm>
            <a:prstGeom prst="straightConnector1">
              <a:avLst/>
            </a:prstGeom>
            <a:ln>
              <a:solidFill>
                <a:schemeClr val="accent1"/>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V="1">
              <a:off x="4119753" y="4412652"/>
              <a:ext cx="372864" cy="193372"/>
            </a:xfrm>
            <a:prstGeom prst="straightConnector1">
              <a:avLst/>
            </a:prstGeom>
            <a:ln>
              <a:solidFill>
                <a:schemeClr val="accent2"/>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flipV="1">
              <a:off x="5248809" y="3779654"/>
              <a:ext cx="323424" cy="167732"/>
            </a:xfrm>
            <a:prstGeom prst="straightConnector1">
              <a:avLst/>
            </a:prstGeom>
            <a:ln>
              <a:solidFill>
                <a:schemeClr val="accent3"/>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6282310" y="3149792"/>
              <a:ext cx="386155" cy="200266"/>
            </a:xfrm>
            <a:prstGeom prst="straightConnector1">
              <a:avLst/>
            </a:prstGeom>
            <a:ln>
              <a:solidFill>
                <a:schemeClr val="accent4"/>
              </a:solidFill>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2219676" y="5021426"/>
              <a:ext cx="267180" cy="244646"/>
            </a:xfrm>
            <a:prstGeom prst="rect">
              <a:avLst/>
            </a:prstGeom>
            <a:noFill/>
          </p:spPr>
          <p:txBody>
            <a:bodyPr wrap="none" lIns="59400" tIns="29700" rIns="59400" bIns="29700" rtlCol="0" anchor="t">
              <a:spAutoFit/>
            </a:bodyPr>
            <a:lstStyle/>
            <a:p>
              <a:pPr algn="ctr"/>
              <a:r>
                <a:rPr lang="en-US" sz="1200" b="1" dirty="0">
                  <a:solidFill>
                    <a:schemeClr val="bg2"/>
                  </a:solidFill>
                  <a:latin typeface="+mj-lt"/>
                </a:rPr>
                <a:t>01</a:t>
              </a:r>
              <a:endParaRPr lang="id-ID" sz="1200" b="1" dirty="0">
                <a:solidFill>
                  <a:schemeClr val="bg2"/>
                </a:solidFill>
                <a:latin typeface="+mj-lt"/>
              </a:endParaRPr>
            </a:p>
          </p:txBody>
        </p:sp>
        <p:sp>
          <p:nvSpPr>
            <p:cNvPr id="59" name="Rectangle 58"/>
            <p:cNvSpPr/>
            <p:nvPr/>
          </p:nvSpPr>
          <p:spPr>
            <a:xfrm>
              <a:off x="500530" y="5277021"/>
              <a:ext cx="1660529" cy="717119"/>
            </a:xfrm>
            <a:prstGeom prst="rect">
              <a:avLst/>
            </a:prstGeom>
          </p:spPr>
          <p:txBody>
            <a:bodyPr wrap="square" lIns="100584" tIns="50292" rIns="100584" bIns="50292">
              <a:spAutoFit/>
            </a:bodyPr>
            <a:lstStyle/>
            <a:p>
              <a:pPr algn="r"/>
              <a:r>
                <a:rPr lang="ms-MY" sz="1000" dirty="0">
                  <a:ea typeface="Open Sans Light" pitchFamily="34" charset="0"/>
                  <a:cs typeface="Open Sans Light" pitchFamily="34" charset="0"/>
                </a:rPr>
                <a:t>Lorem ipsum dolor sit amet consectetur adipiscing elit. Praesent sodales</a:t>
              </a:r>
              <a:endParaRPr lang="id-ID" sz="1000" dirty="0"/>
            </a:p>
          </p:txBody>
        </p:sp>
        <p:sp>
          <p:nvSpPr>
            <p:cNvPr id="60" name="TextBox 59"/>
            <p:cNvSpPr txBox="1"/>
            <p:nvPr/>
          </p:nvSpPr>
          <p:spPr>
            <a:xfrm>
              <a:off x="2420348" y="5494139"/>
              <a:ext cx="554373" cy="213868"/>
            </a:xfrm>
            <a:prstGeom prst="rect">
              <a:avLst/>
            </a:prstGeom>
            <a:noFill/>
          </p:spPr>
          <p:txBody>
            <a:bodyPr wrap="none" lIns="59400" tIns="29700" rIns="59400" bIns="29700" rtlCol="0" anchor="t">
              <a:spAutoFit/>
            </a:bodyPr>
            <a:lstStyle/>
            <a:p>
              <a:pPr algn="ctr"/>
              <a:r>
                <a:rPr lang="en-US" sz="1000" b="1" dirty="0">
                  <a:solidFill>
                    <a:schemeClr val="bg2"/>
                  </a:solidFill>
                  <a:latin typeface="+mj-lt"/>
                </a:rPr>
                <a:t>Meeting</a:t>
              </a:r>
              <a:endParaRPr lang="id-ID" sz="1000" b="1" dirty="0">
                <a:solidFill>
                  <a:schemeClr val="bg2"/>
                </a:solidFill>
                <a:latin typeface="+mj-lt"/>
              </a:endParaRPr>
            </a:p>
          </p:txBody>
        </p:sp>
        <p:sp>
          <p:nvSpPr>
            <p:cNvPr id="61" name="TextBox 60"/>
            <p:cNvSpPr txBox="1"/>
            <p:nvPr/>
          </p:nvSpPr>
          <p:spPr>
            <a:xfrm>
              <a:off x="3352497" y="4360084"/>
              <a:ext cx="289878" cy="244646"/>
            </a:xfrm>
            <a:prstGeom prst="rect">
              <a:avLst/>
            </a:prstGeom>
            <a:noFill/>
          </p:spPr>
          <p:txBody>
            <a:bodyPr wrap="none" lIns="59400" tIns="29700" rIns="59400" bIns="29700" rtlCol="0" anchor="t">
              <a:spAutoFit/>
            </a:bodyPr>
            <a:lstStyle/>
            <a:p>
              <a:pPr algn="ctr"/>
              <a:r>
                <a:rPr lang="en-US" sz="1200" b="1" dirty="0">
                  <a:solidFill>
                    <a:schemeClr val="bg2"/>
                  </a:solidFill>
                  <a:latin typeface="+mj-lt"/>
                </a:rPr>
                <a:t>02</a:t>
              </a:r>
              <a:endParaRPr lang="id-ID" sz="1200" b="1" dirty="0">
                <a:solidFill>
                  <a:schemeClr val="bg2"/>
                </a:solidFill>
                <a:latin typeface="+mj-lt"/>
              </a:endParaRPr>
            </a:p>
          </p:txBody>
        </p:sp>
        <p:sp>
          <p:nvSpPr>
            <p:cNvPr id="62" name="TextBox 61"/>
            <p:cNvSpPr txBox="1"/>
            <p:nvPr/>
          </p:nvSpPr>
          <p:spPr>
            <a:xfrm>
              <a:off x="3477864" y="4871270"/>
              <a:ext cx="638373" cy="212330"/>
            </a:xfrm>
            <a:prstGeom prst="rect">
              <a:avLst/>
            </a:prstGeom>
            <a:noFill/>
          </p:spPr>
          <p:txBody>
            <a:bodyPr wrap="none" lIns="59400" tIns="29700" rIns="59400" bIns="29700" rtlCol="0" anchor="t">
              <a:spAutoFit/>
            </a:bodyPr>
            <a:lstStyle/>
            <a:p>
              <a:pPr algn="ctr"/>
              <a:r>
                <a:rPr lang="en-US" sz="1000" b="1" dirty="0">
                  <a:solidFill>
                    <a:schemeClr val="bg2"/>
                  </a:solidFill>
                  <a:latin typeface="+mj-lt"/>
                </a:rPr>
                <a:t>Research</a:t>
              </a:r>
              <a:endParaRPr lang="id-ID" sz="1000" b="1" dirty="0">
                <a:solidFill>
                  <a:schemeClr val="bg2"/>
                </a:solidFill>
                <a:latin typeface="+mj-lt"/>
              </a:endParaRPr>
            </a:p>
          </p:txBody>
        </p:sp>
        <p:sp>
          <p:nvSpPr>
            <p:cNvPr id="63" name="TextBox 62"/>
            <p:cNvSpPr txBox="1"/>
            <p:nvPr/>
          </p:nvSpPr>
          <p:spPr>
            <a:xfrm>
              <a:off x="4439487" y="3712965"/>
              <a:ext cx="286672" cy="244646"/>
            </a:xfrm>
            <a:prstGeom prst="rect">
              <a:avLst/>
            </a:prstGeom>
            <a:noFill/>
          </p:spPr>
          <p:txBody>
            <a:bodyPr wrap="none" lIns="59400" tIns="29700" rIns="59400" bIns="29700" rtlCol="0" anchor="t">
              <a:spAutoFit/>
            </a:bodyPr>
            <a:lstStyle/>
            <a:p>
              <a:pPr algn="ctr"/>
              <a:r>
                <a:rPr lang="en-US" sz="1200" b="1" dirty="0">
                  <a:solidFill>
                    <a:schemeClr val="bg2"/>
                  </a:solidFill>
                  <a:latin typeface="+mj-lt"/>
                </a:rPr>
                <a:t>03</a:t>
              </a:r>
              <a:endParaRPr lang="id-ID" sz="1200" b="1" dirty="0">
                <a:solidFill>
                  <a:schemeClr val="bg2"/>
                </a:solidFill>
                <a:latin typeface="+mj-lt"/>
              </a:endParaRPr>
            </a:p>
          </p:txBody>
        </p:sp>
        <p:sp>
          <p:nvSpPr>
            <p:cNvPr id="64" name="TextBox 63"/>
            <p:cNvSpPr txBox="1"/>
            <p:nvPr/>
          </p:nvSpPr>
          <p:spPr>
            <a:xfrm>
              <a:off x="4602022" y="4242257"/>
              <a:ext cx="531932" cy="213868"/>
            </a:xfrm>
            <a:prstGeom prst="rect">
              <a:avLst/>
            </a:prstGeom>
            <a:noFill/>
          </p:spPr>
          <p:txBody>
            <a:bodyPr wrap="none" lIns="59400" tIns="29700" rIns="59400" bIns="29700" rtlCol="0" anchor="t">
              <a:spAutoFit/>
            </a:bodyPr>
            <a:lstStyle/>
            <a:p>
              <a:pPr algn="ctr"/>
              <a:r>
                <a:rPr lang="en-US" sz="1000" b="1" dirty="0">
                  <a:solidFill>
                    <a:schemeClr val="bg2"/>
                  </a:solidFill>
                  <a:latin typeface="+mj-lt"/>
                </a:rPr>
                <a:t>Process</a:t>
              </a:r>
              <a:endParaRPr lang="id-ID" sz="1000" b="1" dirty="0">
                <a:solidFill>
                  <a:schemeClr val="bg2"/>
                </a:solidFill>
                <a:latin typeface="+mj-lt"/>
              </a:endParaRPr>
            </a:p>
          </p:txBody>
        </p:sp>
        <p:sp>
          <p:nvSpPr>
            <p:cNvPr id="65" name="TextBox 64"/>
            <p:cNvSpPr txBox="1"/>
            <p:nvPr/>
          </p:nvSpPr>
          <p:spPr>
            <a:xfrm>
              <a:off x="5485065" y="3089342"/>
              <a:ext cx="286672" cy="244646"/>
            </a:xfrm>
            <a:prstGeom prst="rect">
              <a:avLst/>
            </a:prstGeom>
            <a:noFill/>
          </p:spPr>
          <p:txBody>
            <a:bodyPr wrap="none" lIns="59400" tIns="29700" rIns="59400" bIns="29700" rtlCol="0" anchor="t">
              <a:spAutoFit/>
            </a:bodyPr>
            <a:lstStyle/>
            <a:p>
              <a:pPr algn="ctr"/>
              <a:r>
                <a:rPr lang="en-US" sz="1200" b="1" dirty="0">
                  <a:solidFill>
                    <a:schemeClr val="bg2"/>
                  </a:solidFill>
                  <a:latin typeface="+mj-lt"/>
                </a:rPr>
                <a:t>04</a:t>
              </a:r>
              <a:endParaRPr lang="id-ID" sz="1200" b="1" dirty="0">
                <a:solidFill>
                  <a:schemeClr val="bg2"/>
                </a:solidFill>
                <a:latin typeface="+mj-lt"/>
              </a:endParaRPr>
            </a:p>
          </p:txBody>
        </p:sp>
        <p:sp>
          <p:nvSpPr>
            <p:cNvPr id="66" name="TextBox 65"/>
            <p:cNvSpPr txBox="1"/>
            <p:nvPr/>
          </p:nvSpPr>
          <p:spPr>
            <a:xfrm>
              <a:off x="5554552" y="3569097"/>
              <a:ext cx="801237" cy="213868"/>
            </a:xfrm>
            <a:prstGeom prst="rect">
              <a:avLst/>
            </a:prstGeom>
            <a:noFill/>
          </p:spPr>
          <p:txBody>
            <a:bodyPr wrap="none" lIns="59400" tIns="29700" rIns="59400" bIns="29700" rtlCol="0" anchor="t">
              <a:spAutoFit/>
            </a:bodyPr>
            <a:lstStyle/>
            <a:p>
              <a:pPr algn="ctr"/>
              <a:r>
                <a:rPr lang="en-US" sz="1000" b="1" dirty="0">
                  <a:solidFill>
                    <a:schemeClr val="bg2"/>
                  </a:solidFill>
                  <a:latin typeface="+mj-lt"/>
                </a:rPr>
                <a:t>Presentation</a:t>
              </a:r>
              <a:endParaRPr lang="id-ID" sz="1000" b="1" dirty="0">
                <a:solidFill>
                  <a:schemeClr val="bg2"/>
                </a:solidFill>
                <a:latin typeface="+mj-lt"/>
              </a:endParaRPr>
            </a:p>
          </p:txBody>
        </p:sp>
        <p:sp>
          <p:nvSpPr>
            <p:cNvPr id="67" name="TextBox 66"/>
            <p:cNvSpPr txBox="1"/>
            <p:nvPr/>
          </p:nvSpPr>
          <p:spPr>
            <a:xfrm>
              <a:off x="6608213" y="2491008"/>
              <a:ext cx="250061" cy="214602"/>
            </a:xfrm>
            <a:prstGeom prst="rect">
              <a:avLst/>
            </a:prstGeom>
            <a:noFill/>
          </p:spPr>
          <p:txBody>
            <a:bodyPr wrap="none" lIns="59400" tIns="29700" rIns="59400" bIns="29700" rtlCol="0" anchor="t">
              <a:spAutoFit/>
            </a:bodyPr>
            <a:lstStyle/>
            <a:p>
              <a:pPr algn="ctr"/>
              <a:r>
                <a:rPr lang="en-US" sz="1200" b="1" dirty="0" smtClean="0">
                  <a:solidFill>
                    <a:schemeClr val="bg2"/>
                  </a:solidFill>
                  <a:latin typeface="+mj-lt"/>
                </a:rPr>
                <a:t>05</a:t>
              </a:r>
              <a:endParaRPr lang="id-ID" sz="1200" b="1" dirty="0">
                <a:solidFill>
                  <a:schemeClr val="bg2"/>
                </a:solidFill>
                <a:latin typeface="+mj-lt"/>
              </a:endParaRPr>
            </a:p>
          </p:txBody>
        </p:sp>
        <p:sp>
          <p:nvSpPr>
            <p:cNvPr id="68" name="TextBox 67"/>
            <p:cNvSpPr txBox="1"/>
            <p:nvPr/>
          </p:nvSpPr>
          <p:spPr>
            <a:xfrm>
              <a:off x="6741365" y="2970762"/>
              <a:ext cx="599579" cy="212330"/>
            </a:xfrm>
            <a:prstGeom prst="rect">
              <a:avLst/>
            </a:prstGeom>
            <a:noFill/>
          </p:spPr>
          <p:txBody>
            <a:bodyPr wrap="none" lIns="59400" tIns="29700" rIns="59400" bIns="29700" rtlCol="0" anchor="t">
              <a:spAutoFit/>
            </a:bodyPr>
            <a:lstStyle/>
            <a:p>
              <a:pPr algn="ctr"/>
              <a:r>
                <a:rPr lang="en-US" sz="1000" b="1" dirty="0">
                  <a:solidFill>
                    <a:schemeClr val="bg2"/>
                  </a:solidFill>
                  <a:latin typeface="+mj-lt"/>
                </a:rPr>
                <a:t>Revision</a:t>
              </a:r>
              <a:endParaRPr lang="id-ID" sz="1000" b="1" dirty="0">
                <a:solidFill>
                  <a:schemeClr val="bg2"/>
                </a:solidFill>
                <a:latin typeface="+mj-lt"/>
              </a:endParaRPr>
            </a:p>
          </p:txBody>
        </p:sp>
        <p:sp>
          <p:nvSpPr>
            <p:cNvPr id="69" name="Rectangle 68"/>
            <p:cNvSpPr/>
            <p:nvPr/>
          </p:nvSpPr>
          <p:spPr>
            <a:xfrm>
              <a:off x="7473445" y="2465973"/>
              <a:ext cx="1660529" cy="717119"/>
            </a:xfrm>
            <a:prstGeom prst="rect">
              <a:avLst/>
            </a:prstGeom>
          </p:spPr>
          <p:txBody>
            <a:bodyPr wrap="square" lIns="100584" tIns="50292" rIns="100584" bIns="50292">
              <a:spAutoFit/>
            </a:bodyPr>
            <a:lstStyle/>
            <a:p>
              <a:r>
                <a:rPr lang="ms-MY" sz="1000" dirty="0">
                  <a:ea typeface="Open Sans Light" pitchFamily="34" charset="0"/>
                  <a:cs typeface="Open Sans Light" pitchFamily="34" charset="0"/>
                </a:rPr>
                <a:t>Lorem ipsum dolor sit amet consectetur adipiscing elit. Praesent sodales</a:t>
              </a:r>
              <a:endParaRPr lang="id-ID" sz="1000" dirty="0"/>
            </a:p>
          </p:txBody>
        </p:sp>
        <p:sp>
          <p:nvSpPr>
            <p:cNvPr id="70" name="Rectangle 69"/>
            <p:cNvSpPr/>
            <p:nvPr/>
          </p:nvSpPr>
          <p:spPr>
            <a:xfrm>
              <a:off x="2709369" y="3261735"/>
              <a:ext cx="1660529" cy="717119"/>
            </a:xfrm>
            <a:prstGeom prst="rect">
              <a:avLst/>
            </a:prstGeom>
          </p:spPr>
          <p:txBody>
            <a:bodyPr wrap="square" lIns="100584" tIns="50292" rIns="100584" bIns="50292">
              <a:spAutoFit/>
            </a:bodyPr>
            <a:lstStyle/>
            <a:p>
              <a:pPr algn="r"/>
              <a:r>
                <a:rPr lang="ms-MY" sz="1000" dirty="0">
                  <a:ea typeface="Open Sans Light" pitchFamily="34" charset="0"/>
                  <a:cs typeface="Open Sans Light" pitchFamily="34" charset="0"/>
                </a:rPr>
                <a:t>Lorem ipsum dolor sit amet consectetur adipiscing elit. Praesent sodales</a:t>
              </a:r>
              <a:endParaRPr lang="id-ID" sz="1000" dirty="0"/>
            </a:p>
          </p:txBody>
        </p:sp>
        <p:sp>
          <p:nvSpPr>
            <p:cNvPr id="71" name="Rectangle 70"/>
            <p:cNvSpPr/>
            <p:nvPr/>
          </p:nvSpPr>
          <p:spPr>
            <a:xfrm>
              <a:off x="4258338" y="4803054"/>
              <a:ext cx="1660529" cy="717119"/>
            </a:xfrm>
            <a:prstGeom prst="rect">
              <a:avLst/>
            </a:prstGeom>
          </p:spPr>
          <p:txBody>
            <a:bodyPr wrap="square" lIns="100584" tIns="50292" rIns="100584" bIns="50292">
              <a:spAutoFit/>
            </a:bodyPr>
            <a:lstStyle/>
            <a:p>
              <a:r>
                <a:rPr lang="ms-MY" sz="1000" dirty="0">
                  <a:ea typeface="Open Sans Light" pitchFamily="34" charset="0"/>
                  <a:cs typeface="Open Sans Light" pitchFamily="34" charset="0"/>
                </a:rPr>
                <a:t>Lorem ipsum dolor sit amet consectetur adipiscing elit. Praesent sodales</a:t>
              </a:r>
              <a:endParaRPr lang="id-ID" sz="1000" dirty="0"/>
            </a:p>
          </p:txBody>
        </p:sp>
        <p:sp>
          <p:nvSpPr>
            <p:cNvPr id="72" name="Rectangle 71"/>
            <p:cNvSpPr/>
            <p:nvPr/>
          </p:nvSpPr>
          <p:spPr>
            <a:xfrm>
              <a:off x="6413838" y="3563014"/>
              <a:ext cx="1660529" cy="717119"/>
            </a:xfrm>
            <a:prstGeom prst="rect">
              <a:avLst/>
            </a:prstGeom>
          </p:spPr>
          <p:txBody>
            <a:bodyPr wrap="square" lIns="100584" tIns="50292" rIns="100584" bIns="50292">
              <a:spAutoFit/>
            </a:bodyPr>
            <a:lstStyle/>
            <a:p>
              <a:r>
                <a:rPr lang="ms-MY" sz="1000" dirty="0">
                  <a:ea typeface="Open Sans Light" pitchFamily="34" charset="0"/>
                  <a:cs typeface="Open Sans Light" pitchFamily="34" charset="0"/>
                </a:rPr>
                <a:t>Lorem ipsum dolor sit amet consectetur adipiscing elit. Praesent sodales</a:t>
              </a:r>
              <a:endParaRPr lang="id-ID" sz="1000" dirty="0"/>
            </a:p>
          </p:txBody>
        </p:sp>
      </p:grpSp>
      <p:pic>
        <p:nvPicPr>
          <p:cNvPr id="5" name="Picture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459801" y="4906426"/>
            <a:ext cx="288000" cy="288000"/>
          </a:xfrm>
          <a:prstGeom prst="rect">
            <a:avLst/>
          </a:prstGeom>
        </p:spPr>
      </p:pic>
      <p:pic>
        <p:nvPicPr>
          <p:cNvPr id="51" name="Picture 5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686478" y="4212762"/>
            <a:ext cx="288000" cy="288000"/>
          </a:xfrm>
          <a:prstGeom prst="rect">
            <a:avLst/>
          </a:prstGeom>
        </p:spPr>
      </p:pic>
      <p:pic>
        <p:nvPicPr>
          <p:cNvPr id="52" name="Picture 51"/>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921992" y="3494307"/>
            <a:ext cx="288000" cy="288000"/>
          </a:xfrm>
          <a:prstGeom prst="rect">
            <a:avLst/>
          </a:prstGeom>
        </p:spPr>
      </p:pic>
      <p:pic>
        <p:nvPicPr>
          <p:cNvPr id="53" name="Picture 52"/>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6179065" y="2731169"/>
            <a:ext cx="288000" cy="288000"/>
          </a:xfrm>
          <a:prstGeom prst="rect">
            <a:avLst/>
          </a:prstGeom>
        </p:spPr>
      </p:pic>
      <p:pic>
        <p:nvPicPr>
          <p:cNvPr id="54" name="Picture 5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7417087" y="2034579"/>
            <a:ext cx="288000" cy="288000"/>
          </a:xfrm>
          <a:prstGeom prst="rect">
            <a:avLst/>
          </a:prstGeom>
        </p:spPr>
      </p:pic>
    </p:spTree>
    <p:custDataLst>
      <p:tags r:id="rId1"/>
    </p:custDataLst>
    <p:extLst>
      <p:ext uri="{BB962C8B-B14F-4D97-AF65-F5344CB8AC3E}">
        <p14:creationId xmlns:p14="http://schemas.microsoft.com/office/powerpoint/2010/main" val="3751167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 Timeline</a:t>
            </a:r>
            <a:endParaRPr lang="en-US" dirty="0"/>
          </a:p>
        </p:txBody>
      </p:sp>
      <p:grpSp>
        <p:nvGrpSpPr>
          <p:cNvPr id="6" name="Group 55"/>
          <p:cNvGrpSpPr>
            <a:grpSpLocks/>
          </p:cNvGrpSpPr>
          <p:nvPr/>
        </p:nvGrpSpPr>
        <p:grpSpPr bwMode="auto">
          <a:xfrm>
            <a:off x="542744" y="3113564"/>
            <a:ext cx="8858727" cy="382428"/>
            <a:chOff x="428596" y="2455860"/>
            <a:chExt cx="8052761" cy="348310"/>
          </a:xfrm>
        </p:grpSpPr>
        <p:cxnSp>
          <p:nvCxnSpPr>
            <p:cNvPr id="7" name="Straight Connector 6"/>
            <p:cNvCxnSpPr>
              <a:stCxn id="8" idx="0"/>
            </p:cNvCxnSpPr>
            <p:nvPr/>
          </p:nvCxnSpPr>
          <p:spPr>
            <a:xfrm>
              <a:off x="728611" y="2630810"/>
              <a:ext cx="7752746" cy="14314"/>
            </a:xfrm>
            <a:prstGeom prst="line">
              <a:avLst/>
            </a:prstGeom>
            <a:ln w="12700" cap="flat">
              <a:solidFill>
                <a:schemeClr val="bg1">
                  <a:lumMod val="75000"/>
                </a:schemeClr>
              </a:solidFill>
              <a:prstDash val="sysDash"/>
              <a:round/>
            </a:ln>
          </p:spPr>
          <p:style>
            <a:lnRef idx="1">
              <a:schemeClr val="accent1"/>
            </a:lnRef>
            <a:fillRef idx="0">
              <a:schemeClr val="accent1"/>
            </a:fillRef>
            <a:effectRef idx="0">
              <a:schemeClr val="accent1"/>
            </a:effectRef>
            <a:fontRef idx="minor">
              <a:schemeClr val="tx1"/>
            </a:fontRef>
          </p:style>
        </p:cxnSp>
        <p:sp>
          <p:nvSpPr>
            <p:cNvPr id="8" name="Isosceles Triangle 7"/>
            <p:cNvSpPr/>
            <p:nvPr/>
          </p:nvSpPr>
          <p:spPr>
            <a:xfrm rot="5400000">
              <a:off x="404448" y="2480008"/>
              <a:ext cx="348310" cy="30001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nvGrpSpPr>
          <p:cNvPr id="9" name="Group 56"/>
          <p:cNvGrpSpPr>
            <a:grpSpLocks/>
          </p:cNvGrpSpPr>
          <p:nvPr/>
        </p:nvGrpSpPr>
        <p:grpSpPr bwMode="auto">
          <a:xfrm>
            <a:off x="1052894" y="2769552"/>
            <a:ext cx="556563" cy="1785433"/>
            <a:chOff x="893030" y="2143122"/>
            <a:chExt cx="505181" cy="1623899"/>
          </a:xfrm>
        </p:grpSpPr>
        <p:cxnSp>
          <p:nvCxnSpPr>
            <p:cNvPr id="10" name="Straight Connector 9"/>
            <p:cNvCxnSpPr/>
            <p:nvPr/>
          </p:nvCxnSpPr>
          <p:spPr>
            <a:xfrm rot="5400000">
              <a:off x="805697" y="3071462"/>
              <a:ext cx="714717" cy="158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071917" y="2538599"/>
              <a:ext cx="207639" cy="2080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12" name="Rectangle 11"/>
            <p:cNvSpPr/>
            <p:nvPr/>
          </p:nvSpPr>
          <p:spPr>
            <a:xfrm>
              <a:off x="893030" y="2143122"/>
              <a:ext cx="505181" cy="265935"/>
            </a:xfrm>
            <a:prstGeom prst="rect">
              <a:avLst/>
            </a:prstGeom>
          </p:spPr>
          <p:txBody>
            <a:bodyPr wrap="none">
              <a:spAutoFit/>
            </a:bodyPr>
            <a:lstStyle/>
            <a:p>
              <a:pPr algn="ctr" fontAlgn="auto">
                <a:spcBef>
                  <a:spcPts val="0"/>
                </a:spcBef>
                <a:spcAft>
                  <a:spcPts val="0"/>
                </a:spcAft>
                <a:defRPr/>
              </a:pPr>
              <a:r>
                <a:rPr lang="en-US" sz="1300" dirty="0">
                  <a:solidFill>
                    <a:schemeClr val="accent1"/>
                  </a:solidFill>
                  <a:ea typeface="Open Sans" pitchFamily="34" charset="0"/>
                  <a:cs typeface="Open Sans" pitchFamily="34" charset="0"/>
                </a:rPr>
                <a:t>2010</a:t>
              </a:r>
            </a:p>
          </p:txBody>
        </p:sp>
        <p:sp>
          <p:nvSpPr>
            <p:cNvPr id="13" name="Rectangle 12"/>
            <p:cNvSpPr/>
            <p:nvPr/>
          </p:nvSpPr>
          <p:spPr>
            <a:xfrm>
              <a:off x="942063" y="3501086"/>
              <a:ext cx="440404" cy="265935"/>
            </a:xfrm>
            <a:prstGeom prst="rect">
              <a:avLst/>
            </a:prstGeom>
          </p:spPr>
          <p:txBody>
            <a:bodyPr wrap="none">
              <a:spAutoFit/>
            </a:bodyPr>
            <a:lstStyle/>
            <a:p>
              <a:pPr algn="ctr" fontAlgn="auto">
                <a:spcBef>
                  <a:spcPts val="0"/>
                </a:spcBef>
                <a:spcAft>
                  <a:spcPts val="0"/>
                </a:spcAft>
                <a:defRPr/>
              </a:pPr>
              <a:r>
                <a:rPr lang="en-US" sz="1300" dirty="0" smtClean="0">
                  <a:ea typeface="Open Sans" pitchFamily="34" charset="0"/>
                  <a:cs typeface="Open Sans" pitchFamily="34" charset="0"/>
                </a:rPr>
                <a:t>Title</a:t>
              </a:r>
              <a:endParaRPr lang="en-US" sz="1300" dirty="0">
                <a:ea typeface="Open Sans" pitchFamily="34" charset="0"/>
                <a:cs typeface="Open Sans" pitchFamily="34" charset="0"/>
              </a:endParaRPr>
            </a:p>
          </p:txBody>
        </p:sp>
      </p:grpSp>
      <p:grpSp>
        <p:nvGrpSpPr>
          <p:cNvPr id="14" name="Group 57"/>
          <p:cNvGrpSpPr>
            <a:grpSpLocks/>
          </p:cNvGrpSpPr>
          <p:nvPr/>
        </p:nvGrpSpPr>
        <p:grpSpPr bwMode="auto">
          <a:xfrm>
            <a:off x="1978161" y="2834166"/>
            <a:ext cx="1335882" cy="2490262"/>
            <a:chOff x="1734213" y="2201628"/>
            <a:chExt cx="1214446" cy="2263442"/>
          </a:xfrm>
        </p:grpSpPr>
        <p:cxnSp>
          <p:nvCxnSpPr>
            <p:cNvPr id="15" name="Straight Connector 14"/>
            <p:cNvCxnSpPr/>
            <p:nvPr/>
          </p:nvCxnSpPr>
          <p:spPr>
            <a:xfrm rot="5400000">
              <a:off x="1949391" y="3070618"/>
              <a:ext cx="714239" cy="15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734213" y="3499955"/>
              <a:ext cx="1214446" cy="965115"/>
            </a:xfrm>
            <a:prstGeom prst="rect">
              <a:avLst/>
            </a:prstGeom>
          </p:spPr>
          <p:txBody>
            <a:bodyPr>
              <a:spAutoFit/>
            </a:bodyPr>
            <a:lstStyle/>
            <a:p>
              <a:pPr fontAlgn="auto">
                <a:spcBef>
                  <a:spcPts val="0"/>
                </a:spcBef>
                <a:spcAft>
                  <a:spcPts val="0"/>
                </a:spcAft>
                <a:defRPr/>
              </a:pPr>
              <a:r>
                <a:rPr lang="ms-MY" sz="900" dirty="0">
                  <a:ea typeface="Open Sans Light" pitchFamily="34" charset="0"/>
                  <a:cs typeface="Open Sans Light" pitchFamily="34" charset="0"/>
                </a:rPr>
                <a:t>Lorem ipsum dolor sit amet, consectetur adipiscing elit. Praesent sodales odio sit amet odio tristique quis tempus odio Lorem ipsum dolor sit amet</a:t>
              </a:r>
            </a:p>
          </p:txBody>
        </p:sp>
        <p:sp>
          <p:nvSpPr>
            <p:cNvPr id="18" name="Oval 17"/>
            <p:cNvSpPr/>
            <p:nvPr/>
          </p:nvSpPr>
          <p:spPr bwMode="auto">
            <a:xfrm>
              <a:off x="1877089" y="2201628"/>
              <a:ext cx="882656" cy="882481"/>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nvGrpSpPr>
          <p:cNvPr id="29" name="Group 59"/>
          <p:cNvGrpSpPr>
            <a:grpSpLocks/>
          </p:cNvGrpSpPr>
          <p:nvPr/>
        </p:nvGrpSpPr>
        <p:grpSpPr bwMode="auto">
          <a:xfrm>
            <a:off x="4571344" y="2834165"/>
            <a:ext cx="1335881" cy="2490261"/>
            <a:chOff x="4091667" y="2201628"/>
            <a:chExt cx="1214446" cy="2263442"/>
          </a:xfrm>
        </p:grpSpPr>
        <p:cxnSp>
          <p:nvCxnSpPr>
            <p:cNvPr id="30" name="Straight Connector 29"/>
            <p:cNvCxnSpPr/>
            <p:nvPr/>
          </p:nvCxnSpPr>
          <p:spPr>
            <a:xfrm rot="5400000">
              <a:off x="4306845" y="3070618"/>
              <a:ext cx="714239" cy="1587"/>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091667" y="3499955"/>
              <a:ext cx="1214446" cy="965115"/>
            </a:xfrm>
            <a:prstGeom prst="rect">
              <a:avLst/>
            </a:prstGeom>
          </p:spPr>
          <p:txBody>
            <a:bodyPr>
              <a:spAutoFit/>
            </a:bodyPr>
            <a:lstStyle/>
            <a:p>
              <a:pPr fontAlgn="auto">
                <a:spcBef>
                  <a:spcPts val="0"/>
                </a:spcBef>
                <a:spcAft>
                  <a:spcPts val="0"/>
                </a:spcAft>
                <a:defRPr/>
              </a:pPr>
              <a:r>
                <a:rPr lang="ms-MY" sz="900" dirty="0">
                  <a:ea typeface="Open Sans Light" pitchFamily="34" charset="0"/>
                  <a:cs typeface="Open Sans Light" pitchFamily="34" charset="0"/>
                </a:rPr>
                <a:t>Lorem ipsum dolor sit amet, consectetur adipiscing elit. Praesent sodales odio sit amet odio tristique quis tempus odio Lorem ipsum dolor sit amet</a:t>
              </a:r>
            </a:p>
          </p:txBody>
        </p:sp>
        <p:sp>
          <p:nvSpPr>
            <p:cNvPr id="33" name="Oval 32"/>
            <p:cNvSpPr/>
            <p:nvPr/>
          </p:nvSpPr>
          <p:spPr bwMode="auto">
            <a:xfrm>
              <a:off x="4215493" y="2201628"/>
              <a:ext cx="882657" cy="882482"/>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nvGrpSpPr>
          <p:cNvPr id="37" name="Group 61"/>
          <p:cNvGrpSpPr>
            <a:grpSpLocks/>
          </p:cNvGrpSpPr>
          <p:nvPr/>
        </p:nvGrpSpPr>
        <p:grpSpPr bwMode="auto">
          <a:xfrm>
            <a:off x="7164524" y="2834164"/>
            <a:ext cx="1335882" cy="2490262"/>
            <a:chOff x="6449121" y="2201628"/>
            <a:chExt cx="1214446" cy="2263443"/>
          </a:xfrm>
        </p:grpSpPr>
        <p:cxnSp>
          <p:nvCxnSpPr>
            <p:cNvPr id="38" name="Straight Connector 37"/>
            <p:cNvCxnSpPr/>
            <p:nvPr/>
          </p:nvCxnSpPr>
          <p:spPr>
            <a:xfrm rot="5400000">
              <a:off x="6698430" y="3083315"/>
              <a:ext cx="714239" cy="15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449121" y="3499956"/>
              <a:ext cx="1214446" cy="965115"/>
            </a:xfrm>
            <a:prstGeom prst="rect">
              <a:avLst/>
            </a:prstGeom>
          </p:spPr>
          <p:txBody>
            <a:bodyPr>
              <a:spAutoFit/>
            </a:bodyPr>
            <a:lstStyle/>
            <a:p>
              <a:pPr fontAlgn="auto">
                <a:spcBef>
                  <a:spcPts val="0"/>
                </a:spcBef>
                <a:spcAft>
                  <a:spcPts val="0"/>
                </a:spcAft>
                <a:defRPr/>
              </a:pPr>
              <a:r>
                <a:rPr lang="ms-MY" sz="900" dirty="0">
                  <a:ea typeface="Open Sans Light" pitchFamily="34" charset="0"/>
                  <a:cs typeface="Open Sans Light" pitchFamily="34" charset="0"/>
                </a:rPr>
                <a:t>Lorem ipsum dolor sit amet, consectetur adipiscing elit. Praesent sodales odio sit amet odio tristique quis tempus odio Lorem ipsum dolor sit amet</a:t>
              </a:r>
            </a:p>
          </p:txBody>
        </p:sp>
        <p:sp>
          <p:nvSpPr>
            <p:cNvPr id="41" name="Oval 40"/>
            <p:cNvSpPr/>
            <p:nvPr/>
          </p:nvSpPr>
          <p:spPr bwMode="auto">
            <a:xfrm>
              <a:off x="6591997" y="2201628"/>
              <a:ext cx="882656" cy="882482"/>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nvGrpSpPr>
          <p:cNvPr id="43" name="Group 58"/>
          <p:cNvGrpSpPr>
            <a:grpSpLocks/>
          </p:cNvGrpSpPr>
          <p:nvPr/>
        </p:nvGrpSpPr>
        <p:grpSpPr bwMode="auto">
          <a:xfrm>
            <a:off x="3567491" y="2769552"/>
            <a:ext cx="571522" cy="1785433"/>
            <a:chOff x="3179054" y="2143122"/>
            <a:chExt cx="519470" cy="1623899"/>
          </a:xfrm>
        </p:grpSpPr>
        <p:cxnSp>
          <p:nvCxnSpPr>
            <p:cNvPr id="44" name="Straight Connector 43"/>
            <p:cNvCxnSpPr/>
            <p:nvPr/>
          </p:nvCxnSpPr>
          <p:spPr>
            <a:xfrm rot="5400000">
              <a:off x="3092091" y="3071461"/>
              <a:ext cx="714717" cy="158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3358186" y="2538599"/>
              <a:ext cx="207924" cy="2080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46" name="Rectangle 45"/>
            <p:cNvSpPr/>
            <p:nvPr/>
          </p:nvSpPr>
          <p:spPr>
            <a:xfrm>
              <a:off x="3179054" y="2143122"/>
              <a:ext cx="505873" cy="265935"/>
            </a:xfrm>
            <a:prstGeom prst="rect">
              <a:avLst/>
            </a:prstGeom>
          </p:spPr>
          <p:txBody>
            <a:bodyPr wrap="none">
              <a:spAutoFit/>
            </a:bodyPr>
            <a:lstStyle/>
            <a:p>
              <a:pPr algn="ctr" fontAlgn="auto">
                <a:spcBef>
                  <a:spcPts val="0"/>
                </a:spcBef>
                <a:spcAft>
                  <a:spcPts val="0"/>
                </a:spcAft>
                <a:defRPr/>
              </a:pPr>
              <a:r>
                <a:rPr lang="en-US" sz="1300" dirty="0">
                  <a:solidFill>
                    <a:schemeClr val="accent1"/>
                  </a:solidFill>
                  <a:ea typeface="Open Sans" pitchFamily="34" charset="0"/>
                  <a:cs typeface="Open Sans" pitchFamily="34" charset="0"/>
                </a:rPr>
                <a:t>2012</a:t>
              </a:r>
            </a:p>
          </p:txBody>
        </p:sp>
        <p:sp>
          <p:nvSpPr>
            <p:cNvPr id="47" name="Rectangle 46"/>
            <p:cNvSpPr/>
            <p:nvPr/>
          </p:nvSpPr>
          <p:spPr>
            <a:xfrm>
              <a:off x="3257517" y="3501086"/>
              <a:ext cx="441007" cy="265935"/>
            </a:xfrm>
            <a:prstGeom prst="rect">
              <a:avLst/>
            </a:prstGeom>
          </p:spPr>
          <p:txBody>
            <a:bodyPr wrap="none">
              <a:spAutoFit/>
            </a:bodyPr>
            <a:lstStyle/>
            <a:p>
              <a:pPr algn="ctr" fontAlgn="auto">
                <a:spcBef>
                  <a:spcPts val="0"/>
                </a:spcBef>
                <a:spcAft>
                  <a:spcPts val="0"/>
                </a:spcAft>
                <a:defRPr/>
              </a:pPr>
              <a:r>
                <a:rPr lang="en-US" sz="1300" dirty="0" smtClean="0">
                  <a:ea typeface="Open Sans" pitchFamily="34" charset="0"/>
                  <a:cs typeface="Open Sans" pitchFamily="34" charset="0"/>
                </a:rPr>
                <a:t>Title</a:t>
              </a:r>
              <a:endParaRPr lang="en-US" sz="1300" dirty="0">
                <a:ea typeface="Open Sans" pitchFamily="34" charset="0"/>
                <a:cs typeface="Open Sans" pitchFamily="34" charset="0"/>
              </a:endParaRPr>
            </a:p>
          </p:txBody>
        </p:sp>
      </p:grpSp>
      <p:grpSp>
        <p:nvGrpSpPr>
          <p:cNvPr id="48" name="Group 60"/>
          <p:cNvGrpSpPr>
            <a:grpSpLocks/>
          </p:cNvGrpSpPr>
          <p:nvPr/>
        </p:nvGrpSpPr>
        <p:grpSpPr bwMode="auto">
          <a:xfrm>
            <a:off x="6160671" y="2769552"/>
            <a:ext cx="556562" cy="1785433"/>
            <a:chOff x="5536330" y="2143122"/>
            <a:chExt cx="505348" cy="1623899"/>
          </a:xfrm>
        </p:grpSpPr>
        <p:cxnSp>
          <p:nvCxnSpPr>
            <p:cNvPr id="49" name="Straight Connector 48"/>
            <p:cNvCxnSpPr/>
            <p:nvPr/>
          </p:nvCxnSpPr>
          <p:spPr>
            <a:xfrm rot="5400000">
              <a:off x="5449087" y="3071462"/>
              <a:ext cx="714717" cy="1585"/>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5694663" y="2538599"/>
              <a:ext cx="209294" cy="2080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51" name="Rectangle 50"/>
            <p:cNvSpPr/>
            <p:nvPr/>
          </p:nvSpPr>
          <p:spPr>
            <a:xfrm>
              <a:off x="5536330" y="2143122"/>
              <a:ext cx="505348" cy="265935"/>
            </a:xfrm>
            <a:prstGeom prst="rect">
              <a:avLst/>
            </a:prstGeom>
          </p:spPr>
          <p:txBody>
            <a:bodyPr wrap="none">
              <a:spAutoFit/>
            </a:bodyPr>
            <a:lstStyle/>
            <a:p>
              <a:pPr algn="ctr" fontAlgn="auto">
                <a:spcBef>
                  <a:spcPts val="0"/>
                </a:spcBef>
                <a:spcAft>
                  <a:spcPts val="0"/>
                </a:spcAft>
                <a:defRPr/>
              </a:pPr>
              <a:r>
                <a:rPr lang="en-US" sz="1300" dirty="0">
                  <a:solidFill>
                    <a:schemeClr val="accent1"/>
                  </a:solidFill>
                  <a:ea typeface="Open Sans" pitchFamily="34" charset="0"/>
                  <a:cs typeface="Open Sans" pitchFamily="34" charset="0"/>
                </a:rPr>
                <a:t>2014</a:t>
              </a:r>
            </a:p>
          </p:txBody>
        </p:sp>
        <p:sp>
          <p:nvSpPr>
            <p:cNvPr id="52" name="Rectangle 51"/>
            <p:cNvSpPr/>
            <p:nvPr/>
          </p:nvSpPr>
          <p:spPr>
            <a:xfrm>
              <a:off x="5579830" y="3501086"/>
              <a:ext cx="440550" cy="265935"/>
            </a:xfrm>
            <a:prstGeom prst="rect">
              <a:avLst/>
            </a:prstGeom>
          </p:spPr>
          <p:txBody>
            <a:bodyPr wrap="none">
              <a:spAutoFit/>
            </a:bodyPr>
            <a:lstStyle/>
            <a:p>
              <a:pPr algn="ctr" fontAlgn="auto">
                <a:spcBef>
                  <a:spcPts val="0"/>
                </a:spcBef>
                <a:spcAft>
                  <a:spcPts val="0"/>
                </a:spcAft>
                <a:defRPr/>
              </a:pPr>
              <a:r>
                <a:rPr lang="en-US" sz="1300" dirty="0" smtClean="0">
                  <a:ea typeface="Open Sans" pitchFamily="34" charset="0"/>
                  <a:cs typeface="Open Sans" pitchFamily="34" charset="0"/>
                </a:rPr>
                <a:t>Title</a:t>
              </a:r>
              <a:endParaRPr lang="en-US" sz="1300" dirty="0">
                <a:ea typeface="Open Sans" pitchFamily="34" charset="0"/>
                <a:cs typeface="Open Sans" pitchFamily="34" charset="0"/>
              </a:endParaRPr>
            </a:p>
          </p:txBody>
        </p:sp>
      </p:grpSp>
      <p:grpSp>
        <p:nvGrpSpPr>
          <p:cNvPr id="53" name="Group 62"/>
          <p:cNvGrpSpPr>
            <a:grpSpLocks/>
          </p:cNvGrpSpPr>
          <p:nvPr/>
        </p:nvGrpSpPr>
        <p:grpSpPr bwMode="auto">
          <a:xfrm>
            <a:off x="8753851" y="2769552"/>
            <a:ext cx="556563" cy="1785433"/>
            <a:chOff x="7893954" y="2143122"/>
            <a:chExt cx="505181" cy="1623899"/>
          </a:xfrm>
        </p:grpSpPr>
        <p:cxnSp>
          <p:nvCxnSpPr>
            <p:cNvPr id="54" name="Straight Connector 53"/>
            <p:cNvCxnSpPr/>
            <p:nvPr/>
          </p:nvCxnSpPr>
          <p:spPr>
            <a:xfrm rot="5400000">
              <a:off x="7806621" y="3071462"/>
              <a:ext cx="714717" cy="158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8072841" y="2538599"/>
              <a:ext cx="207639" cy="20806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56" name="Rectangle 55"/>
            <p:cNvSpPr/>
            <p:nvPr/>
          </p:nvSpPr>
          <p:spPr>
            <a:xfrm>
              <a:off x="7893954" y="2143122"/>
              <a:ext cx="505181" cy="265935"/>
            </a:xfrm>
            <a:prstGeom prst="rect">
              <a:avLst/>
            </a:prstGeom>
          </p:spPr>
          <p:txBody>
            <a:bodyPr wrap="none">
              <a:spAutoFit/>
            </a:bodyPr>
            <a:lstStyle/>
            <a:p>
              <a:pPr algn="ctr" fontAlgn="auto">
                <a:spcBef>
                  <a:spcPts val="0"/>
                </a:spcBef>
                <a:spcAft>
                  <a:spcPts val="0"/>
                </a:spcAft>
                <a:defRPr/>
              </a:pPr>
              <a:r>
                <a:rPr lang="en-US" sz="1300" dirty="0">
                  <a:solidFill>
                    <a:schemeClr val="accent1"/>
                  </a:solidFill>
                  <a:ea typeface="Open Sans" pitchFamily="34" charset="0"/>
                  <a:cs typeface="Open Sans" pitchFamily="34" charset="0"/>
                </a:rPr>
                <a:t>2016</a:t>
              </a:r>
            </a:p>
          </p:txBody>
        </p:sp>
        <p:sp>
          <p:nvSpPr>
            <p:cNvPr id="57" name="Rectangle 56"/>
            <p:cNvSpPr/>
            <p:nvPr/>
          </p:nvSpPr>
          <p:spPr>
            <a:xfrm>
              <a:off x="7973008" y="3501086"/>
              <a:ext cx="412059" cy="265935"/>
            </a:xfrm>
            <a:prstGeom prst="rect">
              <a:avLst/>
            </a:prstGeom>
          </p:spPr>
          <p:txBody>
            <a:bodyPr wrap="none">
              <a:spAutoFit/>
            </a:bodyPr>
            <a:lstStyle/>
            <a:p>
              <a:pPr algn="ctr" fontAlgn="auto">
                <a:spcBef>
                  <a:spcPts val="0"/>
                </a:spcBef>
                <a:spcAft>
                  <a:spcPts val="0"/>
                </a:spcAft>
                <a:defRPr/>
              </a:pPr>
              <a:r>
                <a:rPr lang="en-US" sz="1300" dirty="0">
                  <a:ea typeface="Open Sans" pitchFamily="34" charset="0"/>
                  <a:cs typeface="Open Sans" pitchFamily="34" charset="0"/>
                </a:rPr>
                <a:t>End</a:t>
              </a:r>
            </a:p>
          </p:txBody>
        </p:sp>
      </p:grpSp>
      <p:pic>
        <p:nvPicPr>
          <p:cNvPr id="58" name="Picture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2331" y="3103622"/>
            <a:ext cx="396000" cy="396000"/>
          </a:xfrm>
          <a:prstGeom prst="rect">
            <a:avLst/>
          </a:prstGeom>
        </p:spPr>
      </p:pic>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6700" y="3096636"/>
            <a:ext cx="432000" cy="432000"/>
          </a:xfrm>
          <a:prstGeom prst="rect">
            <a:avLst/>
          </a:prstGeom>
        </p:spPr>
      </p:pic>
      <p:pic>
        <p:nvPicPr>
          <p:cNvPr id="60" name="Picture 5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22781" y="3107651"/>
            <a:ext cx="396000" cy="396000"/>
          </a:xfrm>
          <a:prstGeom prst="rect">
            <a:avLst/>
          </a:prstGeom>
        </p:spPr>
      </p:pic>
    </p:spTree>
    <p:custDataLst>
      <p:tags r:id="rId1"/>
    </p:custDataLst>
    <p:extLst>
      <p:ext uri="{BB962C8B-B14F-4D97-AF65-F5344CB8AC3E}">
        <p14:creationId xmlns:p14="http://schemas.microsoft.com/office/powerpoint/2010/main" val="116914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slides</a:t>
            </a:r>
            <a:endParaRPr lang="en-US" dirty="0"/>
          </a:p>
        </p:txBody>
      </p:sp>
      <p:sp>
        <p:nvSpPr>
          <p:cNvPr id="3" name="Slide Number Placeholder 2"/>
          <p:cNvSpPr>
            <a:spLocks noGrp="1"/>
          </p:cNvSpPr>
          <p:nvPr>
            <p:ph type="sldNum" sz="quarter" idx="4294967295"/>
          </p:nvPr>
        </p:nvSpPr>
        <p:spPr>
          <a:xfrm>
            <a:off x="9085263" y="438150"/>
            <a:ext cx="973137" cy="401638"/>
          </a:xfrm>
          <a:prstGeom prst="rect">
            <a:avLst/>
          </a:prstGeom>
        </p:spPr>
        <p:txBody>
          <a:bodyPr/>
          <a:lstStyle/>
          <a:p>
            <a:fld id="{EA01570A-8480-497D-96D4-D725A6D7C6AA}" type="slidenum">
              <a:rPr lang="en-US" smtClean="0"/>
              <a:t>49</a:t>
            </a:fld>
            <a:endParaRPr lang="en-US"/>
          </a:p>
        </p:txBody>
      </p:sp>
      <p:sp>
        <p:nvSpPr>
          <p:cNvPr id="11" name="Title 1"/>
          <p:cNvSpPr txBox="1"/>
          <p:nvPr/>
        </p:nvSpPr>
        <p:spPr>
          <a:xfrm>
            <a:off x="6932792" y="2540873"/>
            <a:ext cx="2166243" cy="347788"/>
          </a:xfrm>
          <a:prstGeom prst="rect">
            <a:avLst/>
          </a:prstGeom>
          <a:noFill/>
        </p:spPr>
        <p:txBody>
          <a:bodyPr wrap="square" lIns="100584" tIns="50292" rIns="100584" bIns="50292" rtlCol="0">
            <a:spAutoFit/>
          </a:bodyPr>
          <a:lstStyle/>
          <a:p>
            <a:r>
              <a:rPr lang="en-US" sz="1600" b="1" dirty="0" smtClean="0">
                <a:latin typeface="+mj-lt"/>
              </a:rPr>
              <a:t>Title</a:t>
            </a:r>
            <a:endParaRPr lang="id-ID" sz="1600" b="1" dirty="0">
              <a:latin typeface="+mj-lt"/>
            </a:endParaRPr>
          </a:p>
        </p:txBody>
      </p:sp>
      <p:sp>
        <p:nvSpPr>
          <p:cNvPr id="12" name="Details 1"/>
          <p:cNvSpPr txBox="1"/>
          <p:nvPr/>
        </p:nvSpPr>
        <p:spPr>
          <a:xfrm>
            <a:off x="6932792" y="2818800"/>
            <a:ext cx="2365570" cy="717119"/>
          </a:xfrm>
          <a:prstGeom prst="rect">
            <a:avLst/>
          </a:prstGeom>
          <a:noFill/>
        </p:spPr>
        <p:txBody>
          <a:bodyPr wrap="square" lIns="100584" tIns="50292" rIns="100584" bIns="50292" rtlCol="0">
            <a:spAutoFit/>
          </a:bodyPr>
          <a:lstStyle/>
          <a:p>
            <a:r>
              <a:rPr lang="ms-MY" sz="1000" dirty="0">
                <a:ea typeface="Open Sans Light" pitchFamily="34" charset="0"/>
                <a:cs typeface="Open Sans Light" pitchFamily="34" charset="0"/>
              </a:rPr>
              <a:t>Lorem ipsum dolor sit amet consectetur adipiscing elit. Praesent sodales. Lorem ipsum dolor sit amet consectetur adipiscing elit. Praesent sodales</a:t>
            </a:r>
            <a:endParaRPr lang="id-ID" sz="1000" dirty="0"/>
          </a:p>
        </p:txBody>
      </p:sp>
      <p:sp>
        <p:nvSpPr>
          <p:cNvPr id="13" name="Title 1"/>
          <p:cNvSpPr txBox="1"/>
          <p:nvPr/>
        </p:nvSpPr>
        <p:spPr>
          <a:xfrm>
            <a:off x="790041" y="2540873"/>
            <a:ext cx="2166243" cy="347788"/>
          </a:xfrm>
          <a:prstGeom prst="rect">
            <a:avLst/>
          </a:prstGeom>
          <a:noFill/>
        </p:spPr>
        <p:txBody>
          <a:bodyPr wrap="square" lIns="100584" tIns="50292" rIns="100584" bIns="50292" rtlCol="0">
            <a:spAutoFit/>
          </a:bodyPr>
          <a:lstStyle/>
          <a:p>
            <a:pPr algn="r"/>
            <a:r>
              <a:rPr lang="en-US" sz="1600" b="1" dirty="0" smtClean="0">
                <a:latin typeface="+mj-lt"/>
              </a:rPr>
              <a:t>Title</a:t>
            </a:r>
            <a:endParaRPr lang="id-ID" sz="1600" b="1" dirty="0">
              <a:latin typeface="+mj-lt"/>
            </a:endParaRPr>
          </a:p>
        </p:txBody>
      </p:sp>
      <p:sp>
        <p:nvSpPr>
          <p:cNvPr id="14" name="Details 1"/>
          <p:cNvSpPr txBox="1"/>
          <p:nvPr/>
        </p:nvSpPr>
        <p:spPr>
          <a:xfrm>
            <a:off x="590714" y="2819110"/>
            <a:ext cx="2365570" cy="947952"/>
          </a:xfrm>
          <a:prstGeom prst="rect">
            <a:avLst/>
          </a:prstGeom>
          <a:noFill/>
        </p:spPr>
        <p:txBody>
          <a:bodyPr wrap="square" lIns="100584" tIns="50292" rIns="100584" bIns="50292" rtlCol="0">
            <a:spAutoFit/>
          </a:bodyPr>
          <a:lstStyle/>
          <a:p>
            <a:pPr algn="r"/>
            <a:r>
              <a:rPr lang="ms-MY" sz="1000" dirty="0">
                <a:ea typeface="Open Sans Light" pitchFamily="34" charset="0"/>
                <a:cs typeface="Open Sans Light" pitchFamily="34" charset="0"/>
              </a:rPr>
              <a:t>Lorem ipsum dolor sit amet consectetur adipiscing elit. Praesent </a:t>
            </a:r>
            <a:r>
              <a:rPr lang="ms-MY" sz="1000" dirty="0" smtClean="0">
                <a:ea typeface="Open Sans Light" pitchFamily="34" charset="0"/>
                <a:cs typeface="Open Sans Light" pitchFamily="34" charset="0"/>
              </a:rPr>
              <a:t>sodales. </a:t>
            </a:r>
            <a:r>
              <a:rPr lang="ms-MY" sz="1000" dirty="0">
                <a:ea typeface="Open Sans Light" pitchFamily="34" charset="0"/>
                <a:cs typeface="Open Sans Light" pitchFamily="34" charset="0"/>
              </a:rPr>
              <a:t>Lorem ipsum dolor sit amet consectetur adipiscing elit. Praesent sodales</a:t>
            </a:r>
            <a:endParaRPr lang="id-ID" sz="1000" dirty="0"/>
          </a:p>
          <a:p>
            <a:pPr algn="r"/>
            <a:endParaRPr lang="id-ID" sz="1000" dirty="0"/>
          </a:p>
        </p:txBody>
      </p:sp>
      <p:sp>
        <p:nvSpPr>
          <p:cNvPr id="7" name="Freeform 5"/>
          <p:cNvSpPr>
            <a:spLocks/>
          </p:cNvSpPr>
          <p:nvPr/>
        </p:nvSpPr>
        <p:spPr bwMode="auto">
          <a:xfrm>
            <a:off x="3475206" y="2449308"/>
            <a:ext cx="1951705" cy="1532321"/>
          </a:xfrm>
          <a:custGeom>
            <a:avLst/>
            <a:gdLst>
              <a:gd name="T0" fmla="*/ 962 w 1101"/>
              <a:gd name="T1" fmla="*/ 330 h 865"/>
              <a:gd name="T2" fmla="*/ 865 w 1101"/>
              <a:gd name="T3" fmla="*/ 369 h 865"/>
              <a:gd name="T4" fmla="*/ 865 w 1101"/>
              <a:gd name="T5" fmla="*/ 0 h 865"/>
              <a:gd name="T6" fmla="*/ 0 w 1101"/>
              <a:gd name="T7" fmla="*/ 865 h 865"/>
              <a:gd name="T8" fmla="*/ 342 w 1101"/>
              <a:gd name="T9" fmla="*/ 865 h 865"/>
              <a:gd name="T10" fmla="*/ 327 w 1101"/>
              <a:gd name="T11" fmla="*/ 799 h 865"/>
              <a:gd name="T12" fmla="*/ 484 w 1101"/>
              <a:gd name="T13" fmla="*/ 642 h 865"/>
              <a:gd name="T14" fmla="*/ 642 w 1101"/>
              <a:gd name="T15" fmla="*/ 799 h 865"/>
              <a:gd name="T16" fmla="*/ 627 w 1101"/>
              <a:gd name="T17" fmla="*/ 865 h 865"/>
              <a:gd name="T18" fmla="*/ 865 w 1101"/>
              <a:gd name="T19" fmla="*/ 865 h 865"/>
              <a:gd name="T20" fmla="*/ 865 w 1101"/>
              <a:gd name="T21" fmla="*/ 570 h 865"/>
              <a:gd name="T22" fmla="*/ 962 w 1101"/>
              <a:gd name="T23" fmla="*/ 609 h 865"/>
              <a:gd name="T24" fmla="*/ 1101 w 1101"/>
              <a:gd name="T25" fmla="*/ 470 h 865"/>
              <a:gd name="T26" fmla="*/ 962 w 1101"/>
              <a:gd name="T27" fmla="*/ 33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1" h="865">
                <a:moveTo>
                  <a:pt x="962" y="330"/>
                </a:moveTo>
                <a:cubicBezTo>
                  <a:pt x="924" y="330"/>
                  <a:pt x="890" y="345"/>
                  <a:pt x="865" y="369"/>
                </a:cubicBezTo>
                <a:cubicBezTo>
                  <a:pt x="865" y="0"/>
                  <a:pt x="865" y="0"/>
                  <a:pt x="865" y="0"/>
                </a:cubicBezTo>
                <a:cubicBezTo>
                  <a:pt x="390" y="6"/>
                  <a:pt x="6" y="390"/>
                  <a:pt x="0" y="865"/>
                </a:cubicBezTo>
                <a:cubicBezTo>
                  <a:pt x="342" y="865"/>
                  <a:pt x="342" y="865"/>
                  <a:pt x="342" y="865"/>
                </a:cubicBezTo>
                <a:cubicBezTo>
                  <a:pt x="332" y="845"/>
                  <a:pt x="327" y="823"/>
                  <a:pt x="327" y="799"/>
                </a:cubicBezTo>
                <a:cubicBezTo>
                  <a:pt x="327" y="712"/>
                  <a:pt x="398" y="642"/>
                  <a:pt x="484" y="642"/>
                </a:cubicBezTo>
                <a:cubicBezTo>
                  <a:pt x="571" y="642"/>
                  <a:pt x="642" y="712"/>
                  <a:pt x="642" y="799"/>
                </a:cubicBezTo>
                <a:cubicBezTo>
                  <a:pt x="642" y="823"/>
                  <a:pt x="636" y="845"/>
                  <a:pt x="627" y="865"/>
                </a:cubicBezTo>
                <a:cubicBezTo>
                  <a:pt x="865" y="865"/>
                  <a:pt x="865" y="865"/>
                  <a:pt x="865" y="865"/>
                </a:cubicBezTo>
                <a:cubicBezTo>
                  <a:pt x="865" y="570"/>
                  <a:pt x="865" y="570"/>
                  <a:pt x="865" y="570"/>
                </a:cubicBezTo>
                <a:cubicBezTo>
                  <a:pt x="890" y="594"/>
                  <a:pt x="924" y="609"/>
                  <a:pt x="962" y="609"/>
                </a:cubicBezTo>
                <a:cubicBezTo>
                  <a:pt x="1039" y="609"/>
                  <a:pt x="1101" y="547"/>
                  <a:pt x="1101" y="470"/>
                </a:cubicBezTo>
                <a:cubicBezTo>
                  <a:pt x="1101" y="392"/>
                  <a:pt x="1039" y="330"/>
                  <a:pt x="962" y="330"/>
                </a:cubicBezTo>
                <a:close/>
              </a:path>
            </a:pathLst>
          </a:custGeom>
          <a:solidFill>
            <a:schemeClr val="accent1"/>
          </a:solidFill>
          <a:ln>
            <a:noFill/>
          </a:ln>
        </p:spPr>
        <p:txBody>
          <a:bodyPr vert="horz" wrap="square" lIns="75438" tIns="37719" rIns="75438" bIns="37719" numCol="1" anchor="t" anchorCtr="0" compatLnSpc="1">
            <a:prstTxWarp prst="textNoShape">
              <a:avLst/>
            </a:prstTxWarp>
          </a:bodyPr>
          <a:lstStyle/>
          <a:p>
            <a:endParaRPr lang="en-US" sz="1500"/>
          </a:p>
        </p:txBody>
      </p:sp>
      <p:sp>
        <p:nvSpPr>
          <p:cNvPr id="8" name="Freeform 6"/>
          <p:cNvSpPr>
            <a:spLocks/>
          </p:cNvSpPr>
          <p:nvPr/>
        </p:nvSpPr>
        <p:spPr bwMode="auto">
          <a:xfrm>
            <a:off x="5040037" y="2449309"/>
            <a:ext cx="1543158" cy="1950620"/>
          </a:xfrm>
          <a:custGeom>
            <a:avLst/>
            <a:gdLst>
              <a:gd name="T0" fmla="*/ 870 w 870"/>
              <a:gd name="T1" fmla="*/ 865 h 1101"/>
              <a:gd name="T2" fmla="*/ 0 w 870"/>
              <a:gd name="T3" fmla="*/ 0 h 1101"/>
              <a:gd name="T4" fmla="*/ 0 w 870"/>
              <a:gd name="T5" fmla="*/ 333 h 1101"/>
              <a:gd name="T6" fmla="*/ 79 w 870"/>
              <a:gd name="T7" fmla="*/ 312 h 1101"/>
              <a:gd name="T8" fmla="*/ 236 w 870"/>
              <a:gd name="T9" fmla="*/ 470 h 1101"/>
              <a:gd name="T10" fmla="*/ 79 w 870"/>
              <a:gd name="T11" fmla="*/ 627 h 1101"/>
              <a:gd name="T12" fmla="*/ 0 w 870"/>
              <a:gd name="T13" fmla="*/ 606 h 1101"/>
              <a:gd name="T14" fmla="*/ 0 w 870"/>
              <a:gd name="T15" fmla="*/ 865 h 1101"/>
              <a:gd name="T16" fmla="*/ 299 w 870"/>
              <a:gd name="T17" fmla="*/ 865 h 1101"/>
              <a:gd name="T18" fmla="*/ 260 w 870"/>
              <a:gd name="T19" fmla="*/ 962 h 1101"/>
              <a:gd name="T20" fmla="*/ 400 w 870"/>
              <a:gd name="T21" fmla="*/ 1101 h 1101"/>
              <a:gd name="T22" fmla="*/ 540 w 870"/>
              <a:gd name="T23" fmla="*/ 962 h 1101"/>
              <a:gd name="T24" fmla="*/ 501 w 870"/>
              <a:gd name="T25" fmla="*/ 865 h 1101"/>
              <a:gd name="T26" fmla="*/ 870 w 870"/>
              <a:gd name="T27" fmla="*/ 8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0" h="1101">
                <a:moveTo>
                  <a:pt x="870" y="865"/>
                </a:moveTo>
                <a:cubicBezTo>
                  <a:pt x="864" y="388"/>
                  <a:pt x="478" y="3"/>
                  <a:pt x="0" y="0"/>
                </a:cubicBezTo>
                <a:cubicBezTo>
                  <a:pt x="0" y="333"/>
                  <a:pt x="0" y="333"/>
                  <a:pt x="0" y="333"/>
                </a:cubicBezTo>
                <a:cubicBezTo>
                  <a:pt x="23" y="320"/>
                  <a:pt x="50" y="312"/>
                  <a:pt x="79" y="312"/>
                </a:cubicBezTo>
                <a:cubicBezTo>
                  <a:pt x="165" y="312"/>
                  <a:pt x="236" y="383"/>
                  <a:pt x="236" y="470"/>
                </a:cubicBezTo>
                <a:cubicBezTo>
                  <a:pt x="236" y="556"/>
                  <a:pt x="165" y="627"/>
                  <a:pt x="79" y="627"/>
                </a:cubicBezTo>
                <a:cubicBezTo>
                  <a:pt x="50" y="627"/>
                  <a:pt x="23" y="619"/>
                  <a:pt x="0" y="606"/>
                </a:cubicBezTo>
                <a:cubicBezTo>
                  <a:pt x="0" y="865"/>
                  <a:pt x="0" y="865"/>
                  <a:pt x="0" y="865"/>
                </a:cubicBezTo>
                <a:cubicBezTo>
                  <a:pt x="299" y="865"/>
                  <a:pt x="299" y="865"/>
                  <a:pt x="299" y="865"/>
                </a:cubicBezTo>
                <a:cubicBezTo>
                  <a:pt x="275" y="890"/>
                  <a:pt x="260" y="924"/>
                  <a:pt x="260" y="962"/>
                </a:cubicBezTo>
                <a:cubicBezTo>
                  <a:pt x="260" y="1039"/>
                  <a:pt x="323" y="1101"/>
                  <a:pt x="400" y="1101"/>
                </a:cubicBezTo>
                <a:cubicBezTo>
                  <a:pt x="477" y="1101"/>
                  <a:pt x="540" y="1039"/>
                  <a:pt x="540" y="962"/>
                </a:cubicBezTo>
                <a:cubicBezTo>
                  <a:pt x="540" y="924"/>
                  <a:pt x="525" y="890"/>
                  <a:pt x="501" y="865"/>
                </a:cubicBezTo>
                <a:lnTo>
                  <a:pt x="870" y="865"/>
                </a:lnTo>
                <a:close/>
              </a:path>
            </a:pathLst>
          </a:custGeom>
          <a:solidFill>
            <a:srgbClr val="7B6B59"/>
          </a:solidFill>
          <a:ln>
            <a:noFill/>
          </a:ln>
        </p:spPr>
        <p:txBody>
          <a:bodyPr vert="horz" wrap="square" lIns="75438" tIns="37719" rIns="75438" bIns="37719" numCol="1" anchor="t" anchorCtr="0" compatLnSpc="1">
            <a:prstTxWarp prst="textNoShape">
              <a:avLst/>
            </a:prstTxWarp>
          </a:bodyPr>
          <a:lstStyle/>
          <a:p>
            <a:endParaRPr lang="en-US" sz="1500"/>
          </a:p>
        </p:txBody>
      </p:sp>
      <p:sp>
        <p:nvSpPr>
          <p:cNvPr id="9" name="Freeform 7"/>
          <p:cNvSpPr>
            <a:spLocks/>
          </p:cNvSpPr>
          <p:nvPr/>
        </p:nvSpPr>
        <p:spPr bwMode="auto">
          <a:xfrm>
            <a:off x="3475206" y="3616431"/>
            <a:ext cx="1533404" cy="1938699"/>
          </a:xfrm>
          <a:custGeom>
            <a:avLst/>
            <a:gdLst>
              <a:gd name="T0" fmla="*/ 788 w 865"/>
              <a:gd name="T1" fmla="*/ 479 h 1094"/>
              <a:gd name="T2" fmla="*/ 865 w 865"/>
              <a:gd name="T3" fmla="*/ 500 h 1094"/>
              <a:gd name="T4" fmla="*/ 865 w 865"/>
              <a:gd name="T5" fmla="*/ 224 h 1094"/>
              <a:gd name="T6" fmla="*/ 596 w 865"/>
              <a:gd name="T7" fmla="*/ 224 h 1094"/>
              <a:gd name="T8" fmla="*/ 624 w 865"/>
              <a:gd name="T9" fmla="*/ 140 h 1094"/>
              <a:gd name="T10" fmla="*/ 484 w 865"/>
              <a:gd name="T11" fmla="*/ 0 h 1094"/>
              <a:gd name="T12" fmla="*/ 345 w 865"/>
              <a:gd name="T13" fmla="*/ 140 h 1094"/>
              <a:gd name="T14" fmla="*/ 373 w 865"/>
              <a:gd name="T15" fmla="*/ 224 h 1094"/>
              <a:gd name="T16" fmla="*/ 0 w 865"/>
              <a:gd name="T17" fmla="*/ 224 h 1094"/>
              <a:gd name="T18" fmla="*/ 865 w 865"/>
              <a:gd name="T19" fmla="*/ 1094 h 1094"/>
              <a:gd name="T20" fmla="*/ 865 w 865"/>
              <a:gd name="T21" fmla="*/ 773 h 1094"/>
              <a:gd name="T22" fmla="*/ 788 w 865"/>
              <a:gd name="T23" fmla="*/ 794 h 1094"/>
              <a:gd name="T24" fmla="*/ 631 w 865"/>
              <a:gd name="T25" fmla="*/ 637 h 1094"/>
              <a:gd name="T26" fmla="*/ 788 w 865"/>
              <a:gd name="T27" fmla="*/ 479 h 1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5" h="1094">
                <a:moveTo>
                  <a:pt x="788" y="479"/>
                </a:moveTo>
                <a:cubicBezTo>
                  <a:pt x="816" y="479"/>
                  <a:pt x="842" y="487"/>
                  <a:pt x="865" y="500"/>
                </a:cubicBezTo>
                <a:cubicBezTo>
                  <a:pt x="865" y="224"/>
                  <a:pt x="865" y="224"/>
                  <a:pt x="865" y="224"/>
                </a:cubicBezTo>
                <a:cubicBezTo>
                  <a:pt x="596" y="224"/>
                  <a:pt x="596" y="224"/>
                  <a:pt x="596" y="224"/>
                </a:cubicBezTo>
                <a:cubicBezTo>
                  <a:pt x="614" y="201"/>
                  <a:pt x="624" y="172"/>
                  <a:pt x="624" y="140"/>
                </a:cubicBezTo>
                <a:cubicBezTo>
                  <a:pt x="624" y="63"/>
                  <a:pt x="562" y="0"/>
                  <a:pt x="484" y="0"/>
                </a:cubicBezTo>
                <a:cubicBezTo>
                  <a:pt x="407" y="0"/>
                  <a:pt x="345" y="63"/>
                  <a:pt x="345" y="140"/>
                </a:cubicBezTo>
                <a:cubicBezTo>
                  <a:pt x="345" y="172"/>
                  <a:pt x="355" y="201"/>
                  <a:pt x="373" y="224"/>
                </a:cubicBezTo>
                <a:cubicBezTo>
                  <a:pt x="0" y="224"/>
                  <a:pt x="0" y="224"/>
                  <a:pt x="0" y="224"/>
                </a:cubicBezTo>
                <a:cubicBezTo>
                  <a:pt x="3" y="702"/>
                  <a:pt x="388" y="1088"/>
                  <a:pt x="865" y="1094"/>
                </a:cubicBezTo>
                <a:cubicBezTo>
                  <a:pt x="865" y="773"/>
                  <a:pt x="865" y="773"/>
                  <a:pt x="865" y="773"/>
                </a:cubicBezTo>
                <a:cubicBezTo>
                  <a:pt x="842" y="786"/>
                  <a:pt x="816" y="794"/>
                  <a:pt x="788" y="794"/>
                </a:cubicBezTo>
                <a:cubicBezTo>
                  <a:pt x="701" y="794"/>
                  <a:pt x="631" y="723"/>
                  <a:pt x="631" y="637"/>
                </a:cubicBezTo>
                <a:cubicBezTo>
                  <a:pt x="631" y="550"/>
                  <a:pt x="701" y="479"/>
                  <a:pt x="788" y="479"/>
                </a:cubicBezTo>
                <a:close/>
              </a:path>
            </a:pathLst>
          </a:custGeom>
          <a:solidFill>
            <a:schemeClr val="accent1">
              <a:lumMod val="20000"/>
              <a:lumOff val="80000"/>
            </a:schemeClr>
          </a:solidFill>
          <a:ln>
            <a:noFill/>
          </a:ln>
        </p:spPr>
        <p:txBody>
          <a:bodyPr vert="horz" wrap="square" lIns="75438" tIns="37719" rIns="75438" bIns="37719" numCol="1" anchor="t" anchorCtr="0" compatLnSpc="1">
            <a:prstTxWarp prst="textNoShape">
              <a:avLst/>
            </a:prstTxWarp>
          </a:bodyPr>
          <a:lstStyle/>
          <a:p>
            <a:endParaRPr lang="en-US" sz="1500"/>
          </a:p>
        </p:txBody>
      </p:sp>
      <p:sp>
        <p:nvSpPr>
          <p:cNvPr id="10" name="Freeform 8"/>
          <p:cNvSpPr>
            <a:spLocks/>
          </p:cNvSpPr>
          <p:nvPr/>
        </p:nvSpPr>
        <p:spPr bwMode="auto">
          <a:xfrm>
            <a:off x="4623905" y="4014140"/>
            <a:ext cx="1959289" cy="1540990"/>
          </a:xfrm>
          <a:custGeom>
            <a:avLst/>
            <a:gdLst>
              <a:gd name="T0" fmla="*/ 771 w 1105"/>
              <a:gd name="T1" fmla="*/ 0 h 870"/>
              <a:gd name="T2" fmla="*/ 792 w 1105"/>
              <a:gd name="T3" fmla="*/ 79 h 870"/>
              <a:gd name="T4" fmla="*/ 635 w 1105"/>
              <a:gd name="T5" fmla="*/ 236 h 870"/>
              <a:gd name="T6" fmla="*/ 478 w 1105"/>
              <a:gd name="T7" fmla="*/ 79 h 870"/>
              <a:gd name="T8" fmla="*/ 499 w 1105"/>
              <a:gd name="T9" fmla="*/ 0 h 870"/>
              <a:gd name="T10" fmla="*/ 235 w 1105"/>
              <a:gd name="T11" fmla="*/ 0 h 870"/>
              <a:gd name="T12" fmla="*/ 235 w 1105"/>
              <a:gd name="T13" fmla="*/ 311 h 870"/>
              <a:gd name="T14" fmla="*/ 140 w 1105"/>
              <a:gd name="T15" fmla="*/ 273 h 870"/>
              <a:gd name="T16" fmla="*/ 0 w 1105"/>
              <a:gd name="T17" fmla="*/ 413 h 870"/>
              <a:gd name="T18" fmla="*/ 140 w 1105"/>
              <a:gd name="T19" fmla="*/ 552 h 870"/>
              <a:gd name="T20" fmla="*/ 235 w 1105"/>
              <a:gd name="T21" fmla="*/ 514 h 870"/>
              <a:gd name="T22" fmla="*/ 235 w 1105"/>
              <a:gd name="T23" fmla="*/ 870 h 870"/>
              <a:gd name="T24" fmla="*/ 1105 w 1105"/>
              <a:gd name="T25" fmla="*/ 0 h 870"/>
              <a:gd name="T26" fmla="*/ 771 w 1105"/>
              <a:gd name="T27" fmla="*/ 0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5" h="870">
                <a:moveTo>
                  <a:pt x="771" y="0"/>
                </a:moveTo>
                <a:cubicBezTo>
                  <a:pt x="785" y="23"/>
                  <a:pt x="792" y="50"/>
                  <a:pt x="792" y="79"/>
                </a:cubicBezTo>
                <a:cubicBezTo>
                  <a:pt x="792" y="165"/>
                  <a:pt x="722" y="236"/>
                  <a:pt x="635" y="236"/>
                </a:cubicBezTo>
                <a:cubicBezTo>
                  <a:pt x="548" y="236"/>
                  <a:pt x="478" y="165"/>
                  <a:pt x="478" y="79"/>
                </a:cubicBezTo>
                <a:cubicBezTo>
                  <a:pt x="478" y="50"/>
                  <a:pt x="485" y="23"/>
                  <a:pt x="499" y="0"/>
                </a:cubicBezTo>
                <a:cubicBezTo>
                  <a:pt x="235" y="0"/>
                  <a:pt x="235" y="0"/>
                  <a:pt x="235" y="0"/>
                </a:cubicBezTo>
                <a:cubicBezTo>
                  <a:pt x="235" y="311"/>
                  <a:pt x="235" y="311"/>
                  <a:pt x="235" y="311"/>
                </a:cubicBezTo>
                <a:cubicBezTo>
                  <a:pt x="210" y="287"/>
                  <a:pt x="177" y="273"/>
                  <a:pt x="140" y="273"/>
                </a:cubicBezTo>
                <a:cubicBezTo>
                  <a:pt x="63" y="273"/>
                  <a:pt x="0" y="336"/>
                  <a:pt x="0" y="413"/>
                </a:cubicBezTo>
                <a:cubicBezTo>
                  <a:pt x="0" y="490"/>
                  <a:pt x="63" y="552"/>
                  <a:pt x="140" y="552"/>
                </a:cubicBezTo>
                <a:cubicBezTo>
                  <a:pt x="177" y="552"/>
                  <a:pt x="210" y="538"/>
                  <a:pt x="235" y="514"/>
                </a:cubicBezTo>
                <a:cubicBezTo>
                  <a:pt x="235" y="870"/>
                  <a:pt x="235" y="870"/>
                  <a:pt x="235" y="870"/>
                </a:cubicBezTo>
                <a:cubicBezTo>
                  <a:pt x="714" y="867"/>
                  <a:pt x="1102" y="479"/>
                  <a:pt x="1105" y="0"/>
                </a:cubicBezTo>
                <a:lnTo>
                  <a:pt x="771" y="0"/>
                </a:lnTo>
                <a:close/>
              </a:path>
            </a:pathLst>
          </a:custGeom>
          <a:solidFill>
            <a:schemeClr val="accent1">
              <a:lumMod val="40000"/>
              <a:lumOff val="60000"/>
            </a:schemeClr>
          </a:solidFill>
          <a:ln>
            <a:noFill/>
          </a:ln>
        </p:spPr>
        <p:txBody>
          <a:bodyPr vert="horz" wrap="square" lIns="75438" tIns="37719" rIns="75438" bIns="37719" numCol="1" anchor="t" anchorCtr="0" compatLnSpc="1">
            <a:prstTxWarp prst="textNoShape">
              <a:avLst/>
            </a:prstTxWarp>
          </a:bodyPr>
          <a:lstStyle/>
          <a:p>
            <a:endParaRPr lang="en-US" sz="1500" dirty="0"/>
          </a:p>
        </p:txBody>
      </p:sp>
      <p:grpSp>
        <p:nvGrpSpPr>
          <p:cNvPr id="4" name="Group 3"/>
          <p:cNvGrpSpPr/>
          <p:nvPr/>
        </p:nvGrpSpPr>
        <p:grpSpPr>
          <a:xfrm>
            <a:off x="597979" y="4267582"/>
            <a:ext cx="2365570" cy="1226189"/>
            <a:chOff x="597979" y="4267582"/>
            <a:chExt cx="2365570" cy="1226189"/>
          </a:xfrm>
        </p:grpSpPr>
        <p:sp>
          <p:nvSpPr>
            <p:cNvPr id="32" name="Title 1"/>
            <p:cNvSpPr txBox="1"/>
            <p:nvPr/>
          </p:nvSpPr>
          <p:spPr>
            <a:xfrm>
              <a:off x="797306" y="4267582"/>
              <a:ext cx="2166243" cy="347788"/>
            </a:xfrm>
            <a:prstGeom prst="rect">
              <a:avLst/>
            </a:prstGeom>
            <a:noFill/>
          </p:spPr>
          <p:txBody>
            <a:bodyPr wrap="square" lIns="100584" tIns="50292" rIns="100584" bIns="50292" rtlCol="0">
              <a:spAutoFit/>
            </a:bodyPr>
            <a:lstStyle/>
            <a:p>
              <a:pPr algn="r"/>
              <a:r>
                <a:rPr lang="en-US" sz="1600" b="1" dirty="0" smtClean="0">
                  <a:latin typeface="+mj-lt"/>
                </a:rPr>
                <a:t>Title</a:t>
              </a:r>
              <a:endParaRPr lang="id-ID" sz="1600" b="1" dirty="0">
                <a:latin typeface="+mj-lt"/>
              </a:endParaRPr>
            </a:p>
          </p:txBody>
        </p:sp>
        <p:sp>
          <p:nvSpPr>
            <p:cNvPr id="33" name="Details 1"/>
            <p:cNvSpPr txBox="1"/>
            <p:nvPr/>
          </p:nvSpPr>
          <p:spPr>
            <a:xfrm>
              <a:off x="597979" y="4545819"/>
              <a:ext cx="2365570" cy="947952"/>
            </a:xfrm>
            <a:prstGeom prst="rect">
              <a:avLst/>
            </a:prstGeom>
            <a:noFill/>
          </p:spPr>
          <p:txBody>
            <a:bodyPr wrap="square" lIns="100584" tIns="50292" rIns="100584" bIns="50292" rtlCol="0">
              <a:spAutoFit/>
            </a:bodyPr>
            <a:lstStyle/>
            <a:p>
              <a:pPr algn="r"/>
              <a:r>
                <a:rPr lang="ms-MY" sz="1000" dirty="0">
                  <a:ea typeface="Open Sans Light" pitchFamily="34" charset="0"/>
                  <a:cs typeface="Open Sans Light" pitchFamily="34" charset="0"/>
                </a:rPr>
                <a:t>Lorem ipsum dolor sit amet consectetur adipiscing elit. Praesent </a:t>
              </a:r>
              <a:r>
                <a:rPr lang="ms-MY" sz="1000" dirty="0" smtClean="0">
                  <a:ea typeface="Open Sans Light" pitchFamily="34" charset="0"/>
                  <a:cs typeface="Open Sans Light" pitchFamily="34" charset="0"/>
                </a:rPr>
                <a:t>sodales. </a:t>
              </a:r>
              <a:r>
                <a:rPr lang="ms-MY" sz="1000" dirty="0">
                  <a:ea typeface="Open Sans Light" pitchFamily="34" charset="0"/>
                  <a:cs typeface="Open Sans Light" pitchFamily="34" charset="0"/>
                </a:rPr>
                <a:t>Lorem ipsum dolor sit amet consectetur adipiscing elit. Praesent sodales</a:t>
              </a:r>
              <a:endParaRPr lang="id-ID" sz="1000" dirty="0"/>
            </a:p>
            <a:p>
              <a:pPr algn="r"/>
              <a:endParaRPr lang="id-ID" sz="1000" dirty="0"/>
            </a:p>
          </p:txBody>
        </p:sp>
      </p:grpSp>
      <p:grpSp>
        <p:nvGrpSpPr>
          <p:cNvPr id="5" name="Group 4"/>
          <p:cNvGrpSpPr/>
          <p:nvPr/>
        </p:nvGrpSpPr>
        <p:grpSpPr>
          <a:xfrm>
            <a:off x="6928966" y="4266000"/>
            <a:ext cx="2365570" cy="995046"/>
            <a:chOff x="6928966" y="4287470"/>
            <a:chExt cx="2365570" cy="995046"/>
          </a:xfrm>
        </p:grpSpPr>
        <p:sp>
          <p:nvSpPr>
            <p:cNvPr id="34" name="Title 1"/>
            <p:cNvSpPr txBox="1"/>
            <p:nvPr/>
          </p:nvSpPr>
          <p:spPr>
            <a:xfrm>
              <a:off x="6928966" y="4287470"/>
              <a:ext cx="2166243" cy="347788"/>
            </a:xfrm>
            <a:prstGeom prst="rect">
              <a:avLst/>
            </a:prstGeom>
            <a:noFill/>
          </p:spPr>
          <p:txBody>
            <a:bodyPr wrap="square" lIns="100584" tIns="50292" rIns="100584" bIns="50292" rtlCol="0">
              <a:spAutoFit/>
            </a:bodyPr>
            <a:lstStyle/>
            <a:p>
              <a:r>
                <a:rPr lang="en-US" sz="1600" b="1" dirty="0" smtClean="0">
                  <a:latin typeface="+mj-lt"/>
                </a:rPr>
                <a:t>Title</a:t>
              </a:r>
              <a:endParaRPr lang="id-ID" sz="1600" b="1" dirty="0">
                <a:latin typeface="+mj-lt"/>
              </a:endParaRPr>
            </a:p>
          </p:txBody>
        </p:sp>
        <p:sp>
          <p:nvSpPr>
            <p:cNvPr id="35" name="Details 1"/>
            <p:cNvSpPr txBox="1"/>
            <p:nvPr/>
          </p:nvSpPr>
          <p:spPr>
            <a:xfrm>
              <a:off x="6928966" y="4565397"/>
              <a:ext cx="2365570" cy="717119"/>
            </a:xfrm>
            <a:prstGeom prst="rect">
              <a:avLst/>
            </a:prstGeom>
            <a:noFill/>
          </p:spPr>
          <p:txBody>
            <a:bodyPr wrap="square" lIns="100584" tIns="50292" rIns="100584" bIns="50292" rtlCol="0">
              <a:spAutoFit/>
            </a:bodyPr>
            <a:lstStyle/>
            <a:p>
              <a:r>
                <a:rPr lang="ms-MY" sz="1000" dirty="0">
                  <a:ea typeface="Open Sans Light" pitchFamily="34" charset="0"/>
                  <a:cs typeface="Open Sans Light" pitchFamily="34" charset="0"/>
                </a:rPr>
                <a:t>Lorem ipsum dolor sit amet consectetur adipiscing elit. Praesent sodales. Lorem ipsum dolor sit amet consectetur adipiscing elit. Praesent sodales</a:t>
              </a:r>
              <a:endParaRPr lang="id-ID" sz="1000" dirty="0"/>
            </a:p>
          </p:txBody>
        </p:sp>
      </p:grpSp>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163563" y="2999514"/>
            <a:ext cx="431908" cy="431908"/>
          </a:xfrm>
          <a:prstGeom prst="rect">
            <a:avLst/>
          </a:prstGeom>
        </p:spPr>
      </p:pic>
      <p:pic>
        <p:nvPicPr>
          <p:cNvPr id="19" name="Picture 18"/>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620524" y="3077132"/>
            <a:ext cx="431908" cy="431908"/>
          </a:xfrm>
          <a:prstGeom prst="rect">
            <a:avLst/>
          </a:prstGeom>
        </p:spPr>
      </p:pic>
      <p:pic>
        <p:nvPicPr>
          <p:cNvPr id="20" name="Picture 19"/>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4009650" y="4521309"/>
            <a:ext cx="431908" cy="431908"/>
          </a:xfrm>
          <a:prstGeom prst="rect">
            <a:avLst/>
          </a:prstGeom>
        </p:spPr>
      </p:pic>
      <p:pic>
        <p:nvPicPr>
          <p:cNvPr id="21" name="Picture 20"/>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5529010" y="4559327"/>
            <a:ext cx="431908" cy="431908"/>
          </a:xfrm>
          <a:prstGeom prst="rect">
            <a:avLst/>
          </a:prstGeom>
        </p:spPr>
      </p:pic>
    </p:spTree>
    <p:custDataLst>
      <p:tags r:id="rId1"/>
    </p:custDataLst>
    <p:extLst>
      <p:ext uri="{BB962C8B-B14F-4D97-AF65-F5344CB8AC3E}">
        <p14:creationId xmlns:p14="http://schemas.microsoft.com/office/powerpoint/2010/main" val="1816429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GE HEADING"/>
          <p:cNvSpPr>
            <a:spLocks noGrp="1"/>
          </p:cNvSpPr>
          <p:nvPr>
            <p:ph type="title"/>
            <p:custDataLst>
              <p:tags r:id="rId2"/>
            </p:custDataLst>
          </p:nvPr>
        </p:nvSpPr>
        <p:spPr>
          <a:xfrm>
            <a:off x="420624" y="43133"/>
            <a:ext cx="9189720" cy="941832"/>
          </a:xfrm>
        </p:spPr>
        <p:txBody>
          <a:bodyPr/>
          <a:lstStyle/>
          <a:p>
            <a:r>
              <a:rPr lang="en-GB" dirty="0" smtClean="0"/>
              <a:t>Sample slides</a:t>
            </a:r>
            <a:endParaRPr lang="en-GB" sz="1800" i="1" dirty="0">
              <a:solidFill>
                <a:srgbClr val="FF0000"/>
              </a:solidFill>
            </a:endParaRPr>
          </a:p>
        </p:txBody>
      </p:sp>
      <p:grpSp>
        <p:nvGrpSpPr>
          <p:cNvPr id="34" name="Group 33"/>
          <p:cNvGrpSpPr/>
          <p:nvPr/>
        </p:nvGrpSpPr>
        <p:grpSpPr>
          <a:xfrm>
            <a:off x="625973" y="564625"/>
            <a:ext cx="8806454" cy="5816019"/>
            <a:chOff x="393845" y="564625"/>
            <a:chExt cx="8806454" cy="5816019"/>
          </a:xfrm>
        </p:grpSpPr>
        <p:sp>
          <p:nvSpPr>
            <p:cNvPr id="2" name="TextBox 1"/>
            <p:cNvSpPr txBox="1"/>
            <p:nvPr/>
          </p:nvSpPr>
          <p:spPr>
            <a:xfrm>
              <a:off x="3236780" y="564625"/>
              <a:ext cx="3133345" cy="4901184"/>
            </a:xfrm>
            <a:prstGeom prst="rect">
              <a:avLst/>
            </a:prstGeom>
            <a:noFill/>
          </p:spPr>
          <p:txBody>
            <a:bodyPr wrap="square" lIns="0" tIns="0" rIns="0" bIns="0" rtlCol="0">
              <a:noAutofit/>
            </a:bodyPr>
            <a:lstStyle/>
            <a:p>
              <a:pPr algn="ctr"/>
              <a:r>
                <a:rPr lang="en-US" sz="40000" dirty="0" smtClean="0">
                  <a:solidFill>
                    <a:schemeClr val="accent1"/>
                  </a:solidFill>
                  <a:latin typeface="Frutiger 45 Light" panose="020B0603020202020204" pitchFamily="34" charset="0"/>
                </a:rPr>
                <a:t>6</a:t>
              </a:r>
              <a:endParaRPr lang="en-US" sz="40000" dirty="0">
                <a:solidFill>
                  <a:schemeClr val="accent1"/>
                </a:solidFill>
                <a:latin typeface="Frutiger 45 Light" panose="020B0603020202020204" pitchFamily="34" charset="0"/>
              </a:endParaRPr>
            </a:p>
          </p:txBody>
        </p:sp>
        <p:sp>
          <p:nvSpPr>
            <p:cNvPr id="6" name="PAGE HEADING"/>
            <p:cNvSpPr txBox="1">
              <a:spLocks/>
            </p:cNvSpPr>
            <p:nvPr>
              <p:custDataLst>
                <p:tags r:id="rId3"/>
              </p:custDataLst>
            </p:nvPr>
          </p:nvSpPr>
          <p:spPr>
            <a:xfrm>
              <a:off x="3147514" y="786947"/>
              <a:ext cx="3291840" cy="941832"/>
            </a:xfrm>
            <a:prstGeom prst="rect">
              <a:avLst/>
            </a:prstGeom>
          </p:spPr>
          <p:txBody>
            <a:bodyPr vert="horz" lIns="0" tIns="0" rIns="0" bIns="0" rtlCol="0" anchor="b" anchorCtr="0">
              <a:normAutofit/>
            </a:bodyPr>
            <a:lstStyle>
              <a:lvl1pPr algn="l" defTabSz="1005505" rtl="0" eaLnBrk="1" latinLnBrk="0" hangingPunct="1">
                <a:lnSpc>
                  <a:spcPts val="3200"/>
                </a:lnSpc>
                <a:spcBef>
                  <a:spcPct val="0"/>
                </a:spcBef>
                <a:buNone/>
                <a:defRPr sz="3200" kern="1200">
                  <a:solidFill>
                    <a:schemeClr val="tx1"/>
                  </a:solidFill>
                  <a:latin typeface="Frutiger 45 Light"/>
                  <a:ea typeface="+mj-ea"/>
                  <a:cs typeface="+mj-cs"/>
                </a:defRPr>
              </a:lvl1pPr>
            </a:lstStyle>
            <a:p>
              <a:pPr algn="ctr" fontAlgn="auto">
                <a:spcAft>
                  <a:spcPts val="0"/>
                </a:spcAft>
              </a:pPr>
              <a:r>
                <a:rPr lang="en-GB" sz="2000" b="1" dirty="0" smtClean="0">
                  <a:solidFill>
                    <a:schemeClr val="accent1"/>
                  </a:solidFill>
                </a:rPr>
                <a:t>The</a:t>
              </a:r>
              <a:endParaRPr lang="en-GB" sz="2000" b="1" i="1" dirty="0">
                <a:solidFill>
                  <a:schemeClr val="accent1"/>
                </a:solidFill>
              </a:endParaRPr>
            </a:p>
          </p:txBody>
        </p:sp>
        <p:sp>
          <p:nvSpPr>
            <p:cNvPr id="7" name="PAGE HEADING"/>
            <p:cNvSpPr txBox="1">
              <a:spLocks/>
            </p:cNvSpPr>
            <p:nvPr>
              <p:custDataLst>
                <p:tags r:id="rId4"/>
              </p:custDataLst>
            </p:nvPr>
          </p:nvSpPr>
          <p:spPr>
            <a:xfrm>
              <a:off x="3156941" y="5438812"/>
              <a:ext cx="3291840" cy="941832"/>
            </a:xfrm>
            <a:prstGeom prst="rect">
              <a:avLst/>
            </a:prstGeom>
          </p:spPr>
          <p:txBody>
            <a:bodyPr vert="horz" lIns="0" tIns="0" rIns="0" bIns="0" rtlCol="0" anchor="b" anchorCtr="0">
              <a:normAutofit/>
            </a:bodyPr>
            <a:lstStyle>
              <a:lvl1pPr algn="l" defTabSz="1005505" rtl="0" eaLnBrk="1" latinLnBrk="0" hangingPunct="1">
                <a:lnSpc>
                  <a:spcPts val="3200"/>
                </a:lnSpc>
                <a:spcBef>
                  <a:spcPct val="0"/>
                </a:spcBef>
                <a:buNone/>
                <a:defRPr sz="3200" kern="1200">
                  <a:solidFill>
                    <a:schemeClr val="tx1"/>
                  </a:solidFill>
                  <a:latin typeface="Frutiger 45 Light"/>
                  <a:ea typeface="+mj-ea"/>
                  <a:cs typeface="+mj-cs"/>
                </a:defRPr>
              </a:lvl1pPr>
            </a:lstStyle>
            <a:p>
              <a:pPr algn="ctr" fontAlgn="auto">
                <a:lnSpc>
                  <a:spcPct val="100000"/>
                </a:lnSpc>
                <a:spcAft>
                  <a:spcPts val="0"/>
                </a:spcAft>
              </a:pPr>
              <a:r>
                <a:rPr lang="en-GB" sz="2000" b="1" dirty="0" smtClean="0">
                  <a:solidFill>
                    <a:schemeClr val="accent1"/>
                  </a:solidFill>
                </a:rPr>
                <a:t>rules for making our meetings effective</a:t>
              </a:r>
              <a:endParaRPr lang="en-GB" sz="2000" b="1" i="1" dirty="0">
                <a:solidFill>
                  <a:schemeClr val="accent1"/>
                </a:solidFill>
              </a:endParaRPr>
            </a:p>
          </p:txBody>
        </p:sp>
        <p:grpSp>
          <p:nvGrpSpPr>
            <p:cNvPr id="32" name="Group 31"/>
            <p:cNvGrpSpPr/>
            <p:nvPr/>
          </p:nvGrpSpPr>
          <p:grpSpPr>
            <a:xfrm>
              <a:off x="6368944" y="2267068"/>
              <a:ext cx="2831355" cy="3250013"/>
              <a:chOff x="6447600" y="2267068"/>
              <a:chExt cx="2831355" cy="3250013"/>
            </a:xfrm>
          </p:grpSpPr>
          <p:sp>
            <p:nvSpPr>
              <p:cNvPr id="4" name="TextBox 3"/>
              <p:cNvSpPr txBox="1"/>
              <p:nvPr/>
            </p:nvSpPr>
            <p:spPr>
              <a:xfrm>
                <a:off x="6448781" y="2267068"/>
                <a:ext cx="1758462" cy="345504"/>
              </a:xfrm>
              <a:prstGeom prst="rect">
                <a:avLst/>
              </a:prstGeom>
              <a:noFill/>
            </p:spPr>
            <p:txBody>
              <a:bodyPr wrap="square" lIns="0" tIns="0" rIns="0" bIns="0" rtlCol="0">
                <a:noAutofit/>
              </a:bodyPr>
              <a:lstStyle/>
              <a:p>
                <a:r>
                  <a:rPr lang="en-US" dirty="0" smtClean="0">
                    <a:latin typeface="Frutiger 45 Light" panose="020B0603020202020204" pitchFamily="34" charset="0"/>
                  </a:rPr>
                  <a:t>Arrive on time</a:t>
                </a:r>
                <a:endParaRPr lang="en-US" dirty="0">
                  <a:latin typeface="Frutiger 45 Light" panose="020B0603020202020204" pitchFamily="34" charset="0"/>
                </a:endParaRPr>
              </a:p>
            </p:txBody>
          </p:sp>
          <p:cxnSp>
            <p:nvCxnSpPr>
              <p:cNvPr id="10" name="Straight Connector 9"/>
              <p:cNvCxnSpPr/>
              <p:nvPr/>
            </p:nvCxnSpPr>
            <p:spPr>
              <a:xfrm>
                <a:off x="6447600" y="2612576"/>
                <a:ext cx="2376000"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48779" y="3141020"/>
                <a:ext cx="2464107" cy="888406"/>
              </a:xfrm>
              <a:prstGeom prst="rect">
                <a:avLst/>
              </a:prstGeom>
              <a:noFill/>
            </p:spPr>
            <p:txBody>
              <a:bodyPr wrap="square" lIns="0" tIns="0" rIns="0" bIns="0" rtlCol="0">
                <a:noAutofit/>
              </a:bodyPr>
              <a:lstStyle/>
              <a:p>
                <a:r>
                  <a:rPr lang="en-US" dirty="0" smtClean="0">
                    <a:latin typeface="Frutiger 45 Light" panose="020B0603020202020204" pitchFamily="34" charset="0"/>
                  </a:rPr>
                  <a:t>No BB or other devices; be present during meetings</a:t>
                </a:r>
                <a:endParaRPr lang="en-US" dirty="0">
                  <a:latin typeface="Frutiger 45 Light" panose="020B0603020202020204" pitchFamily="34" charset="0"/>
                </a:endParaRPr>
              </a:p>
            </p:txBody>
          </p:sp>
          <p:cxnSp>
            <p:nvCxnSpPr>
              <p:cNvPr id="12" name="Straight Connector 11"/>
              <p:cNvCxnSpPr/>
              <p:nvPr/>
            </p:nvCxnSpPr>
            <p:spPr>
              <a:xfrm>
                <a:off x="6447600" y="4028888"/>
                <a:ext cx="2464107"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48781" y="4711460"/>
                <a:ext cx="2464107" cy="624212"/>
              </a:xfrm>
              <a:prstGeom prst="rect">
                <a:avLst/>
              </a:prstGeom>
              <a:noFill/>
            </p:spPr>
            <p:txBody>
              <a:bodyPr wrap="square" lIns="0" tIns="0" rIns="0" bIns="0" rtlCol="0">
                <a:noAutofit/>
              </a:bodyPr>
              <a:lstStyle/>
              <a:p>
                <a:r>
                  <a:rPr lang="en-US" dirty="0" smtClean="0">
                    <a:latin typeface="Frutiger 45 Light" panose="020B0603020202020204" pitchFamily="34" charset="0"/>
                  </a:rPr>
                  <a:t>Send documents 48 hours before meetings</a:t>
                </a:r>
                <a:endParaRPr lang="en-US" dirty="0">
                  <a:latin typeface="Frutiger 45 Light" panose="020B0603020202020204" pitchFamily="34" charset="0"/>
                </a:endParaRPr>
              </a:p>
            </p:txBody>
          </p:sp>
          <p:cxnSp>
            <p:nvCxnSpPr>
              <p:cNvPr id="14" name="Straight Connector 13"/>
              <p:cNvCxnSpPr/>
              <p:nvPr/>
            </p:nvCxnSpPr>
            <p:spPr>
              <a:xfrm>
                <a:off x="6447600" y="5338321"/>
                <a:ext cx="2464107"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7"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837538" y="3837788"/>
                <a:ext cx="390211" cy="390211"/>
              </a:xfrm>
              <a:prstGeom prst="rect">
                <a:avLst/>
              </a:prstGeom>
            </p:spPr>
          </p:pic>
          <p:cxnSp>
            <p:nvCxnSpPr>
              <p:cNvPr id="23" name="Straight Connector 22"/>
              <p:cNvCxnSpPr/>
              <p:nvPr/>
            </p:nvCxnSpPr>
            <p:spPr>
              <a:xfrm flipV="1">
                <a:off x="8782859" y="3837788"/>
                <a:ext cx="474189" cy="345154"/>
              </a:xfrm>
              <a:prstGeom prst="line">
                <a:avLst/>
              </a:prstGeom>
              <a:ln w="19050">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8"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890155" y="5128281"/>
                <a:ext cx="388800" cy="388800"/>
              </a:xfrm>
              <a:prstGeom prst="rect">
                <a:avLst/>
              </a:prstGeom>
            </p:spPr>
          </p:pic>
          <p:pic>
            <p:nvPicPr>
              <p:cNvPr id="21" name="Picture 20"/>
              <p:cNvPicPr>
                <a:picLocks noChangeAspect="1"/>
              </p:cNvPicPr>
              <p:nvPr/>
            </p:nvPicPr>
            <p:blipFill>
              <a:blip r:embed="rId9"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8824847" y="2392508"/>
                <a:ext cx="390211" cy="390211"/>
              </a:xfrm>
              <a:prstGeom prst="rect">
                <a:avLst/>
              </a:prstGeom>
            </p:spPr>
          </p:pic>
        </p:grpSp>
        <p:grpSp>
          <p:nvGrpSpPr>
            <p:cNvPr id="33" name="Group 32"/>
            <p:cNvGrpSpPr/>
            <p:nvPr/>
          </p:nvGrpSpPr>
          <p:grpSpPr>
            <a:xfrm>
              <a:off x="393845" y="2267068"/>
              <a:ext cx="2841754" cy="3250013"/>
              <a:chOff x="315189" y="2267068"/>
              <a:chExt cx="2841754" cy="3250013"/>
            </a:xfrm>
          </p:grpSpPr>
          <p:sp>
            <p:nvSpPr>
              <p:cNvPr id="15" name="TextBox 14"/>
              <p:cNvSpPr txBox="1"/>
              <p:nvPr/>
            </p:nvSpPr>
            <p:spPr>
              <a:xfrm>
                <a:off x="692833" y="2267068"/>
                <a:ext cx="2464109" cy="938108"/>
              </a:xfrm>
              <a:prstGeom prst="rect">
                <a:avLst/>
              </a:prstGeom>
              <a:noFill/>
            </p:spPr>
            <p:txBody>
              <a:bodyPr wrap="square" lIns="0" tIns="0" rIns="0" bIns="0" rtlCol="0">
                <a:noAutofit/>
              </a:bodyPr>
              <a:lstStyle/>
              <a:p>
                <a:pPr algn="r"/>
                <a:r>
                  <a:rPr lang="en-US" dirty="0" smtClean="0">
                    <a:latin typeface="Frutiger 45 Light" panose="020B0603020202020204" pitchFamily="34" charset="0"/>
                  </a:rPr>
                  <a:t>Documents should not exceed 3-5 pages / slides </a:t>
                </a:r>
                <a:r>
                  <a:rPr lang="en-US" sz="1400" dirty="0" smtClean="0">
                    <a:latin typeface="Frutiger 45 Light" panose="020B0603020202020204" pitchFamily="34" charset="0"/>
                  </a:rPr>
                  <a:t>(except project documentation)</a:t>
                </a:r>
                <a:endParaRPr lang="en-US" sz="1400" dirty="0">
                  <a:latin typeface="Frutiger 45 Light" panose="020B0603020202020204" pitchFamily="34" charset="0"/>
                </a:endParaRPr>
              </a:p>
            </p:txBody>
          </p:sp>
          <p:cxnSp>
            <p:nvCxnSpPr>
              <p:cNvPr id="16" name="Straight Connector 15"/>
              <p:cNvCxnSpPr/>
              <p:nvPr/>
            </p:nvCxnSpPr>
            <p:spPr>
              <a:xfrm>
                <a:off x="692836" y="3134840"/>
                <a:ext cx="2464107"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2836" y="3652739"/>
                <a:ext cx="2464107" cy="675011"/>
              </a:xfrm>
              <a:prstGeom prst="rect">
                <a:avLst/>
              </a:prstGeom>
              <a:noFill/>
            </p:spPr>
            <p:txBody>
              <a:bodyPr wrap="square" lIns="0" tIns="0" rIns="0" bIns="0" rtlCol="0">
                <a:noAutofit/>
              </a:bodyPr>
              <a:lstStyle/>
              <a:p>
                <a:pPr algn="r"/>
                <a:r>
                  <a:rPr lang="en-US" dirty="0" smtClean="0">
                    <a:latin typeface="Frutiger 45 Light" panose="020B0603020202020204" pitchFamily="34" charset="0"/>
                  </a:rPr>
                  <a:t>Read all documents before meeting</a:t>
                </a:r>
                <a:endParaRPr lang="en-US" dirty="0">
                  <a:latin typeface="Frutiger 45 Light" panose="020B0603020202020204" pitchFamily="34" charset="0"/>
                </a:endParaRPr>
              </a:p>
            </p:txBody>
          </p:sp>
          <p:cxnSp>
            <p:nvCxnSpPr>
              <p:cNvPr id="18" name="Straight Connector 17"/>
              <p:cNvCxnSpPr/>
              <p:nvPr/>
            </p:nvCxnSpPr>
            <p:spPr>
              <a:xfrm>
                <a:off x="692834" y="4295583"/>
                <a:ext cx="2464107"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92834" y="4994740"/>
                <a:ext cx="2464107" cy="345504"/>
              </a:xfrm>
              <a:prstGeom prst="rect">
                <a:avLst/>
              </a:prstGeom>
              <a:noFill/>
            </p:spPr>
            <p:txBody>
              <a:bodyPr wrap="square" lIns="0" tIns="0" rIns="0" bIns="0" rtlCol="0">
                <a:noAutofit/>
              </a:bodyPr>
              <a:lstStyle/>
              <a:p>
                <a:pPr algn="r"/>
                <a:r>
                  <a:rPr lang="en-US" dirty="0" smtClean="0">
                    <a:latin typeface="Frutiger 45 Light" panose="020B0603020202020204" pitchFamily="34" charset="0"/>
                  </a:rPr>
                  <a:t>Adhere to deadlines</a:t>
                </a:r>
                <a:endParaRPr lang="en-US" dirty="0">
                  <a:latin typeface="Frutiger 45 Light" panose="020B0603020202020204" pitchFamily="34" charset="0"/>
                </a:endParaRPr>
              </a:p>
            </p:txBody>
          </p:sp>
          <p:cxnSp>
            <p:nvCxnSpPr>
              <p:cNvPr id="20" name="Straight Connector 19"/>
              <p:cNvCxnSpPr/>
              <p:nvPr/>
            </p:nvCxnSpPr>
            <p:spPr>
              <a:xfrm>
                <a:off x="692836" y="5338321"/>
                <a:ext cx="2464107"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10"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315189" y="2935119"/>
                <a:ext cx="390211" cy="390211"/>
              </a:xfrm>
              <a:prstGeom prst="rect">
                <a:avLst/>
              </a:prstGeom>
            </p:spPr>
          </p:pic>
          <p:pic>
            <p:nvPicPr>
              <p:cNvPr id="30" name="Picture 29"/>
              <p:cNvPicPr>
                <a:picLocks noChangeAspect="1"/>
              </p:cNvPicPr>
              <p:nvPr/>
            </p:nvPicPr>
            <p:blipFill>
              <a:blip r:embed="rId11"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315189" y="4100477"/>
                <a:ext cx="390211" cy="390211"/>
              </a:xfrm>
              <a:prstGeom prst="rect">
                <a:avLst/>
              </a:prstGeom>
            </p:spPr>
          </p:pic>
          <p:pic>
            <p:nvPicPr>
              <p:cNvPr id="31" name="Picture 30"/>
              <p:cNvPicPr>
                <a:picLocks noChangeAspect="1"/>
              </p:cNvPicPr>
              <p:nvPr/>
            </p:nvPicPr>
            <p:blipFill>
              <a:blip r:embed="rId12"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324740" y="5126870"/>
                <a:ext cx="390211" cy="390211"/>
              </a:xfrm>
              <a:prstGeom prst="rect">
                <a:avLst/>
              </a:prstGeom>
            </p:spPr>
          </p:pic>
        </p:grpSp>
      </p:grpSp>
    </p:spTree>
    <p:custDataLst>
      <p:tags r:id="rId1"/>
    </p:custDataLst>
    <p:extLst>
      <p:ext uri="{BB962C8B-B14F-4D97-AF65-F5344CB8AC3E}">
        <p14:creationId xmlns:p14="http://schemas.microsoft.com/office/powerpoint/2010/main" val="3810719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GE HEADING"/>
          <p:cNvSpPr>
            <a:spLocks noGrp="1"/>
          </p:cNvSpPr>
          <p:nvPr>
            <p:ph type="title"/>
            <p:custDataLst>
              <p:tags r:id="rId2"/>
            </p:custDataLst>
          </p:nvPr>
        </p:nvSpPr>
        <p:spPr>
          <a:xfrm>
            <a:off x="420624" y="3"/>
            <a:ext cx="9189720" cy="941832"/>
          </a:xfrm>
        </p:spPr>
        <p:txBody>
          <a:bodyPr/>
          <a:lstStyle/>
          <a:p>
            <a:r>
              <a:rPr lang="en-GB" dirty="0" smtClean="0"/>
              <a:t>Sample slides</a:t>
            </a:r>
            <a:endParaRPr lang="en-GB" dirty="0"/>
          </a:p>
        </p:txBody>
      </p:sp>
      <p:grpSp>
        <p:nvGrpSpPr>
          <p:cNvPr id="54" name="Group 53"/>
          <p:cNvGrpSpPr/>
          <p:nvPr/>
        </p:nvGrpSpPr>
        <p:grpSpPr>
          <a:xfrm>
            <a:off x="425450" y="1413906"/>
            <a:ext cx="4362307" cy="1732445"/>
            <a:chOff x="425450" y="1518681"/>
            <a:chExt cx="4362307" cy="1732445"/>
          </a:xfrm>
        </p:grpSpPr>
        <p:grpSp>
          <p:nvGrpSpPr>
            <p:cNvPr id="5" name="Group 4"/>
            <p:cNvGrpSpPr/>
            <p:nvPr/>
          </p:nvGrpSpPr>
          <p:grpSpPr>
            <a:xfrm>
              <a:off x="1577111" y="1688924"/>
              <a:ext cx="557259" cy="736474"/>
              <a:chOff x="1577111" y="1530320"/>
              <a:chExt cx="557259" cy="736474"/>
            </a:xfrm>
          </p:grpSpPr>
          <p:pic>
            <p:nvPicPr>
              <p:cNvPr id="1026" name="Picture 2" descr="\\ubsprod.msad.ubs.net\UserData\strydora\RF\Desktop\Trophy.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7111" y="1530320"/>
                <a:ext cx="557259" cy="7364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45385" y="1638300"/>
                <a:ext cx="220710" cy="190500"/>
              </a:xfrm>
              <a:prstGeom prst="rect">
                <a:avLst/>
              </a:prstGeom>
              <a:noFill/>
            </p:spPr>
            <p:txBody>
              <a:bodyPr wrap="none" lIns="0" tIns="0" rIns="0" bIns="0" rtlCol="0">
                <a:noAutofit/>
              </a:bodyPr>
              <a:lstStyle/>
              <a:p>
                <a:pPr algn="ctr"/>
                <a:r>
                  <a:rPr lang="en-GB" sz="1400" dirty="0" smtClean="0">
                    <a:solidFill>
                      <a:schemeClr val="bg1"/>
                    </a:solidFill>
                    <a:latin typeface="+mn-lt"/>
                  </a:rPr>
                  <a:t>1</a:t>
                </a:r>
                <a:r>
                  <a:rPr lang="en-GB" sz="1400" baseline="30000" dirty="0" smtClean="0">
                    <a:solidFill>
                      <a:schemeClr val="bg1"/>
                    </a:solidFill>
                    <a:latin typeface="+mn-lt"/>
                  </a:rPr>
                  <a:t>st</a:t>
                </a:r>
                <a:endParaRPr lang="en-GB" sz="1400" baseline="30000" dirty="0">
                  <a:solidFill>
                    <a:schemeClr val="bg1"/>
                  </a:solidFill>
                  <a:latin typeface="+mn-lt"/>
                </a:endParaRPr>
              </a:p>
            </p:txBody>
          </p:sp>
        </p:grpSp>
        <p:grpSp>
          <p:nvGrpSpPr>
            <p:cNvPr id="8" name="Group 7"/>
            <p:cNvGrpSpPr/>
            <p:nvPr/>
          </p:nvGrpSpPr>
          <p:grpSpPr>
            <a:xfrm>
              <a:off x="2256561" y="1688924"/>
              <a:ext cx="557259" cy="736474"/>
              <a:chOff x="1577111" y="1530320"/>
              <a:chExt cx="557259" cy="736474"/>
            </a:xfrm>
          </p:grpSpPr>
          <p:pic>
            <p:nvPicPr>
              <p:cNvPr id="9" name="Picture 2" descr="\\ubsprod.msad.ubs.net\UserData\strydora\RF\Desktop\Trophy.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7111" y="1530320"/>
                <a:ext cx="557259" cy="73647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745385" y="1638300"/>
                <a:ext cx="220710" cy="190500"/>
              </a:xfrm>
              <a:prstGeom prst="rect">
                <a:avLst/>
              </a:prstGeom>
              <a:noFill/>
            </p:spPr>
            <p:txBody>
              <a:bodyPr wrap="none" lIns="0" tIns="0" rIns="0" bIns="0" rtlCol="0">
                <a:noAutofit/>
              </a:bodyPr>
              <a:lstStyle/>
              <a:p>
                <a:pPr algn="ctr"/>
                <a:r>
                  <a:rPr lang="en-GB" sz="1400" dirty="0" smtClean="0">
                    <a:solidFill>
                      <a:schemeClr val="bg1"/>
                    </a:solidFill>
                    <a:latin typeface="+mn-lt"/>
                  </a:rPr>
                  <a:t>1</a:t>
                </a:r>
                <a:r>
                  <a:rPr lang="en-GB" sz="1400" baseline="30000" dirty="0" smtClean="0">
                    <a:solidFill>
                      <a:schemeClr val="bg1"/>
                    </a:solidFill>
                    <a:latin typeface="+mn-lt"/>
                  </a:rPr>
                  <a:t>st</a:t>
                </a:r>
                <a:endParaRPr lang="en-GB" sz="1400" baseline="30000" dirty="0">
                  <a:solidFill>
                    <a:schemeClr val="bg1"/>
                  </a:solidFill>
                  <a:latin typeface="+mn-lt"/>
                </a:endParaRPr>
              </a:p>
            </p:txBody>
          </p:sp>
        </p:grpSp>
        <p:grpSp>
          <p:nvGrpSpPr>
            <p:cNvPr id="11" name="Group 10"/>
            <p:cNvGrpSpPr/>
            <p:nvPr/>
          </p:nvGrpSpPr>
          <p:grpSpPr>
            <a:xfrm>
              <a:off x="2936011" y="1688924"/>
              <a:ext cx="557259" cy="736474"/>
              <a:chOff x="1577111" y="1530320"/>
              <a:chExt cx="557259" cy="736474"/>
            </a:xfrm>
          </p:grpSpPr>
          <p:pic>
            <p:nvPicPr>
              <p:cNvPr id="12" name="Picture 2" descr="\\ubsprod.msad.ubs.net\UserData\strydora\RF\Desktop\Trophy.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7111" y="1530320"/>
                <a:ext cx="557259" cy="73647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45385" y="1638300"/>
                <a:ext cx="220710" cy="190500"/>
              </a:xfrm>
              <a:prstGeom prst="rect">
                <a:avLst/>
              </a:prstGeom>
              <a:noFill/>
            </p:spPr>
            <p:txBody>
              <a:bodyPr wrap="none" lIns="0" tIns="0" rIns="0" bIns="0" rtlCol="0">
                <a:noAutofit/>
              </a:bodyPr>
              <a:lstStyle/>
              <a:p>
                <a:pPr algn="ctr"/>
                <a:r>
                  <a:rPr lang="en-GB" sz="1400" dirty="0" smtClean="0">
                    <a:solidFill>
                      <a:schemeClr val="bg1"/>
                    </a:solidFill>
                    <a:latin typeface="+mn-lt"/>
                  </a:rPr>
                  <a:t>1</a:t>
                </a:r>
                <a:r>
                  <a:rPr lang="en-GB" sz="1400" baseline="30000" dirty="0" smtClean="0">
                    <a:solidFill>
                      <a:schemeClr val="bg1"/>
                    </a:solidFill>
                    <a:latin typeface="+mn-lt"/>
                  </a:rPr>
                  <a:t>st</a:t>
                </a:r>
                <a:endParaRPr lang="en-GB" sz="1400" baseline="30000" dirty="0">
                  <a:solidFill>
                    <a:schemeClr val="bg1"/>
                  </a:solidFill>
                  <a:latin typeface="+mn-lt"/>
                </a:endParaRPr>
              </a:p>
            </p:txBody>
          </p:sp>
        </p:grpSp>
        <p:grpSp>
          <p:nvGrpSpPr>
            <p:cNvPr id="14" name="Group 13"/>
            <p:cNvGrpSpPr/>
            <p:nvPr/>
          </p:nvGrpSpPr>
          <p:grpSpPr>
            <a:xfrm>
              <a:off x="3615461" y="1688924"/>
              <a:ext cx="557259" cy="736474"/>
              <a:chOff x="1577111" y="1530320"/>
              <a:chExt cx="557259" cy="736474"/>
            </a:xfrm>
          </p:grpSpPr>
          <p:pic>
            <p:nvPicPr>
              <p:cNvPr id="15" name="Picture 2" descr="\\ubsprod.msad.ubs.net\UserData\strydora\RF\Desktop\Trophy.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7111" y="1530320"/>
                <a:ext cx="557259" cy="73647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745385" y="1638300"/>
                <a:ext cx="220710" cy="190500"/>
              </a:xfrm>
              <a:prstGeom prst="rect">
                <a:avLst/>
              </a:prstGeom>
              <a:noFill/>
            </p:spPr>
            <p:txBody>
              <a:bodyPr wrap="none" lIns="0" tIns="0" rIns="0" bIns="0" rtlCol="0">
                <a:noAutofit/>
              </a:bodyPr>
              <a:lstStyle/>
              <a:p>
                <a:pPr algn="ctr"/>
                <a:r>
                  <a:rPr lang="en-GB" sz="1400" dirty="0" smtClean="0">
                    <a:solidFill>
                      <a:schemeClr val="bg1"/>
                    </a:solidFill>
                    <a:latin typeface="+mn-lt"/>
                  </a:rPr>
                  <a:t>1</a:t>
                </a:r>
                <a:r>
                  <a:rPr lang="en-GB" sz="1400" baseline="30000" dirty="0" smtClean="0">
                    <a:solidFill>
                      <a:schemeClr val="bg1"/>
                    </a:solidFill>
                    <a:latin typeface="+mn-lt"/>
                  </a:rPr>
                  <a:t>st</a:t>
                </a:r>
                <a:endParaRPr lang="en-GB" sz="1400" baseline="30000" dirty="0">
                  <a:solidFill>
                    <a:schemeClr val="bg1"/>
                  </a:solidFill>
                  <a:latin typeface="+mn-lt"/>
                </a:endParaRPr>
              </a:p>
            </p:txBody>
          </p:sp>
        </p:grpSp>
        <p:sp>
          <p:nvSpPr>
            <p:cNvPr id="6" name="TextBox 5"/>
            <p:cNvSpPr txBox="1"/>
            <p:nvPr/>
          </p:nvSpPr>
          <p:spPr>
            <a:xfrm>
              <a:off x="425450" y="1518681"/>
              <a:ext cx="914400" cy="1689100"/>
            </a:xfrm>
            <a:prstGeom prst="rect">
              <a:avLst/>
            </a:prstGeom>
            <a:noFill/>
          </p:spPr>
          <p:txBody>
            <a:bodyPr wrap="none" lIns="0" tIns="0" rIns="0" bIns="0" rtlCol="0" anchor="ctr" anchorCtr="0">
              <a:noAutofit/>
            </a:bodyPr>
            <a:lstStyle/>
            <a:p>
              <a:r>
                <a:rPr lang="en-GB" sz="14700" dirty="0" smtClean="0">
                  <a:latin typeface="+mn-lt"/>
                </a:rPr>
                <a:t>4</a:t>
              </a:r>
              <a:endParaRPr lang="en-GB" sz="14700" dirty="0">
                <a:latin typeface="+mn-lt"/>
              </a:endParaRPr>
            </a:p>
          </p:txBody>
        </p:sp>
        <p:sp>
          <p:nvSpPr>
            <p:cNvPr id="7" name="TextBox 6"/>
            <p:cNvSpPr txBox="1"/>
            <p:nvPr/>
          </p:nvSpPr>
          <p:spPr>
            <a:xfrm>
              <a:off x="1577111" y="2501754"/>
              <a:ext cx="2616200" cy="304800"/>
            </a:xfrm>
            <a:prstGeom prst="rect">
              <a:avLst/>
            </a:prstGeom>
            <a:noFill/>
          </p:spPr>
          <p:txBody>
            <a:bodyPr wrap="none" lIns="0" tIns="0" rIns="0" bIns="0" rtlCol="0" anchor="ctr" anchorCtr="0">
              <a:noAutofit/>
            </a:bodyPr>
            <a:lstStyle/>
            <a:p>
              <a:r>
                <a:rPr lang="en-GB" sz="1700" dirty="0" smtClean="0">
                  <a:solidFill>
                    <a:srgbClr val="E60000"/>
                  </a:solidFill>
                  <a:latin typeface="+mn-lt"/>
                </a:rPr>
                <a:t>Platform of the Year Awards</a:t>
              </a:r>
              <a:endParaRPr lang="en-GB" sz="1700" dirty="0">
                <a:solidFill>
                  <a:srgbClr val="E60000"/>
                </a:solidFill>
                <a:latin typeface="+mn-lt"/>
              </a:endParaRPr>
            </a:p>
          </p:txBody>
        </p:sp>
        <p:sp>
          <p:nvSpPr>
            <p:cNvPr id="19" name="TextBox 18"/>
            <p:cNvSpPr txBox="1"/>
            <p:nvPr/>
          </p:nvSpPr>
          <p:spPr>
            <a:xfrm>
              <a:off x="1636665" y="2819161"/>
              <a:ext cx="557259" cy="304800"/>
            </a:xfrm>
            <a:prstGeom prst="rect">
              <a:avLst/>
            </a:prstGeom>
            <a:noFill/>
          </p:spPr>
          <p:txBody>
            <a:bodyPr wrap="none" lIns="0" tIns="0" rIns="0" bIns="0" rtlCol="0" anchor="ctr" anchorCtr="0">
              <a:noAutofit/>
            </a:bodyPr>
            <a:lstStyle/>
            <a:p>
              <a:r>
                <a:rPr lang="en-GB" sz="2500" dirty="0" smtClean="0">
                  <a:latin typeface="+mj-lt"/>
                </a:rPr>
                <a:t>2014</a:t>
              </a:r>
              <a:endParaRPr lang="en-GB" sz="2500" dirty="0">
                <a:latin typeface="+mj-lt"/>
              </a:endParaRPr>
            </a:p>
          </p:txBody>
        </p:sp>
        <p:sp>
          <p:nvSpPr>
            <p:cNvPr id="20" name="TextBox 19"/>
            <p:cNvSpPr txBox="1"/>
            <p:nvPr/>
          </p:nvSpPr>
          <p:spPr>
            <a:xfrm>
              <a:off x="2349406" y="2819161"/>
              <a:ext cx="1020039" cy="304800"/>
            </a:xfrm>
            <a:prstGeom prst="rect">
              <a:avLst/>
            </a:prstGeom>
            <a:noFill/>
          </p:spPr>
          <p:txBody>
            <a:bodyPr wrap="none" lIns="0" tIns="0" rIns="0" bIns="0" rtlCol="0" anchor="ctr" anchorCtr="0">
              <a:noAutofit/>
            </a:bodyPr>
            <a:lstStyle/>
            <a:p>
              <a:r>
                <a:rPr lang="en-GB" sz="950" dirty="0" smtClean="0">
                  <a:latin typeface="+mn-lt"/>
                </a:rPr>
                <a:t>Waters Technology</a:t>
              </a:r>
              <a:br>
                <a:rPr lang="en-GB" sz="950" dirty="0" smtClean="0">
                  <a:latin typeface="+mn-lt"/>
                </a:rPr>
              </a:br>
              <a:r>
                <a:rPr lang="en-GB" sz="950" dirty="0" smtClean="0">
                  <a:latin typeface="+mn-lt"/>
                </a:rPr>
                <a:t>Profit and Loss</a:t>
              </a:r>
              <a:endParaRPr lang="en-GB" sz="950" dirty="0">
                <a:latin typeface="+mn-lt"/>
              </a:endParaRPr>
            </a:p>
          </p:txBody>
        </p:sp>
        <p:sp>
          <p:nvSpPr>
            <p:cNvPr id="21" name="TextBox 20"/>
            <p:cNvSpPr txBox="1"/>
            <p:nvPr/>
          </p:nvSpPr>
          <p:spPr>
            <a:xfrm>
              <a:off x="3615461" y="2819161"/>
              <a:ext cx="1089889" cy="304800"/>
            </a:xfrm>
            <a:prstGeom prst="rect">
              <a:avLst/>
            </a:prstGeom>
            <a:noFill/>
          </p:spPr>
          <p:txBody>
            <a:bodyPr wrap="none" lIns="0" tIns="0" rIns="0" bIns="0" rtlCol="0" anchor="ctr" anchorCtr="0">
              <a:noAutofit/>
            </a:bodyPr>
            <a:lstStyle/>
            <a:p>
              <a:r>
                <a:rPr lang="en-GB" sz="950" dirty="0" smtClean="0">
                  <a:latin typeface="+mn-lt"/>
                </a:rPr>
                <a:t>American Derivatives</a:t>
              </a:r>
              <a:br>
                <a:rPr lang="en-GB" sz="950" dirty="0" smtClean="0">
                  <a:latin typeface="+mn-lt"/>
                </a:rPr>
              </a:br>
              <a:r>
                <a:rPr lang="en-GB" sz="950" dirty="0" smtClean="0">
                  <a:latin typeface="+mn-lt"/>
                </a:rPr>
                <a:t>Global Capital</a:t>
              </a:r>
              <a:endParaRPr lang="en-GB" sz="950" dirty="0">
                <a:latin typeface="+mn-lt"/>
              </a:endParaRPr>
            </a:p>
          </p:txBody>
        </p:sp>
        <p:cxnSp>
          <p:nvCxnSpPr>
            <p:cNvPr id="18" name="Straight Connector 17"/>
            <p:cNvCxnSpPr/>
            <p:nvPr/>
          </p:nvCxnSpPr>
          <p:spPr>
            <a:xfrm>
              <a:off x="3493270" y="2860483"/>
              <a:ext cx="0" cy="222157"/>
            </a:xfrm>
            <a:prstGeom prst="line">
              <a:avLst/>
            </a:prstGeom>
            <a:ln w="9525">
              <a:solidFill>
                <a:srgbClr val="7B7D80"/>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25450" y="1555890"/>
              <a:ext cx="4362307" cy="1695236"/>
              <a:chOff x="425450" y="1555890"/>
              <a:chExt cx="4362307" cy="1695236"/>
            </a:xfrm>
          </p:grpSpPr>
          <p:cxnSp>
            <p:nvCxnSpPr>
              <p:cNvPr id="23" name="Straight Connector 22"/>
              <p:cNvCxnSpPr/>
              <p:nvPr/>
            </p:nvCxnSpPr>
            <p:spPr>
              <a:xfrm>
                <a:off x="425450" y="3251126"/>
                <a:ext cx="4362307" cy="0"/>
              </a:xfrm>
              <a:prstGeom prst="line">
                <a:avLst/>
              </a:prstGeom>
              <a:ln w="6350">
                <a:solidFill>
                  <a:srgbClr val="7B7D8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25450" y="1555890"/>
                <a:ext cx="4362307" cy="0"/>
              </a:xfrm>
              <a:prstGeom prst="line">
                <a:avLst/>
              </a:prstGeom>
              <a:ln w="6350">
                <a:solidFill>
                  <a:srgbClr val="7B7D80"/>
                </a:solidFill>
              </a:ln>
            </p:spPr>
            <p:style>
              <a:lnRef idx="1">
                <a:schemeClr val="accent1"/>
              </a:lnRef>
              <a:fillRef idx="0">
                <a:schemeClr val="accent1"/>
              </a:fillRef>
              <a:effectRef idx="0">
                <a:schemeClr val="accent1"/>
              </a:effectRef>
              <a:fontRef idx="minor">
                <a:schemeClr val="tx1"/>
              </a:fontRef>
            </p:style>
          </p:cxnSp>
        </p:grpSp>
      </p:grpSp>
      <p:grpSp>
        <p:nvGrpSpPr>
          <p:cNvPr id="46" name="Group 45"/>
          <p:cNvGrpSpPr/>
          <p:nvPr/>
        </p:nvGrpSpPr>
        <p:grpSpPr>
          <a:xfrm>
            <a:off x="7027159" y="1442183"/>
            <a:ext cx="2583185" cy="2753475"/>
            <a:chOff x="7024591" y="1546958"/>
            <a:chExt cx="2583185" cy="2753475"/>
          </a:xfrm>
        </p:grpSpPr>
        <p:graphicFrame>
          <p:nvGraphicFramePr>
            <p:cNvPr id="35" name="Chart 34"/>
            <p:cNvGraphicFramePr/>
            <p:nvPr>
              <p:extLst>
                <p:ext uri="{D42A27DB-BD31-4B8C-83A1-F6EECF244321}">
                  <p14:modId xmlns:p14="http://schemas.microsoft.com/office/powerpoint/2010/main" val="3672878085"/>
                </p:ext>
              </p:extLst>
            </p:nvPr>
          </p:nvGraphicFramePr>
          <p:xfrm>
            <a:off x="7104835" y="1650157"/>
            <a:ext cx="2422696" cy="1358518"/>
          </p:xfrm>
          <a:graphic>
            <a:graphicData uri="http://schemas.openxmlformats.org/drawingml/2006/chart">
              <c:chart xmlns:c="http://schemas.openxmlformats.org/drawingml/2006/chart" xmlns:r="http://schemas.openxmlformats.org/officeDocument/2006/relationships" r:id="rId6"/>
            </a:graphicData>
          </a:graphic>
        </p:graphicFrame>
        <p:sp>
          <p:nvSpPr>
            <p:cNvPr id="48" name="TextBox 47"/>
            <p:cNvSpPr txBox="1"/>
            <p:nvPr/>
          </p:nvSpPr>
          <p:spPr>
            <a:xfrm>
              <a:off x="7024591" y="3127415"/>
              <a:ext cx="2583185" cy="1076819"/>
            </a:xfrm>
            <a:prstGeom prst="rect">
              <a:avLst/>
            </a:prstGeom>
            <a:noFill/>
          </p:spPr>
          <p:txBody>
            <a:bodyPr wrap="none" lIns="0" tIns="0" rIns="0" bIns="0" rtlCol="0" anchor="b" anchorCtr="0">
              <a:noAutofit/>
            </a:bodyPr>
            <a:lstStyle/>
            <a:p>
              <a:r>
                <a:rPr lang="en-GB" sz="5000" dirty="0" smtClean="0">
                  <a:latin typeface="+mn-lt"/>
                </a:rPr>
                <a:t>771,000</a:t>
              </a:r>
            </a:p>
            <a:p>
              <a:pPr>
                <a:spcBef>
                  <a:spcPts val="0"/>
                </a:spcBef>
              </a:pPr>
              <a:r>
                <a:rPr lang="en-GB" sz="1300" dirty="0" smtClean="0">
                  <a:latin typeface="+mn-lt"/>
                </a:rPr>
                <a:t>Client activity reports created</a:t>
              </a:r>
              <a:br>
                <a:rPr lang="en-GB" sz="1300" dirty="0" smtClean="0">
                  <a:latin typeface="+mn-lt"/>
                </a:rPr>
              </a:br>
              <a:r>
                <a:rPr lang="en-GB" sz="1300" dirty="0" smtClean="0">
                  <a:latin typeface="+mn-lt"/>
                </a:rPr>
                <a:t>year to date</a:t>
              </a:r>
              <a:endParaRPr lang="en-GB" sz="1300" dirty="0">
                <a:latin typeface="+mn-lt"/>
              </a:endParaRPr>
            </a:p>
          </p:txBody>
        </p:sp>
        <p:grpSp>
          <p:nvGrpSpPr>
            <p:cNvPr id="50" name="Group 49"/>
            <p:cNvGrpSpPr/>
            <p:nvPr/>
          </p:nvGrpSpPr>
          <p:grpSpPr>
            <a:xfrm>
              <a:off x="7054549" y="1546958"/>
              <a:ext cx="2523269" cy="2753475"/>
              <a:chOff x="425450" y="1555890"/>
              <a:chExt cx="4362307" cy="2753475"/>
            </a:xfrm>
          </p:grpSpPr>
          <p:cxnSp>
            <p:nvCxnSpPr>
              <p:cNvPr id="51" name="Straight Connector 50"/>
              <p:cNvCxnSpPr/>
              <p:nvPr/>
            </p:nvCxnSpPr>
            <p:spPr>
              <a:xfrm>
                <a:off x="425450" y="4309365"/>
                <a:ext cx="4362307" cy="0"/>
              </a:xfrm>
              <a:prstGeom prst="line">
                <a:avLst/>
              </a:prstGeom>
              <a:ln w="6350">
                <a:solidFill>
                  <a:srgbClr val="7B7D8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25450" y="1555890"/>
                <a:ext cx="4362307" cy="0"/>
              </a:xfrm>
              <a:prstGeom prst="line">
                <a:avLst/>
              </a:prstGeom>
              <a:ln w="6350">
                <a:solidFill>
                  <a:srgbClr val="7B7D80"/>
                </a:solidFill>
              </a:ln>
            </p:spPr>
            <p:style>
              <a:lnRef idx="1">
                <a:schemeClr val="accent1"/>
              </a:lnRef>
              <a:fillRef idx="0">
                <a:schemeClr val="accent1"/>
              </a:fillRef>
              <a:effectRef idx="0">
                <a:schemeClr val="accent1"/>
              </a:effectRef>
              <a:fontRef idx="minor">
                <a:schemeClr val="tx1"/>
              </a:fontRef>
            </p:style>
          </p:cxnSp>
        </p:grpSp>
      </p:grpSp>
      <p:grpSp>
        <p:nvGrpSpPr>
          <p:cNvPr id="47" name="Group 46"/>
          <p:cNvGrpSpPr/>
          <p:nvPr/>
        </p:nvGrpSpPr>
        <p:grpSpPr>
          <a:xfrm>
            <a:off x="462013" y="3541367"/>
            <a:ext cx="2280288" cy="2901882"/>
            <a:chOff x="4233532" y="3787266"/>
            <a:chExt cx="2280288" cy="2901882"/>
          </a:xfrm>
        </p:grpSpPr>
        <p:pic>
          <p:nvPicPr>
            <p:cNvPr id="1038" name="Picture 14" descr="\\ubsprod.msad.ubs.net\UserData\STRYDORA\RF\Desktop\dolla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07114" y="3787266"/>
              <a:ext cx="969116" cy="484558"/>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4278369" y="4328182"/>
              <a:ext cx="2224321" cy="868636"/>
            </a:xfrm>
            <a:prstGeom prst="rect">
              <a:avLst/>
            </a:prstGeom>
            <a:noFill/>
          </p:spPr>
          <p:txBody>
            <a:bodyPr wrap="none" lIns="0" tIns="0" rIns="0" bIns="0" rtlCol="0" anchor="ctr" anchorCtr="0">
              <a:noAutofit/>
            </a:bodyPr>
            <a:lstStyle/>
            <a:p>
              <a:r>
                <a:rPr lang="en-GB" sz="7200" dirty="0" smtClean="0">
                  <a:latin typeface="+mn-lt"/>
                </a:rPr>
                <a:t>3.5</a:t>
              </a:r>
              <a:r>
                <a:rPr lang="en-GB" sz="4800" dirty="0" smtClean="0">
                  <a:latin typeface="+mn-lt"/>
                </a:rPr>
                <a:t>bn</a:t>
              </a:r>
              <a:endParaRPr lang="en-GB" sz="7200" dirty="0">
                <a:latin typeface="+mn-lt"/>
              </a:endParaRPr>
            </a:p>
          </p:txBody>
        </p:sp>
        <p:sp>
          <p:nvSpPr>
            <p:cNvPr id="61" name="TextBox 60"/>
            <p:cNvSpPr txBox="1"/>
            <p:nvPr/>
          </p:nvSpPr>
          <p:spPr>
            <a:xfrm>
              <a:off x="4289499" y="5234918"/>
              <a:ext cx="2224321" cy="868636"/>
            </a:xfrm>
            <a:prstGeom prst="rect">
              <a:avLst/>
            </a:prstGeom>
            <a:noFill/>
          </p:spPr>
          <p:txBody>
            <a:bodyPr wrap="square" lIns="0" tIns="0" rIns="0" bIns="0" rtlCol="0" anchor="t" anchorCtr="0">
              <a:noAutofit/>
            </a:bodyPr>
            <a:lstStyle/>
            <a:p>
              <a:r>
                <a:rPr lang="en-GB" sz="1600" dirty="0" smtClean="0">
                  <a:latin typeface="+mn-lt"/>
                </a:rPr>
                <a:t>Equities GFS cash</a:t>
              </a:r>
              <a:br>
                <a:rPr lang="en-GB" sz="1600" dirty="0" smtClean="0">
                  <a:latin typeface="+mn-lt"/>
                </a:rPr>
              </a:br>
              <a:r>
                <a:rPr lang="en-GB" sz="1600" dirty="0" smtClean="0">
                  <a:latin typeface="+mn-lt"/>
                </a:rPr>
                <a:t>payments per month</a:t>
              </a:r>
            </a:p>
            <a:p>
              <a:r>
                <a:rPr lang="en-GB" sz="1000" dirty="0" smtClean="0">
                  <a:latin typeface="+mn-lt"/>
                </a:rPr>
                <a:t>Clients continue to migrate</a:t>
              </a:r>
              <a:br>
                <a:rPr lang="en-GB" sz="1000" dirty="0" smtClean="0">
                  <a:latin typeface="+mn-lt"/>
                </a:rPr>
              </a:br>
              <a:r>
                <a:rPr lang="en-GB" sz="1000" dirty="0" smtClean="0">
                  <a:latin typeface="+mn-lt"/>
                </a:rPr>
                <a:t>at a strong pace to UBS Neo.</a:t>
              </a:r>
              <a:endParaRPr lang="en-GB" sz="1000" dirty="0">
                <a:latin typeface="+mn-lt"/>
              </a:endParaRPr>
            </a:p>
          </p:txBody>
        </p:sp>
        <p:sp>
          <p:nvSpPr>
            <p:cNvPr id="62" name="TextBox 61"/>
            <p:cNvSpPr txBox="1"/>
            <p:nvPr/>
          </p:nvSpPr>
          <p:spPr>
            <a:xfrm>
              <a:off x="5168241" y="6366035"/>
              <a:ext cx="1277300" cy="323113"/>
            </a:xfrm>
            <a:prstGeom prst="rect">
              <a:avLst/>
            </a:prstGeom>
            <a:noFill/>
          </p:spPr>
          <p:txBody>
            <a:bodyPr wrap="square" lIns="0" tIns="0" rIns="0" bIns="0" rtlCol="0" anchor="t" anchorCtr="0">
              <a:noAutofit/>
            </a:bodyPr>
            <a:lstStyle/>
            <a:p>
              <a:r>
                <a:rPr lang="en-GB" sz="1000" dirty="0" smtClean="0">
                  <a:latin typeface="+mn-lt"/>
                </a:rPr>
                <a:t>Cash payment</a:t>
              </a:r>
              <a:br>
                <a:rPr lang="en-GB" sz="1000" dirty="0" smtClean="0">
                  <a:latin typeface="+mn-lt"/>
                </a:rPr>
              </a:br>
              <a:r>
                <a:rPr lang="en-GB" sz="1000" dirty="0" smtClean="0">
                  <a:latin typeface="+mn-lt"/>
                </a:rPr>
                <a:t>transactions per month</a:t>
              </a:r>
              <a:endParaRPr lang="en-GB" sz="1000" dirty="0">
                <a:latin typeface="+mn-lt"/>
              </a:endParaRPr>
            </a:p>
          </p:txBody>
        </p:sp>
        <p:sp>
          <p:nvSpPr>
            <p:cNvPr id="63" name="TextBox 62"/>
            <p:cNvSpPr txBox="1"/>
            <p:nvPr/>
          </p:nvSpPr>
          <p:spPr>
            <a:xfrm>
              <a:off x="4233532" y="6366035"/>
              <a:ext cx="962685" cy="323113"/>
            </a:xfrm>
            <a:prstGeom prst="rect">
              <a:avLst/>
            </a:prstGeom>
            <a:noFill/>
          </p:spPr>
          <p:txBody>
            <a:bodyPr wrap="square" lIns="0" tIns="0" rIns="0" bIns="0" rtlCol="0" anchor="ctr" anchorCtr="0">
              <a:noAutofit/>
            </a:bodyPr>
            <a:lstStyle/>
            <a:p>
              <a:r>
                <a:rPr lang="en-GB" sz="2800" dirty="0" smtClean="0">
                  <a:solidFill>
                    <a:srgbClr val="E60000"/>
                  </a:solidFill>
                  <a:latin typeface="+mn-lt"/>
                </a:rPr>
                <a:t>1,000</a:t>
              </a:r>
              <a:endParaRPr lang="en-GB" sz="2800" dirty="0">
                <a:solidFill>
                  <a:srgbClr val="E60000"/>
                </a:solidFill>
                <a:latin typeface="+mn-lt"/>
              </a:endParaRPr>
            </a:p>
          </p:txBody>
        </p:sp>
      </p:grpSp>
      <p:grpSp>
        <p:nvGrpSpPr>
          <p:cNvPr id="56" name="Group 55"/>
          <p:cNvGrpSpPr/>
          <p:nvPr/>
        </p:nvGrpSpPr>
        <p:grpSpPr>
          <a:xfrm>
            <a:off x="3214640" y="3419925"/>
            <a:ext cx="3030007" cy="1495643"/>
            <a:chOff x="3214640" y="3419925"/>
            <a:chExt cx="3030007" cy="1495643"/>
          </a:xfrm>
        </p:grpSpPr>
        <p:grpSp>
          <p:nvGrpSpPr>
            <p:cNvPr id="33" name="Group 32"/>
            <p:cNvGrpSpPr/>
            <p:nvPr/>
          </p:nvGrpSpPr>
          <p:grpSpPr>
            <a:xfrm>
              <a:off x="3214640" y="3620052"/>
              <a:ext cx="3030007" cy="1151211"/>
              <a:chOff x="446883" y="3716064"/>
              <a:chExt cx="3030007" cy="1151211"/>
            </a:xfrm>
          </p:grpSpPr>
          <p:sp>
            <p:nvSpPr>
              <p:cNvPr id="30" name="Freeform 9"/>
              <p:cNvSpPr>
                <a:spLocks noChangeAspect="1"/>
              </p:cNvSpPr>
              <p:nvPr/>
            </p:nvSpPr>
            <p:spPr bwMode="auto">
              <a:xfrm>
                <a:off x="754064" y="4183063"/>
                <a:ext cx="419100" cy="684212"/>
              </a:xfrm>
              <a:custGeom>
                <a:avLst/>
                <a:gdLst>
                  <a:gd name="T0" fmla="*/ 236 w 264"/>
                  <a:gd name="T1" fmla="*/ 272 h 431"/>
                  <a:gd name="T2" fmla="*/ 152 w 264"/>
                  <a:gd name="T3" fmla="*/ 355 h 431"/>
                  <a:gd name="T4" fmla="*/ 152 w 264"/>
                  <a:gd name="T5" fmla="*/ 0 h 431"/>
                  <a:gd name="T6" fmla="*/ 112 w 264"/>
                  <a:gd name="T7" fmla="*/ 0 h 431"/>
                  <a:gd name="T8" fmla="*/ 112 w 264"/>
                  <a:gd name="T9" fmla="*/ 355 h 431"/>
                  <a:gd name="T10" fmla="*/ 28 w 264"/>
                  <a:gd name="T11" fmla="*/ 272 h 431"/>
                  <a:gd name="T12" fmla="*/ 0 w 264"/>
                  <a:gd name="T13" fmla="*/ 299 h 431"/>
                  <a:gd name="T14" fmla="*/ 131 w 264"/>
                  <a:gd name="T15" fmla="*/ 431 h 431"/>
                  <a:gd name="T16" fmla="*/ 264 w 264"/>
                  <a:gd name="T17" fmla="*/ 299 h 431"/>
                  <a:gd name="T18" fmla="*/ 236 w 264"/>
                  <a:gd name="T19" fmla="*/ 272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431">
                    <a:moveTo>
                      <a:pt x="236" y="272"/>
                    </a:moveTo>
                    <a:lnTo>
                      <a:pt x="152" y="355"/>
                    </a:lnTo>
                    <a:lnTo>
                      <a:pt x="152" y="0"/>
                    </a:lnTo>
                    <a:lnTo>
                      <a:pt x="112" y="0"/>
                    </a:lnTo>
                    <a:lnTo>
                      <a:pt x="112" y="355"/>
                    </a:lnTo>
                    <a:lnTo>
                      <a:pt x="28" y="272"/>
                    </a:lnTo>
                    <a:lnTo>
                      <a:pt x="0" y="299"/>
                    </a:lnTo>
                    <a:lnTo>
                      <a:pt x="131" y="431"/>
                    </a:lnTo>
                    <a:lnTo>
                      <a:pt x="264" y="299"/>
                    </a:lnTo>
                    <a:lnTo>
                      <a:pt x="236" y="2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9"/>
              <p:cNvSpPr>
                <a:spLocks noChangeAspect="1"/>
              </p:cNvSpPr>
              <p:nvPr/>
            </p:nvSpPr>
            <p:spPr bwMode="auto">
              <a:xfrm flipV="1">
                <a:off x="446883" y="3824290"/>
                <a:ext cx="419100" cy="684212"/>
              </a:xfrm>
              <a:custGeom>
                <a:avLst/>
                <a:gdLst>
                  <a:gd name="T0" fmla="*/ 236 w 264"/>
                  <a:gd name="T1" fmla="*/ 272 h 431"/>
                  <a:gd name="T2" fmla="*/ 152 w 264"/>
                  <a:gd name="T3" fmla="*/ 355 h 431"/>
                  <a:gd name="T4" fmla="*/ 152 w 264"/>
                  <a:gd name="T5" fmla="*/ 0 h 431"/>
                  <a:gd name="T6" fmla="*/ 112 w 264"/>
                  <a:gd name="T7" fmla="*/ 0 h 431"/>
                  <a:gd name="T8" fmla="*/ 112 w 264"/>
                  <a:gd name="T9" fmla="*/ 355 h 431"/>
                  <a:gd name="T10" fmla="*/ 28 w 264"/>
                  <a:gd name="T11" fmla="*/ 272 h 431"/>
                  <a:gd name="T12" fmla="*/ 0 w 264"/>
                  <a:gd name="T13" fmla="*/ 299 h 431"/>
                  <a:gd name="T14" fmla="*/ 131 w 264"/>
                  <a:gd name="T15" fmla="*/ 431 h 431"/>
                  <a:gd name="T16" fmla="*/ 264 w 264"/>
                  <a:gd name="T17" fmla="*/ 299 h 431"/>
                  <a:gd name="T18" fmla="*/ 236 w 264"/>
                  <a:gd name="T19" fmla="*/ 272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431">
                    <a:moveTo>
                      <a:pt x="236" y="272"/>
                    </a:moveTo>
                    <a:lnTo>
                      <a:pt x="152" y="355"/>
                    </a:lnTo>
                    <a:lnTo>
                      <a:pt x="152" y="0"/>
                    </a:lnTo>
                    <a:lnTo>
                      <a:pt x="112" y="0"/>
                    </a:lnTo>
                    <a:lnTo>
                      <a:pt x="112" y="355"/>
                    </a:lnTo>
                    <a:lnTo>
                      <a:pt x="28" y="272"/>
                    </a:lnTo>
                    <a:lnTo>
                      <a:pt x="0" y="299"/>
                    </a:lnTo>
                    <a:lnTo>
                      <a:pt x="131" y="431"/>
                    </a:lnTo>
                    <a:lnTo>
                      <a:pt x="264" y="299"/>
                    </a:lnTo>
                    <a:lnTo>
                      <a:pt x="236" y="272"/>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37" name="TextBox 36"/>
              <p:cNvSpPr txBox="1"/>
              <p:nvPr/>
            </p:nvSpPr>
            <p:spPr>
              <a:xfrm rot="16200000">
                <a:off x="865195" y="4027488"/>
                <a:ext cx="192090" cy="80964"/>
              </a:xfrm>
              <a:prstGeom prst="rect">
                <a:avLst/>
              </a:prstGeom>
              <a:noFill/>
            </p:spPr>
            <p:txBody>
              <a:bodyPr wrap="none" lIns="0" tIns="0" rIns="0" bIns="0" rtlCol="0" anchor="ctr" anchorCtr="0">
                <a:noAutofit/>
              </a:bodyPr>
              <a:lstStyle/>
              <a:p>
                <a:r>
                  <a:rPr lang="en-GB" sz="700" dirty="0" smtClean="0">
                    <a:latin typeface="+mn-lt"/>
                  </a:rPr>
                  <a:t>GLR</a:t>
                </a:r>
                <a:endParaRPr lang="en-GB" sz="700" dirty="0">
                  <a:latin typeface="+mn-lt"/>
                </a:endParaRPr>
              </a:p>
            </p:txBody>
          </p:sp>
          <p:sp>
            <p:nvSpPr>
              <p:cNvPr id="38" name="TextBox 37"/>
              <p:cNvSpPr txBox="1"/>
              <p:nvPr/>
            </p:nvSpPr>
            <p:spPr>
              <a:xfrm rot="16200000">
                <a:off x="558007" y="4590256"/>
                <a:ext cx="192090" cy="80964"/>
              </a:xfrm>
              <a:prstGeom prst="rect">
                <a:avLst/>
              </a:prstGeom>
              <a:noFill/>
            </p:spPr>
            <p:txBody>
              <a:bodyPr wrap="none" lIns="0" tIns="0" rIns="0" bIns="0" rtlCol="0" anchor="ctr" anchorCtr="0">
                <a:noAutofit/>
              </a:bodyPr>
              <a:lstStyle/>
              <a:p>
                <a:r>
                  <a:rPr lang="en-GB" sz="700" dirty="0" smtClean="0">
                    <a:latin typeface="+mn-lt"/>
                  </a:rPr>
                  <a:t>NEO</a:t>
                </a:r>
                <a:endParaRPr lang="en-GB" sz="700" dirty="0">
                  <a:latin typeface="+mn-lt"/>
                </a:endParaRPr>
              </a:p>
            </p:txBody>
          </p:sp>
          <p:sp>
            <p:nvSpPr>
              <p:cNvPr id="40" name="TextBox 39"/>
              <p:cNvSpPr txBox="1"/>
              <p:nvPr/>
            </p:nvSpPr>
            <p:spPr>
              <a:xfrm>
                <a:off x="1065837" y="3716064"/>
                <a:ext cx="2224321" cy="868636"/>
              </a:xfrm>
              <a:prstGeom prst="rect">
                <a:avLst/>
              </a:prstGeom>
              <a:noFill/>
            </p:spPr>
            <p:txBody>
              <a:bodyPr wrap="none" lIns="0" tIns="0" rIns="0" bIns="0" rtlCol="0" anchor="b" anchorCtr="0">
                <a:noAutofit/>
              </a:bodyPr>
              <a:lstStyle/>
              <a:p>
                <a:r>
                  <a:rPr lang="en-GB" sz="6600" dirty="0" smtClean="0">
                    <a:latin typeface="+mn-lt"/>
                  </a:rPr>
                  <a:t>100%</a:t>
                </a:r>
                <a:endParaRPr lang="en-GB" sz="6600" dirty="0">
                  <a:latin typeface="+mn-lt"/>
                </a:endParaRPr>
              </a:p>
            </p:txBody>
          </p:sp>
          <p:sp>
            <p:nvSpPr>
              <p:cNvPr id="42" name="TextBox 41"/>
              <p:cNvSpPr txBox="1"/>
              <p:nvPr/>
            </p:nvSpPr>
            <p:spPr>
              <a:xfrm>
                <a:off x="1252569" y="4469866"/>
                <a:ext cx="2224321" cy="195798"/>
              </a:xfrm>
              <a:prstGeom prst="rect">
                <a:avLst/>
              </a:prstGeom>
              <a:noFill/>
            </p:spPr>
            <p:txBody>
              <a:bodyPr wrap="none" lIns="0" tIns="0" rIns="0" bIns="0" rtlCol="0" anchor="ctr" anchorCtr="0">
                <a:noAutofit/>
              </a:bodyPr>
              <a:lstStyle/>
              <a:p>
                <a:r>
                  <a:rPr lang="en-GB" sz="1100" dirty="0" smtClean="0">
                    <a:latin typeface="+mn-lt"/>
                  </a:rPr>
                  <a:t>Equities GFS now on UBS Neo</a:t>
                </a:r>
                <a:endParaRPr lang="en-GB" sz="1100" dirty="0">
                  <a:latin typeface="+mn-lt"/>
                </a:endParaRPr>
              </a:p>
            </p:txBody>
          </p:sp>
          <p:sp>
            <p:nvSpPr>
              <p:cNvPr id="43" name="TextBox 42"/>
              <p:cNvSpPr txBox="1"/>
              <p:nvPr/>
            </p:nvSpPr>
            <p:spPr>
              <a:xfrm>
                <a:off x="1252570" y="4642902"/>
                <a:ext cx="2161394" cy="195798"/>
              </a:xfrm>
              <a:prstGeom prst="rect">
                <a:avLst/>
              </a:prstGeom>
              <a:noFill/>
            </p:spPr>
            <p:txBody>
              <a:bodyPr wrap="none" lIns="0" tIns="0" rIns="0" bIns="0" rtlCol="0" anchor="ctr" anchorCtr="0">
                <a:noAutofit/>
              </a:bodyPr>
              <a:lstStyle/>
              <a:p>
                <a:r>
                  <a:rPr lang="en-GB" sz="700" dirty="0" smtClean="0">
                    <a:latin typeface="+mn-lt"/>
                  </a:rPr>
                  <a:t>The legacy GLR platform decommissioned in September</a:t>
                </a:r>
                <a:endParaRPr lang="en-GB" sz="700" dirty="0">
                  <a:latin typeface="+mn-lt"/>
                </a:endParaRPr>
              </a:p>
            </p:txBody>
          </p:sp>
        </p:grpSp>
        <p:grpSp>
          <p:nvGrpSpPr>
            <p:cNvPr id="55" name="Group 54"/>
            <p:cNvGrpSpPr/>
            <p:nvPr/>
          </p:nvGrpSpPr>
          <p:grpSpPr>
            <a:xfrm>
              <a:off x="3225150" y="3419925"/>
              <a:ext cx="2957560" cy="1495643"/>
              <a:chOff x="3214640" y="3419925"/>
              <a:chExt cx="2353415" cy="1495643"/>
            </a:xfrm>
          </p:grpSpPr>
          <p:cxnSp>
            <p:nvCxnSpPr>
              <p:cNvPr id="65" name="Straight Connector 64"/>
              <p:cNvCxnSpPr/>
              <p:nvPr/>
            </p:nvCxnSpPr>
            <p:spPr>
              <a:xfrm>
                <a:off x="3214640" y="3419925"/>
                <a:ext cx="2353415" cy="0"/>
              </a:xfrm>
              <a:prstGeom prst="line">
                <a:avLst/>
              </a:prstGeom>
              <a:ln w="6350">
                <a:solidFill>
                  <a:srgbClr val="7B7D8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214640" y="4915568"/>
                <a:ext cx="2353415" cy="0"/>
              </a:xfrm>
              <a:prstGeom prst="line">
                <a:avLst/>
              </a:prstGeom>
              <a:ln w="6350">
                <a:solidFill>
                  <a:srgbClr val="7B7D80"/>
                </a:solidFill>
              </a:ln>
            </p:spPr>
            <p:style>
              <a:lnRef idx="1">
                <a:schemeClr val="accent1"/>
              </a:lnRef>
              <a:fillRef idx="0">
                <a:schemeClr val="accent1"/>
              </a:fillRef>
              <a:effectRef idx="0">
                <a:schemeClr val="accent1"/>
              </a:effectRef>
              <a:fontRef idx="minor">
                <a:schemeClr val="tx1"/>
              </a:fontRef>
            </p:style>
          </p:cxnSp>
        </p:grpSp>
      </p:grpSp>
      <p:grpSp>
        <p:nvGrpSpPr>
          <p:cNvPr id="64" name="Group 63"/>
          <p:cNvGrpSpPr/>
          <p:nvPr/>
        </p:nvGrpSpPr>
        <p:grpSpPr>
          <a:xfrm>
            <a:off x="3525352" y="5240990"/>
            <a:ext cx="5946437" cy="1205123"/>
            <a:chOff x="3525352" y="5240990"/>
            <a:chExt cx="5946437" cy="1205123"/>
          </a:xfrm>
        </p:grpSpPr>
        <p:sp>
          <p:nvSpPr>
            <p:cNvPr id="74" name="TextBox 73"/>
            <p:cNvSpPr txBox="1"/>
            <p:nvPr/>
          </p:nvSpPr>
          <p:spPr>
            <a:xfrm>
              <a:off x="3525352" y="5240990"/>
              <a:ext cx="2822896" cy="868636"/>
            </a:xfrm>
            <a:prstGeom prst="rect">
              <a:avLst/>
            </a:prstGeom>
            <a:noFill/>
          </p:spPr>
          <p:txBody>
            <a:bodyPr wrap="none" lIns="0" tIns="0" rIns="0" bIns="0" rtlCol="0" anchor="b" anchorCtr="0">
              <a:noAutofit/>
            </a:bodyPr>
            <a:lstStyle/>
            <a:p>
              <a:r>
                <a:rPr lang="en-GB" sz="6000" dirty="0" smtClean="0">
                  <a:latin typeface="+mn-lt"/>
                </a:rPr>
                <a:t>200,000</a:t>
              </a:r>
              <a:endParaRPr lang="en-GB" sz="6000" dirty="0">
                <a:latin typeface="+mn-lt"/>
              </a:endParaRPr>
            </a:p>
          </p:txBody>
        </p:sp>
        <p:pic>
          <p:nvPicPr>
            <p:cNvPr id="1041" name="Picture 17" descr="\\ubsprod.msad.ubs.net\UserData\STRYDORA\RF\Desktop\Share icon.wmf"/>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46931" y="5571620"/>
              <a:ext cx="350548" cy="350548"/>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6735579" y="5529719"/>
              <a:ext cx="2583185" cy="434351"/>
            </a:xfrm>
            <a:prstGeom prst="rect">
              <a:avLst/>
            </a:prstGeom>
            <a:noFill/>
          </p:spPr>
          <p:txBody>
            <a:bodyPr wrap="none" lIns="0" tIns="0" rIns="0" bIns="0" rtlCol="0" anchor="ctr" anchorCtr="0">
              <a:noAutofit/>
            </a:bodyPr>
            <a:lstStyle/>
            <a:p>
              <a:pPr>
                <a:spcBef>
                  <a:spcPts val="0"/>
                </a:spcBef>
              </a:pPr>
              <a:r>
                <a:rPr lang="en-GB" sz="1300" dirty="0" smtClean="0">
                  <a:latin typeface="+mn-lt"/>
                </a:rPr>
                <a:t>Reads of shared articles</a:t>
              </a:r>
              <a:br>
                <a:rPr lang="en-GB" sz="1300" dirty="0" smtClean="0">
                  <a:latin typeface="+mn-lt"/>
                </a:rPr>
              </a:br>
              <a:r>
                <a:rPr lang="en-GB" sz="1300" dirty="0" smtClean="0">
                  <a:latin typeface="+mn-lt"/>
                </a:rPr>
                <a:t>per month</a:t>
              </a:r>
              <a:endParaRPr lang="en-GB" sz="1300" dirty="0">
                <a:latin typeface="+mn-lt"/>
              </a:endParaRPr>
            </a:p>
          </p:txBody>
        </p:sp>
        <p:grpSp>
          <p:nvGrpSpPr>
            <p:cNvPr id="59" name="Group 58"/>
            <p:cNvGrpSpPr/>
            <p:nvPr/>
          </p:nvGrpSpPr>
          <p:grpSpPr>
            <a:xfrm>
              <a:off x="3565765" y="6123000"/>
              <a:ext cx="2244485" cy="323113"/>
              <a:chOff x="3565765" y="6123000"/>
              <a:chExt cx="2244485" cy="323113"/>
            </a:xfrm>
          </p:grpSpPr>
          <p:sp>
            <p:nvSpPr>
              <p:cNvPr id="78" name="TextBox 77"/>
              <p:cNvSpPr txBox="1"/>
              <p:nvPr/>
            </p:nvSpPr>
            <p:spPr>
              <a:xfrm>
                <a:off x="4936800" y="6162130"/>
                <a:ext cx="873450" cy="244852"/>
              </a:xfrm>
              <a:prstGeom prst="rect">
                <a:avLst/>
              </a:prstGeom>
              <a:noFill/>
            </p:spPr>
            <p:txBody>
              <a:bodyPr wrap="square" lIns="0" tIns="0" rIns="0" bIns="0" rtlCol="0" anchor="ctr" anchorCtr="0">
                <a:noAutofit/>
              </a:bodyPr>
              <a:lstStyle/>
              <a:p>
                <a:r>
                  <a:rPr lang="en-GB" sz="800" dirty="0" smtClean="0">
                    <a:latin typeface="+mn-lt"/>
                  </a:rPr>
                  <a:t>Read of UBS Neo articles year to date</a:t>
                </a:r>
                <a:endParaRPr lang="en-GB" sz="800" dirty="0">
                  <a:latin typeface="+mn-lt"/>
                </a:endParaRPr>
              </a:p>
            </p:txBody>
          </p:sp>
          <p:sp>
            <p:nvSpPr>
              <p:cNvPr id="79" name="TextBox 78"/>
              <p:cNvSpPr txBox="1"/>
              <p:nvPr/>
            </p:nvSpPr>
            <p:spPr>
              <a:xfrm>
                <a:off x="3565765" y="6123000"/>
                <a:ext cx="1279285" cy="323113"/>
              </a:xfrm>
              <a:prstGeom prst="rect">
                <a:avLst/>
              </a:prstGeom>
              <a:noFill/>
            </p:spPr>
            <p:txBody>
              <a:bodyPr wrap="square" lIns="0" tIns="0" rIns="0" bIns="0" rtlCol="0" anchor="ctr" anchorCtr="0">
                <a:noAutofit/>
              </a:bodyPr>
              <a:lstStyle/>
              <a:p>
                <a:r>
                  <a:rPr lang="en-GB" sz="2200" dirty="0" smtClean="0">
                    <a:solidFill>
                      <a:srgbClr val="E60000"/>
                    </a:solidFill>
                    <a:latin typeface="+mn-lt"/>
                  </a:rPr>
                  <a:t>1.5 million</a:t>
                </a:r>
                <a:endParaRPr lang="en-GB" sz="2200" dirty="0">
                  <a:solidFill>
                    <a:srgbClr val="E60000"/>
                  </a:solidFill>
                  <a:latin typeface="+mn-lt"/>
                </a:endParaRPr>
              </a:p>
            </p:txBody>
          </p:sp>
        </p:grpSp>
        <p:grpSp>
          <p:nvGrpSpPr>
            <p:cNvPr id="58" name="Group 57"/>
            <p:cNvGrpSpPr/>
            <p:nvPr/>
          </p:nvGrpSpPr>
          <p:grpSpPr>
            <a:xfrm>
              <a:off x="6089162" y="6123000"/>
              <a:ext cx="1498586" cy="323113"/>
              <a:chOff x="6019814" y="6123000"/>
              <a:chExt cx="1498586" cy="323113"/>
            </a:xfrm>
          </p:grpSpPr>
          <p:sp>
            <p:nvSpPr>
              <p:cNvPr id="80" name="TextBox 79"/>
              <p:cNvSpPr txBox="1"/>
              <p:nvPr/>
            </p:nvSpPr>
            <p:spPr>
              <a:xfrm>
                <a:off x="6608578" y="6162130"/>
                <a:ext cx="909822" cy="244852"/>
              </a:xfrm>
              <a:prstGeom prst="rect">
                <a:avLst/>
              </a:prstGeom>
              <a:noFill/>
            </p:spPr>
            <p:txBody>
              <a:bodyPr wrap="square" lIns="0" tIns="0" rIns="0" bIns="0" rtlCol="0" anchor="ctr" anchorCtr="0">
                <a:noAutofit/>
              </a:bodyPr>
              <a:lstStyle/>
              <a:p>
                <a:r>
                  <a:rPr lang="en-GB" sz="800" dirty="0" smtClean="0">
                    <a:latin typeface="+mn-lt"/>
                  </a:rPr>
                  <a:t>Years of research content in UBS Neo</a:t>
                </a:r>
                <a:endParaRPr lang="en-GB" sz="800" dirty="0">
                  <a:latin typeface="+mn-lt"/>
                </a:endParaRPr>
              </a:p>
            </p:txBody>
          </p:sp>
          <p:sp>
            <p:nvSpPr>
              <p:cNvPr id="81" name="TextBox 80"/>
              <p:cNvSpPr txBox="1"/>
              <p:nvPr/>
            </p:nvSpPr>
            <p:spPr>
              <a:xfrm>
                <a:off x="6019814" y="6123000"/>
                <a:ext cx="533385" cy="323113"/>
              </a:xfrm>
              <a:prstGeom prst="rect">
                <a:avLst/>
              </a:prstGeom>
              <a:noFill/>
            </p:spPr>
            <p:txBody>
              <a:bodyPr wrap="square" lIns="0" tIns="0" rIns="0" bIns="0" rtlCol="0" anchor="ctr" anchorCtr="0">
                <a:noAutofit/>
              </a:bodyPr>
              <a:lstStyle/>
              <a:p>
                <a:r>
                  <a:rPr lang="en-GB" sz="2200" dirty="0" smtClean="0">
                    <a:solidFill>
                      <a:srgbClr val="E60000"/>
                    </a:solidFill>
                    <a:latin typeface="+mn-lt"/>
                  </a:rPr>
                  <a:t>10+</a:t>
                </a:r>
                <a:endParaRPr lang="en-GB" sz="2200" dirty="0">
                  <a:solidFill>
                    <a:srgbClr val="E60000"/>
                  </a:solidFill>
                  <a:latin typeface="+mn-lt"/>
                </a:endParaRPr>
              </a:p>
            </p:txBody>
          </p:sp>
        </p:grpSp>
        <p:grpSp>
          <p:nvGrpSpPr>
            <p:cNvPr id="57" name="Group 56"/>
            <p:cNvGrpSpPr/>
            <p:nvPr/>
          </p:nvGrpSpPr>
          <p:grpSpPr>
            <a:xfrm>
              <a:off x="7866659" y="6123000"/>
              <a:ext cx="1605130" cy="323113"/>
              <a:chOff x="7866659" y="6123000"/>
              <a:chExt cx="1605130" cy="323113"/>
            </a:xfrm>
          </p:grpSpPr>
          <p:sp>
            <p:nvSpPr>
              <p:cNvPr id="82" name="TextBox 81"/>
              <p:cNvSpPr txBox="1"/>
              <p:nvPr/>
            </p:nvSpPr>
            <p:spPr>
              <a:xfrm>
                <a:off x="8276217" y="6162130"/>
                <a:ext cx="1195572" cy="244852"/>
              </a:xfrm>
              <a:prstGeom prst="rect">
                <a:avLst/>
              </a:prstGeom>
              <a:noFill/>
            </p:spPr>
            <p:txBody>
              <a:bodyPr wrap="square" lIns="0" tIns="0" rIns="0" bIns="0" rtlCol="0" anchor="ctr" anchorCtr="0">
                <a:noAutofit/>
              </a:bodyPr>
              <a:lstStyle/>
              <a:p>
                <a:r>
                  <a:rPr lang="en-GB" sz="800" dirty="0" smtClean="0">
                    <a:latin typeface="+mn-lt"/>
                  </a:rPr>
                  <a:t>Years of WM CIO research content in UBS Neo</a:t>
                </a:r>
                <a:endParaRPr lang="en-GB" sz="800" dirty="0">
                  <a:latin typeface="+mn-lt"/>
                </a:endParaRPr>
              </a:p>
            </p:txBody>
          </p:sp>
          <p:sp>
            <p:nvSpPr>
              <p:cNvPr id="83" name="TextBox 82"/>
              <p:cNvSpPr txBox="1"/>
              <p:nvPr/>
            </p:nvSpPr>
            <p:spPr>
              <a:xfrm>
                <a:off x="7866659" y="6123000"/>
                <a:ext cx="374636" cy="323113"/>
              </a:xfrm>
              <a:prstGeom prst="rect">
                <a:avLst/>
              </a:prstGeom>
              <a:noFill/>
            </p:spPr>
            <p:txBody>
              <a:bodyPr wrap="square" lIns="0" tIns="0" rIns="0" bIns="0" rtlCol="0" anchor="ctr" anchorCtr="0">
                <a:noAutofit/>
              </a:bodyPr>
              <a:lstStyle/>
              <a:p>
                <a:r>
                  <a:rPr lang="en-GB" sz="2200" dirty="0">
                    <a:solidFill>
                      <a:srgbClr val="E60000"/>
                    </a:solidFill>
                    <a:latin typeface="+mn-lt"/>
                  </a:rPr>
                  <a:t>2</a:t>
                </a:r>
                <a:r>
                  <a:rPr lang="en-GB" sz="2200" dirty="0" smtClean="0">
                    <a:solidFill>
                      <a:srgbClr val="E60000"/>
                    </a:solidFill>
                    <a:latin typeface="+mn-lt"/>
                  </a:rPr>
                  <a:t>+</a:t>
                </a:r>
                <a:endParaRPr lang="en-GB" sz="2200" dirty="0">
                  <a:solidFill>
                    <a:srgbClr val="E60000"/>
                  </a:solidFill>
                  <a:latin typeface="+mn-lt"/>
                </a:endParaRPr>
              </a:p>
            </p:txBody>
          </p:sp>
        </p:grpSp>
      </p:grpSp>
    </p:spTree>
    <p:custDataLst>
      <p:tags r:id="rId1"/>
    </p:custDataLst>
    <p:extLst>
      <p:ext uri="{BB962C8B-B14F-4D97-AF65-F5344CB8AC3E}">
        <p14:creationId xmlns:p14="http://schemas.microsoft.com/office/powerpoint/2010/main" val="4104234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GE HEADING"/>
          <p:cNvSpPr>
            <a:spLocks noGrp="1"/>
          </p:cNvSpPr>
          <p:nvPr>
            <p:ph type="title"/>
            <p:custDataLst>
              <p:tags r:id="rId2"/>
            </p:custDataLst>
          </p:nvPr>
        </p:nvSpPr>
        <p:spPr/>
        <p:txBody>
          <a:bodyPr/>
          <a:lstStyle/>
          <a:p>
            <a:r>
              <a:rPr lang="en-GB" dirty="0" smtClean="0"/>
              <a:t>Sample slides</a:t>
            </a:r>
            <a:endParaRPr lang="en-GB" dirty="0"/>
          </a:p>
        </p:txBody>
      </p:sp>
      <p:grpSp>
        <p:nvGrpSpPr>
          <p:cNvPr id="2141" name="Group 2140"/>
          <p:cNvGrpSpPr/>
          <p:nvPr/>
        </p:nvGrpSpPr>
        <p:grpSpPr>
          <a:xfrm>
            <a:off x="484431" y="2102565"/>
            <a:ext cx="5804095" cy="3322187"/>
            <a:chOff x="1579563" y="1092043"/>
            <a:chExt cx="6864350" cy="3929064"/>
          </a:xfrm>
        </p:grpSpPr>
        <p:grpSp>
          <p:nvGrpSpPr>
            <p:cNvPr id="609" name="Group 608"/>
            <p:cNvGrpSpPr/>
            <p:nvPr/>
          </p:nvGrpSpPr>
          <p:grpSpPr>
            <a:xfrm>
              <a:off x="1579563" y="1092043"/>
              <a:ext cx="6864350" cy="3929064"/>
              <a:chOff x="1579563" y="1809750"/>
              <a:chExt cx="6864350" cy="3929063"/>
            </a:xfrm>
          </p:grpSpPr>
          <p:grpSp>
            <p:nvGrpSpPr>
              <p:cNvPr id="289" name="Group 55"/>
              <p:cNvGrpSpPr>
                <a:grpSpLocks/>
              </p:cNvGrpSpPr>
              <p:nvPr/>
            </p:nvGrpSpPr>
            <p:grpSpPr bwMode="auto">
              <a:xfrm>
                <a:off x="3243263" y="4237038"/>
                <a:ext cx="887412" cy="1501775"/>
                <a:chOff x="1866" y="2425"/>
                <a:chExt cx="509" cy="860"/>
              </a:xfrm>
              <a:solidFill>
                <a:schemeClr val="bg1">
                  <a:lumMod val="75000"/>
                </a:schemeClr>
              </a:solidFill>
            </p:grpSpPr>
            <p:sp>
              <p:nvSpPr>
                <p:cNvPr id="587" name="Freeform 56"/>
                <p:cNvSpPr>
                  <a:spLocks/>
                </p:cNvSpPr>
                <p:nvPr/>
              </p:nvSpPr>
              <p:spPr bwMode="gray">
                <a:xfrm>
                  <a:off x="1951" y="3229"/>
                  <a:ext cx="23" cy="27"/>
                </a:xfrm>
                <a:custGeom>
                  <a:avLst/>
                  <a:gdLst>
                    <a:gd name="T0" fmla="*/ 4 w 115"/>
                    <a:gd name="T1" fmla="*/ 17 h 134"/>
                    <a:gd name="T2" fmla="*/ 7 w 115"/>
                    <a:gd name="T3" fmla="*/ 12 h 134"/>
                    <a:gd name="T4" fmla="*/ 17 w 115"/>
                    <a:gd name="T5" fmla="*/ 17 h 134"/>
                    <a:gd name="T6" fmla="*/ 28 w 115"/>
                    <a:gd name="T7" fmla="*/ 10 h 134"/>
                    <a:gd name="T8" fmla="*/ 33 w 115"/>
                    <a:gd name="T9" fmla="*/ 23 h 134"/>
                    <a:gd name="T10" fmla="*/ 41 w 115"/>
                    <a:gd name="T11" fmla="*/ 23 h 134"/>
                    <a:gd name="T12" fmla="*/ 41 w 115"/>
                    <a:gd name="T13" fmla="*/ 7 h 134"/>
                    <a:gd name="T14" fmla="*/ 43 w 115"/>
                    <a:gd name="T15" fmla="*/ 1 h 134"/>
                    <a:gd name="T16" fmla="*/ 53 w 115"/>
                    <a:gd name="T17" fmla="*/ 15 h 134"/>
                    <a:gd name="T18" fmla="*/ 43 w 115"/>
                    <a:gd name="T19" fmla="*/ 39 h 134"/>
                    <a:gd name="T20" fmla="*/ 45 w 115"/>
                    <a:gd name="T21" fmla="*/ 60 h 134"/>
                    <a:gd name="T22" fmla="*/ 53 w 115"/>
                    <a:gd name="T23" fmla="*/ 72 h 134"/>
                    <a:gd name="T24" fmla="*/ 80 w 115"/>
                    <a:gd name="T25" fmla="*/ 61 h 134"/>
                    <a:gd name="T26" fmla="*/ 100 w 115"/>
                    <a:gd name="T27" fmla="*/ 64 h 134"/>
                    <a:gd name="T28" fmla="*/ 115 w 115"/>
                    <a:gd name="T29" fmla="*/ 70 h 134"/>
                    <a:gd name="T30" fmla="*/ 92 w 115"/>
                    <a:gd name="T31" fmla="*/ 97 h 134"/>
                    <a:gd name="T32" fmla="*/ 77 w 115"/>
                    <a:gd name="T33" fmla="*/ 99 h 134"/>
                    <a:gd name="T34" fmla="*/ 74 w 115"/>
                    <a:gd name="T35" fmla="*/ 107 h 134"/>
                    <a:gd name="T36" fmla="*/ 66 w 115"/>
                    <a:gd name="T37" fmla="*/ 107 h 134"/>
                    <a:gd name="T38" fmla="*/ 63 w 115"/>
                    <a:gd name="T39" fmla="*/ 117 h 134"/>
                    <a:gd name="T40" fmla="*/ 59 w 115"/>
                    <a:gd name="T41" fmla="*/ 128 h 134"/>
                    <a:gd name="T42" fmla="*/ 53 w 115"/>
                    <a:gd name="T43" fmla="*/ 131 h 134"/>
                    <a:gd name="T44" fmla="*/ 26 w 115"/>
                    <a:gd name="T45" fmla="*/ 106 h 134"/>
                    <a:gd name="T46" fmla="*/ 43 w 115"/>
                    <a:gd name="T47" fmla="*/ 108 h 134"/>
                    <a:gd name="T48" fmla="*/ 49 w 115"/>
                    <a:gd name="T49" fmla="*/ 99 h 134"/>
                    <a:gd name="T50" fmla="*/ 39 w 115"/>
                    <a:gd name="T51" fmla="*/ 83 h 134"/>
                    <a:gd name="T52" fmla="*/ 33 w 115"/>
                    <a:gd name="T53" fmla="*/ 93 h 134"/>
                    <a:gd name="T54" fmla="*/ 20 w 115"/>
                    <a:gd name="T55" fmla="*/ 86 h 134"/>
                    <a:gd name="T56" fmla="*/ 10 w 115"/>
                    <a:gd name="T57" fmla="*/ 77 h 134"/>
                    <a:gd name="T58" fmla="*/ 7 w 115"/>
                    <a:gd name="T59" fmla="*/ 66 h 134"/>
                    <a:gd name="T60" fmla="*/ 0 w 115"/>
                    <a:gd name="T61" fmla="*/ 66 h 134"/>
                    <a:gd name="T62" fmla="*/ 1 w 115"/>
                    <a:gd name="T63" fmla="*/ 50 h 134"/>
                    <a:gd name="T64" fmla="*/ 1 w 115"/>
                    <a:gd name="T65" fmla="*/ 3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88" name="Freeform 57"/>
                <p:cNvSpPr>
                  <a:spLocks/>
                </p:cNvSpPr>
                <p:nvPr/>
              </p:nvSpPr>
              <p:spPr bwMode="gray">
                <a:xfrm>
                  <a:off x="1954" y="2428"/>
                  <a:ext cx="148" cy="126"/>
                </a:xfrm>
                <a:custGeom>
                  <a:avLst/>
                  <a:gdLst>
                    <a:gd name="T0" fmla="*/ 84 w 743"/>
                    <a:gd name="T1" fmla="*/ 47 h 631"/>
                    <a:gd name="T2" fmla="*/ 97 w 743"/>
                    <a:gd name="T3" fmla="*/ 77 h 631"/>
                    <a:gd name="T4" fmla="*/ 73 w 743"/>
                    <a:gd name="T5" fmla="*/ 133 h 631"/>
                    <a:gd name="T6" fmla="*/ 98 w 743"/>
                    <a:gd name="T7" fmla="*/ 176 h 631"/>
                    <a:gd name="T8" fmla="*/ 126 w 743"/>
                    <a:gd name="T9" fmla="*/ 148 h 631"/>
                    <a:gd name="T10" fmla="*/ 108 w 743"/>
                    <a:gd name="T11" fmla="*/ 74 h 631"/>
                    <a:gd name="T12" fmla="*/ 196 w 743"/>
                    <a:gd name="T13" fmla="*/ 42 h 631"/>
                    <a:gd name="T14" fmla="*/ 169 w 743"/>
                    <a:gd name="T15" fmla="*/ 27 h 631"/>
                    <a:gd name="T16" fmla="*/ 191 w 743"/>
                    <a:gd name="T17" fmla="*/ 2 h 631"/>
                    <a:gd name="T18" fmla="*/ 243 w 743"/>
                    <a:gd name="T19" fmla="*/ 46 h 631"/>
                    <a:gd name="T20" fmla="*/ 285 w 743"/>
                    <a:gd name="T21" fmla="*/ 88 h 631"/>
                    <a:gd name="T22" fmla="*/ 366 w 743"/>
                    <a:gd name="T23" fmla="*/ 88 h 631"/>
                    <a:gd name="T24" fmla="*/ 411 w 743"/>
                    <a:gd name="T25" fmla="*/ 106 h 631"/>
                    <a:gd name="T26" fmla="*/ 495 w 743"/>
                    <a:gd name="T27" fmla="*/ 99 h 631"/>
                    <a:gd name="T28" fmla="*/ 499 w 743"/>
                    <a:gd name="T29" fmla="*/ 88 h 631"/>
                    <a:gd name="T30" fmla="*/ 621 w 743"/>
                    <a:gd name="T31" fmla="*/ 86 h 631"/>
                    <a:gd name="T32" fmla="*/ 573 w 743"/>
                    <a:gd name="T33" fmla="*/ 95 h 631"/>
                    <a:gd name="T34" fmla="*/ 593 w 743"/>
                    <a:gd name="T35" fmla="*/ 117 h 631"/>
                    <a:gd name="T36" fmla="*/ 663 w 743"/>
                    <a:gd name="T37" fmla="*/ 150 h 631"/>
                    <a:gd name="T38" fmla="*/ 689 w 743"/>
                    <a:gd name="T39" fmla="*/ 197 h 631"/>
                    <a:gd name="T40" fmla="*/ 695 w 743"/>
                    <a:gd name="T41" fmla="*/ 211 h 631"/>
                    <a:gd name="T42" fmla="*/ 737 w 743"/>
                    <a:gd name="T43" fmla="*/ 209 h 631"/>
                    <a:gd name="T44" fmla="*/ 728 w 743"/>
                    <a:gd name="T45" fmla="*/ 231 h 631"/>
                    <a:gd name="T46" fmla="*/ 689 w 743"/>
                    <a:gd name="T47" fmla="*/ 252 h 631"/>
                    <a:gd name="T48" fmla="*/ 702 w 743"/>
                    <a:gd name="T49" fmla="*/ 279 h 631"/>
                    <a:gd name="T50" fmla="*/ 673 w 743"/>
                    <a:gd name="T51" fmla="*/ 321 h 631"/>
                    <a:gd name="T52" fmla="*/ 674 w 743"/>
                    <a:gd name="T53" fmla="*/ 359 h 631"/>
                    <a:gd name="T54" fmla="*/ 699 w 743"/>
                    <a:gd name="T55" fmla="*/ 401 h 631"/>
                    <a:gd name="T56" fmla="*/ 646 w 743"/>
                    <a:gd name="T57" fmla="*/ 432 h 631"/>
                    <a:gd name="T58" fmla="*/ 568 w 743"/>
                    <a:gd name="T59" fmla="*/ 459 h 631"/>
                    <a:gd name="T60" fmla="*/ 474 w 743"/>
                    <a:gd name="T61" fmla="*/ 437 h 631"/>
                    <a:gd name="T62" fmla="*/ 497 w 743"/>
                    <a:gd name="T63" fmla="*/ 467 h 631"/>
                    <a:gd name="T64" fmla="*/ 501 w 743"/>
                    <a:gd name="T65" fmla="*/ 524 h 631"/>
                    <a:gd name="T66" fmla="*/ 546 w 743"/>
                    <a:gd name="T67" fmla="*/ 550 h 631"/>
                    <a:gd name="T68" fmla="*/ 518 w 743"/>
                    <a:gd name="T69" fmla="*/ 565 h 631"/>
                    <a:gd name="T70" fmla="*/ 486 w 743"/>
                    <a:gd name="T71" fmla="*/ 593 h 631"/>
                    <a:gd name="T72" fmla="*/ 452 w 743"/>
                    <a:gd name="T73" fmla="*/ 607 h 631"/>
                    <a:gd name="T74" fmla="*/ 402 w 743"/>
                    <a:gd name="T75" fmla="*/ 631 h 631"/>
                    <a:gd name="T76" fmla="*/ 361 w 743"/>
                    <a:gd name="T77" fmla="*/ 612 h 631"/>
                    <a:gd name="T78" fmla="*/ 321 w 743"/>
                    <a:gd name="T79" fmla="*/ 532 h 631"/>
                    <a:gd name="T80" fmla="*/ 328 w 743"/>
                    <a:gd name="T81" fmla="*/ 492 h 631"/>
                    <a:gd name="T82" fmla="*/ 315 w 743"/>
                    <a:gd name="T83" fmla="*/ 459 h 631"/>
                    <a:gd name="T84" fmla="*/ 299 w 743"/>
                    <a:gd name="T85" fmla="*/ 419 h 631"/>
                    <a:gd name="T86" fmla="*/ 314 w 743"/>
                    <a:gd name="T87" fmla="*/ 357 h 631"/>
                    <a:gd name="T88" fmla="*/ 314 w 743"/>
                    <a:gd name="T89" fmla="*/ 330 h 631"/>
                    <a:gd name="T90" fmla="*/ 253 w 743"/>
                    <a:gd name="T91" fmla="*/ 337 h 631"/>
                    <a:gd name="T92" fmla="*/ 217 w 743"/>
                    <a:gd name="T93" fmla="*/ 338 h 631"/>
                    <a:gd name="T94" fmla="*/ 169 w 743"/>
                    <a:gd name="T95" fmla="*/ 289 h 631"/>
                    <a:gd name="T96" fmla="*/ 90 w 743"/>
                    <a:gd name="T97" fmla="*/ 287 h 631"/>
                    <a:gd name="T98" fmla="*/ 52 w 743"/>
                    <a:gd name="T99" fmla="*/ 229 h 631"/>
                    <a:gd name="T100" fmla="*/ 31 w 743"/>
                    <a:gd name="T101" fmla="*/ 196 h 631"/>
                    <a:gd name="T102" fmla="*/ 14 w 743"/>
                    <a:gd name="T103" fmla="*/ 140 h 631"/>
                    <a:gd name="T104" fmla="*/ 79 w 743"/>
                    <a:gd name="T105" fmla="*/ 29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89" name="Freeform 58"/>
                <p:cNvSpPr>
                  <a:spLocks/>
                </p:cNvSpPr>
                <p:nvPr/>
              </p:nvSpPr>
              <p:spPr bwMode="gray">
                <a:xfrm>
                  <a:off x="1871" y="2548"/>
                  <a:ext cx="62" cy="69"/>
                </a:xfrm>
                <a:custGeom>
                  <a:avLst/>
                  <a:gdLst>
                    <a:gd name="T0" fmla="*/ 112 w 311"/>
                    <a:gd name="T1" fmla="*/ 2 h 345"/>
                    <a:gd name="T2" fmla="*/ 147 w 311"/>
                    <a:gd name="T3" fmla="*/ 18 h 345"/>
                    <a:gd name="T4" fmla="*/ 189 w 311"/>
                    <a:gd name="T5" fmla="*/ 41 h 345"/>
                    <a:gd name="T6" fmla="*/ 194 w 311"/>
                    <a:gd name="T7" fmla="*/ 57 h 345"/>
                    <a:gd name="T8" fmla="*/ 209 w 311"/>
                    <a:gd name="T9" fmla="*/ 62 h 345"/>
                    <a:gd name="T10" fmla="*/ 222 w 311"/>
                    <a:gd name="T11" fmla="*/ 60 h 345"/>
                    <a:gd name="T12" fmla="*/ 253 w 311"/>
                    <a:gd name="T13" fmla="*/ 62 h 345"/>
                    <a:gd name="T14" fmla="*/ 259 w 311"/>
                    <a:gd name="T15" fmla="*/ 54 h 345"/>
                    <a:gd name="T16" fmla="*/ 271 w 311"/>
                    <a:gd name="T17" fmla="*/ 56 h 345"/>
                    <a:gd name="T18" fmla="*/ 284 w 311"/>
                    <a:gd name="T19" fmla="*/ 65 h 345"/>
                    <a:gd name="T20" fmla="*/ 304 w 311"/>
                    <a:gd name="T21" fmla="*/ 76 h 345"/>
                    <a:gd name="T22" fmla="*/ 291 w 311"/>
                    <a:gd name="T23" fmla="*/ 78 h 345"/>
                    <a:gd name="T24" fmla="*/ 295 w 311"/>
                    <a:gd name="T25" fmla="*/ 89 h 345"/>
                    <a:gd name="T26" fmla="*/ 302 w 311"/>
                    <a:gd name="T27" fmla="*/ 103 h 345"/>
                    <a:gd name="T28" fmla="*/ 311 w 311"/>
                    <a:gd name="T29" fmla="*/ 125 h 345"/>
                    <a:gd name="T30" fmla="*/ 302 w 311"/>
                    <a:gd name="T31" fmla="*/ 126 h 345"/>
                    <a:gd name="T32" fmla="*/ 280 w 311"/>
                    <a:gd name="T33" fmla="*/ 165 h 345"/>
                    <a:gd name="T34" fmla="*/ 260 w 311"/>
                    <a:gd name="T35" fmla="*/ 186 h 345"/>
                    <a:gd name="T36" fmla="*/ 241 w 311"/>
                    <a:gd name="T37" fmla="*/ 207 h 345"/>
                    <a:gd name="T38" fmla="*/ 216 w 311"/>
                    <a:gd name="T39" fmla="*/ 221 h 345"/>
                    <a:gd name="T40" fmla="*/ 162 w 311"/>
                    <a:gd name="T41" fmla="*/ 239 h 345"/>
                    <a:gd name="T42" fmla="*/ 152 w 311"/>
                    <a:gd name="T43" fmla="*/ 247 h 345"/>
                    <a:gd name="T44" fmla="*/ 146 w 311"/>
                    <a:gd name="T45" fmla="*/ 266 h 345"/>
                    <a:gd name="T46" fmla="*/ 140 w 311"/>
                    <a:gd name="T47" fmla="*/ 269 h 345"/>
                    <a:gd name="T48" fmla="*/ 134 w 311"/>
                    <a:gd name="T49" fmla="*/ 265 h 345"/>
                    <a:gd name="T50" fmla="*/ 120 w 311"/>
                    <a:gd name="T51" fmla="*/ 286 h 345"/>
                    <a:gd name="T52" fmla="*/ 118 w 311"/>
                    <a:gd name="T53" fmla="*/ 320 h 345"/>
                    <a:gd name="T54" fmla="*/ 114 w 311"/>
                    <a:gd name="T55" fmla="*/ 329 h 345"/>
                    <a:gd name="T56" fmla="*/ 97 w 311"/>
                    <a:gd name="T57" fmla="*/ 340 h 345"/>
                    <a:gd name="T58" fmla="*/ 78 w 311"/>
                    <a:gd name="T59" fmla="*/ 344 h 345"/>
                    <a:gd name="T60" fmla="*/ 71 w 311"/>
                    <a:gd name="T61" fmla="*/ 330 h 345"/>
                    <a:gd name="T62" fmla="*/ 60 w 311"/>
                    <a:gd name="T63" fmla="*/ 321 h 345"/>
                    <a:gd name="T64" fmla="*/ 46 w 311"/>
                    <a:gd name="T65" fmla="*/ 318 h 345"/>
                    <a:gd name="T66" fmla="*/ 33 w 311"/>
                    <a:gd name="T67" fmla="*/ 314 h 345"/>
                    <a:gd name="T68" fmla="*/ 21 w 311"/>
                    <a:gd name="T69" fmla="*/ 320 h 345"/>
                    <a:gd name="T70" fmla="*/ 17 w 311"/>
                    <a:gd name="T71" fmla="*/ 304 h 345"/>
                    <a:gd name="T72" fmla="*/ 15 w 311"/>
                    <a:gd name="T73" fmla="*/ 297 h 345"/>
                    <a:gd name="T74" fmla="*/ 28 w 311"/>
                    <a:gd name="T75" fmla="*/ 290 h 345"/>
                    <a:gd name="T76" fmla="*/ 32 w 311"/>
                    <a:gd name="T77" fmla="*/ 276 h 345"/>
                    <a:gd name="T78" fmla="*/ 28 w 311"/>
                    <a:gd name="T79" fmla="*/ 264 h 345"/>
                    <a:gd name="T80" fmla="*/ 27 w 311"/>
                    <a:gd name="T81" fmla="*/ 261 h 345"/>
                    <a:gd name="T82" fmla="*/ 40 w 311"/>
                    <a:gd name="T83" fmla="*/ 254 h 345"/>
                    <a:gd name="T84" fmla="*/ 53 w 311"/>
                    <a:gd name="T85" fmla="*/ 243 h 345"/>
                    <a:gd name="T86" fmla="*/ 59 w 311"/>
                    <a:gd name="T87" fmla="*/ 213 h 345"/>
                    <a:gd name="T88" fmla="*/ 53 w 311"/>
                    <a:gd name="T89" fmla="*/ 205 h 345"/>
                    <a:gd name="T90" fmla="*/ 45 w 311"/>
                    <a:gd name="T91" fmla="*/ 197 h 345"/>
                    <a:gd name="T92" fmla="*/ 30 w 311"/>
                    <a:gd name="T93" fmla="*/ 217 h 345"/>
                    <a:gd name="T94" fmla="*/ 21 w 311"/>
                    <a:gd name="T95" fmla="*/ 210 h 345"/>
                    <a:gd name="T96" fmla="*/ 2 w 311"/>
                    <a:gd name="T97" fmla="*/ 199 h 345"/>
                    <a:gd name="T98" fmla="*/ 0 w 311"/>
                    <a:gd name="T99" fmla="*/ 164 h 345"/>
                    <a:gd name="T100" fmla="*/ 1 w 311"/>
                    <a:gd name="T101" fmla="*/ 130 h 345"/>
                    <a:gd name="T102" fmla="*/ 17 w 311"/>
                    <a:gd name="T103" fmla="*/ 120 h 345"/>
                    <a:gd name="T104" fmla="*/ 26 w 311"/>
                    <a:gd name="T105" fmla="*/ 97 h 345"/>
                    <a:gd name="T106" fmla="*/ 40 w 311"/>
                    <a:gd name="T107" fmla="*/ 72 h 345"/>
                    <a:gd name="T108" fmla="*/ 44 w 311"/>
                    <a:gd name="T109" fmla="*/ 60 h 345"/>
                    <a:gd name="T110" fmla="*/ 42 w 311"/>
                    <a:gd name="T111" fmla="*/ 33 h 345"/>
                    <a:gd name="T112" fmla="*/ 66 w 311"/>
                    <a:gd name="T113" fmla="*/ 27 h 345"/>
                    <a:gd name="T114" fmla="*/ 71 w 311"/>
                    <a:gd name="T115" fmla="*/ 24 h 345"/>
                    <a:gd name="T116" fmla="*/ 88 w 311"/>
                    <a:gd name="T117" fmla="*/ 9 h 345"/>
                    <a:gd name="T118" fmla="*/ 103 w 311"/>
                    <a:gd name="T119" fmla="*/ 7 h 345"/>
                    <a:gd name="T120" fmla="*/ 109 w 311"/>
                    <a:gd name="T121"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90" name="Freeform 59"/>
                <p:cNvSpPr>
                  <a:spLocks/>
                </p:cNvSpPr>
                <p:nvPr/>
              </p:nvSpPr>
              <p:spPr bwMode="gray">
                <a:xfrm>
                  <a:off x="2070" y="2776"/>
                  <a:ext cx="92" cy="98"/>
                </a:xfrm>
                <a:custGeom>
                  <a:avLst/>
                  <a:gdLst>
                    <a:gd name="T0" fmla="*/ 8 w 459"/>
                    <a:gd name="T1" fmla="*/ 164 h 491"/>
                    <a:gd name="T2" fmla="*/ 19 w 459"/>
                    <a:gd name="T3" fmla="*/ 117 h 491"/>
                    <a:gd name="T4" fmla="*/ 18 w 459"/>
                    <a:gd name="T5" fmla="*/ 87 h 491"/>
                    <a:gd name="T6" fmla="*/ 29 w 459"/>
                    <a:gd name="T7" fmla="*/ 66 h 491"/>
                    <a:gd name="T8" fmla="*/ 43 w 459"/>
                    <a:gd name="T9" fmla="*/ 35 h 491"/>
                    <a:gd name="T10" fmla="*/ 64 w 459"/>
                    <a:gd name="T11" fmla="*/ 25 h 491"/>
                    <a:gd name="T12" fmla="*/ 121 w 459"/>
                    <a:gd name="T13" fmla="*/ 8 h 491"/>
                    <a:gd name="T14" fmla="*/ 156 w 459"/>
                    <a:gd name="T15" fmla="*/ 0 h 491"/>
                    <a:gd name="T16" fmla="*/ 212 w 459"/>
                    <a:gd name="T17" fmla="*/ 3 h 491"/>
                    <a:gd name="T18" fmla="*/ 232 w 459"/>
                    <a:gd name="T19" fmla="*/ 19 h 491"/>
                    <a:gd name="T20" fmla="*/ 248 w 459"/>
                    <a:gd name="T21" fmla="*/ 44 h 491"/>
                    <a:gd name="T22" fmla="*/ 252 w 459"/>
                    <a:gd name="T23" fmla="*/ 55 h 491"/>
                    <a:gd name="T24" fmla="*/ 260 w 459"/>
                    <a:gd name="T25" fmla="*/ 71 h 491"/>
                    <a:gd name="T26" fmla="*/ 261 w 459"/>
                    <a:gd name="T27" fmla="*/ 121 h 491"/>
                    <a:gd name="T28" fmla="*/ 265 w 459"/>
                    <a:gd name="T29" fmla="*/ 163 h 491"/>
                    <a:gd name="T30" fmla="*/ 286 w 459"/>
                    <a:gd name="T31" fmla="*/ 169 h 491"/>
                    <a:gd name="T32" fmla="*/ 311 w 459"/>
                    <a:gd name="T33" fmla="*/ 175 h 491"/>
                    <a:gd name="T34" fmla="*/ 335 w 459"/>
                    <a:gd name="T35" fmla="*/ 174 h 491"/>
                    <a:gd name="T36" fmla="*/ 349 w 459"/>
                    <a:gd name="T37" fmla="*/ 168 h 491"/>
                    <a:gd name="T38" fmla="*/ 378 w 459"/>
                    <a:gd name="T39" fmla="*/ 180 h 491"/>
                    <a:gd name="T40" fmla="*/ 386 w 459"/>
                    <a:gd name="T41" fmla="*/ 195 h 491"/>
                    <a:gd name="T42" fmla="*/ 392 w 459"/>
                    <a:gd name="T43" fmla="*/ 230 h 491"/>
                    <a:gd name="T44" fmla="*/ 392 w 459"/>
                    <a:gd name="T45" fmla="*/ 260 h 491"/>
                    <a:gd name="T46" fmla="*/ 404 w 459"/>
                    <a:gd name="T47" fmla="*/ 272 h 491"/>
                    <a:gd name="T48" fmla="*/ 421 w 459"/>
                    <a:gd name="T49" fmla="*/ 275 h 491"/>
                    <a:gd name="T50" fmla="*/ 440 w 459"/>
                    <a:gd name="T51" fmla="*/ 272 h 491"/>
                    <a:gd name="T52" fmla="*/ 454 w 459"/>
                    <a:gd name="T53" fmla="*/ 275 h 491"/>
                    <a:gd name="T54" fmla="*/ 459 w 459"/>
                    <a:gd name="T55" fmla="*/ 308 h 491"/>
                    <a:gd name="T56" fmla="*/ 454 w 459"/>
                    <a:gd name="T57" fmla="*/ 327 h 491"/>
                    <a:gd name="T58" fmla="*/ 449 w 459"/>
                    <a:gd name="T59" fmla="*/ 374 h 491"/>
                    <a:gd name="T60" fmla="*/ 443 w 459"/>
                    <a:gd name="T61" fmla="*/ 420 h 491"/>
                    <a:gd name="T62" fmla="*/ 433 w 459"/>
                    <a:gd name="T63" fmla="*/ 438 h 491"/>
                    <a:gd name="T64" fmla="*/ 411 w 459"/>
                    <a:gd name="T65" fmla="*/ 458 h 491"/>
                    <a:gd name="T66" fmla="*/ 404 w 459"/>
                    <a:gd name="T67" fmla="*/ 463 h 491"/>
                    <a:gd name="T68" fmla="*/ 388 w 459"/>
                    <a:gd name="T69" fmla="*/ 479 h 491"/>
                    <a:gd name="T70" fmla="*/ 378 w 459"/>
                    <a:gd name="T71" fmla="*/ 482 h 491"/>
                    <a:gd name="T72" fmla="*/ 356 w 459"/>
                    <a:gd name="T73" fmla="*/ 483 h 491"/>
                    <a:gd name="T74" fmla="*/ 345 w 459"/>
                    <a:gd name="T75" fmla="*/ 491 h 491"/>
                    <a:gd name="T76" fmla="*/ 333 w 459"/>
                    <a:gd name="T77" fmla="*/ 488 h 491"/>
                    <a:gd name="T78" fmla="*/ 313 w 459"/>
                    <a:gd name="T79" fmla="*/ 487 h 491"/>
                    <a:gd name="T80" fmla="*/ 290 w 459"/>
                    <a:gd name="T81" fmla="*/ 474 h 491"/>
                    <a:gd name="T82" fmla="*/ 236 w 459"/>
                    <a:gd name="T83" fmla="*/ 469 h 491"/>
                    <a:gd name="T84" fmla="*/ 233 w 459"/>
                    <a:gd name="T85" fmla="*/ 459 h 491"/>
                    <a:gd name="T86" fmla="*/ 238 w 459"/>
                    <a:gd name="T87" fmla="*/ 442 h 491"/>
                    <a:gd name="T88" fmla="*/ 264 w 459"/>
                    <a:gd name="T89" fmla="*/ 395 h 491"/>
                    <a:gd name="T90" fmla="*/ 273 w 459"/>
                    <a:gd name="T91" fmla="*/ 372 h 491"/>
                    <a:gd name="T92" fmla="*/ 269 w 459"/>
                    <a:gd name="T93" fmla="*/ 358 h 491"/>
                    <a:gd name="T94" fmla="*/ 260 w 459"/>
                    <a:gd name="T95" fmla="*/ 348 h 491"/>
                    <a:gd name="T96" fmla="*/ 238 w 459"/>
                    <a:gd name="T97" fmla="*/ 339 h 491"/>
                    <a:gd name="T98" fmla="*/ 214 w 459"/>
                    <a:gd name="T99" fmla="*/ 319 h 491"/>
                    <a:gd name="T100" fmla="*/ 173 w 459"/>
                    <a:gd name="T101" fmla="*/ 293 h 491"/>
                    <a:gd name="T102" fmla="*/ 155 w 459"/>
                    <a:gd name="T103" fmla="*/ 287 h 491"/>
                    <a:gd name="T104" fmla="*/ 118 w 459"/>
                    <a:gd name="T105" fmla="*/ 283 h 491"/>
                    <a:gd name="T106" fmla="*/ 102 w 459"/>
                    <a:gd name="T107" fmla="*/ 276 h 491"/>
                    <a:gd name="T108" fmla="*/ 89 w 459"/>
                    <a:gd name="T109" fmla="*/ 256 h 491"/>
                    <a:gd name="T110" fmla="*/ 74 w 459"/>
                    <a:gd name="T111" fmla="*/ 246 h 491"/>
                    <a:gd name="T112" fmla="*/ 46 w 459"/>
                    <a:gd name="T113" fmla="*/ 223 h 491"/>
                    <a:gd name="T114" fmla="*/ 22 w 459"/>
                    <a:gd name="T115" fmla="*/ 189 h 491"/>
                    <a:gd name="T116" fmla="*/ 0 w 459"/>
                    <a:gd name="T117" fmla="*/ 179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91" name="Freeform 60"/>
                <p:cNvSpPr>
                  <a:spLocks/>
                </p:cNvSpPr>
                <p:nvPr/>
              </p:nvSpPr>
              <p:spPr bwMode="gray">
                <a:xfrm>
                  <a:off x="1929" y="2756"/>
                  <a:ext cx="93" cy="506"/>
                </a:xfrm>
                <a:custGeom>
                  <a:avLst/>
                  <a:gdLst>
                    <a:gd name="T0" fmla="*/ 375 w 463"/>
                    <a:gd name="T1" fmla="*/ 93 h 2531"/>
                    <a:gd name="T2" fmla="*/ 368 w 463"/>
                    <a:gd name="T3" fmla="*/ 149 h 2531"/>
                    <a:gd name="T4" fmla="*/ 398 w 463"/>
                    <a:gd name="T5" fmla="*/ 209 h 2531"/>
                    <a:gd name="T6" fmla="*/ 429 w 463"/>
                    <a:gd name="T7" fmla="*/ 311 h 2531"/>
                    <a:gd name="T8" fmla="*/ 436 w 463"/>
                    <a:gd name="T9" fmla="*/ 385 h 2531"/>
                    <a:gd name="T10" fmla="*/ 387 w 463"/>
                    <a:gd name="T11" fmla="*/ 508 h 2531"/>
                    <a:gd name="T12" fmla="*/ 329 w 463"/>
                    <a:gd name="T13" fmla="*/ 628 h 2531"/>
                    <a:gd name="T14" fmla="*/ 300 w 463"/>
                    <a:gd name="T15" fmla="*/ 766 h 2531"/>
                    <a:gd name="T16" fmla="*/ 284 w 463"/>
                    <a:gd name="T17" fmla="*/ 863 h 2531"/>
                    <a:gd name="T18" fmla="*/ 298 w 463"/>
                    <a:gd name="T19" fmla="*/ 1032 h 2531"/>
                    <a:gd name="T20" fmla="*/ 269 w 463"/>
                    <a:gd name="T21" fmla="*/ 1148 h 2531"/>
                    <a:gd name="T22" fmla="*/ 242 w 463"/>
                    <a:gd name="T23" fmla="*/ 1290 h 2531"/>
                    <a:gd name="T24" fmla="*/ 208 w 463"/>
                    <a:gd name="T25" fmla="*/ 1440 h 2531"/>
                    <a:gd name="T26" fmla="*/ 190 w 463"/>
                    <a:gd name="T27" fmla="*/ 1597 h 2531"/>
                    <a:gd name="T28" fmla="*/ 201 w 463"/>
                    <a:gd name="T29" fmla="*/ 1739 h 2531"/>
                    <a:gd name="T30" fmla="*/ 214 w 463"/>
                    <a:gd name="T31" fmla="*/ 1785 h 2531"/>
                    <a:gd name="T32" fmla="*/ 212 w 463"/>
                    <a:gd name="T33" fmla="*/ 1915 h 2531"/>
                    <a:gd name="T34" fmla="*/ 171 w 463"/>
                    <a:gd name="T35" fmla="*/ 2027 h 2531"/>
                    <a:gd name="T36" fmla="*/ 137 w 463"/>
                    <a:gd name="T37" fmla="*/ 2139 h 2531"/>
                    <a:gd name="T38" fmla="*/ 129 w 463"/>
                    <a:gd name="T39" fmla="*/ 2264 h 2531"/>
                    <a:gd name="T40" fmla="*/ 179 w 463"/>
                    <a:gd name="T41" fmla="*/ 2283 h 2531"/>
                    <a:gd name="T42" fmla="*/ 306 w 463"/>
                    <a:gd name="T43" fmla="*/ 2367 h 2531"/>
                    <a:gd name="T44" fmla="*/ 355 w 463"/>
                    <a:gd name="T45" fmla="*/ 2386 h 2531"/>
                    <a:gd name="T46" fmla="*/ 268 w 463"/>
                    <a:gd name="T47" fmla="*/ 2429 h 2531"/>
                    <a:gd name="T48" fmla="*/ 214 w 463"/>
                    <a:gd name="T49" fmla="*/ 2525 h 2531"/>
                    <a:gd name="T50" fmla="*/ 208 w 463"/>
                    <a:gd name="T51" fmla="*/ 2477 h 2531"/>
                    <a:gd name="T52" fmla="*/ 189 w 463"/>
                    <a:gd name="T53" fmla="*/ 2413 h 2531"/>
                    <a:gd name="T54" fmla="*/ 171 w 463"/>
                    <a:gd name="T55" fmla="*/ 2376 h 2531"/>
                    <a:gd name="T56" fmla="*/ 160 w 463"/>
                    <a:gd name="T57" fmla="*/ 2345 h 2531"/>
                    <a:gd name="T58" fmla="*/ 125 w 463"/>
                    <a:gd name="T59" fmla="*/ 2343 h 2531"/>
                    <a:gd name="T60" fmla="*/ 81 w 463"/>
                    <a:gd name="T61" fmla="*/ 2285 h 2531"/>
                    <a:gd name="T62" fmla="*/ 79 w 463"/>
                    <a:gd name="T63" fmla="*/ 2240 h 2531"/>
                    <a:gd name="T64" fmla="*/ 70 w 463"/>
                    <a:gd name="T65" fmla="*/ 2173 h 2531"/>
                    <a:gd name="T66" fmla="*/ 93 w 463"/>
                    <a:gd name="T67" fmla="*/ 2117 h 2531"/>
                    <a:gd name="T68" fmla="*/ 70 w 463"/>
                    <a:gd name="T69" fmla="*/ 2076 h 2531"/>
                    <a:gd name="T70" fmla="*/ 59 w 463"/>
                    <a:gd name="T71" fmla="*/ 2042 h 2531"/>
                    <a:gd name="T72" fmla="*/ 109 w 463"/>
                    <a:gd name="T73" fmla="*/ 2032 h 2531"/>
                    <a:gd name="T74" fmla="*/ 63 w 463"/>
                    <a:gd name="T75" fmla="*/ 1979 h 2531"/>
                    <a:gd name="T76" fmla="*/ 66 w 463"/>
                    <a:gd name="T77" fmla="*/ 1920 h 2531"/>
                    <a:gd name="T78" fmla="*/ 15 w 463"/>
                    <a:gd name="T79" fmla="*/ 1930 h 2531"/>
                    <a:gd name="T80" fmla="*/ 44 w 463"/>
                    <a:gd name="T81" fmla="*/ 1871 h 2531"/>
                    <a:gd name="T82" fmla="*/ 72 w 463"/>
                    <a:gd name="T83" fmla="*/ 1856 h 2531"/>
                    <a:gd name="T84" fmla="*/ 91 w 463"/>
                    <a:gd name="T85" fmla="*/ 1888 h 2531"/>
                    <a:gd name="T86" fmla="*/ 118 w 463"/>
                    <a:gd name="T87" fmla="*/ 1879 h 2531"/>
                    <a:gd name="T88" fmla="*/ 114 w 463"/>
                    <a:gd name="T89" fmla="*/ 1849 h 2531"/>
                    <a:gd name="T90" fmla="*/ 117 w 463"/>
                    <a:gd name="T91" fmla="*/ 1818 h 2531"/>
                    <a:gd name="T92" fmla="*/ 120 w 463"/>
                    <a:gd name="T93" fmla="*/ 1806 h 2531"/>
                    <a:gd name="T94" fmla="*/ 149 w 463"/>
                    <a:gd name="T95" fmla="*/ 1740 h 2531"/>
                    <a:gd name="T96" fmla="*/ 146 w 463"/>
                    <a:gd name="T97" fmla="*/ 1691 h 2531"/>
                    <a:gd name="T98" fmla="*/ 158 w 463"/>
                    <a:gd name="T99" fmla="*/ 1601 h 2531"/>
                    <a:gd name="T100" fmla="*/ 153 w 463"/>
                    <a:gd name="T101" fmla="*/ 1558 h 2531"/>
                    <a:gd name="T102" fmla="*/ 141 w 463"/>
                    <a:gd name="T103" fmla="*/ 1525 h 2531"/>
                    <a:gd name="T104" fmla="*/ 92 w 463"/>
                    <a:gd name="T105" fmla="*/ 1504 h 2531"/>
                    <a:gd name="T106" fmla="*/ 115 w 463"/>
                    <a:gd name="T107" fmla="*/ 1329 h 2531"/>
                    <a:gd name="T108" fmla="*/ 122 w 463"/>
                    <a:gd name="T109" fmla="*/ 1219 h 2531"/>
                    <a:gd name="T110" fmla="*/ 166 w 463"/>
                    <a:gd name="T111" fmla="*/ 1105 h 2531"/>
                    <a:gd name="T112" fmla="*/ 221 w 463"/>
                    <a:gd name="T113" fmla="*/ 928 h 2531"/>
                    <a:gd name="T114" fmla="*/ 226 w 463"/>
                    <a:gd name="T115" fmla="*/ 719 h 2531"/>
                    <a:gd name="T116" fmla="*/ 253 w 463"/>
                    <a:gd name="T117" fmla="*/ 565 h 2531"/>
                    <a:gd name="T118" fmla="*/ 275 w 463"/>
                    <a:gd name="T119" fmla="*/ 461 h 2531"/>
                    <a:gd name="T120" fmla="*/ 279 w 463"/>
                    <a:gd name="T121" fmla="*/ 317 h 2531"/>
                    <a:gd name="T122" fmla="*/ 292 w 463"/>
                    <a:gd name="T123" fmla="*/ 142 h 2531"/>
                    <a:gd name="T124" fmla="*/ 312 w 463"/>
                    <a:gd name="T125" fmla="*/ 25 h 2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92" name="Freeform 61"/>
                <p:cNvSpPr>
                  <a:spLocks/>
                </p:cNvSpPr>
                <p:nvPr/>
              </p:nvSpPr>
              <p:spPr bwMode="gray">
                <a:xfrm>
                  <a:off x="1975" y="3237"/>
                  <a:ext cx="31" cy="47"/>
                </a:xfrm>
                <a:custGeom>
                  <a:avLst/>
                  <a:gdLst>
                    <a:gd name="T0" fmla="*/ 141 w 152"/>
                    <a:gd name="T1" fmla="*/ 225 h 235"/>
                    <a:gd name="T2" fmla="*/ 135 w 152"/>
                    <a:gd name="T3" fmla="*/ 231 h 235"/>
                    <a:gd name="T4" fmla="*/ 115 w 152"/>
                    <a:gd name="T5" fmla="*/ 225 h 235"/>
                    <a:gd name="T6" fmla="*/ 77 w 152"/>
                    <a:gd name="T7" fmla="*/ 221 h 235"/>
                    <a:gd name="T8" fmla="*/ 61 w 152"/>
                    <a:gd name="T9" fmla="*/ 225 h 235"/>
                    <a:gd name="T10" fmla="*/ 35 w 152"/>
                    <a:gd name="T11" fmla="*/ 220 h 235"/>
                    <a:gd name="T12" fmla="*/ 30 w 152"/>
                    <a:gd name="T13" fmla="*/ 215 h 235"/>
                    <a:gd name="T14" fmla="*/ 23 w 152"/>
                    <a:gd name="T15" fmla="*/ 213 h 235"/>
                    <a:gd name="T16" fmla="*/ 30 w 152"/>
                    <a:gd name="T17" fmla="*/ 205 h 235"/>
                    <a:gd name="T18" fmla="*/ 12 w 152"/>
                    <a:gd name="T19" fmla="*/ 205 h 235"/>
                    <a:gd name="T20" fmla="*/ 5 w 152"/>
                    <a:gd name="T21" fmla="*/ 202 h 235"/>
                    <a:gd name="T22" fmla="*/ 0 w 152"/>
                    <a:gd name="T23" fmla="*/ 189 h 235"/>
                    <a:gd name="T24" fmla="*/ 16 w 152"/>
                    <a:gd name="T25" fmla="*/ 181 h 235"/>
                    <a:gd name="T26" fmla="*/ 29 w 152"/>
                    <a:gd name="T27" fmla="*/ 176 h 235"/>
                    <a:gd name="T28" fmla="*/ 36 w 152"/>
                    <a:gd name="T29" fmla="*/ 176 h 235"/>
                    <a:gd name="T30" fmla="*/ 23 w 152"/>
                    <a:gd name="T31" fmla="*/ 160 h 235"/>
                    <a:gd name="T32" fmla="*/ 38 w 152"/>
                    <a:gd name="T33" fmla="*/ 165 h 235"/>
                    <a:gd name="T34" fmla="*/ 64 w 152"/>
                    <a:gd name="T35" fmla="*/ 184 h 235"/>
                    <a:gd name="T36" fmla="*/ 73 w 152"/>
                    <a:gd name="T37" fmla="*/ 178 h 235"/>
                    <a:gd name="T38" fmla="*/ 62 w 152"/>
                    <a:gd name="T39" fmla="*/ 171 h 235"/>
                    <a:gd name="T40" fmla="*/ 81 w 152"/>
                    <a:gd name="T41" fmla="*/ 178 h 235"/>
                    <a:gd name="T42" fmla="*/ 92 w 152"/>
                    <a:gd name="T43" fmla="*/ 170 h 235"/>
                    <a:gd name="T44" fmla="*/ 100 w 152"/>
                    <a:gd name="T45" fmla="*/ 176 h 235"/>
                    <a:gd name="T46" fmla="*/ 106 w 152"/>
                    <a:gd name="T47" fmla="*/ 167 h 235"/>
                    <a:gd name="T48" fmla="*/ 72 w 152"/>
                    <a:gd name="T49" fmla="*/ 151 h 235"/>
                    <a:gd name="T50" fmla="*/ 70 w 152"/>
                    <a:gd name="T51" fmla="*/ 113 h 235"/>
                    <a:gd name="T52" fmla="*/ 82 w 152"/>
                    <a:gd name="T53" fmla="*/ 108 h 235"/>
                    <a:gd name="T54" fmla="*/ 111 w 152"/>
                    <a:gd name="T55" fmla="*/ 89 h 235"/>
                    <a:gd name="T56" fmla="*/ 99 w 152"/>
                    <a:gd name="T57" fmla="*/ 79 h 235"/>
                    <a:gd name="T58" fmla="*/ 66 w 152"/>
                    <a:gd name="T59" fmla="*/ 90 h 235"/>
                    <a:gd name="T60" fmla="*/ 49 w 152"/>
                    <a:gd name="T61" fmla="*/ 73 h 235"/>
                    <a:gd name="T62" fmla="*/ 50 w 152"/>
                    <a:gd name="T63" fmla="*/ 51 h 235"/>
                    <a:gd name="T64" fmla="*/ 60 w 152"/>
                    <a:gd name="T65" fmla="*/ 53 h 235"/>
                    <a:gd name="T66" fmla="*/ 68 w 152"/>
                    <a:gd name="T67" fmla="*/ 43 h 235"/>
                    <a:gd name="T68" fmla="*/ 62 w 152"/>
                    <a:gd name="T69" fmla="*/ 30 h 235"/>
                    <a:gd name="T70" fmla="*/ 67 w 152"/>
                    <a:gd name="T71" fmla="*/ 25 h 235"/>
                    <a:gd name="T72" fmla="*/ 78 w 152"/>
                    <a:gd name="T73" fmla="*/ 29 h 235"/>
                    <a:gd name="T74" fmla="*/ 94 w 152"/>
                    <a:gd name="T75" fmla="*/ 5 h 235"/>
                    <a:gd name="T76" fmla="*/ 115 w 152"/>
                    <a:gd name="T77" fmla="*/ 16 h 235"/>
                    <a:gd name="T78" fmla="*/ 135 w 152"/>
                    <a:gd name="T79" fmla="*/ 15 h 235"/>
                    <a:gd name="T80" fmla="*/ 148 w 152"/>
                    <a:gd name="T81" fmla="*/ 17 h 235"/>
                    <a:gd name="T82" fmla="*/ 152 w 152"/>
                    <a:gd name="T83" fmla="*/ 21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93" name="Freeform 62"/>
                <p:cNvSpPr>
                  <a:spLocks/>
                </p:cNvSpPr>
                <p:nvPr/>
              </p:nvSpPr>
              <p:spPr bwMode="gray">
                <a:xfrm>
                  <a:off x="2206" y="2557"/>
                  <a:ext cx="6" cy="5"/>
                </a:xfrm>
                <a:custGeom>
                  <a:avLst/>
                  <a:gdLst>
                    <a:gd name="T0" fmla="*/ 7 w 32"/>
                    <a:gd name="T1" fmla="*/ 0 h 27"/>
                    <a:gd name="T2" fmla="*/ 0 w 32"/>
                    <a:gd name="T3" fmla="*/ 9 h 27"/>
                    <a:gd name="T4" fmla="*/ 0 w 32"/>
                    <a:gd name="T5" fmla="*/ 15 h 27"/>
                    <a:gd name="T6" fmla="*/ 6 w 32"/>
                    <a:gd name="T7" fmla="*/ 22 h 27"/>
                    <a:gd name="T8" fmla="*/ 16 w 32"/>
                    <a:gd name="T9" fmla="*/ 23 h 27"/>
                    <a:gd name="T10" fmla="*/ 23 w 32"/>
                    <a:gd name="T11" fmla="*/ 27 h 27"/>
                    <a:gd name="T12" fmla="*/ 31 w 32"/>
                    <a:gd name="T13" fmla="*/ 26 h 27"/>
                    <a:gd name="T14" fmla="*/ 32 w 32"/>
                    <a:gd name="T15" fmla="*/ 19 h 27"/>
                    <a:gd name="T16" fmla="*/ 26 w 32"/>
                    <a:gd name="T17" fmla="*/ 14 h 27"/>
                    <a:gd name="T18" fmla="*/ 19 w 32"/>
                    <a:gd name="T19" fmla="*/ 12 h 27"/>
                    <a:gd name="T20" fmla="*/ 11 w 32"/>
                    <a:gd name="T21" fmla="*/ 7 h 27"/>
                    <a:gd name="T22" fmla="*/ 7 w 32"/>
                    <a:gd name="T23"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94" name="Freeform 63"/>
                <p:cNvSpPr>
                  <a:spLocks/>
                </p:cNvSpPr>
                <p:nvPr/>
              </p:nvSpPr>
              <p:spPr bwMode="gray">
                <a:xfrm>
                  <a:off x="2213" y="2562"/>
                  <a:ext cx="4" cy="2"/>
                </a:xfrm>
                <a:custGeom>
                  <a:avLst/>
                  <a:gdLst>
                    <a:gd name="T0" fmla="*/ 17 w 18"/>
                    <a:gd name="T1" fmla="*/ 8 h 12"/>
                    <a:gd name="T2" fmla="*/ 11 w 18"/>
                    <a:gd name="T3" fmla="*/ 12 h 12"/>
                    <a:gd name="T4" fmla="*/ 1 w 18"/>
                    <a:gd name="T5" fmla="*/ 12 h 12"/>
                    <a:gd name="T6" fmla="*/ 0 w 18"/>
                    <a:gd name="T7" fmla="*/ 11 h 12"/>
                    <a:gd name="T8" fmla="*/ 0 w 18"/>
                    <a:gd name="T9" fmla="*/ 8 h 12"/>
                    <a:gd name="T10" fmla="*/ 1 w 18"/>
                    <a:gd name="T11" fmla="*/ 6 h 12"/>
                    <a:gd name="T12" fmla="*/ 2 w 18"/>
                    <a:gd name="T13" fmla="*/ 6 h 12"/>
                    <a:gd name="T14" fmla="*/ 8 w 18"/>
                    <a:gd name="T15" fmla="*/ 1 h 12"/>
                    <a:gd name="T16" fmla="*/ 11 w 18"/>
                    <a:gd name="T17" fmla="*/ 0 h 12"/>
                    <a:gd name="T18" fmla="*/ 14 w 18"/>
                    <a:gd name="T19" fmla="*/ 0 h 12"/>
                    <a:gd name="T20" fmla="*/ 18 w 18"/>
                    <a:gd name="T21" fmla="*/ 1 h 12"/>
                    <a:gd name="T22" fmla="*/ 18 w 18"/>
                    <a:gd name="T23" fmla="*/ 6 h 12"/>
                    <a:gd name="T24" fmla="*/ 17 w 18"/>
                    <a:gd name="T2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95" name="Freeform 64"/>
                <p:cNvSpPr>
                  <a:spLocks/>
                </p:cNvSpPr>
                <p:nvPr/>
              </p:nvSpPr>
              <p:spPr bwMode="gray">
                <a:xfrm>
                  <a:off x="2204" y="2564"/>
                  <a:ext cx="23" cy="17"/>
                </a:xfrm>
                <a:custGeom>
                  <a:avLst/>
                  <a:gdLst>
                    <a:gd name="T0" fmla="*/ 116 w 116"/>
                    <a:gd name="T1" fmla="*/ 9 h 87"/>
                    <a:gd name="T2" fmla="*/ 116 w 116"/>
                    <a:gd name="T3" fmla="*/ 33 h 87"/>
                    <a:gd name="T4" fmla="*/ 116 w 116"/>
                    <a:gd name="T5" fmla="*/ 38 h 87"/>
                    <a:gd name="T6" fmla="*/ 96 w 116"/>
                    <a:gd name="T7" fmla="*/ 64 h 87"/>
                    <a:gd name="T8" fmla="*/ 82 w 116"/>
                    <a:gd name="T9" fmla="*/ 75 h 87"/>
                    <a:gd name="T10" fmla="*/ 70 w 116"/>
                    <a:gd name="T11" fmla="*/ 80 h 87"/>
                    <a:gd name="T12" fmla="*/ 42 w 116"/>
                    <a:gd name="T13" fmla="*/ 87 h 87"/>
                    <a:gd name="T14" fmla="*/ 37 w 116"/>
                    <a:gd name="T15" fmla="*/ 86 h 87"/>
                    <a:gd name="T16" fmla="*/ 16 w 116"/>
                    <a:gd name="T17" fmla="*/ 86 h 87"/>
                    <a:gd name="T18" fmla="*/ 7 w 116"/>
                    <a:gd name="T19" fmla="*/ 82 h 87"/>
                    <a:gd name="T20" fmla="*/ 4 w 116"/>
                    <a:gd name="T21" fmla="*/ 77 h 87"/>
                    <a:gd name="T22" fmla="*/ 4 w 116"/>
                    <a:gd name="T23" fmla="*/ 64 h 87"/>
                    <a:gd name="T24" fmla="*/ 3 w 116"/>
                    <a:gd name="T25" fmla="*/ 54 h 87"/>
                    <a:gd name="T26" fmla="*/ 3 w 116"/>
                    <a:gd name="T27" fmla="*/ 48 h 87"/>
                    <a:gd name="T28" fmla="*/ 0 w 116"/>
                    <a:gd name="T29" fmla="*/ 39 h 87"/>
                    <a:gd name="T30" fmla="*/ 0 w 116"/>
                    <a:gd name="T31" fmla="*/ 16 h 87"/>
                    <a:gd name="T32" fmla="*/ 4 w 116"/>
                    <a:gd name="T33" fmla="*/ 11 h 87"/>
                    <a:gd name="T34" fmla="*/ 14 w 116"/>
                    <a:gd name="T35" fmla="*/ 7 h 87"/>
                    <a:gd name="T36" fmla="*/ 15 w 116"/>
                    <a:gd name="T37" fmla="*/ 4 h 87"/>
                    <a:gd name="T38" fmla="*/ 25 w 116"/>
                    <a:gd name="T39" fmla="*/ 1 h 87"/>
                    <a:gd name="T40" fmla="*/ 37 w 116"/>
                    <a:gd name="T41" fmla="*/ 1 h 87"/>
                    <a:gd name="T42" fmla="*/ 43 w 116"/>
                    <a:gd name="T43" fmla="*/ 1 h 87"/>
                    <a:gd name="T44" fmla="*/ 55 w 116"/>
                    <a:gd name="T45" fmla="*/ 5 h 87"/>
                    <a:gd name="T46" fmla="*/ 63 w 116"/>
                    <a:gd name="T47" fmla="*/ 5 h 87"/>
                    <a:gd name="T48" fmla="*/ 76 w 116"/>
                    <a:gd name="T49" fmla="*/ 1 h 87"/>
                    <a:gd name="T50" fmla="*/ 95 w 116"/>
                    <a:gd name="T51" fmla="*/ 0 h 87"/>
                    <a:gd name="T52" fmla="*/ 107 w 116"/>
                    <a:gd name="T53" fmla="*/ 1 h 87"/>
                    <a:gd name="T54" fmla="*/ 111 w 116"/>
                    <a:gd name="T55" fmla="*/ 4 h 87"/>
                    <a:gd name="T56" fmla="*/ 114 w 116"/>
                    <a:gd name="T57" fmla="*/ 7 h 87"/>
                    <a:gd name="T58" fmla="*/ 114 w 116"/>
                    <a:gd name="T59" fmla="*/ 9 h 87"/>
                    <a:gd name="T60" fmla="*/ 116 w 116"/>
                    <a:gd name="T61" fmla="*/ 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96" name="Freeform 65"/>
                <p:cNvSpPr>
                  <a:spLocks/>
                </p:cNvSpPr>
                <p:nvPr/>
              </p:nvSpPr>
              <p:spPr bwMode="gray">
                <a:xfrm>
                  <a:off x="2197" y="2562"/>
                  <a:ext cx="7" cy="8"/>
                </a:xfrm>
                <a:custGeom>
                  <a:avLst/>
                  <a:gdLst>
                    <a:gd name="T0" fmla="*/ 31 w 31"/>
                    <a:gd name="T1" fmla="*/ 16 h 38"/>
                    <a:gd name="T2" fmla="*/ 31 w 31"/>
                    <a:gd name="T3" fmla="*/ 18 h 38"/>
                    <a:gd name="T4" fmla="*/ 24 w 31"/>
                    <a:gd name="T5" fmla="*/ 25 h 38"/>
                    <a:gd name="T6" fmla="*/ 24 w 31"/>
                    <a:gd name="T7" fmla="*/ 27 h 38"/>
                    <a:gd name="T8" fmla="*/ 13 w 31"/>
                    <a:gd name="T9" fmla="*/ 38 h 38"/>
                    <a:gd name="T10" fmla="*/ 5 w 31"/>
                    <a:gd name="T11" fmla="*/ 38 h 38"/>
                    <a:gd name="T12" fmla="*/ 5 w 31"/>
                    <a:gd name="T13" fmla="*/ 34 h 38"/>
                    <a:gd name="T14" fmla="*/ 0 w 31"/>
                    <a:gd name="T15" fmla="*/ 30 h 38"/>
                    <a:gd name="T16" fmla="*/ 0 w 31"/>
                    <a:gd name="T17" fmla="*/ 27 h 38"/>
                    <a:gd name="T18" fmla="*/ 2 w 31"/>
                    <a:gd name="T19" fmla="*/ 22 h 38"/>
                    <a:gd name="T20" fmla="*/ 9 w 31"/>
                    <a:gd name="T21" fmla="*/ 15 h 38"/>
                    <a:gd name="T22" fmla="*/ 10 w 31"/>
                    <a:gd name="T23" fmla="*/ 10 h 38"/>
                    <a:gd name="T24" fmla="*/ 11 w 31"/>
                    <a:gd name="T25" fmla="*/ 6 h 38"/>
                    <a:gd name="T26" fmla="*/ 15 w 31"/>
                    <a:gd name="T27" fmla="*/ 5 h 38"/>
                    <a:gd name="T28" fmla="*/ 24 w 31"/>
                    <a:gd name="T29" fmla="*/ 3 h 38"/>
                    <a:gd name="T30" fmla="*/ 24 w 31"/>
                    <a:gd name="T31" fmla="*/ 2 h 38"/>
                    <a:gd name="T32" fmla="*/ 31 w 31"/>
                    <a:gd name="T33" fmla="*/ 0 h 38"/>
                    <a:gd name="T34" fmla="*/ 31 w 31"/>
                    <a:gd name="T35" fmla="*/ 3 h 38"/>
                    <a:gd name="T36" fmla="*/ 24 w 31"/>
                    <a:gd name="T37" fmla="*/ 6 h 38"/>
                    <a:gd name="T38" fmla="*/ 20 w 31"/>
                    <a:gd name="T39" fmla="*/ 10 h 38"/>
                    <a:gd name="T40" fmla="*/ 20 w 31"/>
                    <a:gd name="T41" fmla="*/ 13 h 38"/>
                    <a:gd name="T42" fmla="*/ 30 w 31"/>
                    <a:gd name="T43" fmla="*/ 11 h 38"/>
                    <a:gd name="T44" fmla="*/ 30 w 31"/>
                    <a:gd name="T45" fmla="*/ 15 h 38"/>
                    <a:gd name="T46" fmla="*/ 31 w 31"/>
                    <a:gd name="T47"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97" name="Freeform 66"/>
                <p:cNvSpPr>
                  <a:spLocks/>
                </p:cNvSpPr>
                <p:nvPr/>
              </p:nvSpPr>
              <p:spPr bwMode="gray">
                <a:xfrm>
                  <a:off x="2209" y="2557"/>
                  <a:ext cx="1" cy="1"/>
                </a:xfrm>
                <a:custGeom>
                  <a:avLst/>
                  <a:gdLst>
                    <a:gd name="T0" fmla="*/ 5 w 6"/>
                    <a:gd name="T1" fmla="*/ 0 h 7"/>
                    <a:gd name="T2" fmla="*/ 6 w 6"/>
                    <a:gd name="T3" fmla="*/ 5 h 7"/>
                    <a:gd name="T4" fmla="*/ 5 w 6"/>
                    <a:gd name="T5" fmla="*/ 7 h 7"/>
                    <a:gd name="T6" fmla="*/ 3 w 6"/>
                    <a:gd name="T7" fmla="*/ 7 h 7"/>
                    <a:gd name="T8" fmla="*/ 0 w 6"/>
                    <a:gd name="T9" fmla="*/ 7 h 7"/>
                    <a:gd name="T10" fmla="*/ 0 w 6"/>
                    <a:gd name="T11" fmla="*/ 3 h 7"/>
                    <a:gd name="T12" fmla="*/ 1 w 6"/>
                    <a:gd name="T13" fmla="*/ 1 h 7"/>
                    <a:gd name="T14" fmla="*/ 5 w 6"/>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7">
                      <a:moveTo>
                        <a:pt x="5" y="0"/>
                      </a:moveTo>
                      <a:lnTo>
                        <a:pt x="6" y="5"/>
                      </a:lnTo>
                      <a:lnTo>
                        <a:pt x="5" y="7"/>
                      </a:lnTo>
                      <a:lnTo>
                        <a:pt x="3" y="7"/>
                      </a:lnTo>
                      <a:lnTo>
                        <a:pt x="0" y="7"/>
                      </a:lnTo>
                      <a:lnTo>
                        <a:pt x="0" y="3"/>
                      </a:lnTo>
                      <a:lnTo>
                        <a:pt x="1" y="1"/>
                      </a:lnTo>
                      <a:lnTo>
                        <a:pt x="5"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98" name="Freeform 67"/>
                <p:cNvSpPr>
                  <a:spLocks/>
                </p:cNvSpPr>
                <p:nvPr/>
              </p:nvSpPr>
              <p:spPr bwMode="gray">
                <a:xfrm>
                  <a:off x="2205" y="2562"/>
                  <a:ext cx="2" cy="1"/>
                </a:xfrm>
                <a:custGeom>
                  <a:avLst/>
                  <a:gdLst>
                    <a:gd name="T0" fmla="*/ 7 w 8"/>
                    <a:gd name="T1" fmla="*/ 0 h 6"/>
                    <a:gd name="T2" fmla="*/ 8 w 8"/>
                    <a:gd name="T3" fmla="*/ 2 h 6"/>
                    <a:gd name="T4" fmla="*/ 8 w 8"/>
                    <a:gd name="T5" fmla="*/ 6 h 6"/>
                    <a:gd name="T6" fmla="*/ 3 w 8"/>
                    <a:gd name="T7" fmla="*/ 6 h 6"/>
                    <a:gd name="T8" fmla="*/ 0 w 8"/>
                    <a:gd name="T9" fmla="*/ 1 h 6"/>
                    <a:gd name="T10" fmla="*/ 7 w 8"/>
                    <a:gd name="T11" fmla="*/ 0 h 6"/>
                  </a:gdLst>
                  <a:ahLst/>
                  <a:cxnLst>
                    <a:cxn ang="0">
                      <a:pos x="T0" y="T1"/>
                    </a:cxn>
                    <a:cxn ang="0">
                      <a:pos x="T2" y="T3"/>
                    </a:cxn>
                    <a:cxn ang="0">
                      <a:pos x="T4" y="T5"/>
                    </a:cxn>
                    <a:cxn ang="0">
                      <a:pos x="T6" y="T7"/>
                    </a:cxn>
                    <a:cxn ang="0">
                      <a:pos x="T8" y="T9"/>
                    </a:cxn>
                    <a:cxn ang="0">
                      <a:pos x="T10" y="T11"/>
                    </a:cxn>
                  </a:cxnLst>
                  <a:rect l="0" t="0" r="r" b="b"/>
                  <a:pathLst>
                    <a:path w="8" h="6">
                      <a:moveTo>
                        <a:pt x="7" y="0"/>
                      </a:moveTo>
                      <a:lnTo>
                        <a:pt x="8" y="2"/>
                      </a:lnTo>
                      <a:lnTo>
                        <a:pt x="8" y="6"/>
                      </a:lnTo>
                      <a:lnTo>
                        <a:pt x="3" y="6"/>
                      </a:lnTo>
                      <a:lnTo>
                        <a:pt x="0" y="1"/>
                      </a:lnTo>
                      <a:lnTo>
                        <a:pt x="7"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99" name="Freeform 68"/>
                <p:cNvSpPr>
                  <a:spLocks/>
                </p:cNvSpPr>
                <p:nvPr/>
              </p:nvSpPr>
              <p:spPr bwMode="gray">
                <a:xfrm>
                  <a:off x="1948" y="2505"/>
                  <a:ext cx="427" cy="448"/>
                </a:xfrm>
                <a:custGeom>
                  <a:avLst/>
                  <a:gdLst>
                    <a:gd name="T0" fmla="*/ 598 w 2135"/>
                    <a:gd name="T1" fmla="*/ 69 h 2241"/>
                    <a:gd name="T2" fmla="*/ 523 w 2135"/>
                    <a:gd name="T3" fmla="*/ 81 h 2241"/>
                    <a:gd name="T4" fmla="*/ 572 w 2135"/>
                    <a:gd name="T5" fmla="*/ 165 h 2241"/>
                    <a:gd name="T6" fmla="*/ 503 w 2135"/>
                    <a:gd name="T7" fmla="*/ 211 h 2241"/>
                    <a:gd name="T8" fmla="*/ 408 w 2135"/>
                    <a:gd name="T9" fmla="*/ 243 h 2241"/>
                    <a:gd name="T10" fmla="*/ 317 w 2135"/>
                    <a:gd name="T11" fmla="*/ 186 h 2241"/>
                    <a:gd name="T12" fmla="*/ 225 w 2135"/>
                    <a:gd name="T13" fmla="*/ 231 h 2241"/>
                    <a:gd name="T14" fmla="*/ 210 w 2135"/>
                    <a:gd name="T15" fmla="*/ 254 h 2241"/>
                    <a:gd name="T16" fmla="*/ 220 w 2135"/>
                    <a:gd name="T17" fmla="*/ 460 h 2241"/>
                    <a:gd name="T18" fmla="*/ 83 w 2135"/>
                    <a:gd name="T19" fmla="*/ 554 h 2241"/>
                    <a:gd name="T20" fmla="*/ 0 w 2135"/>
                    <a:gd name="T21" fmla="*/ 698 h 2241"/>
                    <a:gd name="T22" fmla="*/ 82 w 2135"/>
                    <a:gd name="T23" fmla="*/ 806 h 2241"/>
                    <a:gd name="T24" fmla="*/ 180 w 2135"/>
                    <a:gd name="T25" fmla="*/ 853 h 2241"/>
                    <a:gd name="T26" fmla="*/ 303 w 2135"/>
                    <a:gd name="T27" fmla="*/ 883 h 2241"/>
                    <a:gd name="T28" fmla="*/ 468 w 2135"/>
                    <a:gd name="T29" fmla="*/ 840 h 2241"/>
                    <a:gd name="T30" fmla="*/ 573 w 2135"/>
                    <a:gd name="T31" fmla="*/ 973 h 2241"/>
                    <a:gd name="T32" fmla="*/ 720 w 2135"/>
                    <a:gd name="T33" fmla="*/ 1039 h 2241"/>
                    <a:gd name="T34" fmla="*/ 749 w 2135"/>
                    <a:gd name="T35" fmla="*/ 1181 h 2241"/>
                    <a:gd name="T36" fmla="*/ 863 w 2135"/>
                    <a:gd name="T37" fmla="*/ 1243 h 2241"/>
                    <a:gd name="T38" fmla="*/ 872 w 2135"/>
                    <a:gd name="T39" fmla="*/ 1398 h 2241"/>
                    <a:gd name="T40" fmla="*/ 901 w 2135"/>
                    <a:gd name="T41" fmla="*/ 1526 h 2241"/>
                    <a:gd name="T42" fmla="*/ 1000 w 2135"/>
                    <a:gd name="T43" fmla="*/ 1613 h 2241"/>
                    <a:gd name="T44" fmla="*/ 1059 w 2135"/>
                    <a:gd name="T45" fmla="*/ 1706 h 2241"/>
                    <a:gd name="T46" fmla="*/ 1054 w 2135"/>
                    <a:gd name="T47" fmla="*/ 1841 h 2241"/>
                    <a:gd name="T48" fmla="*/ 904 w 2135"/>
                    <a:gd name="T49" fmla="*/ 2000 h 2241"/>
                    <a:gd name="T50" fmla="*/ 973 w 2135"/>
                    <a:gd name="T51" fmla="*/ 2055 h 2241"/>
                    <a:gd name="T52" fmla="*/ 1052 w 2135"/>
                    <a:gd name="T53" fmla="*/ 2092 h 2241"/>
                    <a:gd name="T54" fmla="*/ 1126 w 2135"/>
                    <a:gd name="T55" fmla="*/ 2180 h 2241"/>
                    <a:gd name="T56" fmla="*/ 1156 w 2135"/>
                    <a:gd name="T57" fmla="*/ 2196 h 2241"/>
                    <a:gd name="T58" fmla="*/ 1275 w 2135"/>
                    <a:gd name="T59" fmla="*/ 2045 h 2241"/>
                    <a:gd name="T60" fmla="*/ 1377 w 2135"/>
                    <a:gd name="T61" fmla="*/ 1895 h 2241"/>
                    <a:gd name="T62" fmla="*/ 1376 w 2135"/>
                    <a:gd name="T63" fmla="*/ 1762 h 2241"/>
                    <a:gd name="T64" fmla="*/ 1474 w 2135"/>
                    <a:gd name="T65" fmla="*/ 1650 h 2241"/>
                    <a:gd name="T66" fmla="*/ 1598 w 2135"/>
                    <a:gd name="T67" fmla="*/ 1588 h 2241"/>
                    <a:gd name="T68" fmla="*/ 1657 w 2135"/>
                    <a:gd name="T69" fmla="*/ 1570 h 2241"/>
                    <a:gd name="T70" fmla="*/ 1787 w 2135"/>
                    <a:gd name="T71" fmla="*/ 1512 h 2241"/>
                    <a:gd name="T72" fmla="*/ 1868 w 2135"/>
                    <a:gd name="T73" fmla="*/ 1305 h 2241"/>
                    <a:gd name="T74" fmla="*/ 1901 w 2135"/>
                    <a:gd name="T75" fmla="*/ 1102 h 2241"/>
                    <a:gd name="T76" fmla="*/ 1975 w 2135"/>
                    <a:gd name="T77" fmla="*/ 947 h 2241"/>
                    <a:gd name="T78" fmla="*/ 2115 w 2135"/>
                    <a:gd name="T79" fmla="*/ 776 h 2241"/>
                    <a:gd name="T80" fmla="*/ 2040 w 2135"/>
                    <a:gd name="T81" fmla="*/ 565 h 2241"/>
                    <a:gd name="T82" fmla="*/ 1896 w 2135"/>
                    <a:gd name="T83" fmla="*/ 463 h 2241"/>
                    <a:gd name="T84" fmla="*/ 1659 w 2135"/>
                    <a:gd name="T85" fmla="*/ 413 h 2241"/>
                    <a:gd name="T86" fmla="*/ 1605 w 2135"/>
                    <a:gd name="T87" fmla="*/ 404 h 2241"/>
                    <a:gd name="T88" fmla="*/ 1561 w 2135"/>
                    <a:gd name="T89" fmla="*/ 364 h 2241"/>
                    <a:gd name="T90" fmla="*/ 1403 w 2135"/>
                    <a:gd name="T91" fmla="*/ 342 h 2241"/>
                    <a:gd name="T92" fmla="*/ 1344 w 2135"/>
                    <a:gd name="T93" fmla="*/ 419 h 2241"/>
                    <a:gd name="T94" fmla="*/ 1277 w 2135"/>
                    <a:gd name="T95" fmla="*/ 387 h 2241"/>
                    <a:gd name="T96" fmla="*/ 1238 w 2135"/>
                    <a:gd name="T97" fmla="*/ 381 h 2241"/>
                    <a:gd name="T98" fmla="*/ 1261 w 2135"/>
                    <a:gd name="T99" fmla="*/ 339 h 2241"/>
                    <a:gd name="T100" fmla="*/ 1231 w 2135"/>
                    <a:gd name="T101" fmla="*/ 308 h 2241"/>
                    <a:gd name="T102" fmla="*/ 1312 w 2135"/>
                    <a:gd name="T103" fmla="*/ 195 h 2241"/>
                    <a:gd name="T104" fmla="*/ 1247 w 2135"/>
                    <a:gd name="T105" fmla="*/ 69 h 2241"/>
                    <a:gd name="T106" fmla="*/ 1141 w 2135"/>
                    <a:gd name="T107" fmla="*/ 170 h 2241"/>
                    <a:gd name="T108" fmla="*/ 1034 w 2135"/>
                    <a:gd name="T109" fmla="*/ 149 h 2241"/>
                    <a:gd name="T110" fmla="*/ 921 w 2135"/>
                    <a:gd name="T111" fmla="*/ 177 h 2241"/>
                    <a:gd name="T112" fmla="*/ 812 w 2135"/>
                    <a:gd name="T113" fmla="*/ 213 h 2241"/>
                    <a:gd name="T114" fmla="*/ 774 w 2135"/>
                    <a:gd name="T115" fmla="*/ 96 h 2241"/>
                    <a:gd name="T116" fmla="*/ 755 w 2135"/>
                    <a:gd name="T117" fmla="*/ 0 h 2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600" name="Freeform 69"/>
                <p:cNvSpPr>
                  <a:spLocks/>
                </p:cNvSpPr>
                <p:nvPr/>
              </p:nvSpPr>
              <p:spPr bwMode="gray">
                <a:xfrm>
                  <a:off x="1892" y="2425"/>
                  <a:ext cx="132" cy="182"/>
                </a:xfrm>
                <a:custGeom>
                  <a:avLst/>
                  <a:gdLst>
                    <a:gd name="T0" fmla="*/ 404 w 663"/>
                    <a:gd name="T1" fmla="*/ 0 h 909"/>
                    <a:gd name="T2" fmla="*/ 380 w 663"/>
                    <a:gd name="T3" fmla="*/ 12 h 909"/>
                    <a:gd name="T4" fmla="*/ 314 w 663"/>
                    <a:gd name="T5" fmla="*/ 58 h 909"/>
                    <a:gd name="T6" fmla="*/ 260 w 663"/>
                    <a:gd name="T7" fmla="*/ 65 h 909"/>
                    <a:gd name="T8" fmla="*/ 244 w 663"/>
                    <a:gd name="T9" fmla="*/ 82 h 909"/>
                    <a:gd name="T10" fmla="*/ 187 w 663"/>
                    <a:gd name="T11" fmla="*/ 102 h 909"/>
                    <a:gd name="T12" fmla="*/ 158 w 663"/>
                    <a:gd name="T13" fmla="*/ 170 h 909"/>
                    <a:gd name="T14" fmla="*/ 115 w 663"/>
                    <a:gd name="T15" fmla="*/ 213 h 909"/>
                    <a:gd name="T16" fmla="*/ 113 w 663"/>
                    <a:gd name="T17" fmla="*/ 242 h 909"/>
                    <a:gd name="T18" fmla="*/ 88 w 663"/>
                    <a:gd name="T19" fmla="*/ 226 h 909"/>
                    <a:gd name="T20" fmla="*/ 91 w 663"/>
                    <a:gd name="T21" fmla="*/ 251 h 909"/>
                    <a:gd name="T22" fmla="*/ 60 w 663"/>
                    <a:gd name="T23" fmla="*/ 278 h 909"/>
                    <a:gd name="T24" fmla="*/ 81 w 663"/>
                    <a:gd name="T25" fmla="*/ 320 h 909"/>
                    <a:gd name="T26" fmla="*/ 83 w 663"/>
                    <a:gd name="T27" fmla="*/ 380 h 909"/>
                    <a:gd name="T28" fmla="*/ 83 w 663"/>
                    <a:gd name="T29" fmla="*/ 462 h 909"/>
                    <a:gd name="T30" fmla="*/ 111 w 663"/>
                    <a:gd name="T31" fmla="*/ 472 h 909"/>
                    <a:gd name="T32" fmla="*/ 71 w 663"/>
                    <a:gd name="T33" fmla="*/ 533 h 909"/>
                    <a:gd name="T34" fmla="*/ 20 w 663"/>
                    <a:gd name="T35" fmla="*/ 560 h 909"/>
                    <a:gd name="T36" fmla="*/ 0 w 663"/>
                    <a:gd name="T37" fmla="*/ 596 h 909"/>
                    <a:gd name="T38" fmla="*/ 44 w 663"/>
                    <a:gd name="T39" fmla="*/ 629 h 909"/>
                    <a:gd name="T40" fmla="*/ 106 w 663"/>
                    <a:gd name="T41" fmla="*/ 673 h 909"/>
                    <a:gd name="T42" fmla="*/ 156 w 663"/>
                    <a:gd name="T43" fmla="*/ 665 h 909"/>
                    <a:gd name="T44" fmla="*/ 201 w 663"/>
                    <a:gd name="T45" fmla="*/ 687 h 909"/>
                    <a:gd name="T46" fmla="*/ 238 w 663"/>
                    <a:gd name="T47" fmla="*/ 708 h 909"/>
                    <a:gd name="T48" fmla="*/ 273 w 663"/>
                    <a:gd name="T49" fmla="*/ 743 h 909"/>
                    <a:gd name="T50" fmla="*/ 297 w 663"/>
                    <a:gd name="T51" fmla="*/ 776 h 909"/>
                    <a:gd name="T52" fmla="*/ 319 w 663"/>
                    <a:gd name="T53" fmla="*/ 811 h 909"/>
                    <a:gd name="T54" fmla="*/ 365 w 663"/>
                    <a:gd name="T55" fmla="*/ 821 h 909"/>
                    <a:gd name="T56" fmla="*/ 389 w 663"/>
                    <a:gd name="T57" fmla="*/ 807 h 909"/>
                    <a:gd name="T58" fmla="*/ 435 w 663"/>
                    <a:gd name="T59" fmla="*/ 807 h 909"/>
                    <a:gd name="T60" fmla="*/ 488 w 663"/>
                    <a:gd name="T61" fmla="*/ 842 h 909"/>
                    <a:gd name="T62" fmla="*/ 459 w 663"/>
                    <a:gd name="T63" fmla="*/ 892 h 909"/>
                    <a:gd name="T64" fmla="*/ 494 w 663"/>
                    <a:gd name="T65" fmla="*/ 909 h 909"/>
                    <a:gd name="T66" fmla="*/ 504 w 663"/>
                    <a:gd name="T67" fmla="*/ 858 h 909"/>
                    <a:gd name="T68" fmla="*/ 524 w 663"/>
                    <a:gd name="T69" fmla="*/ 752 h 909"/>
                    <a:gd name="T70" fmla="*/ 489 w 663"/>
                    <a:gd name="T71" fmla="*/ 655 h 909"/>
                    <a:gd name="T72" fmla="*/ 532 w 663"/>
                    <a:gd name="T73" fmla="*/ 652 h 909"/>
                    <a:gd name="T74" fmla="*/ 518 w 663"/>
                    <a:gd name="T75" fmla="*/ 627 h 909"/>
                    <a:gd name="T76" fmla="*/ 501 w 663"/>
                    <a:gd name="T77" fmla="*/ 620 h 909"/>
                    <a:gd name="T78" fmla="*/ 591 w 663"/>
                    <a:gd name="T79" fmla="*/ 575 h 909"/>
                    <a:gd name="T80" fmla="*/ 633 w 663"/>
                    <a:gd name="T81" fmla="*/ 574 h 909"/>
                    <a:gd name="T82" fmla="*/ 658 w 663"/>
                    <a:gd name="T83" fmla="*/ 603 h 909"/>
                    <a:gd name="T84" fmla="*/ 626 w 663"/>
                    <a:gd name="T85" fmla="*/ 516 h 909"/>
                    <a:gd name="T86" fmla="*/ 640 w 663"/>
                    <a:gd name="T87" fmla="*/ 493 h 909"/>
                    <a:gd name="T88" fmla="*/ 615 w 663"/>
                    <a:gd name="T89" fmla="*/ 453 h 909"/>
                    <a:gd name="T90" fmla="*/ 615 w 663"/>
                    <a:gd name="T91" fmla="*/ 403 h 909"/>
                    <a:gd name="T92" fmla="*/ 633 w 663"/>
                    <a:gd name="T93" fmla="*/ 353 h 909"/>
                    <a:gd name="T94" fmla="*/ 583 w 663"/>
                    <a:gd name="T95" fmla="*/ 353 h 909"/>
                    <a:gd name="T96" fmla="*/ 544 w 663"/>
                    <a:gd name="T97" fmla="*/ 348 h 909"/>
                    <a:gd name="T98" fmla="*/ 494 w 663"/>
                    <a:gd name="T99" fmla="*/ 307 h 909"/>
                    <a:gd name="T100" fmla="*/ 443 w 663"/>
                    <a:gd name="T101" fmla="*/ 294 h 909"/>
                    <a:gd name="T102" fmla="*/ 376 w 663"/>
                    <a:gd name="T103" fmla="*/ 283 h 909"/>
                    <a:gd name="T104" fmla="*/ 353 w 663"/>
                    <a:gd name="T105" fmla="*/ 223 h 909"/>
                    <a:gd name="T106" fmla="*/ 334 w 663"/>
                    <a:gd name="T107" fmla="*/ 180 h 909"/>
                    <a:gd name="T108" fmla="*/ 375 w 663"/>
                    <a:gd name="T109" fmla="*/ 62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601" name="Freeform 70"/>
                <p:cNvSpPr>
                  <a:spLocks/>
                </p:cNvSpPr>
                <p:nvPr/>
              </p:nvSpPr>
              <p:spPr bwMode="gray">
                <a:xfrm>
                  <a:off x="1993" y="2667"/>
                  <a:ext cx="132" cy="151"/>
                </a:xfrm>
                <a:custGeom>
                  <a:avLst/>
                  <a:gdLst>
                    <a:gd name="T0" fmla="*/ 29 w 658"/>
                    <a:gd name="T1" fmla="*/ 74 h 754"/>
                    <a:gd name="T2" fmla="*/ 109 w 658"/>
                    <a:gd name="T3" fmla="*/ 59 h 754"/>
                    <a:gd name="T4" fmla="*/ 164 w 658"/>
                    <a:gd name="T5" fmla="*/ 7 h 754"/>
                    <a:gd name="T6" fmla="*/ 232 w 658"/>
                    <a:gd name="T7" fmla="*/ 1 h 754"/>
                    <a:gd name="T8" fmla="*/ 243 w 658"/>
                    <a:gd name="T9" fmla="*/ 60 h 754"/>
                    <a:gd name="T10" fmla="*/ 234 w 658"/>
                    <a:gd name="T11" fmla="*/ 88 h 754"/>
                    <a:gd name="T12" fmla="*/ 283 w 658"/>
                    <a:gd name="T13" fmla="*/ 151 h 754"/>
                    <a:gd name="T14" fmla="*/ 348 w 658"/>
                    <a:gd name="T15" fmla="*/ 161 h 754"/>
                    <a:gd name="T16" fmla="*/ 372 w 658"/>
                    <a:gd name="T17" fmla="*/ 183 h 754"/>
                    <a:gd name="T18" fmla="*/ 441 w 658"/>
                    <a:gd name="T19" fmla="*/ 211 h 754"/>
                    <a:gd name="T20" fmla="*/ 487 w 658"/>
                    <a:gd name="T21" fmla="*/ 222 h 754"/>
                    <a:gd name="T22" fmla="*/ 507 w 658"/>
                    <a:gd name="T23" fmla="*/ 268 h 754"/>
                    <a:gd name="T24" fmla="*/ 512 w 658"/>
                    <a:gd name="T25" fmla="*/ 307 h 754"/>
                    <a:gd name="T26" fmla="*/ 511 w 658"/>
                    <a:gd name="T27" fmla="*/ 334 h 754"/>
                    <a:gd name="T28" fmla="*/ 550 w 658"/>
                    <a:gd name="T29" fmla="*/ 370 h 754"/>
                    <a:gd name="T30" fmla="*/ 616 w 658"/>
                    <a:gd name="T31" fmla="*/ 373 h 754"/>
                    <a:gd name="T32" fmla="*/ 616 w 658"/>
                    <a:gd name="T33" fmla="*/ 399 h 754"/>
                    <a:gd name="T34" fmla="*/ 641 w 658"/>
                    <a:gd name="T35" fmla="*/ 434 h 754"/>
                    <a:gd name="T36" fmla="*/ 658 w 658"/>
                    <a:gd name="T37" fmla="*/ 500 h 754"/>
                    <a:gd name="T38" fmla="*/ 644 w 658"/>
                    <a:gd name="T39" fmla="*/ 555 h 754"/>
                    <a:gd name="T40" fmla="*/ 647 w 658"/>
                    <a:gd name="T41" fmla="*/ 586 h 754"/>
                    <a:gd name="T42" fmla="*/ 631 w 658"/>
                    <a:gd name="T43" fmla="*/ 585 h 754"/>
                    <a:gd name="T44" fmla="*/ 595 w 658"/>
                    <a:gd name="T45" fmla="*/ 544 h 754"/>
                    <a:gd name="T46" fmla="*/ 504 w 658"/>
                    <a:gd name="T47" fmla="*/ 549 h 754"/>
                    <a:gd name="T48" fmla="*/ 426 w 658"/>
                    <a:gd name="T49" fmla="*/ 576 h 754"/>
                    <a:gd name="T50" fmla="*/ 401 w 658"/>
                    <a:gd name="T51" fmla="*/ 628 h 754"/>
                    <a:gd name="T52" fmla="*/ 391 w 658"/>
                    <a:gd name="T53" fmla="*/ 705 h 754"/>
                    <a:gd name="T54" fmla="*/ 362 w 658"/>
                    <a:gd name="T55" fmla="*/ 706 h 754"/>
                    <a:gd name="T56" fmla="*/ 315 w 658"/>
                    <a:gd name="T57" fmla="*/ 701 h 754"/>
                    <a:gd name="T58" fmla="*/ 297 w 658"/>
                    <a:gd name="T59" fmla="*/ 735 h 754"/>
                    <a:gd name="T60" fmla="*/ 281 w 658"/>
                    <a:gd name="T61" fmla="*/ 726 h 754"/>
                    <a:gd name="T62" fmla="*/ 250 w 658"/>
                    <a:gd name="T63" fmla="*/ 710 h 754"/>
                    <a:gd name="T64" fmla="*/ 202 w 658"/>
                    <a:gd name="T65" fmla="*/ 695 h 754"/>
                    <a:gd name="T66" fmla="*/ 176 w 658"/>
                    <a:gd name="T67" fmla="*/ 708 h 754"/>
                    <a:gd name="T68" fmla="*/ 149 w 658"/>
                    <a:gd name="T69" fmla="*/ 737 h 754"/>
                    <a:gd name="T70" fmla="*/ 126 w 658"/>
                    <a:gd name="T71" fmla="*/ 752 h 754"/>
                    <a:gd name="T72" fmla="*/ 94 w 658"/>
                    <a:gd name="T73" fmla="*/ 751 h 754"/>
                    <a:gd name="T74" fmla="*/ 86 w 658"/>
                    <a:gd name="T75" fmla="*/ 711 h 754"/>
                    <a:gd name="T76" fmla="*/ 77 w 658"/>
                    <a:gd name="T77" fmla="*/ 652 h 754"/>
                    <a:gd name="T78" fmla="*/ 61 w 658"/>
                    <a:gd name="T79" fmla="*/ 626 h 754"/>
                    <a:gd name="T80" fmla="*/ 55 w 658"/>
                    <a:gd name="T81" fmla="*/ 602 h 754"/>
                    <a:gd name="T82" fmla="*/ 51 w 658"/>
                    <a:gd name="T83" fmla="*/ 579 h 754"/>
                    <a:gd name="T84" fmla="*/ 57 w 658"/>
                    <a:gd name="T85" fmla="*/ 564 h 754"/>
                    <a:gd name="T86" fmla="*/ 54 w 658"/>
                    <a:gd name="T87" fmla="*/ 536 h 754"/>
                    <a:gd name="T88" fmla="*/ 29 w 658"/>
                    <a:gd name="T89" fmla="*/ 480 h 754"/>
                    <a:gd name="T90" fmla="*/ 7 w 658"/>
                    <a:gd name="T91" fmla="*/ 443 h 754"/>
                    <a:gd name="T92" fmla="*/ 1 w 658"/>
                    <a:gd name="T93" fmla="*/ 431 h 754"/>
                    <a:gd name="T94" fmla="*/ 36 w 658"/>
                    <a:gd name="T95" fmla="*/ 373 h 754"/>
                    <a:gd name="T96" fmla="*/ 20 w 658"/>
                    <a:gd name="T97" fmla="*/ 357 h 754"/>
                    <a:gd name="T98" fmla="*/ 17 w 658"/>
                    <a:gd name="T99" fmla="*/ 328 h 754"/>
                    <a:gd name="T100" fmla="*/ 29 w 658"/>
                    <a:gd name="T101" fmla="*/ 303 h 754"/>
                    <a:gd name="T102" fmla="*/ 22 w 658"/>
                    <a:gd name="T103" fmla="*/ 276 h 754"/>
                    <a:gd name="T104" fmla="*/ 33 w 658"/>
                    <a:gd name="T105" fmla="*/ 231 h 754"/>
                    <a:gd name="T106" fmla="*/ 40 w 658"/>
                    <a:gd name="T107" fmla="*/ 166 h 754"/>
                    <a:gd name="T108" fmla="*/ 35 w 658"/>
                    <a:gd name="T109" fmla="*/ 129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602" name="Freeform 71"/>
                <p:cNvSpPr>
                  <a:spLocks/>
                </p:cNvSpPr>
                <p:nvPr/>
              </p:nvSpPr>
              <p:spPr bwMode="gray">
                <a:xfrm>
                  <a:off x="2116" y="2906"/>
                  <a:ext cx="59" cy="63"/>
                </a:xfrm>
                <a:custGeom>
                  <a:avLst/>
                  <a:gdLst>
                    <a:gd name="T0" fmla="*/ 2 w 292"/>
                    <a:gd name="T1" fmla="*/ 252 h 314"/>
                    <a:gd name="T2" fmla="*/ 26 w 292"/>
                    <a:gd name="T3" fmla="*/ 272 h 314"/>
                    <a:gd name="T4" fmla="*/ 56 w 292"/>
                    <a:gd name="T5" fmla="*/ 283 h 314"/>
                    <a:gd name="T6" fmla="*/ 91 w 292"/>
                    <a:gd name="T7" fmla="*/ 297 h 314"/>
                    <a:gd name="T8" fmla="*/ 115 w 292"/>
                    <a:gd name="T9" fmla="*/ 304 h 314"/>
                    <a:gd name="T10" fmla="*/ 129 w 292"/>
                    <a:gd name="T11" fmla="*/ 310 h 314"/>
                    <a:gd name="T12" fmla="*/ 162 w 292"/>
                    <a:gd name="T13" fmla="*/ 307 h 314"/>
                    <a:gd name="T14" fmla="*/ 197 w 292"/>
                    <a:gd name="T15" fmla="*/ 314 h 314"/>
                    <a:gd name="T16" fmla="*/ 225 w 292"/>
                    <a:gd name="T17" fmla="*/ 303 h 314"/>
                    <a:gd name="T18" fmla="*/ 246 w 292"/>
                    <a:gd name="T19" fmla="*/ 283 h 314"/>
                    <a:gd name="T20" fmla="*/ 253 w 292"/>
                    <a:gd name="T21" fmla="*/ 272 h 314"/>
                    <a:gd name="T22" fmla="*/ 268 w 292"/>
                    <a:gd name="T23" fmla="*/ 253 h 314"/>
                    <a:gd name="T24" fmla="*/ 276 w 292"/>
                    <a:gd name="T25" fmla="*/ 236 h 314"/>
                    <a:gd name="T26" fmla="*/ 271 w 292"/>
                    <a:gd name="T27" fmla="*/ 229 h 314"/>
                    <a:gd name="T28" fmla="*/ 274 w 292"/>
                    <a:gd name="T29" fmla="*/ 199 h 314"/>
                    <a:gd name="T30" fmla="*/ 281 w 292"/>
                    <a:gd name="T31" fmla="*/ 184 h 314"/>
                    <a:gd name="T32" fmla="*/ 286 w 292"/>
                    <a:gd name="T33" fmla="*/ 175 h 314"/>
                    <a:gd name="T34" fmla="*/ 292 w 292"/>
                    <a:gd name="T35" fmla="*/ 172 h 314"/>
                    <a:gd name="T36" fmla="*/ 267 w 292"/>
                    <a:gd name="T37" fmla="*/ 148 h 314"/>
                    <a:gd name="T38" fmla="*/ 260 w 292"/>
                    <a:gd name="T39" fmla="*/ 126 h 314"/>
                    <a:gd name="T40" fmla="*/ 242 w 292"/>
                    <a:gd name="T41" fmla="*/ 113 h 314"/>
                    <a:gd name="T42" fmla="*/ 228 w 292"/>
                    <a:gd name="T43" fmla="*/ 108 h 314"/>
                    <a:gd name="T44" fmla="*/ 215 w 292"/>
                    <a:gd name="T45" fmla="*/ 91 h 314"/>
                    <a:gd name="T46" fmla="*/ 200 w 292"/>
                    <a:gd name="T47" fmla="*/ 86 h 314"/>
                    <a:gd name="T48" fmla="*/ 185 w 292"/>
                    <a:gd name="T49" fmla="*/ 77 h 314"/>
                    <a:gd name="T50" fmla="*/ 178 w 292"/>
                    <a:gd name="T51" fmla="*/ 73 h 314"/>
                    <a:gd name="T52" fmla="*/ 166 w 292"/>
                    <a:gd name="T53" fmla="*/ 55 h 314"/>
                    <a:gd name="T54" fmla="*/ 160 w 292"/>
                    <a:gd name="T55" fmla="*/ 48 h 314"/>
                    <a:gd name="T56" fmla="*/ 142 w 292"/>
                    <a:gd name="T57" fmla="*/ 60 h 314"/>
                    <a:gd name="T58" fmla="*/ 133 w 292"/>
                    <a:gd name="T59" fmla="*/ 50 h 314"/>
                    <a:gd name="T60" fmla="*/ 119 w 292"/>
                    <a:gd name="T61" fmla="*/ 27 h 314"/>
                    <a:gd name="T62" fmla="*/ 103 w 292"/>
                    <a:gd name="T63" fmla="*/ 12 h 314"/>
                    <a:gd name="T64" fmla="*/ 85 w 292"/>
                    <a:gd name="T65" fmla="*/ 0 h 314"/>
                    <a:gd name="T66" fmla="*/ 75 w 292"/>
                    <a:gd name="T67" fmla="*/ 2 h 314"/>
                    <a:gd name="T68" fmla="*/ 64 w 292"/>
                    <a:gd name="T69" fmla="*/ 12 h 314"/>
                    <a:gd name="T70" fmla="*/ 44 w 292"/>
                    <a:gd name="T71" fmla="*/ 16 h 314"/>
                    <a:gd name="T72" fmla="*/ 33 w 292"/>
                    <a:gd name="T73" fmla="*/ 27 h 314"/>
                    <a:gd name="T74" fmla="*/ 31 w 292"/>
                    <a:gd name="T75" fmla="*/ 72 h 314"/>
                    <a:gd name="T76" fmla="*/ 29 w 292"/>
                    <a:gd name="T77" fmla="*/ 97 h 314"/>
                    <a:gd name="T78" fmla="*/ 20 w 292"/>
                    <a:gd name="T79" fmla="*/ 172 h 314"/>
                    <a:gd name="T80" fmla="*/ 16 w 292"/>
                    <a:gd name="T81" fmla="*/ 188 h 314"/>
                    <a:gd name="T82" fmla="*/ 5 w 292"/>
                    <a:gd name="T83" fmla="*/ 210 h 314"/>
                    <a:gd name="T84" fmla="*/ 0 w 292"/>
                    <a:gd name="T85" fmla="*/ 252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603" name="Freeform 72"/>
                <p:cNvSpPr>
                  <a:spLocks/>
                </p:cNvSpPr>
                <p:nvPr/>
              </p:nvSpPr>
              <p:spPr bwMode="gray">
                <a:xfrm>
                  <a:off x="2086" y="2471"/>
                  <a:ext cx="53" cy="77"/>
                </a:xfrm>
                <a:custGeom>
                  <a:avLst/>
                  <a:gdLst>
                    <a:gd name="T0" fmla="*/ 89 w 265"/>
                    <a:gd name="T1" fmla="*/ 0 h 386"/>
                    <a:gd name="T2" fmla="*/ 141 w 265"/>
                    <a:gd name="T3" fmla="*/ 41 h 386"/>
                    <a:gd name="T4" fmla="*/ 152 w 265"/>
                    <a:gd name="T5" fmla="*/ 83 h 386"/>
                    <a:gd name="T6" fmla="*/ 172 w 265"/>
                    <a:gd name="T7" fmla="*/ 84 h 386"/>
                    <a:gd name="T8" fmla="*/ 195 w 265"/>
                    <a:gd name="T9" fmla="*/ 94 h 386"/>
                    <a:gd name="T10" fmla="*/ 211 w 265"/>
                    <a:gd name="T11" fmla="*/ 112 h 386"/>
                    <a:gd name="T12" fmla="*/ 232 w 265"/>
                    <a:gd name="T13" fmla="*/ 139 h 386"/>
                    <a:gd name="T14" fmla="*/ 217 w 265"/>
                    <a:gd name="T15" fmla="*/ 159 h 386"/>
                    <a:gd name="T16" fmla="*/ 220 w 265"/>
                    <a:gd name="T17" fmla="*/ 165 h 386"/>
                    <a:gd name="T18" fmla="*/ 212 w 265"/>
                    <a:gd name="T19" fmla="*/ 182 h 386"/>
                    <a:gd name="T20" fmla="*/ 189 w 265"/>
                    <a:gd name="T21" fmla="*/ 186 h 386"/>
                    <a:gd name="T22" fmla="*/ 183 w 265"/>
                    <a:gd name="T23" fmla="*/ 193 h 386"/>
                    <a:gd name="T24" fmla="*/ 174 w 265"/>
                    <a:gd name="T25" fmla="*/ 228 h 386"/>
                    <a:gd name="T26" fmla="*/ 189 w 265"/>
                    <a:gd name="T27" fmla="*/ 255 h 386"/>
                    <a:gd name="T28" fmla="*/ 200 w 265"/>
                    <a:gd name="T29" fmla="*/ 268 h 386"/>
                    <a:gd name="T30" fmla="*/ 217 w 265"/>
                    <a:gd name="T31" fmla="*/ 273 h 386"/>
                    <a:gd name="T32" fmla="*/ 226 w 265"/>
                    <a:gd name="T33" fmla="*/ 289 h 386"/>
                    <a:gd name="T34" fmla="*/ 233 w 265"/>
                    <a:gd name="T35" fmla="*/ 311 h 386"/>
                    <a:gd name="T36" fmla="*/ 263 w 265"/>
                    <a:gd name="T37" fmla="*/ 347 h 386"/>
                    <a:gd name="T38" fmla="*/ 254 w 265"/>
                    <a:gd name="T39" fmla="*/ 350 h 386"/>
                    <a:gd name="T40" fmla="*/ 233 w 265"/>
                    <a:gd name="T41" fmla="*/ 348 h 386"/>
                    <a:gd name="T42" fmla="*/ 213 w 265"/>
                    <a:gd name="T43" fmla="*/ 353 h 386"/>
                    <a:gd name="T44" fmla="*/ 183 w 265"/>
                    <a:gd name="T45" fmla="*/ 366 h 386"/>
                    <a:gd name="T46" fmla="*/ 158 w 265"/>
                    <a:gd name="T47" fmla="*/ 374 h 386"/>
                    <a:gd name="T48" fmla="*/ 134 w 265"/>
                    <a:gd name="T49" fmla="*/ 386 h 386"/>
                    <a:gd name="T50" fmla="*/ 102 w 265"/>
                    <a:gd name="T51" fmla="*/ 369 h 386"/>
                    <a:gd name="T52" fmla="*/ 91 w 265"/>
                    <a:gd name="T53" fmla="*/ 357 h 386"/>
                    <a:gd name="T54" fmla="*/ 89 w 265"/>
                    <a:gd name="T55" fmla="*/ 332 h 386"/>
                    <a:gd name="T56" fmla="*/ 77 w 265"/>
                    <a:gd name="T57" fmla="*/ 288 h 386"/>
                    <a:gd name="T58" fmla="*/ 86 w 265"/>
                    <a:gd name="T59" fmla="*/ 257 h 386"/>
                    <a:gd name="T60" fmla="*/ 95 w 265"/>
                    <a:gd name="T61" fmla="*/ 234 h 386"/>
                    <a:gd name="T62" fmla="*/ 79 w 265"/>
                    <a:gd name="T63" fmla="*/ 209 h 386"/>
                    <a:gd name="T64" fmla="*/ 72 w 265"/>
                    <a:gd name="T65" fmla="*/ 193 h 386"/>
                    <a:gd name="T66" fmla="*/ 67 w 265"/>
                    <a:gd name="T67" fmla="*/ 171 h 386"/>
                    <a:gd name="T68" fmla="*/ 37 w 265"/>
                    <a:gd name="T69" fmla="*/ 174 h 386"/>
                    <a:gd name="T70" fmla="*/ 27 w 265"/>
                    <a:gd name="T71" fmla="*/ 163 h 386"/>
                    <a:gd name="T72" fmla="*/ 0 w 265"/>
                    <a:gd name="T73" fmla="*/ 128 h 386"/>
                    <a:gd name="T74" fmla="*/ 1 w 265"/>
                    <a:gd name="T75" fmla="*/ 121 h 386"/>
                    <a:gd name="T76" fmla="*/ 11 w 265"/>
                    <a:gd name="T77" fmla="*/ 91 h 386"/>
                    <a:gd name="T78" fmla="*/ 40 w 265"/>
                    <a:gd name="T79" fmla="*/ 75 h 386"/>
                    <a:gd name="T80" fmla="*/ 38 w 265"/>
                    <a:gd name="T81" fmla="*/ 64 h 386"/>
                    <a:gd name="T82" fmla="*/ 24 w 265"/>
                    <a:gd name="T83" fmla="*/ 52 h 386"/>
                    <a:gd name="T84" fmla="*/ 29 w 265"/>
                    <a:gd name="T85" fmla="*/ 35 h 386"/>
                    <a:gd name="T86" fmla="*/ 46 w 265"/>
                    <a:gd name="T87" fmla="*/ 26 h 386"/>
                    <a:gd name="T88" fmla="*/ 72 w 265"/>
                    <a:gd name="T89" fmla="*/ 13 h 386"/>
                    <a:gd name="T90" fmla="*/ 81 w 265"/>
                    <a:gd name="T91" fmla="*/ 2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604" name="Freeform 73"/>
                <p:cNvSpPr>
                  <a:spLocks/>
                </p:cNvSpPr>
                <p:nvPr/>
              </p:nvSpPr>
              <p:spPr bwMode="gray">
                <a:xfrm>
                  <a:off x="2161" y="2500"/>
                  <a:ext cx="32" cy="40"/>
                </a:xfrm>
                <a:custGeom>
                  <a:avLst/>
                  <a:gdLst>
                    <a:gd name="T0" fmla="*/ 0 w 157"/>
                    <a:gd name="T1" fmla="*/ 182 h 200"/>
                    <a:gd name="T2" fmla="*/ 13 w 157"/>
                    <a:gd name="T3" fmla="*/ 169 h 200"/>
                    <a:gd name="T4" fmla="*/ 15 w 157"/>
                    <a:gd name="T5" fmla="*/ 166 h 200"/>
                    <a:gd name="T6" fmla="*/ 17 w 157"/>
                    <a:gd name="T7" fmla="*/ 147 h 200"/>
                    <a:gd name="T8" fmla="*/ 22 w 157"/>
                    <a:gd name="T9" fmla="*/ 125 h 200"/>
                    <a:gd name="T10" fmla="*/ 23 w 157"/>
                    <a:gd name="T11" fmla="*/ 110 h 200"/>
                    <a:gd name="T12" fmla="*/ 18 w 157"/>
                    <a:gd name="T13" fmla="*/ 102 h 200"/>
                    <a:gd name="T14" fmla="*/ 17 w 157"/>
                    <a:gd name="T15" fmla="*/ 101 h 200"/>
                    <a:gd name="T16" fmla="*/ 17 w 157"/>
                    <a:gd name="T17" fmla="*/ 99 h 200"/>
                    <a:gd name="T18" fmla="*/ 8 w 157"/>
                    <a:gd name="T19" fmla="*/ 86 h 200"/>
                    <a:gd name="T20" fmla="*/ 5 w 157"/>
                    <a:gd name="T21" fmla="*/ 75 h 200"/>
                    <a:gd name="T22" fmla="*/ 3 w 157"/>
                    <a:gd name="T23" fmla="*/ 56 h 200"/>
                    <a:gd name="T24" fmla="*/ 3 w 157"/>
                    <a:gd name="T25" fmla="*/ 34 h 200"/>
                    <a:gd name="T26" fmla="*/ 7 w 157"/>
                    <a:gd name="T27" fmla="*/ 24 h 200"/>
                    <a:gd name="T28" fmla="*/ 15 w 157"/>
                    <a:gd name="T29" fmla="*/ 18 h 200"/>
                    <a:gd name="T30" fmla="*/ 19 w 157"/>
                    <a:gd name="T31" fmla="*/ 12 h 200"/>
                    <a:gd name="T32" fmla="*/ 19 w 157"/>
                    <a:gd name="T33" fmla="*/ 10 h 200"/>
                    <a:gd name="T34" fmla="*/ 22 w 157"/>
                    <a:gd name="T35" fmla="*/ 7 h 200"/>
                    <a:gd name="T36" fmla="*/ 28 w 157"/>
                    <a:gd name="T37" fmla="*/ 5 h 200"/>
                    <a:gd name="T38" fmla="*/ 32 w 157"/>
                    <a:gd name="T39" fmla="*/ 1 h 200"/>
                    <a:gd name="T40" fmla="*/ 35 w 157"/>
                    <a:gd name="T41" fmla="*/ 0 h 200"/>
                    <a:gd name="T42" fmla="*/ 49 w 157"/>
                    <a:gd name="T43" fmla="*/ 8 h 200"/>
                    <a:gd name="T44" fmla="*/ 61 w 157"/>
                    <a:gd name="T45" fmla="*/ 13 h 200"/>
                    <a:gd name="T46" fmla="*/ 73 w 157"/>
                    <a:gd name="T47" fmla="*/ 19 h 200"/>
                    <a:gd name="T48" fmla="*/ 85 w 157"/>
                    <a:gd name="T49" fmla="*/ 21 h 200"/>
                    <a:gd name="T50" fmla="*/ 98 w 157"/>
                    <a:gd name="T51" fmla="*/ 28 h 200"/>
                    <a:gd name="T52" fmla="*/ 113 w 157"/>
                    <a:gd name="T53" fmla="*/ 39 h 200"/>
                    <a:gd name="T54" fmla="*/ 116 w 157"/>
                    <a:gd name="T55" fmla="*/ 40 h 200"/>
                    <a:gd name="T56" fmla="*/ 130 w 157"/>
                    <a:gd name="T57" fmla="*/ 53 h 200"/>
                    <a:gd name="T58" fmla="*/ 135 w 157"/>
                    <a:gd name="T59" fmla="*/ 59 h 200"/>
                    <a:gd name="T60" fmla="*/ 146 w 157"/>
                    <a:gd name="T61" fmla="*/ 65 h 200"/>
                    <a:gd name="T62" fmla="*/ 156 w 157"/>
                    <a:gd name="T63" fmla="*/ 75 h 200"/>
                    <a:gd name="T64" fmla="*/ 156 w 157"/>
                    <a:gd name="T65" fmla="*/ 86 h 200"/>
                    <a:gd name="T66" fmla="*/ 157 w 157"/>
                    <a:gd name="T67" fmla="*/ 86 h 200"/>
                    <a:gd name="T68" fmla="*/ 144 w 157"/>
                    <a:gd name="T69" fmla="*/ 99 h 200"/>
                    <a:gd name="T70" fmla="*/ 141 w 157"/>
                    <a:gd name="T71" fmla="*/ 107 h 200"/>
                    <a:gd name="T72" fmla="*/ 128 w 157"/>
                    <a:gd name="T73" fmla="*/ 125 h 200"/>
                    <a:gd name="T74" fmla="*/ 118 w 157"/>
                    <a:gd name="T75" fmla="*/ 137 h 200"/>
                    <a:gd name="T76" fmla="*/ 114 w 157"/>
                    <a:gd name="T77" fmla="*/ 144 h 200"/>
                    <a:gd name="T78" fmla="*/ 105 w 157"/>
                    <a:gd name="T79" fmla="*/ 166 h 200"/>
                    <a:gd name="T80" fmla="*/ 78 w 157"/>
                    <a:gd name="T81" fmla="*/ 190 h 200"/>
                    <a:gd name="T82" fmla="*/ 76 w 157"/>
                    <a:gd name="T83" fmla="*/ 193 h 200"/>
                    <a:gd name="T84" fmla="*/ 71 w 157"/>
                    <a:gd name="T85" fmla="*/ 195 h 200"/>
                    <a:gd name="T86" fmla="*/ 61 w 157"/>
                    <a:gd name="T87" fmla="*/ 195 h 200"/>
                    <a:gd name="T88" fmla="*/ 54 w 157"/>
                    <a:gd name="T89" fmla="*/ 191 h 200"/>
                    <a:gd name="T90" fmla="*/ 48 w 157"/>
                    <a:gd name="T91" fmla="*/ 191 h 200"/>
                    <a:gd name="T92" fmla="*/ 44 w 157"/>
                    <a:gd name="T93" fmla="*/ 193 h 200"/>
                    <a:gd name="T94" fmla="*/ 28 w 157"/>
                    <a:gd name="T95" fmla="*/ 200 h 200"/>
                    <a:gd name="T96" fmla="*/ 22 w 157"/>
                    <a:gd name="T97" fmla="*/ 200 h 200"/>
                    <a:gd name="T98" fmla="*/ 19 w 157"/>
                    <a:gd name="T99" fmla="*/ 199 h 200"/>
                    <a:gd name="T100" fmla="*/ 10 w 157"/>
                    <a:gd name="T101" fmla="*/ 193 h 200"/>
                    <a:gd name="T102" fmla="*/ 0 w 157"/>
                    <a:gd name="T103" fmla="*/ 18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605" name="Freeform 74"/>
                <p:cNvSpPr>
                  <a:spLocks/>
                </p:cNvSpPr>
                <p:nvPr/>
              </p:nvSpPr>
              <p:spPr bwMode="gray">
                <a:xfrm>
                  <a:off x="1866" y="2563"/>
                  <a:ext cx="137" cy="201"/>
                </a:xfrm>
                <a:custGeom>
                  <a:avLst/>
                  <a:gdLst>
                    <a:gd name="T0" fmla="*/ 319 w 686"/>
                    <a:gd name="T1" fmla="*/ 13 h 1005"/>
                    <a:gd name="T2" fmla="*/ 335 w 686"/>
                    <a:gd name="T3" fmla="*/ 50 h 1005"/>
                    <a:gd name="T4" fmla="*/ 284 w 686"/>
                    <a:gd name="T5" fmla="*/ 110 h 1005"/>
                    <a:gd name="T6" fmla="*/ 204 w 686"/>
                    <a:gd name="T7" fmla="*/ 156 h 1005"/>
                    <a:gd name="T8" fmla="*/ 170 w 686"/>
                    <a:gd name="T9" fmla="*/ 190 h 1005"/>
                    <a:gd name="T10" fmla="*/ 159 w 686"/>
                    <a:gd name="T11" fmla="*/ 190 h 1005"/>
                    <a:gd name="T12" fmla="*/ 138 w 686"/>
                    <a:gd name="T13" fmla="*/ 253 h 1005"/>
                    <a:gd name="T14" fmla="*/ 97 w 686"/>
                    <a:gd name="T15" fmla="*/ 260 h 1005"/>
                    <a:gd name="T16" fmla="*/ 72 w 686"/>
                    <a:gd name="T17" fmla="*/ 242 h 1005"/>
                    <a:gd name="T18" fmla="*/ 43 w 686"/>
                    <a:gd name="T19" fmla="*/ 242 h 1005"/>
                    <a:gd name="T20" fmla="*/ 52 w 686"/>
                    <a:gd name="T21" fmla="*/ 214 h 1005"/>
                    <a:gd name="T22" fmla="*/ 51 w 686"/>
                    <a:gd name="T23" fmla="*/ 188 h 1005"/>
                    <a:gd name="T24" fmla="*/ 3 w 686"/>
                    <a:gd name="T25" fmla="*/ 231 h 1005"/>
                    <a:gd name="T26" fmla="*/ 9 w 686"/>
                    <a:gd name="T27" fmla="*/ 271 h 1005"/>
                    <a:gd name="T28" fmla="*/ 21 w 686"/>
                    <a:gd name="T29" fmla="*/ 308 h 1005"/>
                    <a:gd name="T30" fmla="*/ 51 w 686"/>
                    <a:gd name="T31" fmla="*/ 350 h 1005"/>
                    <a:gd name="T32" fmla="*/ 89 w 686"/>
                    <a:gd name="T33" fmla="*/ 387 h 1005"/>
                    <a:gd name="T34" fmla="*/ 140 w 686"/>
                    <a:gd name="T35" fmla="*/ 478 h 1005"/>
                    <a:gd name="T36" fmla="*/ 188 w 686"/>
                    <a:gd name="T37" fmla="*/ 578 h 1005"/>
                    <a:gd name="T38" fmla="*/ 212 w 686"/>
                    <a:gd name="T39" fmla="*/ 632 h 1005"/>
                    <a:gd name="T40" fmla="*/ 256 w 686"/>
                    <a:gd name="T41" fmla="*/ 711 h 1005"/>
                    <a:gd name="T42" fmla="*/ 267 w 686"/>
                    <a:gd name="T43" fmla="*/ 764 h 1005"/>
                    <a:gd name="T44" fmla="*/ 298 w 686"/>
                    <a:gd name="T45" fmla="*/ 807 h 1005"/>
                    <a:gd name="T46" fmla="*/ 391 w 686"/>
                    <a:gd name="T47" fmla="*/ 874 h 1005"/>
                    <a:gd name="T48" fmla="*/ 481 w 686"/>
                    <a:gd name="T49" fmla="*/ 922 h 1005"/>
                    <a:gd name="T50" fmla="*/ 532 w 686"/>
                    <a:gd name="T51" fmla="*/ 957 h 1005"/>
                    <a:gd name="T52" fmla="*/ 584 w 686"/>
                    <a:gd name="T53" fmla="*/ 1001 h 1005"/>
                    <a:gd name="T54" fmla="*/ 620 w 686"/>
                    <a:gd name="T55" fmla="*/ 995 h 1005"/>
                    <a:gd name="T56" fmla="*/ 638 w 686"/>
                    <a:gd name="T57" fmla="*/ 968 h 1005"/>
                    <a:gd name="T58" fmla="*/ 649 w 686"/>
                    <a:gd name="T59" fmla="*/ 935 h 1005"/>
                    <a:gd name="T60" fmla="*/ 665 w 686"/>
                    <a:gd name="T61" fmla="*/ 888 h 1005"/>
                    <a:gd name="T62" fmla="*/ 651 w 686"/>
                    <a:gd name="T63" fmla="*/ 865 h 1005"/>
                    <a:gd name="T64" fmla="*/ 665 w 686"/>
                    <a:gd name="T65" fmla="*/ 826 h 1005"/>
                    <a:gd name="T66" fmla="*/ 671 w 686"/>
                    <a:gd name="T67" fmla="*/ 793 h 1005"/>
                    <a:gd name="T68" fmla="*/ 671 w 686"/>
                    <a:gd name="T69" fmla="*/ 724 h 1005"/>
                    <a:gd name="T70" fmla="*/ 686 w 686"/>
                    <a:gd name="T71" fmla="*/ 675 h 1005"/>
                    <a:gd name="T72" fmla="*/ 612 w 686"/>
                    <a:gd name="T73" fmla="*/ 598 h 1005"/>
                    <a:gd name="T74" fmla="*/ 591 w 686"/>
                    <a:gd name="T75" fmla="*/ 564 h 1005"/>
                    <a:gd name="T76" fmla="*/ 578 w 686"/>
                    <a:gd name="T77" fmla="*/ 514 h 1005"/>
                    <a:gd name="T78" fmla="*/ 502 w 686"/>
                    <a:gd name="T79" fmla="*/ 537 h 1005"/>
                    <a:gd name="T80" fmla="*/ 468 w 686"/>
                    <a:gd name="T81" fmla="*/ 512 h 1005"/>
                    <a:gd name="T82" fmla="*/ 450 w 686"/>
                    <a:gd name="T83" fmla="*/ 480 h 1005"/>
                    <a:gd name="T84" fmla="*/ 422 w 686"/>
                    <a:gd name="T85" fmla="*/ 432 h 1005"/>
                    <a:gd name="T86" fmla="*/ 428 w 686"/>
                    <a:gd name="T87" fmla="*/ 362 h 1005"/>
                    <a:gd name="T88" fmla="*/ 452 w 686"/>
                    <a:gd name="T89" fmla="*/ 318 h 1005"/>
                    <a:gd name="T90" fmla="*/ 510 w 686"/>
                    <a:gd name="T91" fmla="*/ 254 h 1005"/>
                    <a:gd name="T92" fmla="*/ 620 w 686"/>
                    <a:gd name="T93" fmla="*/ 225 h 1005"/>
                    <a:gd name="T94" fmla="*/ 596 w 686"/>
                    <a:gd name="T95" fmla="*/ 205 h 1005"/>
                    <a:gd name="T96" fmla="*/ 593 w 686"/>
                    <a:gd name="T97" fmla="*/ 182 h 1005"/>
                    <a:gd name="T98" fmla="*/ 605 w 686"/>
                    <a:gd name="T99" fmla="*/ 137 h 1005"/>
                    <a:gd name="T100" fmla="*/ 553 w 686"/>
                    <a:gd name="T101" fmla="*/ 126 h 1005"/>
                    <a:gd name="T102" fmla="*/ 516 w 686"/>
                    <a:gd name="T103" fmla="*/ 120 h 1005"/>
                    <a:gd name="T104" fmla="*/ 499 w 686"/>
                    <a:gd name="T105" fmla="*/ 132 h 1005"/>
                    <a:gd name="T106" fmla="*/ 461 w 686"/>
                    <a:gd name="T107" fmla="*/ 130 h 1005"/>
                    <a:gd name="T108" fmla="*/ 438 w 686"/>
                    <a:gd name="T109" fmla="*/ 96 h 1005"/>
                    <a:gd name="T110" fmla="*/ 419 w 686"/>
                    <a:gd name="T111" fmla="*/ 69 h 1005"/>
                    <a:gd name="T112" fmla="*/ 394 w 686"/>
                    <a:gd name="T113" fmla="*/ 55 h 1005"/>
                    <a:gd name="T114" fmla="*/ 366 w 686"/>
                    <a:gd name="T115" fmla="*/ 21 h 1005"/>
                    <a:gd name="T116" fmla="*/ 332 w 686"/>
                    <a:gd name="T117" fmla="*/ 0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606" name="Freeform 75"/>
                <p:cNvSpPr>
                  <a:spLocks/>
                </p:cNvSpPr>
                <p:nvPr/>
              </p:nvSpPr>
              <p:spPr bwMode="gray">
                <a:xfrm>
                  <a:off x="1953" y="2805"/>
                  <a:ext cx="216" cy="429"/>
                </a:xfrm>
                <a:custGeom>
                  <a:avLst/>
                  <a:gdLst>
                    <a:gd name="T0" fmla="*/ 150 w 1080"/>
                    <a:gd name="T1" fmla="*/ 2125 h 2146"/>
                    <a:gd name="T2" fmla="*/ 60 w 1080"/>
                    <a:gd name="T3" fmla="*/ 2037 h 2146"/>
                    <a:gd name="T4" fmla="*/ 17 w 1080"/>
                    <a:gd name="T5" fmla="*/ 2007 h 2146"/>
                    <a:gd name="T6" fmla="*/ 1 w 1080"/>
                    <a:gd name="T7" fmla="*/ 1952 h 2146"/>
                    <a:gd name="T8" fmla="*/ 49 w 1080"/>
                    <a:gd name="T9" fmla="*/ 1834 h 2146"/>
                    <a:gd name="T10" fmla="*/ 52 w 1080"/>
                    <a:gd name="T11" fmla="*/ 1773 h 2146"/>
                    <a:gd name="T12" fmla="*/ 93 w 1080"/>
                    <a:gd name="T13" fmla="*/ 1669 h 2146"/>
                    <a:gd name="T14" fmla="*/ 104 w 1080"/>
                    <a:gd name="T15" fmla="*/ 1561 h 2146"/>
                    <a:gd name="T16" fmla="*/ 113 w 1080"/>
                    <a:gd name="T17" fmla="*/ 1513 h 2146"/>
                    <a:gd name="T18" fmla="*/ 79 w 1080"/>
                    <a:gd name="T19" fmla="*/ 1432 h 2146"/>
                    <a:gd name="T20" fmla="*/ 86 w 1080"/>
                    <a:gd name="T21" fmla="*/ 1317 h 2146"/>
                    <a:gd name="T22" fmla="*/ 89 w 1080"/>
                    <a:gd name="T23" fmla="*/ 1194 h 2146"/>
                    <a:gd name="T24" fmla="*/ 128 w 1080"/>
                    <a:gd name="T25" fmla="*/ 1068 h 2146"/>
                    <a:gd name="T26" fmla="*/ 138 w 1080"/>
                    <a:gd name="T27" fmla="*/ 915 h 2146"/>
                    <a:gd name="T28" fmla="*/ 156 w 1080"/>
                    <a:gd name="T29" fmla="*/ 871 h 2146"/>
                    <a:gd name="T30" fmla="*/ 192 w 1080"/>
                    <a:gd name="T31" fmla="*/ 751 h 2146"/>
                    <a:gd name="T32" fmla="*/ 165 w 1080"/>
                    <a:gd name="T33" fmla="*/ 617 h 2146"/>
                    <a:gd name="T34" fmla="*/ 179 w 1080"/>
                    <a:gd name="T35" fmla="*/ 530 h 2146"/>
                    <a:gd name="T36" fmla="*/ 192 w 1080"/>
                    <a:gd name="T37" fmla="*/ 450 h 2146"/>
                    <a:gd name="T38" fmla="*/ 260 w 1080"/>
                    <a:gd name="T39" fmla="*/ 312 h 2146"/>
                    <a:gd name="T40" fmla="*/ 263 w 1080"/>
                    <a:gd name="T41" fmla="*/ 221 h 2146"/>
                    <a:gd name="T42" fmla="*/ 317 w 1080"/>
                    <a:gd name="T43" fmla="*/ 139 h 2146"/>
                    <a:gd name="T44" fmla="*/ 340 w 1080"/>
                    <a:gd name="T45" fmla="*/ 62 h 2146"/>
                    <a:gd name="T46" fmla="*/ 396 w 1080"/>
                    <a:gd name="T47" fmla="*/ 0 h 2146"/>
                    <a:gd name="T48" fmla="*/ 477 w 1080"/>
                    <a:gd name="T49" fmla="*/ 30 h 2146"/>
                    <a:gd name="T50" fmla="*/ 507 w 1080"/>
                    <a:gd name="T51" fmla="*/ 16 h 2146"/>
                    <a:gd name="T52" fmla="*/ 577 w 1080"/>
                    <a:gd name="T53" fmla="*/ 27 h 2146"/>
                    <a:gd name="T54" fmla="*/ 671 w 1080"/>
                    <a:gd name="T55" fmla="*/ 105 h 2146"/>
                    <a:gd name="T56" fmla="*/ 752 w 1080"/>
                    <a:gd name="T57" fmla="*/ 143 h 2146"/>
                    <a:gd name="T58" fmla="*/ 850 w 1080"/>
                    <a:gd name="T59" fmla="*/ 209 h 2146"/>
                    <a:gd name="T60" fmla="*/ 821 w 1080"/>
                    <a:gd name="T61" fmla="*/ 302 h 2146"/>
                    <a:gd name="T62" fmla="*/ 908 w 1080"/>
                    <a:gd name="T63" fmla="*/ 342 h 2146"/>
                    <a:gd name="T64" fmla="*/ 972 w 1080"/>
                    <a:gd name="T65" fmla="*/ 332 h 2146"/>
                    <a:gd name="T66" fmla="*/ 1025 w 1080"/>
                    <a:gd name="T67" fmla="*/ 280 h 2146"/>
                    <a:gd name="T68" fmla="*/ 1080 w 1080"/>
                    <a:gd name="T69" fmla="*/ 270 h 2146"/>
                    <a:gd name="T70" fmla="*/ 1023 w 1080"/>
                    <a:gd name="T71" fmla="*/ 344 h 2146"/>
                    <a:gd name="T72" fmla="*/ 914 w 1080"/>
                    <a:gd name="T73" fmla="*/ 467 h 2146"/>
                    <a:gd name="T74" fmla="*/ 851 w 1080"/>
                    <a:gd name="T75" fmla="*/ 528 h 2146"/>
                    <a:gd name="T76" fmla="*/ 835 w 1080"/>
                    <a:gd name="T77" fmla="*/ 686 h 2146"/>
                    <a:gd name="T78" fmla="*/ 813 w 1080"/>
                    <a:gd name="T79" fmla="*/ 776 h 2146"/>
                    <a:gd name="T80" fmla="*/ 878 w 1080"/>
                    <a:gd name="T81" fmla="*/ 892 h 2146"/>
                    <a:gd name="T82" fmla="*/ 877 w 1080"/>
                    <a:gd name="T83" fmla="*/ 1004 h 2146"/>
                    <a:gd name="T84" fmla="*/ 765 w 1080"/>
                    <a:gd name="T85" fmla="*/ 1080 h 2146"/>
                    <a:gd name="T86" fmla="*/ 604 w 1080"/>
                    <a:gd name="T87" fmla="*/ 1088 h 2146"/>
                    <a:gd name="T88" fmla="*/ 604 w 1080"/>
                    <a:gd name="T89" fmla="*/ 1169 h 2146"/>
                    <a:gd name="T90" fmla="*/ 526 w 1080"/>
                    <a:gd name="T91" fmla="*/ 1251 h 2146"/>
                    <a:gd name="T92" fmla="*/ 457 w 1080"/>
                    <a:gd name="T93" fmla="*/ 1270 h 2146"/>
                    <a:gd name="T94" fmla="*/ 505 w 1080"/>
                    <a:gd name="T95" fmla="*/ 1332 h 2146"/>
                    <a:gd name="T96" fmla="*/ 518 w 1080"/>
                    <a:gd name="T97" fmla="*/ 1376 h 2146"/>
                    <a:gd name="T98" fmla="*/ 463 w 1080"/>
                    <a:gd name="T99" fmla="*/ 1361 h 2146"/>
                    <a:gd name="T100" fmla="*/ 466 w 1080"/>
                    <a:gd name="T101" fmla="*/ 1407 h 2146"/>
                    <a:gd name="T102" fmla="*/ 445 w 1080"/>
                    <a:gd name="T103" fmla="*/ 1501 h 2146"/>
                    <a:gd name="T104" fmla="*/ 386 w 1080"/>
                    <a:gd name="T105" fmla="*/ 1547 h 2146"/>
                    <a:gd name="T106" fmla="*/ 318 w 1080"/>
                    <a:gd name="T107" fmla="*/ 1633 h 2146"/>
                    <a:gd name="T108" fmla="*/ 414 w 1080"/>
                    <a:gd name="T109" fmla="*/ 1705 h 2146"/>
                    <a:gd name="T110" fmla="*/ 410 w 1080"/>
                    <a:gd name="T111" fmla="*/ 1780 h 2146"/>
                    <a:gd name="T112" fmla="*/ 321 w 1080"/>
                    <a:gd name="T113" fmla="*/ 1862 h 2146"/>
                    <a:gd name="T114" fmla="*/ 276 w 1080"/>
                    <a:gd name="T115" fmla="*/ 1953 h 2146"/>
                    <a:gd name="T116" fmla="*/ 238 w 1080"/>
                    <a:gd name="T117" fmla="*/ 1983 h 2146"/>
                    <a:gd name="T118" fmla="*/ 225 w 1080"/>
                    <a:gd name="T119" fmla="*/ 2080 h 2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607" name="Freeform 76"/>
                <p:cNvSpPr>
                  <a:spLocks/>
                </p:cNvSpPr>
                <p:nvPr/>
              </p:nvSpPr>
              <p:spPr bwMode="gray">
                <a:xfrm>
                  <a:off x="2005" y="3240"/>
                  <a:ext cx="38" cy="45"/>
                </a:xfrm>
                <a:custGeom>
                  <a:avLst/>
                  <a:gdLst>
                    <a:gd name="T0" fmla="*/ 4 w 193"/>
                    <a:gd name="T1" fmla="*/ 208 h 224"/>
                    <a:gd name="T2" fmla="*/ 4 w 193"/>
                    <a:gd name="T3" fmla="*/ 196 h 224"/>
                    <a:gd name="T4" fmla="*/ 3 w 193"/>
                    <a:gd name="T5" fmla="*/ 191 h 224"/>
                    <a:gd name="T6" fmla="*/ 0 w 193"/>
                    <a:gd name="T7" fmla="*/ 0 h 224"/>
                    <a:gd name="T8" fmla="*/ 6 w 193"/>
                    <a:gd name="T9" fmla="*/ 5 h 224"/>
                    <a:gd name="T10" fmla="*/ 11 w 193"/>
                    <a:gd name="T11" fmla="*/ 14 h 224"/>
                    <a:gd name="T12" fmla="*/ 29 w 193"/>
                    <a:gd name="T13" fmla="*/ 43 h 224"/>
                    <a:gd name="T14" fmla="*/ 29 w 193"/>
                    <a:gd name="T15" fmla="*/ 48 h 224"/>
                    <a:gd name="T16" fmla="*/ 25 w 193"/>
                    <a:gd name="T17" fmla="*/ 42 h 224"/>
                    <a:gd name="T18" fmla="*/ 17 w 193"/>
                    <a:gd name="T19" fmla="*/ 40 h 224"/>
                    <a:gd name="T20" fmla="*/ 11 w 193"/>
                    <a:gd name="T21" fmla="*/ 42 h 224"/>
                    <a:gd name="T22" fmla="*/ 10 w 193"/>
                    <a:gd name="T23" fmla="*/ 50 h 224"/>
                    <a:gd name="T24" fmla="*/ 14 w 193"/>
                    <a:gd name="T25" fmla="*/ 58 h 224"/>
                    <a:gd name="T26" fmla="*/ 20 w 193"/>
                    <a:gd name="T27" fmla="*/ 61 h 224"/>
                    <a:gd name="T28" fmla="*/ 26 w 193"/>
                    <a:gd name="T29" fmla="*/ 67 h 224"/>
                    <a:gd name="T30" fmla="*/ 31 w 193"/>
                    <a:gd name="T31" fmla="*/ 74 h 224"/>
                    <a:gd name="T32" fmla="*/ 37 w 193"/>
                    <a:gd name="T33" fmla="*/ 94 h 224"/>
                    <a:gd name="T34" fmla="*/ 42 w 193"/>
                    <a:gd name="T35" fmla="*/ 99 h 224"/>
                    <a:gd name="T36" fmla="*/ 59 w 193"/>
                    <a:gd name="T37" fmla="*/ 111 h 224"/>
                    <a:gd name="T38" fmla="*/ 74 w 193"/>
                    <a:gd name="T39" fmla="*/ 129 h 224"/>
                    <a:gd name="T40" fmla="*/ 81 w 193"/>
                    <a:gd name="T41" fmla="*/ 132 h 224"/>
                    <a:gd name="T42" fmla="*/ 86 w 193"/>
                    <a:gd name="T43" fmla="*/ 136 h 224"/>
                    <a:gd name="T44" fmla="*/ 94 w 193"/>
                    <a:gd name="T45" fmla="*/ 138 h 224"/>
                    <a:gd name="T46" fmla="*/ 97 w 193"/>
                    <a:gd name="T47" fmla="*/ 144 h 224"/>
                    <a:gd name="T48" fmla="*/ 108 w 193"/>
                    <a:gd name="T49" fmla="*/ 148 h 224"/>
                    <a:gd name="T50" fmla="*/ 119 w 193"/>
                    <a:gd name="T51" fmla="*/ 161 h 224"/>
                    <a:gd name="T52" fmla="*/ 142 w 193"/>
                    <a:gd name="T53" fmla="*/ 179 h 224"/>
                    <a:gd name="T54" fmla="*/ 156 w 193"/>
                    <a:gd name="T55" fmla="*/ 187 h 224"/>
                    <a:gd name="T56" fmla="*/ 182 w 193"/>
                    <a:gd name="T57" fmla="*/ 190 h 224"/>
                    <a:gd name="T58" fmla="*/ 192 w 193"/>
                    <a:gd name="T59" fmla="*/ 187 h 224"/>
                    <a:gd name="T60" fmla="*/ 193 w 193"/>
                    <a:gd name="T61" fmla="*/ 193 h 224"/>
                    <a:gd name="T62" fmla="*/ 191 w 193"/>
                    <a:gd name="T63" fmla="*/ 206 h 224"/>
                    <a:gd name="T64" fmla="*/ 187 w 193"/>
                    <a:gd name="T65" fmla="*/ 210 h 224"/>
                    <a:gd name="T66" fmla="*/ 175 w 193"/>
                    <a:gd name="T67" fmla="*/ 215 h 224"/>
                    <a:gd name="T68" fmla="*/ 155 w 193"/>
                    <a:gd name="T69" fmla="*/ 212 h 224"/>
                    <a:gd name="T70" fmla="*/ 129 w 193"/>
                    <a:gd name="T71" fmla="*/ 220 h 224"/>
                    <a:gd name="T72" fmla="*/ 127 w 193"/>
                    <a:gd name="T73" fmla="*/ 224 h 224"/>
                    <a:gd name="T74" fmla="*/ 118 w 193"/>
                    <a:gd name="T75" fmla="*/ 222 h 224"/>
                    <a:gd name="T76" fmla="*/ 102 w 193"/>
                    <a:gd name="T77" fmla="*/ 212 h 224"/>
                    <a:gd name="T78" fmla="*/ 74 w 193"/>
                    <a:gd name="T79" fmla="*/ 206 h 224"/>
                    <a:gd name="T80" fmla="*/ 48 w 193"/>
                    <a:gd name="T81" fmla="*/ 206 h 224"/>
                    <a:gd name="T82" fmla="*/ 40 w 193"/>
                    <a:gd name="T83" fmla="*/ 202 h 224"/>
                    <a:gd name="T84" fmla="*/ 33 w 193"/>
                    <a:gd name="T85" fmla="*/ 201 h 224"/>
                    <a:gd name="T86" fmla="*/ 25 w 193"/>
                    <a:gd name="T87" fmla="*/ 199 h 224"/>
                    <a:gd name="T88" fmla="*/ 9 w 193"/>
                    <a:gd name="T89" fmla="*/ 208 h 224"/>
                    <a:gd name="T90" fmla="*/ 4 w 193"/>
                    <a:gd name="T91" fmla="*/ 2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608" name="Freeform 77"/>
                <p:cNvSpPr>
                  <a:spLocks/>
                </p:cNvSpPr>
                <p:nvPr/>
              </p:nvSpPr>
              <p:spPr bwMode="gray">
                <a:xfrm>
                  <a:off x="2121" y="2497"/>
                  <a:ext cx="45" cy="45"/>
                </a:xfrm>
                <a:custGeom>
                  <a:avLst/>
                  <a:gdLst>
                    <a:gd name="T0" fmla="*/ 197 w 226"/>
                    <a:gd name="T1" fmla="*/ 195 h 221"/>
                    <a:gd name="T2" fmla="*/ 172 w 226"/>
                    <a:gd name="T3" fmla="*/ 187 h 221"/>
                    <a:gd name="T4" fmla="*/ 146 w 226"/>
                    <a:gd name="T5" fmla="*/ 193 h 221"/>
                    <a:gd name="T6" fmla="*/ 129 w 226"/>
                    <a:gd name="T7" fmla="*/ 190 h 221"/>
                    <a:gd name="T8" fmla="*/ 124 w 226"/>
                    <a:gd name="T9" fmla="*/ 217 h 221"/>
                    <a:gd name="T10" fmla="*/ 103 w 226"/>
                    <a:gd name="T11" fmla="*/ 221 h 221"/>
                    <a:gd name="T12" fmla="*/ 91 w 226"/>
                    <a:gd name="T13" fmla="*/ 214 h 221"/>
                    <a:gd name="T14" fmla="*/ 79 w 226"/>
                    <a:gd name="T15" fmla="*/ 205 h 221"/>
                    <a:gd name="T16" fmla="*/ 59 w 226"/>
                    <a:gd name="T17" fmla="*/ 178 h 221"/>
                    <a:gd name="T18" fmla="*/ 52 w 226"/>
                    <a:gd name="T19" fmla="*/ 166 h 221"/>
                    <a:gd name="T20" fmla="*/ 47 w 226"/>
                    <a:gd name="T21" fmla="*/ 151 h 221"/>
                    <a:gd name="T22" fmla="*/ 43 w 226"/>
                    <a:gd name="T23" fmla="*/ 140 h 221"/>
                    <a:gd name="T24" fmla="*/ 30 w 226"/>
                    <a:gd name="T25" fmla="*/ 139 h 221"/>
                    <a:gd name="T26" fmla="*/ 26 w 226"/>
                    <a:gd name="T27" fmla="*/ 130 h 221"/>
                    <a:gd name="T28" fmla="*/ 15 w 226"/>
                    <a:gd name="T29" fmla="*/ 122 h 221"/>
                    <a:gd name="T30" fmla="*/ 0 w 226"/>
                    <a:gd name="T31" fmla="*/ 101 h 221"/>
                    <a:gd name="T32" fmla="*/ 4 w 226"/>
                    <a:gd name="T33" fmla="*/ 84 h 221"/>
                    <a:gd name="T34" fmla="*/ 9 w 226"/>
                    <a:gd name="T35" fmla="*/ 60 h 221"/>
                    <a:gd name="T36" fmla="*/ 11 w 226"/>
                    <a:gd name="T37" fmla="*/ 55 h 221"/>
                    <a:gd name="T38" fmla="*/ 22 w 226"/>
                    <a:gd name="T39" fmla="*/ 50 h 221"/>
                    <a:gd name="T40" fmla="*/ 38 w 226"/>
                    <a:gd name="T41" fmla="*/ 49 h 221"/>
                    <a:gd name="T42" fmla="*/ 46 w 226"/>
                    <a:gd name="T43" fmla="*/ 39 h 221"/>
                    <a:gd name="T44" fmla="*/ 44 w 226"/>
                    <a:gd name="T45" fmla="*/ 32 h 221"/>
                    <a:gd name="T46" fmla="*/ 43 w 226"/>
                    <a:gd name="T47" fmla="*/ 26 h 221"/>
                    <a:gd name="T48" fmla="*/ 57 w 226"/>
                    <a:gd name="T49" fmla="*/ 9 h 221"/>
                    <a:gd name="T50" fmla="*/ 62 w 226"/>
                    <a:gd name="T51" fmla="*/ 5 h 221"/>
                    <a:gd name="T52" fmla="*/ 71 w 226"/>
                    <a:gd name="T53" fmla="*/ 0 h 221"/>
                    <a:gd name="T54" fmla="*/ 114 w 226"/>
                    <a:gd name="T55" fmla="*/ 6 h 221"/>
                    <a:gd name="T56" fmla="*/ 154 w 226"/>
                    <a:gd name="T57" fmla="*/ 3 h 221"/>
                    <a:gd name="T58" fmla="*/ 168 w 226"/>
                    <a:gd name="T59" fmla="*/ 0 h 221"/>
                    <a:gd name="T60" fmla="*/ 200 w 226"/>
                    <a:gd name="T61" fmla="*/ 3 h 221"/>
                    <a:gd name="T62" fmla="*/ 225 w 226"/>
                    <a:gd name="T63" fmla="*/ 11 h 221"/>
                    <a:gd name="T64" fmla="*/ 222 w 226"/>
                    <a:gd name="T65" fmla="*/ 25 h 221"/>
                    <a:gd name="T66" fmla="*/ 218 w 226"/>
                    <a:gd name="T67" fmla="*/ 33 h 221"/>
                    <a:gd name="T68" fmla="*/ 206 w 226"/>
                    <a:gd name="T69" fmla="*/ 49 h 221"/>
                    <a:gd name="T70" fmla="*/ 208 w 226"/>
                    <a:gd name="T71" fmla="*/ 90 h 221"/>
                    <a:gd name="T72" fmla="*/ 220 w 226"/>
                    <a:gd name="T73" fmla="*/ 114 h 221"/>
                    <a:gd name="T74" fmla="*/ 221 w 226"/>
                    <a:gd name="T75" fmla="*/ 117 h 221"/>
                    <a:gd name="T76" fmla="*/ 225 w 226"/>
                    <a:gd name="T77" fmla="*/ 140 h 221"/>
                    <a:gd name="T78" fmla="*/ 218 w 226"/>
                    <a:gd name="T79" fmla="*/ 181 h 221"/>
                    <a:gd name="T80" fmla="*/ 203 w 226"/>
                    <a:gd name="T81" fmla="*/ 197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sp>
            <p:nvSpPr>
              <p:cNvPr id="290" name="Freeform 78"/>
              <p:cNvSpPr>
                <a:spLocks/>
              </p:cNvSpPr>
              <p:nvPr/>
            </p:nvSpPr>
            <p:spPr bwMode="gray">
              <a:xfrm>
                <a:off x="3517900" y="3519488"/>
                <a:ext cx="4763" cy="4762"/>
              </a:xfrm>
              <a:custGeom>
                <a:avLst/>
                <a:gdLst>
                  <a:gd name="T0" fmla="*/ 5 w 10"/>
                  <a:gd name="T1" fmla="*/ 0 h 15"/>
                  <a:gd name="T2" fmla="*/ 2 w 10"/>
                  <a:gd name="T3" fmla="*/ 3 h 15"/>
                  <a:gd name="T4" fmla="*/ 1 w 10"/>
                  <a:gd name="T5" fmla="*/ 10 h 15"/>
                  <a:gd name="T6" fmla="*/ 0 w 10"/>
                  <a:gd name="T7" fmla="*/ 15 h 15"/>
                  <a:gd name="T8" fmla="*/ 5 w 10"/>
                  <a:gd name="T9" fmla="*/ 10 h 15"/>
                  <a:gd name="T10" fmla="*/ 8 w 10"/>
                  <a:gd name="T11" fmla="*/ 10 h 15"/>
                  <a:gd name="T12" fmla="*/ 8 w 10"/>
                  <a:gd name="T13" fmla="*/ 6 h 15"/>
                  <a:gd name="T14" fmla="*/ 10 w 10"/>
                  <a:gd name="T15" fmla="*/ 1 h 15"/>
                  <a:gd name="T16" fmla="*/ 5 w 10"/>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solidFill>
                <a:srgbClr val="BEBEBE"/>
              </a:solid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291" name="Freeform 79"/>
              <p:cNvSpPr>
                <a:spLocks/>
              </p:cNvSpPr>
              <p:nvPr/>
            </p:nvSpPr>
            <p:spPr bwMode="gray">
              <a:xfrm>
                <a:off x="3517900" y="3519488"/>
                <a:ext cx="4763" cy="4762"/>
              </a:xfrm>
              <a:custGeom>
                <a:avLst/>
                <a:gdLst>
                  <a:gd name="T0" fmla="*/ 5 w 10"/>
                  <a:gd name="T1" fmla="*/ 0 h 15"/>
                  <a:gd name="T2" fmla="*/ 2 w 10"/>
                  <a:gd name="T3" fmla="*/ 3 h 15"/>
                  <a:gd name="T4" fmla="*/ 1 w 10"/>
                  <a:gd name="T5" fmla="*/ 10 h 15"/>
                  <a:gd name="T6" fmla="*/ 0 w 10"/>
                  <a:gd name="T7" fmla="*/ 15 h 15"/>
                  <a:gd name="T8" fmla="*/ 5 w 10"/>
                  <a:gd name="T9" fmla="*/ 10 h 15"/>
                  <a:gd name="T10" fmla="*/ 8 w 10"/>
                  <a:gd name="T11" fmla="*/ 10 h 15"/>
                  <a:gd name="T12" fmla="*/ 8 w 10"/>
                  <a:gd name="T13" fmla="*/ 6 h 15"/>
                  <a:gd name="T14" fmla="*/ 10 w 10"/>
                  <a:gd name="T15" fmla="*/ 1 h 15"/>
                  <a:gd name="T16" fmla="*/ 5 w 10"/>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solidFill>
                <a:srgbClr val="BEBEBE"/>
              </a:solid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292" name="Freeform 80"/>
              <p:cNvSpPr>
                <a:spLocks/>
              </p:cNvSpPr>
              <p:nvPr/>
            </p:nvSpPr>
            <p:spPr bwMode="gray">
              <a:xfrm>
                <a:off x="3324225" y="3671888"/>
                <a:ext cx="1588" cy="1587"/>
              </a:xfrm>
              <a:custGeom>
                <a:avLst/>
                <a:gdLst>
                  <a:gd name="T0" fmla="*/ 3 h 3"/>
                  <a:gd name="T1" fmla="*/ 0 h 3"/>
                  <a:gd name="T2" fmla="*/ 3 h 3"/>
                </a:gdLst>
                <a:ahLst/>
                <a:cxnLst>
                  <a:cxn ang="0">
                    <a:pos x="0" y="T0"/>
                  </a:cxn>
                  <a:cxn ang="0">
                    <a:pos x="0" y="T1"/>
                  </a:cxn>
                  <a:cxn ang="0">
                    <a:pos x="0" y="T2"/>
                  </a:cxn>
                </a:cxnLst>
                <a:rect l="0" t="0" r="r" b="b"/>
                <a:pathLst>
                  <a:path h="3">
                    <a:moveTo>
                      <a:pt x="0" y="3"/>
                    </a:moveTo>
                    <a:lnTo>
                      <a:pt x="0" y="0"/>
                    </a:lnTo>
                    <a:lnTo>
                      <a:pt x="0" y="3"/>
                    </a:lnTo>
                    <a:close/>
                  </a:path>
                </a:pathLst>
              </a:custGeom>
              <a:solidFill>
                <a:srgbClr val="BEBEBE"/>
              </a:solid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293" name="Freeform 81"/>
              <p:cNvSpPr>
                <a:spLocks/>
              </p:cNvSpPr>
              <p:nvPr/>
            </p:nvSpPr>
            <p:spPr bwMode="gray">
              <a:xfrm>
                <a:off x="3322638" y="3668713"/>
                <a:ext cx="1587" cy="1587"/>
              </a:xfrm>
              <a:custGeom>
                <a:avLst/>
                <a:gdLst>
                  <a:gd name="T0" fmla="*/ 3 w 5"/>
                  <a:gd name="T1" fmla="*/ 2 h 6"/>
                  <a:gd name="T2" fmla="*/ 0 w 5"/>
                  <a:gd name="T3" fmla="*/ 0 h 6"/>
                  <a:gd name="T4" fmla="*/ 3 w 5"/>
                  <a:gd name="T5" fmla="*/ 2 h 6"/>
                  <a:gd name="T6" fmla="*/ 5 w 5"/>
                  <a:gd name="T7" fmla="*/ 6 h 6"/>
                  <a:gd name="T8" fmla="*/ 3 w 5"/>
                  <a:gd name="T9" fmla="*/ 2 h 6"/>
                </a:gdLst>
                <a:ahLst/>
                <a:cxnLst>
                  <a:cxn ang="0">
                    <a:pos x="T0" y="T1"/>
                  </a:cxn>
                  <a:cxn ang="0">
                    <a:pos x="T2" y="T3"/>
                  </a:cxn>
                  <a:cxn ang="0">
                    <a:pos x="T4" y="T5"/>
                  </a:cxn>
                  <a:cxn ang="0">
                    <a:pos x="T6" y="T7"/>
                  </a:cxn>
                  <a:cxn ang="0">
                    <a:pos x="T8" y="T9"/>
                  </a:cxn>
                </a:cxnLst>
                <a:rect l="0" t="0" r="r" b="b"/>
                <a:pathLst>
                  <a:path w="5" h="6">
                    <a:moveTo>
                      <a:pt x="3" y="2"/>
                    </a:moveTo>
                    <a:lnTo>
                      <a:pt x="0" y="0"/>
                    </a:lnTo>
                    <a:lnTo>
                      <a:pt x="3" y="2"/>
                    </a:lnTo>
                    <a:lnTo>
                      <a:pt x="5" y="6"/>
                    </a:lnTo>
                    <a:lnTo>
                      <a:pt x="3" y="2"/>
                    </a:lnTo>
                    <a:close/>
                  </a:path>
                </a:pathLst>
              </a:custGeom>
              <a:solidFill>
                <a:srgbClr val="BEBEBE"/>
              </a:solid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nvGrpSpPr>
              <p:cNvPr id="294" name="Group 82"/>
              <p:cNvGrpSpPr>
                <a:grpSpLocks/>
              </p:cNvGrpSpPr>
              <p:nvPr/>
            </p:nvGrpSpPr>
            <p:grpSpPr bwMode="auto">
              <a:xfrm>
                <a:off x="1579563" y="1809750"/>
                <a:ext cx="2211387" cy="2527300"/>
                <a:chOff x="913" y="1036"/>
                <a:chExt cx="1266" cy="1448"/>
              </a:xfrm>
              <a:solidFill>
                <a:schemeClr val="bg1">
                  <a:lumMod val="75000"/>
                </a:schemeClr>
              </a:solidFill>
            </p:grpSpPr>
            <p:grpSp>
              <p:nvGrpSpPr>
                <p:cNvPr id="535" name="Group 83"/>
                <p:cNvGrpSpPr>
                  <a:grpSpLocks/>
                </p:cNvGrpSpPr>
                <p:nvPr/>
              </p:nvGrpSpPr>
              <p:grpSpPr bwMode="auto">
                <a:xfrm>
                  <a:off x="1745" y="2358"/>
                  <a:ext cx="165" cy="126"/>
                  <a:chOff x="1745" y="2358"/>
                  <a:chExt cx="165" cy="126"/>
                </a:xfrm>
                <a:grpFill/>
              </p:grpSpPr>
              <p:sp>
                <p:nvSpPr>
                  <p:cNvPr id="580" name="Freeform 84"/>
                  <p:cNvSpPr>
                    <a:spLocks/>
                  </p:cNvSpPr>
                  <p:nvPr/>
                </p:nvSpPr>
                <p:spPr bwMode="gray">
                  <a:xfrm>
                    <a:off x="1796" y="2397"/>
                    <a:ext cx="47" cy="47"/>
                  </a:xfrm>
                  <a:custGeom>
                    <a:avLst/>
                    <a:gdLst>
                      <a:gd name="T0" fmla="*/ 223 w 234"/>
                      <a:gd name="T1" fmla="*/ 0 h 236"/>
                      <a:gd name="T2" fmla="*/ 206 w 234"/>
                      <a:gd name="T3" fmla="*/ 11 h 236"/>
                      <a:gd name="T4" fmla="*/ 187 w 234"/>
                      <a:gd name="T5" fmla="*/ 16 h 236"/>
                      <a:gd name="T6" fmla="*/ 163 w 234"/>
                      <a:gd name="T7" fmla="*/ 21 h 236"/>
                      <a:gd name="T8" fmla="*/ 156 w 234"/>
                      <a:gd name="T9" fmla="*/ 14 h 236"/>
                      <a:gd name="T10" fmla="*/ 149 w 234"/>
                      <a:gd name="T11" fmla="*/ 16 h 236"/>
                      <a:gd name="T12" fmla="*/ 143 w 234"/>
                      <a:gd name="T13" fmla="*/ 18 h 236"/>
                      <a:gd name="T14" fmla="*/ 136 w 234"/>
                      <a:gd name="T15" fmla="*/ 38 h 236"/>
                      <a:gd name="T16" fmla="*/ 123 w 234"/>
                      <a:gd name="T17" fmla="*/ 43 h 236"/>
                      <a:gd name="T18" fmla="*/ 117 w 234"/>
                      <a:gd name="T19" fmla="*/ 50 h 236"/>
                      <a:gd name="T20" fmla="*/ 110 w 234"/>
                      <a:gd name="T21" fmla="*/ 58 h 236"/>
                      <a:gd name="T22" fmla="*/ 101 w 234"/>
                      <a:gd name="T23" fmla="*/ 61 h 236"/>
                      <a:gd name="T24" fmla="*/ 93 w 234"/>
                      <a:gd name="T25" fmla="*/ 63 h 236"/>
                      <a:gd name="T26" fmla="*/ 78 w 234"/>
                      <a:gd name="T27" fmla="*/ 54 h 236"/>
                      <a:gd name="T28" fmla="*/ 68 w 234"/>
                      <a:gd name="T29" fmla="*/ 72 h 236"/>
                      <a:gd name="T30" fmla="*/ 46 w 234"/>
                      <a:gd name="T31" fmla="*/ 72 h 236"/>
                      <a:gd name="T32" fmla="*/ 43 w 234"/>
                      <a:gd name="T33" fmla="*/ 95 h 236"/>
                      <a:gd name="T34" fmla="*/ 35 w 234"/>
                      <a:gd name="T35" fmla="*/ 101 h 236"/>
                      <a:gd name="T36" fmla="*/ 29 w 234"/>
                      <a:gd name="T37" fmla="*/ 111 h 236"/>
                      <a:gd name="T38" fmla="*/ 2 w 234"/>
                      <a:gd name="T39" fmla="*/ 112 h 236"/>
                      <a:gd name="T40" fmla="*/ 2 w 234"/>
                      <a:gd name="T41" fmla="*/ 120 h 236"/>
                      <a:gd name="T42" fmla="*/ 20 w 234"/>
                      <a:gd name="T43" fmla="*/ 141 h 236"/>
                      <a:gd name="T44" fmla="*/ 57 w 234"/>
                      <a:gd name="T45" fmla="*/ 181 h 236"/>
                      <a:gd name="T46" fmla="*/ 70 w 234"/>
                      <a:gd name="T47" fmla="*/ 194 h 236"/>
                      <a:gd name="T48" fmla="*/ 95 w 234"/>
                      <a:gd name="T49" fmla="*/ 211 h 236"/>
                      <a:gd name="T50" fmla="*/ 98 w 234"/>
                      <a:gd name="T51" fmla="*/ 221 h 236"/>
                      <a:gd name="T52" fmla="*/ 105 w 234"/>
                      <a:gd name="T53" fmla="*/ 215 h 236"/>
                      <a:gd name="T54" fmla="*/ 120 w 234"/>
                      <a:gd name="T55" fmla="*/ 220 h 236"/>
                      <a:gd name="T56" fmla="*/ 152 w 234"/>
                      <a:gd name="T57" fmla="*/ 226 h 236"/>
                      <a:gd name="T58" fmla="*/ 165 w 234"/>
                      <a:gd name="T59" fmla="*/ 224 h 236"/>
                      <a:gd name="T60" fmla="*/ 182 w 234"/>
                      <a:gd name="T61" fmla="*/ 235 h 236"/>
                      <a:gd name="T62" fmla="*/ 197 w 234"/>
                      <a:gd name="T63" fmla="*/ 236 h 236"/>
                      <a:gd name="T64" fmla="*/ 214 w 234"/>
                      <a:gd name="T65" fmla="*/ 231 h 236"/>
                      <a:gd name="T66" fmla="*/ 212 w 234"/>
                      <a:gd name="T67" fmla="*/ 224 h 236"/>
                      <a:gd name="T68" fmla="*/ 204 w 234"/>
                      <a:gd name="T69" fmla="*/ 200 h 236"/>
                      <a:gd name="T70" fmla="*/ 212 w 234"/>
                      <a:gd name="T71" fmla="*/ 181 h 236"/>
                      <a:gd name="T72" fmla="*/ 219 w 234"/>
                      <a:gd name="T73" fmla="*/ 117 h 236"/>
                      <a:gd name="T74" fmla="*/ 231 w 234"/>
                      <a:gd name="T75" fmla="*/ 43 h 236"/>
                      <a:gd name="T76" fmla="*/ 234 w 234"/>
                      <a:gd name="T7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81" name="Freeform 85"/>
                  <p:cNvSpPr>
                    <a:spLocks/>
                  </p:cNvSpPr>
                  <p:nvPr/>
                </p:nvSpPr>
                <p:spPr bwMode="gray">
                  <a:xfrm>
                    <a:off x="1846" y="2457"/>
                    <a:ext cx="64" cy="27"/>
                  </a:xfrm>
                  <a:custGeom>
                    <a:avLst/>
                    <a:gdLst>
                      <a:gd name="T0" fmla="*/ 19 w 318"/>
                      <a:gd name="T1" fmla="*/ 1 h 135"/>
                      <a:gd name="T2" fmla="*/ 6 w 318"/>
                      <a:gd name="T3" fmla="*/ 9 h 135"/>
                      <a:gd name="T4" fmla="*/ 16 w 318"/>
                      <a:gd name="T5" fmla="*/ 32 h 135"/>
                      <a:gd name="T6" fmla="*/ 10 w 318"/>
                      <a:gd name="T7" fmla="*/ 44 h 135"/>
                      <a:gd name="T8" fmla="*/ 1 w 318"/>
                      <a:gd name="T9" fmla="*/ 71 h 135"/>
                      <a:gd name="T10" fmla="*/ 7 w 318"/>
                      <a:gd name="T11" fmla="*/ 82 h 135"/>
                      <a:gd name="T12" fmla="*/ 22 w 318"/>
                      <a:gd name="T13" fmla="*/ 72 h 135"/>
                      <a:gd name="T14" fmla="*/ 58 w 318"/>
                      <a:gd name="T15" fmla="*/ 80 h 135"/>
                      <a:gd name="T16" fmla="*/ 75 w 318"/>
                      <a:gd name="T17" fmla="*/ 87 h 135"/>
                      <a:gd name="T18" fmla="*/ 92 w 318"/>
                      <a:gd name="T19" fmla="*/ 112 h 135"/>
                      <a:gd name="T20" fmla="*/ 109 w 318"/>
                      <a:gd name="T21" fmla="*/ 103 h 135"/>
                      <a:gd name="T22" fmla="*/ 117 w 318"/>
                      <a:gd name="T23" fmla="*/ 131 h 135"/>
                      <a:gd name="T24" fmla="*/ 135 w 318"/>
                      <a:gd name="T25" fmla="*/ 134 h 135"/>
                      <a:gd name="T26" fmla="*/ 157 w 318"/>
                      <a:gd name="T27" fmla="*/ 110 h 135"/>
                      <a:gd name="T28" fmla="*/ 139 w 318"/>
                      <a:gd name="T29" fmla="*/ 95 h 135"/>
                      <a:gd name="T30" fmla="*/ 140 w 318"/>
                      <a:gd name="T31" fmla="*/ 81 h 135"/>
                      <a:gd name="T32" fmla="*/ 160 w 318"/>
                      <a:gd name="T33" fmla="*/ 72 h 135"/>
                      <a:gd name="T34" fmla="*/ 187 w 318"/>
                      <a:gd name="T35" fmla="*/ 43 h 135"/>
                      <a:gd name="T36" fmla="*/ 201 w 318"/>
                      <a:gd name="T37" fmla="*/ 34 h 135"/>
                      <a:gd name="T38" fmla="*/ 222 w 318"/>
                      <a:gd name="T39" fmla="*/ 45 h 135"/>
                      <a:gd name="T40" fmla="*/ 260 w 318"/>
                      <a:gd name="T41" fmla="*/ 63 h 135"/>
                      <a:gd name="T42" fmla="*/ 273 w 318"/>
                      <a:gd name="T43" fmla="*/ 71 h 135"/>
                      <a:gd name="T44" fmla="*/ 258 w 318"/>
                      <a:gd name="T45" fmla="*/ 85 h 135"/>
                      <a:gd name="T46" fmla="*/ 261 w 318"/>
                      <a:gd name="T47" fmla="*/ 110 h 135"/>
                      <a:gd name="T48" fmla="*/ 281 w 318"/>
                      <a:gd name="T49" fmla="*/ 128 h 135"/>
                      <a:gd name="T50" fmla="*/ 290 w 318"/>
                      <a:gd name="T51" fmla="*/ 109 h 135"/>
                      <a:gd name="T52" fmla="*/ 302 w 318"/>
                      <a:gd name="T53" fmla="*/ 109 h 135"/>
                      <a:gd name="T54" fmla="*/ 318 w 318"/>
                      <a:gd name="T55" fmla="*/ 87 h 135"/>
                      <a:gd name="T56" fmla="*/ 313 w 318"/>
                      <a:gd name="T57" fmla="*/ 77 h 135"/>
                      <a:gd name="T58" fmla="*/ 304 w 318"/>
                      <a:gd name="T59" fmla="*/ 66 h 135"/>
                      <a:gd name="T60" fmla="*/ 297 w 318"/>
                      <a:gd name="T61" fmla="*/ 48 h 135"/>
                      <a:gd name="T62" fmla="*/ 266 w 318"/>
                      <a:gd name="T63" fmla="*/ 18 h 135"/>
                      <a:gd name="T64" fmla="*/ 231 w 318"/>
                      <a:gd name="T65" fmla="*/ 11 h 135"/>
                      <a:gd name="T66" fmla="*/ 189 w 318"/>
                      <a:gd name="T67" fmla="*/ 1 h 135"/>
                      <a:gd name="T68" fmla="*/ 176 w 318"/>
                      <a:gd name="T69" fmla="*/ 11 h 135"/>
                      <a:gd name="T70" fmla="*/ 164 w 318"/>
                      <a:gd name="T71" fmla="*/ 31 h 135"/>
                      <a:gd name="T72" fmla="*/ 156 w 318"/>
                      <a:gd name="T73" fmla="*/ 20 h 135"/>
                      <a:gd name="T74" fmla="*/ 118 w 318"/>
                      <a:gd name="T75" fmla="*/ 36 h 135"/>
                      <a:gd name="T76" fmla="*/ 101 w 318"/>
                      <a:gd name="T77" fmla="*/ 44 h 135"/>
                      <a:gd name="T78" fmla="*/ 71 w 318"/>
                      <a:gd name="T79" fmla="*/ 34 h 135"/>
                      <a:gd name="T80" fmla="*/ 45 w 318"/>
                      <a:gd name="T81" fmla="*/ 23 h 135"/>
                      <a:gd name="T82" fmla="*/ 35 w 318"/>
                      <a:gd name="T83"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82" name="Freeform 86"/>
                  <p:cNvSpPr>
                    <a:spLocks/>
                  </p:cNvSpPr>
                  <p:nvPr/>
                </p:nvSpPr>
                <p:spPr bwMode="gray">
                  <a:xfrm>
                    <a:off x="1745" y="2365"/>
                    <a:ext cx="43" cy="47"/>
                  </a:xfrm>
                  <a:custGeom>
                    <a:avLst/>
                    <a:gdLst>
                      <a:gd name="T0" fmla="*/ 71 w 212"/>
                      <a:gd name="T1" fmla="*/ 1 h 235"/>
                      <a:gd name="T2" fmla="*/ 39 w 212"/>
                      <a:gd name="T3" fmla="*/ 28 h 235"/>
                      <a:gd name="T4" fmla="*/ 63 w 212"/>
                      <a:gd name="T5" fmla="*/ 52 h 235"/>
                      <a:gd name="T6" fmla="*/ 82 w 212"/>
                      <a:gd name="T7" fmla="*/ 71 h 235"/>
                      <a:gd name="T8" fmla="*/ 95 w 212"/>
                      <a:gd name="T9" fmla="*/ 84 h 235"/>
                      <a:gd name="T10" fmla="*/ 93 w 212"/>
                      <a:gd name="T11" fmla="*/ 100 h 235"/>
                      <a:gd name="T12" fmla="*/ 69 w 212"/>
                      <a:gd name="T13" fmla="*/ 99 h 235"/>
                      <a:gd name="T14" fmla="*/ 16 w 212"/>
                      <a:gd name="T15" fmla="*/ 138 h 235"/>
                      <a:gd name="T16" fmla="*/ 9 w 212"/>
                      <a:gd name="T17" fmla="*/ 152 h 235"/>
                      <a:gd name="T18" fmla="*/ 5 w 212"/>
                      <a:gd name="T19" fmla="*/ 158 h 235"/>
                      <a:gd name="T20" fmla="*/ 6 w 212"/>
                      <a:gd name="T21" fmla="*/ 168 h 235"/>
                      <a:gd name="T22" fmla="*/ 2 w 212"/>
                      <a:gd name="T23" fmla="*/ 186 h 235"/>
                      <a:gd name="T24" fmla="*/ 2 w 212"/>
                      <a:gd name="T25" fmla="*/ 191 h 235"/>
                      <a:gd name="T26" fmla="*/ 9 w 212"/>
                      <a:gd name="T27" fmla="*/ 196 h 235"/>
                      <a:gd name="T28" fmla="*/ 17 w 212"/>
                      <a:gd name="T29" fmla="*/ 204 h 235"/>
                      <a:gd name="T30" fmla="*/ 37 w 212"/>
                      <a:gd name="T31" fmla="*/ 217 h 235"/>
                      <a:gd name="T32" fmla="*/ 55 w 212"/>
                      <a:gd name="T33" fmla="*/ 226 h 235"/>
                      <a:gd name="T34" fmla="*/ 86 w 212"/>
                      <a:gd name="T35" fmla="*/ 227 h 235"/>
                      <a:gd name="T36" fmla="*/ 112 w 212"/>
                      <a:gd name="T37" fmla="*/ 232 h 235"/>
                      <a:gd name="T38" fmla="*/ 119 w 212"/>
                      <a:gd name="T39" fmla="*/ 232 h 235"/>
                      <a:gd name="T40" fmla="*/ 134 w 212"/>
                      <a:gd name="T41" fmla="*/ 220 h 235"/>
                      <a:gd name="T42" fmla="*/ 145 w 212"/>
                      <a:gd name="T43" fmla="*/ 211 h 235"/>
                      <a:gd name="T44" fmla="*/ 149 w 212"/>
                      <a:gd name="T45" fmla="*/ 199 h 235"/>
                      <a:gd name="T46" fmla="*/ 155 w 212"/>
                      <a:gd name="T47" fmla="*/ 194 h 235"/>
                      <a:gd name="T48" fmla="*/ 165 w 212"/>
                      <a:gd name="T49" fmla="*/ 184 h 235"/>
                      <a:gd name="T50" fmla="*/ 163 w 212"/>
                      <a:gd name="T51" fmla="*/ 175 h 235"/>
                      <a:gd name="T52" fmla="*/ 162 w 212"/>
                      <a:gd name="T53" fmla="*/ 169 h 235"/>
                      <a:gd name="T54" fmla="*/ 172 w 212"/>
                      <a:gd name="T55" fmla="*/ 159 h 235"/>
                      <a:gd name="T56" fmla="*/ 177 w 212"/>
                      <a:gd name="T57" fmla="*/ 157 h 235"/>
                      <a:gd name="T58" fmla="*/ 208 w 212"/>
                      <a:gd name="T59" fmla="*/ 134 h 235"/>
                      <a:gd name="T60" fmla="*/ 212 w 212"/>
                      <a:gd name="T61" fmla="*/ 124 h 235"/>
                      <a:gd name="T62" fmla="*/ 211 w 212"/>
                      <a:gd name="T63" fmla="*/ 121 h 235"/>
                      <a:gd name="T64" fmla="*/ 209 w 212"/>
                      <a:gd name="T65" fmla="*/ 118 h 235"/>
                      <a:gd name="T66" fmla="*/ 195 w 212"/>
                      <a:gd name="T67" fmla="*/ 121 h 235"/>
                      <a:gd name="T68" fmla="*/ 187 w 212"/>
                      <a:gd name="T69" fmla="*/ 116 h 235"/>
                      <a:gd name="T70" fmla="*/ 184 w 212"/>
                      <a:gd name="T71" fmla="*/ 111 h 235"/>
                      <a:gd name="T72" fmla="*/ 163 w 212"/>
                      <a:gd name="T73" fmla="*/ 108 h 235"/>
                      <a:gd name="T74" fmla="*/ 166 w 212"/>
                      <a:gd name="T75" fmla="*/ 7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83" name="Freeform 87"/>
                  <p:cNvSpPr>
                    <a:spLocks/>
                  </p:cNvSpPr>
                  <p:nvPr/>
                </p:nvSpPr>
                <p:spPr bwMode="gray">
                  <a:xfrm>
                    <a:off x="1778" y="2358"/>
                    <a:ext cx="12" cy="29"/>
                  </a:xfrm>
                  <a:custGeom>
                    <a:avLst/>
                    <a:gdLst>
                      <a:gd name="T0" fmla="*/ 46 w 62"/>
                      <a:gd name="T1" fmla="*/ 2 h 145"/>
                      <a:gd name="T2" fmla="*/ 41 w 62"/>
                      <a:gd name="T3" fmla="*/ 0 h 145"/>
                      <a:gd name="T4" fmla="*/ 36 w 62"/>
                      <a:gd name="T5" fmla="*/ 3 h 145"/>
                      <a:gd name="T6" fmla="*/ 21 w 62"/>
                      <a:gd name="T7" fmla="*/ 31 h 145"/>
                      <a:gd name="T8" fmla="*/ 16 w 62"/>
                      <a:gd name="T9" fmla="*/ 31 h 145"/>
                      <a:gd name="T10" fmla="*/ 3 w 62"/>
                      <a:gd name="T11" fmla="*/ 34 h 145"/>
                      <a:gd name="T12" fmla="*/ 3 w 62"/>
                      <a:gd name="T13" fmla="*/ 106 h 145"/>
                      <a:gd name="T14" fmla="*/ 2 w 62"/>
                      <a:gd name="T15" fmla="*/ 141 h 145"/>
                      <a:gd name="T16" fmla="*/ 0 w 62"/>
                      <a:gd name="T17" fmla="*/ 142 h 145"/>
                      <a:gd name="T18" fmla="*/ 9 w 62"/>
                      <a:gd name="T19" fmla="*/ 144 h 145"/>
                      <a:gd name="T20" fmla="*/ 21 w 62"/>
                      <a:gd name="T21" fmla="*/ 145 h 145"/>
                      <a:gd name="T22" fmla="*/ 20 w 62"/>
                      <a:gd name="T23" fmla="*/ 144 h 145"/>
                      <a:gd name="T24" fmla="*/ 20 w 62"/>
                      <a:gd name="T25" fmla="*/ 136 h 145"/>
                      <a:gd name="T26" fmla="*/ 21 w 62"/>
                      <a:gd name="T27" fmla="*/ 132 h 145"/>
                      <a:gd name="T28" fmla="*/ 27 w 62"/>
                      <a:gd name="T29" fmla="*/ 126 h 145"/>
                      <a:gd name="T30" fmla="*/ 38 w 62"/>
                      <a:gd name="T31" fmla="*/ 118 h 145"/>
                      <a:gd name="T32" fmla="*/ 45 w 62"/>
                      <a:gd name="T33" fmla="*/ 110 h 145"/>
                      <a:gd name="T34" fmla="*/ 47 w 62"/>
                      <a:gd name="T35" fmla="*/ 102 h 145"/>
                      <a:gd name="T36" fmla="*/ 48 w 62"/>
                      <a:gd name="T37" fmla="*/ 102 h 145"/>
                      <a:gd name="T38" fmla="*/ 51 w 62"/>
                      <a:gd name="T39" fmla="*/ 89 h 145"/>
                      <a:gd name="T40" fmla="*/ 52 w 62"/>
                      <a:gd name="T41" fmla="*/ 77 h 145"/>
                      <a:gd name="T42" fmla="*/ 51 w 62"/>
                      <a:gd name="T43" fmla="*/ 56 h 145"/>
                      <a:gd name="T44" fmla="*/ 53 w 62"/>
                      <a:gd name="T45" fmla="*/ 41 h 145"/>
                      <a:gd name="T46" fmla="*/ 57 w 62"/>
                      <a:gd name="T47" fmla="*/ 28 h 145"/>
                      <a:gd name="T48" fmla="*/ 62 w 62"/>
                      <a:gd name="T49" fmla="*/ 18 h 145"/>
                      <a:gd name="T50" fmla="*/ 62 w 62"/>
                      <a:gd name="T51" fmla="*/ 13 h 145"/>
                      <a:gd name="T52" fmla="*/ 58 w 62"/>
                      <a:gd name="T53" fmla="*/ 8 h 145"/>
                      <a:gd name="T54" fmla="*/ 47 w 62"/>
                      <a:gd name="T55" fmla="*/ 3 h 145"/>
                      <a:gd name="T56" fmla="*/ 46 w 62"/>
                      <a:gd name="T57" fmla="*/ 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84" name="Freeform 88"/>
                  <p:cNvSpPr>
                    <a:spLocks/>
                  </p:cNvSpPr>
                  <p:nvPr/>
                </p:nvSpPr>
                <p:spPr bwMode="gray">
                  <a:xfrm>
                    <a:off x="1769" y="2404"/>
                    <a:ext cx="25" cy="14"/>
                  </a:xfrm>
                  <a:custGeom>
                    <a:avLst/>
                    <a:gdLst>
                      <a:gd name="T0" fmla="*/ 33 w 125"/>
                      <a:gd name="T1" fmla="*/ 0 h 71"/>
                      <a:gd name="T2" fmla="*/ 31 w 125"/>
                      <a:gd name="T3" fmla="*/ 4 h 71"/>
                      <a:gd name="T4" fmla="*/ 28 w 125"/>
                      <a:gd name="T5" fmla="*/ 11 h 71"/>
                      <a:gd name="T6" fmla="*/ 26 w 125"/>
                      <a:gd name="T7" fmla="*/ 16 h 71"/>
                      <a:gd name="T8" fmla="*/ 19 w 125"/>
                      <a:gd name="T9" fmla="*/ 18 h 71"/>
                      <a:gd name="T10" fmla="*/ 15 w 125"/>
                      <a:gd name="T11" fmla="*/ 25 h 71"/>
                      <a:gd name="T12" fmla="*/ 6 w 125"/>
                      <a:gd name="T13" fmla="*/ 27 h 71"/>
                      <a:gd name="T14" fmla="*/ 0 w 125"/>
                      <a:gd name="T15" fmla="*/ 37 h 71"/>
                      <a:gd name="T16" fmla="*/ 0 w 125"/>
                      <a:gd name="T17" fmla="*/ 40 h 71"/>
                      <a:gd name="T18" fmla="*/ 9 w 125"/>
                      <a:gd name="T19" fmla="*/ 48 h 71"/>
                      <a:gd name="T20" fmla="*/ 21 w 125"/>
                      <a:gd name="T21" fmla="*/ 53 h 71"/>
                      <a:gd name="T22" fmla="*/ 36 w 125"/>
                      <a:gd name="T23" fmla="*/ 55 h 71"/>
                      <a:gd name="T24" fmla="*/ 46 w 125"/>
                      <a:gd name="T25" fmla="*/ 56 h 71"/>
                      <a:gd name="T26" fmla="*/ 58 w 125"/>
                      <a:gd name="T27" fmla="*/ 65 h 71"/>
                      <a:gd name="T28" fmla="*/ 76 w 125"/>
                      <a:gd name="T29" fmla="*/ 70 h 71"/>
                      <a:gd name="T30" fmla="*/ 103 w 125"/>
                      <a:gd name="T31" fmla="*/ 71 h 71"/>
                      <a:gd name="T32" fmla="*/ 120 w 125"/>
                      <a:gd name="T33" fmla="*/ 64 h 71"/>
                      <a:gd name="T34" fmla="*/ 125 w 125"/>
                      <a:gd name="T35" fmla="*/ 59 h 71"/>
                      <a:gd name="T36" fmla="*/ 123 w 125"/>
                      <a:gd name="T37" fmla="*/ 56 h 71"/>
                      <a:gd name="T38" fmla="*/ 123 w 125"/>
                      <a:gd name="T39" fmla="*/ 38 h 71"/>
                      <a:gd name="T40" fmla="*/ 123 w 125"/>
                      <a:gd name="T41" fmla="*/ 37 h 71"/>
                      <a:gd name="T42" fmla="*/ 118 w 125"/>
                      <a:gd name="T43" fmla="*/ 32 h 71"/>
                      <a:gd name="T44" fmla="*/ 109 w 125"/>
                      <a:gd name="T45" fmla="*/ 29 h 71"/>
                      <a:gd name="T46" fmla="*/ 107 w 125"/>
                      <a:gd name="T47" fmla="*/ 27 h 71"/>
                      <a:gd name="T48" fmla="*/ 100 w 125"/>
                      <a:gd name="T49" fmla="*/ 28 h 71"/>
                      <a:gd name="T50" fmla="*/ 95 w 125"/>
                      <a:gd name="T51" fmla="*/ 33 h 71"/>
                      <a:gd name="T52" fmla="*/ 90 w 125"/>
                      <a:gd name="T53" fmla="*/ 33 h 71"/>
                      <a:gd name="T54" fmla="*/ 85 w 125"/>
                      <a:gd name="T55" fmla="*/ 31 h 71"/>
                      <a:gd name="T56" fmla="*/ 82 w 125"/>
                      <a:gd name="T57" fmla="*/ 28 h 71"/>
                      <a:gd name="T58" fmla="*/ 82 w 125"/>
                      <a:gd name="T59" fmla="*/ 26 h 71"/>
                      <a:gd name="T60" fmla="*/ 75 w 125"/>
                      <a:gd name="T61" fmla="*/ 26 h 71"/>
                      <a:gd name="T62" fmla="*/ 73 w 125"/>
                      <a:gd name="T63" fmla="*/ 23 h 71"/>
                      <a:gd name="T64" fmla="*/ 71 w 125"/>
                      <a:gd name="T65" fmla="*/ 20 h 71"/>
                      <a:gd name="T66" fmla="*/ 66 w 125"/>
                      <a:gd name="T67" fmla="*/ 20 h 71"/>
                      <a:gd name="T68" fmla="*/ 59 w 125"/>
                      <a:gd name="T69" fmla="*/ 15 h 71"/>
                      <a:gd name="T70" fmla="*/ 57 w 125"/>
                      <a:gd name="T71" fmla="*/ 10 h 71"/>
                      <a:gd name="T72" fmla="*/ 52 w 125"/>
                      <a:gd name="T73" fmla="*/ 4 h 71"/>
                      <a:gd name="T74" fmla="*/ 39 w 125"/>
                      <a:gd name="T75" fmla="*/ 4 h 71"/>
                      <a:gd name="T76" fmla="*/ 33 w 125"/>
                      <a:gd name="T7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85" name="Freeform 89"/>
                  <p:cNvSpPr>
                    <a:spLocks/>
                  </p:cNvSpPr>
                  <p:nvPr/>
                </p:nvSpPr>
                <p:spPr bwMode="gray">
                  <a:xfrm>
                    <a:off x="1815" y="2440"/>
                    <a:ext cx="36" cy="32"/>
                  </a:xfrm>
                  <a:custGeom>
                    <a:avLst/>
                    <a:gdLst>
                      <a:gd name="T0" fmla="*/ 118 w 180"/>
                      <a:gd name="T1" fmla="*/ 18 h 157"/>
                      <a:gd name="T2" fmla="*/ 94 w 180"/>
                      <a:gd name="T3" fmla="*/ 21 h 157"/>
                      <a:gd name="T4" fmla="*/ 81 w 180"/>
                      <a:gd name="T5" fmla="*/ 12 h 157"/>
                      <a:gd name="T6" fmla="*/ 67 w 180"/>
                      <a:gd name="T7" fmla="*/ 9 h 157"/>
                      <a:gd name="T8" fmla="*/ 50 w 180"/>
                      <a:gd name="T9" fmla="*/ 11 h 157"/>
                      <a:gd name="T10" fmla="*/ 17 w 180"/>
                      <a:gd name="T11" fmla="*/ 0 h 157"/>
                      <a:gd name="T12" fmla="*/ 6 w 180"/>
                      <a:gd name="T13" fmla="*/ 6 h 157"/>
                      <a:gd name="T14" fmla="*/ 2 w 180"/>
                      <a:gd name="T15" fmla="*/ 12 h 157"/>
                      <a:gd name="T16" fmla="*/ 6 w 180"/>
                      <a:gd name="T17" fmla="*/ 21 h 157"/>
                      <a:gd name="T18" fmla="*/ 2 w 180"/>
                      <a:gd name="T19" fmla="*/ 36 h 157"/>
                      <a:gd name="T20" fmla="*/ 3 w 180"/>
                      <a:gd name="T21" fmla="*/ 53 h 157"/>
                      <a:gd name="T22" fmla="*/ 11 w 180"/>
                      <a:gd name="T23" fmla="*/ 66 h 157"/>
                      <a:gd name="T24" fmla="*/ 23 w 180"/>
                      <a:gd name="T25" fmla="*/ 71 h 157"/>
                      <a:gd name="T26" fmla="*/ 39 w 180"/>
                      <a:gd name="T27" fmla="*/ 82 h 157"/>
                      <a:gd name="T28" fmla="*/ 45 w 180"/>
                      <a:gd name="T29" fmla="*/ 85 h 157"/>
                      <a:gd name="T30" fmla="*/ 49 w 180"/>
                      <a:gd name="T31" fmla="*/ 69 h 157"/>
                      <a:gd name="T32" fmla="*/ 39 w 180"/>
                      <a:gd name="T33" fmla="*/ 61 h 157"/>
                      <a:gd name="T34" fmla="*/ 51 w 180"/>
                      <a:gd name="T35" fmla="*/ 60 h 157"/>
                      <a:gd name="T36" fmla="*/ 65 w 180"/>
                      <a:gd name="T37" fmla="*/ 77 h 157"/>
                      <a:gd name="T38" fmla="*/ 76 w 180"/>
                      <a:gd name="T39" fmla="*/ 92 h 157"/>
                      <a:gd name="T40" fmla="*/ 106 w 180"/>
                      <a:gd name="T41" fmla="*/ 104 h 157"/>
                      <a:gd name="T42" fmla="*/ 121 w 180"/>
                      <a:gd name="T43" fmla="*/ 142 h 157"/>
                      <a:gd name="T44" fmla="*/ 130 w 180"/>
                      <a:gd name="T45" fmla="*/ 149 h 157"/>
                      <a:gd name="T46" fmla="*/ 141 w 180"/>
                      <a:gd name="T47" fmla="*/ 150 h 157"/>
                      <a:gd name="T48" fmla="*/ 140 w 180"/>
                      <a:gd name="T49" fmla="*/ 136 h 157"/>
                      <a:gd name="T50" fmla="*/ 145 w 180"/>
                      <a:gd name="T51" fmla="*/ 139 h 157"/>
                      <a:gd name="T52" fmla="*/ 154 w 180"/>
                      <a:gd name="T53" fmla="*/ 156 h 157"/>
                      <a:gd name="T54" fmla="*/ 158 w 180"/>
                      <a:gd name="T55" fmla="*/ 157 h 157"/>
                      <a:gd name="T56" fmla="*/ 168 w 180"/>
                      <a:gd name="T57" fmla="*/ 142 h 157"/>
                      <a:gd name="T58" fmla="*/ 168 w 180"/>
                      <a:gd name="T59" fmla="*/ 126 h 157"/>
                      <a:gd name="T60" fmla="*/ 173 w 180"/>
                      <a:gd name="T61" fmla="*/ 118 h 157"/>
                      <a:gd name="T62" fmla="*/ 162 w 180"/>
                      <a:gd name="T63" fmla="*/ 109 h 157"/>
                      <a:gd name="T64" fmla="*/ 170 w 180"/>
                      <a:gd name="T65" fmla="*/ 86 h 157"/>
                      <a:gd name="T66" fmla="*/ 176 w 180"/>
                      <a:gd name="T67" fmla="*/ 87 h 157"/>
                      <a:gd name="T68" fmla="*/ 180 w 180"/>
                      <a:gd name="T69" fmla="*/ 86 h 157"/>
                      <a:gd name="T70" fmla="*/ 161 w 180"/>
                      <a:gd name="T71" fmla="*/ 72 h 157"/>
                      <a:gd name="T72" fmla="*/ 133 w 180"/>
                      <a:gd name="T73" fmla="*/ 43 h 157"/>
                      <a:gd name="T74" fmla="*/ 125 w 180"/>
                      <a:gd name="T75" fmla="*/ 25 h 157"/>
                      <a:gd name="T76" fmla="*/ 121 w 180"/>
                      <a:gd name="T77" fmla="*/ 1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86" name="Freeform 90"/>
                  <p:cNvSpPr>
                    <a:spLocks/>
                  </p:cNvSpPr>
                  <p:nvPr/>
                </p:nvSpPr>
                <p:spPr bwMode="gray">
                  <a:xfrm>
                    <a:off x="1776" y="2386"/>
                    <a:ext cx="67" cy="34"/>
                  </a:xfrm>
                  <a:custGeom>
                    <a:avLst/>
                    <a:gdLst>
                      <a:gd name="T0" fmla="*/ 326 w 337"/>
                      <a:gd name="T1" fmla="*/ 54 h 166"/>
                      <a:gd name="T2" fmla="*/ 309 w 337"/>
                      <a:gd name="T3" fmla="*/ 65 h 166"/>
                      <a:gd name="T4" fmla="*/ 290 w 337"/>
                      <a:gd name="T5" fmla="*/ 70 h 166"/>
                      <a:gd name="T6" fmla="*/ 266 w 337"/>
                      <a:gd name="T7" fmla="*/ 75 h 166"/>
                      <a:gd name="T8" fmla="*/ 259 w 337"/>
                      <a:gd name="T9" fmla="*/ 68 h 166"/>
                      <a:gd name="T10" fmla="*/ 252 w 337"/>
                      <a:gd name="T11" fmla="*/ 70 h 166"/>
                      <a:gd name="T12" fmla="*/ 246 w 337"/>
                      <a:gd name="T13" fmla="*/ 72 h 166"/>
                      <a:gd name="T14" fmla="*/ 239 w 337"/>
                      <a:gd name="T15" fmla="*/ 92 h 166"/>
                      <a:gd name="T16" fmla="*/ 226 w 337"/>
                      <a:gd name="T17" fmla="*/ 97 h 166"/>
                      <a:gd name="T18" fmla="*/ 220 w 337"/>
                      <a:gd name="T19" fmla="*/ 104 h 166"/>
                      <a:gd name="T20" fmla="*/ 213 w 337"/>
                      <a:gd name="T21" fmla="*/ 112 h 166"/>
                      <a:gd name="T22" fmla="*/ 205 w 337"/>
                      <a:gd name="T23" fmla="*/ 115 h 166"/>
                      <a:gd name="T24" fmla="*/ 196 w 337"/>
                      <a:gd name="T25" fmla="*/ 117 h 166"/>
                      <a:gd name="T26" fmla="*/ 181 w 337"/>
                      <a:gd name="T27" fmla="*/ 108 h 166"/>
                      <a:gd name="T28" fmla="*/ 171 w 337"/>
                      <a:gd name="T29" fmla="*/ 126 h 166"/>
                      <a:gd name="T30" fmla="*/ 149 w 337"/>
                      <a:gd name="T31" fmla="*/ 126 h 166"/>
                      <a:gd name="T32" fmla="*/ 148 w 337"/>
                      <a:gd name="T33" fmla="*/ 149 h 166"/>
                      <a:gd name="T34" fmla="*/ 139 w 337"/>
                      <a:gd name="T35" fmla="*/ 155 h 166"/>
                      <a:gd name="T36" fmla="*/ 132 w 337"/>
                      <a:gd name="T37" fmla="*/ 165 h 166"/>
                      <a:gd name="T38" fmla="*/ 115 w 337"/>
                      <a:gd name="T39" fmla="*/ 163 h 166"/>
                      <a:gd name="T40" fmla="*/ 107 w 337"/>
                      <a:gd name="T41" fmla="*/ 152 h 166"/>
                      <a:gd name="T42" fmla="*/ 99 w 337"/>
                      <a:gd name="T43" fmla="*/ 144 h 166"/>
                      <a:gd name="T44" fmla="*/ 90 w 337"/>
                      <a:gd name="T45" fmla="*/ 142 h 166"/>
                      <a:gd name="T46" fmla="*/ 90 w 337"/>
                      <a:gd name="T47" fmla="*/ 123 h 166"/>
                      <a:gd name="T48" fmla="*/ 76 w 337"/>
                      <a:gd name="T49" fmla="*/ 115 h 166"/>
                      <a:gd name="T50" fmla="*/ 67 w 337"/>
                      <a:gd name="T51" fmla="*/ 114 h 166"/>
                      <a:gd name="T52" fmla="*/ 57 w 337"/>
                      <a:gd name="T53" fmla="*/ 119 h 166"/>
                      <a:gd name="T54" fmla="*/ 49 w 337"/>
                      <a:gd name="T55" fmla="*/ 114 h 166"/>
                      <a:gd name="T56" fmla="*/ 42 w 337"/>
                      <a:gd name="T57" fmla="*/ 112 h 166"/>
                      <a:gd name="T58" fmla="*/ 38 w 337"/>
                      <a:gd name="T59" fmla="*/ 106 h 166"/>
                      <a:gd name="T60" fmla="*/ 26 w 337"/>
                      <a:gd name="T61" fmla="*/ 101 h 166"/>
                      <a:gd name="T62" fmla="*/ 19 w 337"/>
                      <a:gd name="T63" fmla="*/ 90 h 166"/>
                      <a:gd name="T64" fmla="*/ 0 w 337"/>
                      <a:gd name="T65" fmla="*/ 86 h 166"/>
                      <a:gd name="T66" fmla="*/ 5 w 337"/>
                      <a:gd name="T67" fmla="*/ 80 h 166"/>
                      <a:gd name="T68" fmla="*/ 13 w 337"/>
                      <a:gd name="T69" fmla="*/ 71 h 166"/>
                      <a:gd name="T70" fmla="*/ 10 w 337"/>
                      <a:gd name="T71" fmla="*/ 65 h 166"/>
                      <a:gd name="T72" fmla="*/ 11 w 337"/>
                      <a:gd name="T73" fmla="*/ 56 h 166"/>
                      <a:gd name="T74" fmla="*/ 21 w 337"/>
                      <a:gd name="T75" fmla="*/ 49 h 166"/>
                      <a:gd name="T76" fmla="*/ 38 w 337"/>
                      <a:gd name="T77" fmla="*/ 37 h 166"/>
                      <a:gd name="T78" fmla="*/ 59 w 337"/>
                      <a:gd name="T79" fmla="*/ 18 h 166"/>
                      <a:gd name="T80" fmla="*/ 74 w 337"/>
                      <a:gd name="T81" fmla="*/ 13 h 166"/>
                      <a:gd name="T82" fmla="*/ 92 w 337"/>
                      <a:gd name="T83" fmla="*/ 7 h 166"/>
                      <a:gd name="T84" fmla="*/ 124 w 337"/>
                      <a:gd name="T85" fmla="*/ 11 h 166"/>
                      <a:gd name="T86" fmla="*/ 166 w 337"/>
                      <a:gd name="T87" fmla="*/ 7 h 166"/>
                      <a:gd name="T88" fmla="*/ 183 w 337"/>
                      <a:gd name="T89" fmla="*/ 5 h 166"/>
                      <a:gd name="T90" fmla="*/ 199 w 337"/>
                      <a:gd name="T91" fmla="*/ 0 h 166"/>
                      <a:gd name="T92" fmla="*/ 209 w 337"/>
                      <a:gd name="T93" fmla="*/ 5 h 166"/>
                      <a:gd name="T94" fmla="*/ 231 w 337"/>
                      <a:gd name="T95" fmla="*/ 1 h 166"/>
                      <a:gd name="T96" fmla="*/ 245 w 337"/>
                      <a:gd name="T97" fmla="*/ 2 h 166"/>
                      <a:gd name="T98" fmla="*/ 271 w 337"/>
                      <a:gd name="T99" fmla="*/ 9 h 166"/>
                      <a:gd name="T100" fmla="*/ 293 w 337"/>
                      <a:gd name="T101" fmla="*/ 16 h 166"/>
                      <a:gd name="T102" fmla="*/ 327 w 337"/>
                      <a:gd name="T103" fmla="*/ 38 h 166"/>
                      <a:gd name="T104" fmla="*/ 337 w 337"/>
                      <a:gd name="T105" fmla="*/ 5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grpSp>
              <p:nvGrpSpPr>
                <p:cNvPr id="536" name="Group 91"/>
                <p:cNvGrpSpPr>
                  <a:grpSpLocks/>
                </p:cNvGrpSpPr>
                <p:nvPr/>
              </p:nvGrpSpPr>
              <p:grpSpPr bwMode="auto">
                <a:xfrm>
                  <a:off x="1826" y="2303"/>
                  <a:ext cx="181" cy="64"/>
                  <a:chOff x="1826" y="2303"/>
                  <a:chExt cx="181" cy="64"/>
                </a:xfrm>
                <a:grpFill/>
              </p:grpSpPr>
              <p:sp>
                <p:nvSpPr>
                  <p:cNvPr id="577" name="Freeform 92"/>
                  <p:cNvSpPr>
                    <a:spLocks/>
                  </p:cNvSpPr>
                  <p:nvPr/>
                </p:nvSpPr>
                <p:spPr bwMode="gray">
                  <a:xfrm>
                    <a:off x="1969" y="2341"/>
                    <a:ext cx="38" cy="26"/>
                  </a:xfrm>
                  <a:custGeom>
                    <a:avLst/>
                    <a:gdLst>
                      <a:gd name="T0" fmla="*/ 5 w 189"/>
                      <a:gd name="T1" fmla="*/ 2 h 130"/>
                      <a:gd name="T2" fmla="*/ 20 w 189"/>
                      <a:gd name="T3" fmla="*/ 0 h 130"/>
                      <a:gd name="T4" fmla="*/ 60 w 189"/>
                      <a:gd name="T5" fmla="*/ 1 h 130"/>
                      <a:gd name="T6" fmla="*/ 89 w 189"/>
                      <a:gd name="T7" fmla="*/ 13 h 130"/>
                      <a:gd name="T8" fmla="*/ 108 w 189"/>
                      <a:gd name="T9" fmla="*/ 20 h 130"/>
                      <a:gd name="T10" fmla="*/ 113 w 189"/>
                      <a:gd name="T11" fmla="*/ 32 h 130"/>
                      <a:gd name="T12" fmla="*/ 141 w 189"/>
                      <a:gd name="T13" fmla="*/ 33 h 130"/>
                      <a:gd name="T14" fmla="*/ 145 w 189"/>
                      <a:gd name="T15" fmla="*/ 39 h 130"/>
                      <a:gd name="T16" fmla="*/ 127 w 189"/>
                      <a:gd name="T17" fmla="*/ 43 h 130"/>
                      <a:gd name="T18" fmla="*/ 140 w 189"/>
                      <a:gd name="T19" fmla="*/ 52 h 130"/>
                      <a:gd name="T20" fmla="*/ 172 w 189"/>
                      <a:gd name="T21" fmla="*/ 59 h 130"/>
                      <a:gd name="T22" fmla="*/ 189 w 189"/>
                      <a:gd name="T23" fmla="*/ 70 h 130"/>
                      <a:gd name="T24" fmla="*/ 189 w 189"/>
                      <a:gd name="T25" fmla="*/ 81 h 130"/>
                      <a:gd name="T26" fmla="*/ 176 w 189"/>
                      <a:gd name="T27" fmla="*/ 96 h 130"/>
                      <a:gd name="T28" fmla="*/ 164 w 189"/>
                      <a:gd name="T29" fmla="*/ 91 h 130"/>
                      <a:gd name="T30" fmla="*/ 124 w 189"/>
                      <a:gd name="T31" fmla="*/ 85 h 130"/>
                      <a:gd name="T32" fmla="*/ 97 w 189"/>
                      <a:gd name="T33" fmla="*/ 91 h 130"/>
                      <a:gd name="T34" fmla="*/ 92 w 189"/>
                      <a:gd name="T35" fmla="*/ 97 h 130"/>
                      <a:gd name="T36" fmla="*/ 71 w 189"/>
                      <a:gd name="T37" fmla="*/ 103 h 130"/>
                      <a:gd name="T38" fmla="*/ 65 w 189"/>
                      <a:gd name="T39" fmla="*/ 88 h 130"/>
                      <a:gd name="T40" fmla="*/ 51 w 189"/>
                      <a:gd name="T41" fmla="*/ 91 h 130"/>
                      <a:gd name="T42" fmla="*/ 41 w 189"/>
                      <a:gd name="T43" fmla="*/ 102 h 130"/>
                      <a:gd name="T44" fmla="*/ 30 w 189"/>
                      <a:gd name="T45" fmla="*/ 118 h 130"/>
                      <a:gd name="T46" fmla="*/ 19 w 189"/>
                      <a:gd name="T47" fmla="*/ 130 h 130"/>
                      <a:gd name="T48" fmla="*/ 16 w 189"/>
                      <a:gd name="T49" fmla="*/ 128 h 130"/>
                      <a:gd name="T50" fmla="*/ 7 w 189"/>
                      <a:gd name="T51" fmla="*/ 122 h 130"/>
                      <a:gd name="T52" fmla="*/ 5 w 189"/>
                      <a:gd name="T53" fmla="*/ 108 h 130"/>
                      <a:gd name="T54" fmla="*/ 7 w 189"/>
                      <a:gd name="T55" fmla="*/ 92 h 130"/>
                      <a:gd name="T56" fmla="*/ 0 w 189"/>
                      <a:gd name="T57" fmla="*/ 80 h 130"/>
                      <a:gd name="T58" fmla="*/ 2 w 189"/>
                      <a:gd name="T59" fmla="*/ 72 h 130"/>
                      <a:gd name="T60" fmla="*/ 8 w 189"/>
                      <a:gd name="T61" fmla="*/ 50 h 130"/>
                      <a:gd name="T62" fmla="*/ 13 w 189"/>
                      <a:gd name="T63" fmla="*/ 40 h 130"/>
                      <a:gd name="T64" fmla="*/ 11 w 189"/>
                      <a:gd name="T65" fmla="*/ 22 h 130"/>
                      <a:gd name="T66" fmla="*/ 2 w 189"/>
                      <a:gd name="T67" fmla="*/ 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9" h="130">
                        <a:moveTo>
                          <a:pt x="3" y="5"/>
                        </a:moveTo>
                        <a:lnTo>
                          <a:pt x="5" y="2"/>
                        </a:lnTo>
                        <a:lnTo>
                          <a:pt x="9" y="0"/>
                        </a:lnTo>
                        <a:lnTo>
                          <a:pt x="20" y="0"/>
                        </a:lnTo>
                        <a:lnTo>
                          <a:pt x="33" y="1"/>
                        </a:lnTo>
                        <a:lnTo>
                          <a:pt x="60" y="1"/>
                        </a:lnTo>
                        <a:lnTo>
                          <a:pt x="75" y="5"/>
                        </a:lnTo>
                        <a:lnTo>
                          <a:pt x="89" y="13"/>
                        </a:lnTo>
                        <a:lnTo>
                          <a:pt x="103" y="15"/>
                        </a:lnTo>
                        <a:lnTo>
                          <a:pt x="108" y="20"/>
                        </a:lnTo>
                        <a:lnTo>
                          <a:pt x="110" y="29"/>
                        </a:lnTo>
                        <a:lnTo>
                          <a:pt x="113" y="32"/>
                        </a:lnTo>
                        <a:lnTo>
                          <a:pt x="122" y="33"/>
                        </a:lnTo>
                        <a:lnTo>
                          <a:pt x="141" y="33"/>
                        </a:lnTo>
                        <a:lnTo>
                          <a:pt x="143" y="36"/>
                        </a:lnTo>
                        <a:lnTo>
                          <a:pt x="145" y="39"/>
                        </a:lnTo>
                        <a:lnTo>
                          <a:pt x="136" y="43"/>
                        </a:lnTo>
                        <a:lnTo>
                          <a:pt x="127" y="43"/>
                        </a:lnTo>
                        <a:lnTo>
                          <a:pt x="126" y="47"/>
                        </a:lnTo>
                        <a:lnTo>
                          <a:pt x="140" y="52"/>
                        </a:lnTo>
                        <a:lnTo>
                          <a:pt x="165" y="52"/>
                        </a:lnTo>
                        <a:lnTo>
                          <a:pt x="172" y="59"/>
                        </a:lnTo>
                        <a:lnTo>
                          <a:pt x="181" y="68"/>
                        </a:lnTo>
                        <a:lnTo>
                          <a:pt x="189" y="70"/>
                        </a:lnTo>
                        <a:lnTo>
                          <a:pt x="189" y="72"/>
                        </a:lnTo>
                        <a:lnTo>
                          <a:pt x="189" y="81"/>
                        </a:lnTo>
                        <a:lnTo>
                          <a:pt x="185" y="88"/>
                        </a:lnTo>
                        <a:lnTo>
                          <a:pt x="176" y="96"/>
                        </a:lnTo>
                        <a:lnTo>
                          <a:pt x="169" y="96"/>
                        </a:lnTo>
                        <a:lnTo>
                          <a:pt x="164" y="91"/>
                        </a:lnTo>
                        <a:lnTo>
                          <a:pt x="153" y="86"/>
                        </a:lnTo>
                        <a:lnTo>
                          <a:pt x="124" y="85"/>
                        </a:lnTo>
                        <a:lnTo>
                          <a:pt x="103" y="87"/>
                        </a:lnTo>
                        <a:lnTo>
                          <a:pt x="97" y="91"/>
                        </a:lnTo>
                        <a:lnTo>
                          <a:pt x="94" y="96"/>
                        </a:lnTo>
                        <a:lnTo>
                          <a:pt x="92" y="97"/>
                        </a:lnTo>
                        <a:lnTo>
                          <a:pt x="83" y="101"/>
                        </a:lnTo>
                        <a:lnTo>
                          <a:pt x="71" y="103"/>
                        </a:lnTo>
                        <a:lnTo>
                          <a:pt x="65" y="91"/>
                        </a:lnTo>
                        <a:lnTo>
                          <a:pt x="65" y="88"/>
                        </a:lnTo>
                        <a:lnTo>
                          <a:pt x="56" y="88"/>
                        </a:lnTo>
                        <a:lnTo>
                          <a:pt x="51" y="91"/>
                        </a:lnTo>
                        <a:lnTo>
                          <a:pt x="48" y="93"/>
                        </a:lnTo>
                        <a:lnTo>
                          <a:pt x="41" y="102"/>
                        </a:lnTo>
                        <a:lnTo>
                          <a:pt x="34" y="114"/>
                        </a:lnTo>
                        <a:lnTo>
                          <a:pt x="30" y="118"/>
                        </a:lnTo>
                        <a:lnTo>
                          <a:pt x="30" y="120"/>
                        </a:lnTo>
                        <a:lnTo>
                          <a:pt x="19" y="130"/>
                        </a:lnTo>
                        <a:lnTo>
                          <a:pt x="16" y="130"/>
                        </a:lnTo>
                        <a:lnTo>
                          <a:pt x="16" y="128"/>
                        </a:lnTo>
                        <a:lnTo>
                          <a:pt x="8" y="123"/>
                        </a:lnTo>
                        <a:lnTo>
                          <a:pt x="7" y="122"/>
                        </a:lnTo>
                        <a:lnTo>
                          <a:pt x="7" y="112"/>
                        </a:lnTo>
                        <a:lnTo>
                          <a:pt x="5" y="108"/>
                        </a:lnTo>
                        <a:lnTo>
                          <a:pt x="6" y="106"/>
                        </a:lnTo>
                        <a:lnTo>
                          <a:pt x="7" y="92"/>
                        </a:lnTo>
                        <a:lnTo>
                          <a:pt x="6" y="86"/>
                        </a:lnTo>
                        <a:lnTo>
                          <a:pt x="0" y="80"/>
                        </a:lnTo>
                        <a:lnTo>
                          <a:pt x="0" y="76"/>
                        </a:lnTo>
                        <a:lnTo>
                          <a:pt x="2" y="72"/>
                        </a:lnTo>
                        <a:lnTo>
                          <a:pt x="9" y="66"/>
                        </a:lnTo>
                        <a:lnTo>
                          <a:pt x="8" y="50"/>
                        </a:lnTo>
                        <a:lnTo>
                          <a:pt x="12" y="47"/>
                        </a:lnTo>
                        <a:lnTo>
                          <a:pt x="13" y="40"/>
                        </a:lnTo>
                        <a:lnTo>
                          <a:pt x="9" y="36"/>
                        </a:lnTo>
                        <a:lnTo>
                          <a:pt x="11" y="22"/>
                        </a:lnTo>
                        <a:lnTo>
                          <a:pt x="8" y="13"/>
                        </a:lnTo>
                        <a:lnTo>
                          <a:pt x="2" y="6"/>
                        </a:lnTo>
                        <a:lnTo>
                          <a:pt x="3" y="5"/>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78" name="Freeform 93"/>
                  <p:cNvSpPr>
                    <a:spLocks/>
                  </p:cNvSpPr>
                  <p:nvPr/>
                </p:nvSpPr>
                <p:spPr bwMode="gray">
                  <a:xfrm>
                    <a:off x="1941" y="2341"/>
                    <a:ext cx="31" cy="22"/>
                  </a:xfrm>
                  <a:custGeom>
                    <a:avLst/>
                    <a:gdLst>
                      <a:gd name="T0" fmla="*/ 144 w 153"/>
                      <a:gd name="T1" fmla="*/ 109 h 109"/>
                      <a:gd name="T2" fmla="*/ 145 w 153"/>
                      <a:gd name="T3" fmla="*/ 107 h 109"/>
                      <a:gd name="T4" fmla="*/ 147 w 153"/>
                      <a:gd name="T5" fmla="*/ 93 h 109"/>
                      <a:gd name="T6" fmla="*/ 145 w 153"/>
                      <a:gd name="T7" fmla="*/ 87 h 109"/>
                      <a:gd name="T8" fmla="*/ 140 w 153"/>
                      <a:gd name="T9" fmla="*/ 81 h 109"/>
                      <a:gd name="T10" fmla="*/ 140 w 153"/>
                      <a:gd name="T11" fmla="*/ 77 h 109"/>
                      <a:gd name="T12" fmla="*/ 141 w 153"/>
                      <a:gd name="T13" fmla="*/ 73 h 109"/>
                      <a:gd name="T14" fmla="*/ 148 w 153"/>
                      <a:gd name="T15" fmla="*/ 67 h 109"/>
                      <a:gd name="T16" fmla="*/ 147 w 153"/>
                      <a:gd name="T17" fmla="*/ 51 h 109"/>
                      <a:gd name="T18" fmla="*/ 151 w 153"/>
                      <a:gd name="T19" fmla="*/ 48 h 109"/>
                      <a:gd name="T20" fmla="*/ 153 w 153"/>
                      <a:gd name="T21" fmla="*/ 41 h 109"/>
                      <a:gd name="T22" fmla="*/ 148 w 153"/>
                      <a:gd name="T23" fmla="*/ 37 h 109"/>
                      <a:gd name="T24" fmla="*/ 150 w 153"/>
                      <a:gd name="T25" fmla="*/ 23 h 109"/>
                      <a:gd name="T26" fmla="*/ 147 w 153"/>
                      <a:gd name="T27" fmla="*/ 14 h 109"/>
                      <a:gd name="T28" fmla="*/ 141 w 153"/>
                      <a:gd name="T29" fmla="*/ 7 h 109"/>
                      <a:gd name="T30" fmla="*/ 142 w 153"/>
                      <a:gd name="T31" fmla="*/ 6 h 109"/>
                      <a:gd name="T32" fmla="*/ 141 w 153"/>
                      <a:gd name="T33" fmla="*/ 6 h 109"/>
                      <a:gd name="T34" fmla="*/ 135 w 153"/>
                      <a:gd name="T35" fmla="*/ 11 h 109"/>
                      <a:gd name="T36" fmla="*/ 112 w 153"/>
                      <a:gd name="T37" fmla="*/ 11 h 109"/>
                      <a:gd name="T38" fmla="*/ 105 w 153"/>
                      <a:gd name="T39" fmla="*/ 10 h 109"/>
                      <a:gd name="T40" fmla="*/ 98 w 153"/>
                      <a:gd name="T41" fmla="*/ 5 h 109"/>
                      <a:gd name="T42" fmla="*/ 89 w 153"/>
                      <a:gd name="T43" fmla="*/ 1 h 109"/>
                      <a:gd name="T44" fmla="*/ 77 w 153"/>
                      <a:gd name="T45" fmla="*/ 0 h 109"/>
                      <a:gd name="T46" fmla="*/ 61 w 153"/>
                      <a:gd name="T47" fmla="*/ 2 h 109"/>
                      <a:gd name="T48" fmla="*/ 55 w 153"/>
                      <a:gd name="T49" fmla="*/ 6 h 109"/>
                      <a:gd name="T50" fmla="*/ 51 w 153"/>
                      <a:gd name="T51" fmla="*/ 11 h 109"/>
                      <a:gd name="T52" fmla="*/ 53 w 153"/>
                      <a:gd name="T53" fmla="*/ 17 h 109"/>
                      <a:gd name="T54" fmla="*/ 56 w 153"/>
                      <a:gd name="T55" fmla="*/ 18 h 109"/>
                      <a:gd name="T56" fmla="*/ 77 w 153"/>
                      <a:gd name="T57" fmla="*/ 18 h 109"/>
                      <a:gd name="T58" fmla="*/ 86 w 153"/>
                      <a:gd name="T59" fmla="*/ 23 h 109"/>
                      <a:gd name="T60" fmla="*/ 87 w 153"/>
                      <a:gd name="T61" fmla="*/ 29 h 109"/>
                      <a:gd name="T62" fmla="*/ 87 w 153"/>
                      <a:gd name="T63" fmla="*/ 51 h 109"/>
                      <a:gd name="T64" fmla="*/ 89 w 153"/>
                      <a:gd name="T65" fmla="*/ 56 h 109"/>
                      <a:gd name="T66" fmla="*/ 102 w 153"/>
                      <a:gd name="T67" fmla="*/ 67 h 109"/>
                      <a:gd name="T68" fmla="*/ 110 w 153"/>
                      <a:gd name="T69" fmla="*/ 71 h 109"/>
                      <a:gd name="T70" fmla="*/ 110 w 153"/>
                      <a:gd name="T71" fmla="*/ 77 h 109"/>
                      <a:gd name="T72" fmla="*/ 108 w 153"/>
                      <a:gd name="T73" fmla="*/ 80 h 109"/>
                      <a:gd name="T74" fmla="*/ 101 w 153"/>
                      <a:gd name="T75" fmla="*/ 80 h 109"/>
                      <a:gd name="T76" fmla="*/ 89 w 153"/>
                      <a:gd name="T77" fmla="*/ 82 h 109"/>
                      <a:gd name="T78" fmla="*/ 65 w 153"/>
                      <a:gd name="T79" fmla="*/ 83 h 109"/>
                      <a:gd name="T80" fmla="*/ 45 w 153"/>
                      <a:gd name="T81" fmla="*/ 81 h 109"/>
                      <a:gd name="T82" fmla="*/ 32 w 153"/>
                      <a:gd name="T83" fmla="*/ 77 h 109"/>
                      <a:gd name="T84" fmla="*/ 1 w 153"/>
                      <a:gd name="T85" fmla="*/ 77 h 109"/>
                      <a:gd name="T86" fmla="*/ 0 w 153"/>
                      <a:gd name="T87" fmla="*/ 80 h 109"/>
                      <a:gd name="T88" fmla="*/ 0 w 153"/>
                      <a:gd name="T89" fmla="*/ 86 h 109"/>
                      <a:gd name="T90" fmla="*/ 7 w 153"/>
                      <a:gd name="T91" fmla="*/ 96 h 109"/>
                      <a:gd name="T92" fmla="*/ 22 w 153"/>
                      <a:gd name="T93" fmla="*/ 102 h 109"/>
                      <a:gd name="T94" fmla="*/ 28 w 153"/>
                      <a:gd name="T95" fmla="*/ 108 h 109"/>
                      <a:gd name="T96" fmla="*/ 32 w 153"/>
                      <a:gd name="T97" fmla="*/ 107 h 109"/>
                      <a:gd name="T98" fmla="*/ 32 w 153"/>
                      <a:gd name="T99" fmla="*/ 102 h 109"/>
                      <a:gd name="T100" fmla="*/ 34 w 153"/>
                      <a:gd name="T101" fmla="*/ 99 h 109"/>
                      <a:gd name="T102" fmla="*/ 39 w 153"/>
                      <a:gd name="T103" fmla="*/ 97 h 109"/>
                      <a:gd name="T104" fmla="*/ 43 w 153"/>
                      <a:gd name="T105" fmla="*/ 97 h 109"/>
                      <a:gd name="T106" fmla="*/ 59 w 153"/>
                      <a:gd name="T107" fmla="*/ 97 h 109"/>
                      <a:gd name="T108" fmla="*/ 87 w 153"/>
                      <a:gd name="T109" fmla="*/ 104 h 109"/>
                      <a:gd name="T110" fmla="*/ 96 w 153"/>
                      <a:gd name="T111" fmla="*/ 104 h 109"/>
                      <a:gd name="T112" fmla="*/ 113 w 153"/>
                      <a:gd name="T113" fmla="*/ 99 h 109"/>
                      <a:gd name="T114" fmla="*/ 120 w 153"/>
                      <a:gd name="T115" fmla="*/ 99 h 109"/>
                      <a:gd name="T116" fmla="*/ 126 w 153"/>
                      <a:gd name="T117" fmla="*/ 100 h 109"/>
                      <a:gd name="T118" fmla="*/ 132 w 153"/>
                      <a:gd name="T119" fmla="*/ 103 h 109"/>
                      <a:gd name="T120" fmla="*/ 137 w 153"/>
                      <a:gd name="T121" fmla="*/ 104 h 109"/>
                      <a:gd name="T122" fmla="*/ 144 w 153"/>
                      <a:gd name="T123" fmla="*/ 108 h 109"/>
                      <a:gd name="T124" fmla="*/ 144 w 153"/>
                      <a:gd name="T125"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3" h="109">
                        <a:moveTo>
                          <a:pt x="144" y="109"/>
                        </a:moveTo>
                        <a:lnTo>
                          <a:pt x="145" y="107"/>
                        </a:lnTo>
                        <a:lnTo>
                          <a:pt x="147" y="93"/>
                        </a:lnTo>
                        <a:lnTo>
                          <a:pt x="145" y="87"/>
                        </a:lnTo>
                        <a:lnTo>
                          <a:pt x="140" y="81"/>
                        </a:lnTo>
                        <a:lnTo>
                          <a:pt x="140" y="77"/>
                        </a:lnTo>
                        <a:lnTo>
                          <a:pt x="141" y="73"/>
                        </a:lnTo>
                        <a:lnTo>
                          <a:pt x="148" y="67"/>
                        </a:lnTo>
                        <a:lnTo>
                          <a:pt x="147" y="51"/>
                        </a:lnTo>
                        <a:lnTo>
                          <a:pt x="151" y="48"/>
                        </a:lnTo>
                        <a:lnTo>
                          <a:pt x="153" y="41"/>
                        </a:lnTo>
                        <a:lnTo>
                          <a:pt x="148" y="37"/>
                        </a:lnTo>
                        <a:lnTo>
                          <a:pt x="150" y="23"/>
                        </a:lnTo>
                        <a:lnTo>
                          <a:pt x="147" y="14"/>
                        </a:lnTo>
                        <a:lnTo>
                          <a:pt x="141" y="7"/>
                        </a:lnTo>
                        <a:lnTo>
                          <a:pt x="142" y="6"/>
                        </a:lnTo>
                        <a:lnTo>
                          <a:pt x="141" y="6"/>
                        </a:lnTo>
                        <a:lnTo>
                          <a:pt x="135" y="11"/>
                        </a:lnTo>
                        <a:lnTo>
                          <a:pt x="112" y="11"/>
                        </a:lnTo>
                        <a:lnTo>
                          <a:pt x="105" y="10"/>
                        </a:lnTo>
                        <a:lnTo>
                          <a:pt x="98" y="5"/>
                        </a:lnTo>
                        <a:lnTo>
                          <a:pt x="89" y="1"/>
                        </a:lnTo>
                        <a:lnTo>
                          <a:pt x="77" y="0"/>
                        </a:lnTo>
                        <a:lnTo>
                          <a:pt x="61" y="2"/>
                        </a:lnTo>
                        <a:lnTo>
                          <a:pt x="55" y="6"/>
                        </a:lnTo>
                        <a:lnTo>
                          <a:pt x="51" y="11"/>
                        </a:lnTo>
                        <a:lnTo>
                          <a:pt x="53" y="17"/>
                        </a:lnTo>
                        <a:lnTo>
                          <a:pt x="56" y="18"/>
                        </a:lnTo>
                        <a:lnTo>
                          <a:pt x="77" y="18"/>
                        </a:lnTo>
                        <a:lnTo>
                          <a:pt x="86" y="23"/>
                        </a:lnTo>
                        <a:lnTo>
                          <a:pt x="87" y="29"/>
                        </a:lnTo>
                        <a:lnTo>
                          <a:pt x="87" y="51"/>
                        </a:lnTo>
                        <a:lnTo>
                          <a:pt x="89" y="56"/>
                        </a:lnTo>
                        <a:lnTo>
                          <a:pt x="102" y="67"/>
                        </a:lnTo>
                        <a:lnTo>
                          <a:pt x="110" y="71"/>
                        </a:lnTo>
                        <a:lnTo>
                          <a:pt x="110" y="77"/>
                        </a:lnTo>
                        <a:lnTo>
                          <a:pt x="108" y="80"/>
                        </a:lnTo>
                        <a:lnTo>
                          <a:pt x="101" y="80"/>
                        </a:lnTo>
                        <a:lnTo>
                          <a:pt x="89" y="82"/>
                        </a:lnTo>
                        <a:lnTo>
                          <a:pt x="65" y="83"/>
                        </a:lnTo>
                        <a:lnTo>
                          <a:pt x="45" y="81"/>
                        </a:lnTo>
                        <a:lnTo>
                          <a:pt x="32" y="77"/>
                        </a:lnTo>
                        <a:lnTo>
                          <a:pt x="1" y="77"/>
                        </a:lnTo>
                        <a:lnTo>
                          <a:pt x="0" y="80"/>
                        </a:lnTo>
                        <a:lnTo>
                          <a:pt x="0" y="86"/>
                        </a:lnTo>
                        <a:lnTo>
                          <a:pt x="7" y="96"/>
                        </a:lnTo>
                        <a:lnTo>
                          <a:pt x="22" y="102"/>
                        </a:lnTo>
                        <a:lnTo>
                          <a:pt x="28" y="108"/>
                        </a:lnTo>
                        <a:lnTo>
                          <a:pt x="32" y="107"/>
                        </a:lnTo>
                        <a:lnTo>
                          <a:pt x="32" y="102"/>
                        </a:lnTo>
                        <a:lnTo>
                          <a:pt x="34" y="99"/>
                        </a:lnTo>
                        <a:lnTo>
                          <a:pt x="39" y="97"/>
                        </a:lnTo>
                        <a:lnTo>
                          <a:pt x="43" y="97"/>
                        </a:lnTo>
                        <a:lnTo>
                          <a:pt x="59" y="97"/>
                        </a:lnTo>
                        <a:lnTo>
                          <a:pt x="87" y="104"/>
                        </a:lnTo>
                        <a:lnTo>
                          <a:pt x="96" y="104"/>
                        </a:lnTo>
                        <a:lnTo>
                          <a:pt x="113" y="99"/>
                        </a:lnTo>
                        <a:lnTo>
                          <a:pt x="120" y="99"/>
                        </a:lnTo>
                        <a:lnTo>
                          <a:pt x="126" y="100"/>
                        </a:lnTo>
                        <a:lnTo>
                          <a:pt x="132" y="103"/>
                        </a:lnTo>
                        <a:lnTo>
                          <a:pt x="137" y="104"/>
                        </a:lnTo>
                        <a:lnTo>
                          <a:pt x="144" y="108"/>
                        </a:lnTo>
                        <a:lnTo>
                          <a:pt x="144" y="10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79" name="Freeform 94"/>
                  <p:cNvSpPr>
                    <a:spLocks/>
                  </p:cNvSpPr>
                  <p:nvPr/>
                </p:nvSpPr>
                <p:spPr bwMode="gray">
                  <a:xfrm>
                    <a:off x="1826" y="2303"/>
                    <a:ext cx="116" cy="39"/>
                  </a:xfrm>
                  <a:custGeom>
                    <a:avLst/>
                    <a:gdLst>
                      <a:gd name="T0" fmla="*/ 433 w 583"/>
                      <a:gd name="T1" fmla="*/ 101 h 197"/>
                      <a:gd name="T2" fmla="*/ 460 w 583"/>
                      <a:gd name="T3" fmla="*/ 113 h 197"/>
                      <a:gd name="T4" fmla="*/ 480 w 583"/>
                      <a:gd name="T5" fmla="*/ 121 h 197"/>
                      <a:gd name="T6" fmla="*/ 500 w 583"/>
                      <a:gd name="T7" fmla="*/ 121 h 197"/>
                      <a:gd name="T8" fmla="*/ 500 w 583"/>
                      <a:gd name="T9" fmla="*/ 138 h 197"/>
                      <a:gd name="T10" fmla="*/ 508 w 583"/>
                      <a:gd name="T11" fmla="*/ 144 h 197"/>
                      <a:gd name="T12" fmla="*/ 552 w 583"/>
                      <a:gd name="T13" fmla="*/ 153 h 197"/>
                      <a:gd name="T14" fmla="*/ 577 w 583"/>
                      <a:gd name="T15" fmla="*/ 167 h 197"/>
                      <a:gd name="T16" fmla="*/ 546 w 583"/>
                      <a:gd name="T17" fmla="*/ 188 h 197"/>
                      <a:gd name="T18" fmla="*/ 507 w 583"/>
                      <a:gd name="T19" fmla="*/ 194 h 197"/>
                      <a:gd name="T20" fmla="*/ 441 w 583"/>
                      <a:gd name="T21" fmla="*/ 191 h 197"/>
                      <a:gd name="T22" fmla="*/ 395 w 583"/>
                      <a:gd name="T23" fmla="*/ 197 h 197"/>
                      <a:gd name="T24" fmla="*/ 393 w 583"/>
                      <a:gd name="T25" fmla="*/ 187 h 197"/>
                      <a:gd name="T26" fmla="*/ 427 w 583"/>
                      <a:gd name="T27" fmla="*/ 167 h 197"/>
                      <a:gd name="T28" fmla="*/ 421 w 583"/>
                      <a:gd name="T29" fmla="*/ 154 h 197"/>
                      <a:gd name="T30" fmla="*/ 367 w 583"/>
                      <a:gd name="T31" fmla="*/ 142 h 197"/>
                      <a:gd name="T32" fmla="*/ 346 w 583"/>
                      <a:gd name="T33" fmla="*/ 116 h 197"/>
                      <a:gd name="T34" fmla="*/ 319 w 583"/>
                      <a:gd name="T35" fmla="*/ 96 h 197"/>
                      <a:gd name="T36" fmla="*/ 292 w 583"/>
                      <a:gd name="T37" fmla="*/ 94 h 197"/>
                      <a:gd name="T38" fmla="*/ 244 w 583"/>
                      <a:gd name="T39" fmla="*/ 73 h 197"/>
                      <a:gd name="T40" fmla="*/ 206 w 583"/>
                      <a:gd name="T41" fmla="*/ 64 h 197"/>
                      <a:gd name="T42" fmla="*/ 190 w 583"/>
                      <a:gd name="T43" fmla="*/ 68 h 197"/>
                      <a:gd name="T44" fmla="*/ 165 w 583"/>
                      <a:gd name="T45" fmla="*/ 63 h 197"/>
                      <a:gd name="T46" fmla="*/ 151 w 583"/>
                      <a:gd name="T47" fmla="*/ 52 h 197"/>
                      <a:gd name="T48" fmla="*/ 172 w 583"/>
                      <a:gd name="T49" fmla="*/ 41 h 197"/>
                      <a:gd name="T50" fmla="*/ 162 w 583"/>
                      <a:gd name="T51" fmla="*/ 34 h 197"/>
                      <a:gd name="T52" fmla="*/ 104 w 583"/>
                      <a:gd name="T53" fmla="*/ 37 h 197"/>
                      <a:gd name="T54" fmla="*/ 78 w 583"/>
                      <a:gd name="T55" fmla="*/ 58 h 197"/>
                      <a:gd name="T56" fmla="*/ 49 w 583"/>
                      <a:gd name="T57" fmla="*/ 72 h 197"/>
                      <a:gd name="T58" fmla="*/ 22 w 583"/>
                      <a:gd name="T59" fmla="*/ 85 h 197"/>
                      <a:gd name="T60" fmla="*/ 17 w 583"/>
                      <a:gd name="T61" fmla="*/ 79 h 197"/>
                      <a:gd name="T62" fmla="*/ 13 w 583"/>
                      <a:gd name="T63" fmla="*/ 70 h 197"/>
                      <a:gd name="T64" fmla="*/ 24 w 583"/>
                      <a:gd name="T65" fmla="*/ 64 h 197"/>
                      <a:gd name="T66" fmla="*/ 40 w 583"/>
                      <a:gd name="T67" fmla="*/ 31 h 197"/>
                      <a:gd name="T68" fmla="*/ 78 w 583"/>
                      <a:gd name="T69" fmla="*/ 15 h 197"/>
                      <a:gd name="T70" fmla="*/ 174 w 583"/>
                      <a:gd name="T71" fmla="*/ 0 h 197"/>
                      <a:gd name="T72" fmla="*/ 226 w 583"/>
                      <a:gd name="T73" fmla="*/ 4 h 197"/>
                      <a:gd name="T74" fmla="*/ 259 w 583"/>
                      <a:gd name="T75" fmla="*/ 11 h 197"/>
                      <a:gd name="T76" fmla="*/ 285 w 583"/>
                      <a:gd name="T77" fmla="*/ 34 h 197"/>
                      <a:gd name="T78" fmla="*/ 328 w 583"/>
                      <a:gd name="T79" fmla="*/ 45 h 197"/>
                      <a:gd name="T80" fmla="*/ 346 w 583"/>
                      <a:gd name="T81" fmla="*/ 52 h 197"/>
                      <a:gd name="T82" fmla="*/ 346 w 583"/>
                      <a:gd name="T83" fmla="*/ 58 h 197"/>
                      <a:gd name="T84" fmla="*/ 378 w 583"/>
                      <a:gd name="T85" fmla="*/ 75 h 197"/>
                      <a:gd name="T86" fmla="*/ 417 w 583"/>
                      <a:gd name="T87" fmla="*/ 9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3" h="197">
                        <a:moveTo>
                          <a:pt x="417" y="90"/>
                        </a:moveTo>
                        <a:lnTo>
                          <a:pt x="419" y="91"/>
                        </a:lnTo>
                        <a:lnTo>
                          <a:pt x="433" y="101"/>
                        </a:lnTo>
                        <a:lnTo>
                          <a:pt x="446" y="111"/>
                        </a:lnTo>
                        <a:lnTo>
                          <a:pt x="454" y="113"/>
                        </a:lnTo>
                        <a:lnTo>
                          <a:pt x="460" y="113"/>
                        </a:lnTo>
                        <a:lnTo>
                          <a:pt x="464" y="115"/>
                        </a:lnTo>
                        <a:lnTo>
                          <a:pt x="468" y="117"/>
                        </a:lnTo>
                        <a:lnTo>
                          <a:pt x="480" y="121"/>
                        </a:lnTo>
                        <a:lnTo>
                          <a:pt x="487" y="121"/>
                        </a:lnTo>
                        <a:lnTo>
                          <a:pt x="495" y="119"/>
                        </a:lnTo>
                        <a:lnTo>
                          <a:pt x="500" y="121"/>
                        </a:lnTo>
                        <a:lnTo>
                          <a:pt x="503" y="127"/>
                        </a:lnTo>
                        <a:lnTo>
                          <a:pt x="503" y="131"/>
                        </a:lnTo>
                        <a:lnTo>
                          <a:pt x="500" y="138"/>
                        </a:lnTo>
                        <a:lnTo>
                          <a:pt x="500" y="142"/>
                        </a:lnTo>
                        <a:lnTo>
                          <a:pt x="501" y="143"/>
                        </a:lnTo>
                        <a:lnTo>
                          <a:pt x="508" y="144"/>
                        </a:lnTo>
                        <a:lnTo>
                          <a:pt x="539" y="143"/>
                        </a:lnTo>
                        <a:lnTo>
                          <a:pt x="545" y="145"/>
                        </a:lnTo>
                        <a:lnTo>
                          <a:pt x="552" y="153"/>
                        </a:lnTo>
                        <a:lnTo>
                          <a:pt x="555" y="156"/>
                        </a:lnTo>
                        <a:lnTo>
                          <a:pt x="568" y="166"/>
                        </a:lnTo>
                        <a:lnTo>
                          <a:pt x="577" y="167"/>
                        </a:lnTo>
                        <a:lnTo>
                          <a:pt x="583" y="169"/>
                        </a:lnTo>
                        <a:lnTo>
                          <a:pt x="583" y="176"/>
                        </a:lnTo>
                        <a:lnTo>
                          <a:pt x="546" y="188"/>
                        </a:lnTo>
                        <a:lnTo>
                          <a:pt x="535" y="193"/>
                        </a:lnTo>
                        <a:lnTo>
                          <a:pt x="522" y="196"/>
                        </a:lnTo>
                        <a:lnTo>
                          <a:pt x="507" y="194"/>
                        </a:lnTo>
                        <a:lnTo>
                          <a:pt x="497" y="192"/>
                        </a:lnTo>
                        <a:lnTo>
                          <a:pt x="487" y="191"/>
                        </a:lnTo>
                        <a:lnTo>
                          <a:pt x="441" y="191"/>
                        </a:lnTo>
                        <a:lnTo>
                          <a:pt x="417" y="193"/>
                        </a:lnTo>
                        <a:lnTo>
                          <a:pt x="404" y="197"/>
                        </a:lnTo>
                        <a:lnTo>
                          <a:pt x="395" y="197"/>
                        </a:lnTo>
                        <a:lnTo>
                          <a:pt x="390" y="196"/>
                        </a:lnTo>
                        <a:lnTo>
                          <a:pt x="389" y="192"/>
                        </a:lnTo>
                        <a:lnTo>
                          <a:pt x="393" y="187"/>
                        </a:lnTo>
                        <a:lnTo>
                          <a:pt x="404" y="178"/>
                        </a:lnTo>
                        <a:lnTo>
                          <a:pt x="414" y="172"/>
                        </a:lnTo>
                        <a:lnTo>
                          <a:pt x="427" y="167"/>
                        </a:lnTo>
                        <a:lnTo>
                          <a:pt x="428" y="161"/>
                        </a:lnTo>
                        <a:lnTo>
                          <a:pt x="427" y="158"/>
                        </a:lnTo>
                        <a:lnTo>
                          <a:pt x="421" y="154"/>
                        </a:lnTo>
                        <a:lnTo>
                          <a:pt x="404" y="149"/>
                        </a:lnTo>
                        <a:lnTo>
                          <a:pt x="373" y="147"/>
                        </a:lnTo>
                        <a:lnTo>
                          <a:pt x="367" y="142"/>
                        </a:lnTo>
                        <a:lnTo>
                          <a:pt x="358" y="135"/>
                        </a:lnTo>
                        <a:lnTo>
                          <a:pt x="352" y="128"/>
                        </a:lnTo>
                        <a:lnTo>
                          <a:pt x="346" y="116"/>
                        </a:lnTo>
                        <a:lnTo>
                          <a:pt x="345" y="107"/>
                        </a:lnTo>
                        <a:lnTo>
                          <a:pt x="337" y="99"/>
                        </a:lnTo>
                        <a:lnTo>
                          <a:pt x="319" y="96"/>
                        </a:lnTo>
                        <a:lnTo>
                          <a:pt x="302" y="97"/>
                        </a:lnTo>
                        <a:lnTo>
                          <a:pt x="296" y="96"/>
                        </a:lnTo>
                        <a:lnTo>
                          <a:pt x="292" y="94"/>
                        </a:lnTo>
                        <a:lnTo>
                          <a:pt x="272" y="90"/>
                        </a:lnTo>
                        <a:lnTo>
                          <a:pt x="256" y="83"/>
                        </a:lnTo>
                        <a:lnTo>
                          <a:pt x="244" y="73"/>
                        </a:lnTo>
                        <a:lnTo>
                          <a:pt x="236" y="68"/>
                        </a:lnTo>
                        <a:lnTo>
                          <a:pt x="212" y="68"/>
                        </a:lnTo>
                        <a:lnTo>
                          <a:pt x="206" y="64"/>
                        </a:lnTo>
                        <a:lnTo>
                          <a:pt x="201" y="64"/>
                        </a:lnTo>
                        <a:lnTo>
                          <a:pt x="196" y="67"/>
                        </a:lnTo>
                        <a:lnTo>
                          <a:pt x="190" y="68"/>
                        </a:lnTo>
                        <a:lnTo>
                          <a:pt x="183" y="65"/>
                        </a:lnTo>
                        <a:lnTo>
                          <a:pt x="180" y="63"/>
                        </a:lnTo>
                        <a:lnTo>
                          <a:pt x="165" y="63"/>
                        </a:lnTo>
                        <a:lnTo>
                          <a:pt x="157" y="61"/>
                        </a:lnTo>
                        <a:lnTo>
                          <a:pt x="154" y="58"/>
                        </a:lnTo>
                        <a:lnTo>
                          <a:pt x="151" y="52"/>
                        </a:lnTo>
                        <a:lnTo>
                          <a:pt x="151" y="49"/>
                        </a:lnTo>
                        <a:lnTo>
                          <a:pt x="169" y="45"/>
                        </a:lnTo>
                        <a:lnTo>
                          <a:pt x="172" y="41"/>
                        </a:lnTo>
                        <a:lnTo>
                          <a:pt x="170" y="37"/>
                        </a:lnTo>
                        <a:lnTo>
                          <a:pt x="163" y="36"/>
                        </a:lnTo>
                        <a:lnTo>
                          <a:pt x="162" y="34"/>
                        </a:lnTo>
                        <a:lnTo>
                          <a:pt x="125" y="30"/>
                        </a:lnTo>
                        <a:lnTo>
                          <a:pt x="114" y="31"/>
                        </a:lnTo>
                        <a:lnTo>
                          <a:pt x="104" y="37"/>
                        </a:lnTo>
                        <a:lnTo>
                          <a:pt x="97" y="45"/>
                        </a:lnTo>
                        <a:lnTo>
                          <a:pt x="89" y="53"/>
                        </a:lnTo>
                        <a:lnTo>
                          <a:pt x="78" y="58"/>
                        </a:lnTo>
                        <a:lnTo>
                          <a:pt x="64" y="59"/>
                        </a:lnTo>
                        <a:lnTo>
                          <a:pt x="56" y="62"/>
                        </a:lnTo>
                        <a:lnTo>
                          <a:pt x="49" y="72"/>
                        </a:lnTo>
                        <a:lnTo>
                          <a:pt x="39" y="73"/>
                        </a:lnTo>
                        <a:lnTo>
                          <a:pt x="36" y="74"/>
                        </a:lnTo>
                        <a:lnTo>
                          <a:pt x="22" y="85"/>
                        </a:lnTo>
                        <a:lnTo>
                          <a:pt x="21" y="85"/>
                        </a:lnTo>
                        <a:lnTo>
                          <a:pt x="19" y="83"/>
                        </a:lnTo>
                        <a:lnTo>
                          <a:pt x="17" y="79"/>
                        </a:lnTo>
                        <a:lnTo>
                          <a:pt x="0" y="80"/>
                        </a:lnTo>
                        <a:lnTo>
                          <a:pt x="0" y="78"/>
                        </a:lnTo>
                        <a:lnTo>
                          <a:pt x="13" y="70"/>
                        </a:lnTo>
                        <a:lnTo>
                          <a:pt x="22" y="69"/>
                        </a:lnTo>
                        <a:lnTo>
                          <a:pt x="24" y="68"/>
                        </a:lnTo>
                        <a:lnTo>
                          <a:pt x="24" y="64"/>
                        </a:lnTo>
                        <a:lnTo>
                          <a:pt x="24" y="46"/>
                        </a:lnTo>
                        <a:lnTo>
                          <a:pt x="28" y="41"/>
                        </a:lnTo>
                        <a:lnTo>
                          <a:pt x="40" y="31"/>
                        </a:lnTo>
                        <a:lnTo>
                          <a:pt x="57" y="24"/>
                        </a:lnTo>
                        <a:lnTo>
                          <a:pt x="61" y="22"/>
                        </a:lnTo>
                        <a:lnTo>
                          <a:pt x="78" y="15"/>
                        </a:lnTo>
                        <a:lnTo>
                          <a:pt x="118" y="6"/>
                        </a:lnTo>
                        <a:lnTo>
                          <a:pt x="130" y="2"/>
                        </a:lnTo>
                        <a:lnTo>
                          <a:pt x="174" y="0"/>
                        </a:lnTo>
                        <a:lnTo>
                          <a:pt x="194" y="4"/>
                        </a:lnTo>
                        <a:lnTo>
                          <a:pt x="213" y="5"/>
                        </a:lnTo>
                        <a:lnTo>
                          <a:pt x="226" y="4"/>
                        </a:lnTo>
                        <a:lnTo>
                          <a:pt x="233" y="10"/>
                        </a:lnTo>
                        <a:lnTo>
                          <a:pt x="238" y="13"/>
                        </a:lnTo>
                        <a:lnTo>
                          <a:pt x="259" y="11"/>
                        </a:lnTo>
                        <a:lnTo>
                          <a:pt x="265" y="15"/>
                        </a:lnTo>
                        <a:lnTo>
                          <a:pt x="281" y="27"/>
                        </a:lnTo>
                        <a:lnTo>
                          <a:pt x="285" y="34"/>
                        </a:lnTo>
                        <a:lnTo>
                          <a:pt x="296" y="42"/>
                        </a:lnTo>
                        <a:lnTo>
                          <a:pt x="304" y="46"/>
                        </a:lnTo>
                        <a:lnTo>
                          <a:pt x="328" y="45"/>
                        </a:lnTo>
                        <a:lnTo>
                          <a:pt x="334" y="48"/>
                        </a:lnTo>
                        <a:lnTo>
                          <a:pt x="342" y="48"/>
                        </a:lnTo>
                        <a:lnTo>
                          <a:pt x="346" y="52"/>
                        </a:lnTo>
                        <a:lnTo>
                          <a:pt x="342" y="52"/>
                        </a:lnTo>
                        <a:lnTo>
                          <a:pt x="342" y="56"/>
                        </a:lnTo>
                        <a:lnTo>
                          <a:pt x="346" y="58"/>
                        </a:lnTo>
                        <a:lnTo>
                          <a:pt x="358" y="59"/>
                        </a:lnTo>
                        <a:lnTo>
                          <a:pt x="366" y="63"/>
                        </a:lnTo>
                        <a:lnTo>
                          <a:pt x="378" y="75"/>
                        </a:lnTo>
                        <a:lnTo>
                          <a:pt x="395" y="81"/>
                        </a:lnTo>
                        <a:lnTo>
                          <a:pt x="409" y="88"/>
                        </a:lnTo>
                        <a:lnTo>
                          <a:pt x="417" y="9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grpSp>
              <p:nvGrpSpPr>
                <p:cNvPr id="537" name="Group 95"/>
                <p:cNvGrpSpPr>
                  <a:grpSpLocks/>
                </p:cNvGrpSpPr>
                <p:nvPr/>
              </p:nvGrpSpPr>
              <p:grpSpPr bwMode="auto">
                <a:xfrm>
                  <a:off x="913" y="1036"/>
                  <a:ext cx="1266" cy="1366"/>
                  <a:chOff x="913" y="1036"/>
                  <a:chExt cx="1266" cy="1366"/>
                </a:xfrm>
                <a:grpFill/>
              </p:grpSpPr>
              <p:sp>
                <p:nvSpPr>
                  <p:cNvPr id="538" name="Freeform 96"/>
                  <p:cNvSpPr>
                    <a:spLocks/>
                  </p:cNvSpPr>
                  <p:nvPr/>
                </p:nvSpPr>
                <p:spPr bwMode="gray">
                  <a:xfrm>
                    <a:off x="1473" y="2186"/>
                    <a:ext cx="331" cy="216"/>
                  </a:xfrm>
                  <a:custGeom>
                    <a:avLst/>
                    <a:gdLst>
                      <a:gd name="T0" fmla="*/ 183 w 1657"/>
                      <a:gd name="T1" fmla="*/ 77 h 1083"/>
                      <a:gd name="T2" fmla="*/ 233 w 1657"/>
                      <a:gd name="T3" fmla="*/ 144 h 1083"/>
                      <a:gd name="T4" fmla="*/ 260 w 1657"/>
                      <a:gd name="T5" fmla="*/ 212 h 1083"/>
                      <a:gd name="T6" fmla="*/ 324 w 1657"/>
                      <a:gd name="T7" fmla="*/ 292 h 1083"/>
                      <a:gd name="T8" fmla="*/ 367 w 1657"/>
                      <a:gd name="T9" fmla="*/ 342 h 1083"/>
                      <a:gd name="T10" fmla="*/ 433 w 1657"/>
                      <a:gd name="T11" fmla="*/ 395 h 1083"/>
                      <a:gd name="T12" fmla="*/ 432 w 1657"/>
                      <a:gd name="T13" fmla="*/ 445 h 1083"/>
                      <a:gd name="T14" fmla="*/ 501 w 1657"/>
                      <a:gd name="T15" fmla="*/ 481 h 1083"/>
                      <a:gd name="T16" fmla="*/ 567 w 1657"/>
                      <a:gd name="T17" fmla="*/ 558 h 1083"/>
                      <a:gd name="T18" fmla="*/ 630 w 1657"/>
                      <a:gd name="T19" fmla="*/ 627 h 1083"/>
                      <a:gd name="T20" fmla="*/ 658 w 1657"/>
                      <a:gd name="T21" fmla="*/ 703 h 1083"/>
                      <a:gd name="T22" fmla="*/ 635 w 1657"/>
                      <a:gd name="T23" fmla="*/ 752 h 1083"/>
                      <a:gd name="T24" fmla="*/ 683 w 1657"/>
                      <a:gd name="T25" fmla="*/ 821 h 1083"/>
                      <a:gd name="T26" fmla="*/ 740 w 1657"/>
                      <a:gd name="T27" fmla="*/ 858 h 1083"/>
                      <a:gd name="T28" fmla="*/ 782 w 1657"/>
                      <a:gd name="T29" fmla="*/ 884 h 1083"/>
                      <a:gd name="T30" fmla="*/ 860 w 1657"/>
                      <a:gd name="T31" fmla="*/ 913 h 1083"/>
                      <a:gd name="T32" fmla="*/ 905 w 1657"/>
                      <a:gd name="T33" fmla="*/ 941 h 1083"/>
                      <a:gd name="T34" fmla="*/ 1019 w 1657"/>
                      <a:gd name="T35" fmla="*/ 983 h 1083"/>
                      <a:gd name="T36" fmla="*/ 1120 w 1657"/>
                      <a:gd name="T37" fmla="*/ 1020 h 1083"/>
                      <a:gd name="T38" fmla="*/ 1202 w 1657"/>
                      <a:gd name="T39" fmla="*/ 995 h 1083"/>
                      <a:gd name="T40" fmla="*/ 1336 w 1657"/>
                      <a:gd name="T41" fmla="*/ 1060 h 1083"/>
                      <a:gd name="T42" fmla="*/ 1371 w 1657"/>
                      <a:gd name="T43" fmla="*/ 1047 h 1083"/>
                      <a:gd name="T44" fmla="*/ 1454 w 1657"/>
                      <a:gd name="T45" fmla="*/ 974 h 1083"/>
                      <a:gd name="T46" fmla="*/ 1541 w 1657"/>
                      <a:gd name="T47" fmla="*/ 892 h 1083"/>
                      <a:gd name="T48" fmla="*/ 1593 w 1657"/>
                      <a:gd name="T49" fmla="*/ 859 h 1083"/>
                      <a:gd name="T50" fmla="*/ 1616 w 1657"/>
                      <a:gd name="T51" fmla="*/ 810 h 1083"/>
                      <a:gd name="T52" fmla="*/ 1641 w 1657"/>
                      <a:gd name="T53" fmla="*/ 736 h 1083"/>
                      <a:gd name="T54" fmla="*/ 1588 w 1657"/>
                      <a:gd name="T55" fmla="*/ 675 h 1083"/>
                      <a:gd name="T56" fmla="*/ 1464 w 1657"/>
                      <a:gd name="T57" fmla="*/ 708 h 1083"/>
                      <a:gd name="T58" fmla="*/ 1411 w 1657"/>
                      <a:gd name="T59" fmla="*/ 830 h 1083"/>
                      <a:gd name="T60" fmla="*/ 1345 w 1657"/>
                      <a:gd name="T61" fmla="*/ 848 h 1083"/>
                      <a:gd name="T62" fmla="*/ 1215 w 1657"/>
                      <a:gd name="T63" fmla="*/ 853 h 1083"/>
                      <a:gd name="T64" fmla="*/ 1154 w 1657"/>
                      <a:gd name="T65" fmla="*/ 822 h 1083"/>
                      <a:gd name="T66" fmla="*/ 1103 w 1657"/>
                      <a:gd name="T67" fmla="*/ 741 h 1083"/>
                      <a:gd name="T68" fmla="*/ 1063 w 1657"/>
                      <a:gd name="T69" fmla="*/ 634 h 1083"/>
                      <a:gd name="T70" fmla="*/ 1057 w 1657"/>
                      <a:gd name="T71" fmla="*/ 498 h 1083"/>
                      <a:gd name="T72" fmla="*/ 1098 w 1657"/>
                      <a:gd name="T73" fmla="*/ 444 h 1083"/>
                      <a:gd name="T74" fmla="*/ 1078 w 1657"/>
                      <a:gd name="T75" fmla="*/ 424 h 1083"/>
                      <a:gd name="T76" fmla="*/ 930 w 1657"/>
                      <a:gd name="T77" fmla="*/ 288 h 1083"/>
                      <a:gd name="T78" fmla="*/ 785 w 1657"/>
                      <a:gd name="T79" fmla="*/ 185 h 1083"/>
                      <a:gd name="T80" fmla="*/ 615 w 1657"/>
                      <a:gd name="T81" fmla="*/ 93 h 1083"/>
                      <a:gd name="T82" fmla="*/ 334 w 1657"/>
                      <a:gd name="T83" fmla="*/ 84 h 1083"/>
                      <a:gd name="T84" fmla="*/ 22 w 1657"/>
                      <a:gd name="T85" fmla="*/ 52 h 1083"/>
                      <a:gd name="T86" fmla="*/ 57 w 1657"/>
                      <a:gd name="T87" fmla="*/ 120 h 1083"/>
                      <a:gd name="T88" fmla="*/ 84 w 1657"/>
                      <a:gd name="T89" fmla="*/ 191 h 1083"/>
                      <a:gd name="T90" fmla="*/ 147 w 1657"/>
                      <a:gd name="T91" fmla="*/ 241 h 1083"/>
                      <a:gd name="T92" fmla="*/ 164 w 1657"/>
                      <a:gd name="T93" fmla="*/ 300 h 1083"/>
                      <a:gd name="T94" fmla="*/ 126 w 1657"/>
                      <a:gd name="T95" fmla="*/ 315 h 1083"/>
                      <a:gd name="T96" fmla="*/ 179 w 1657"/>
                      <a:gd name="T97" fmla="*/ 358 h 1083"/>
                      <a:gd name="T98" fmla="*/ 239 w 1657"/>
                      <a:gd name="T99" fmla="*/ 397 h 1083"/>
                      <a:gd name="T100" fmla="*/ 272 w 1657"/>
                      <a:gd name="T101" fmla="*/ 491 h 1083"/>
                      <a:gd name="T102" fmla="*/ 305 w 1657"/>
                      <a:gd name="T103" fmla="*/ 509 h 1083"/>
                      <a:gd name="T104" fmla="*/ 394 w 1657"/>
                      <a:gd name="T105" fmla="*/ 606 h 1083"/>
                      <a:gd name="T106" fmla="*/ 412 w 1657"/>
                      <a:gd name="T107" fmla="*/ 557 h 1083"/>
                      <a:gd name="T108" fmla="*/ 353 w 1657"/>
                      <a:gd name="T109" fmla="*/ 507 h 1083"/>
                      <a:gd name="T110" fmla="*/ 323 w 1657"/>
                      <a:gd name="T111" fmla="*/ 424 h 1083"/>
                      <a:gd name="T112" fmla="*/ 298 w 1657"/>
                      <a:gd name="T113" fmla="*/ 387 h 1083"/>
                      <a:gd name="T114" fmla="*/ 266 w 1657"/>
                      <a:gd name="T115" fmla="*/ 330 h 1083"/>
                      <a:gd name="T116" fmla="*/ 231 w 1657"/>
                      <a:gd name="T117" fmla="*/ 271 h 1083"/>
                      <a:gd name="T118" fmla="*/ 195 w 1657"/>
                      <a:gd name="T119" fmla="*/ 218 h 1083"/>
                      <a:gd name="T120" fmla="*/ 143 w 1657"/>
                      <a:gd name="T121" fmla="*/ 164 h 1083"/>
                      <a:gd name="T122" fmla="*/ 127 w 1657"/>
                      <a:gd name="T123" fmla="*/ 56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nvGrpSpPr>
                  <p:cNvPr id="539" name="Group 97"/>
                  <p:cNvGrpSpPr>
                    <a:grpSpLocks/>
                  </p:cNvGrpSpPr>
                  <p:nvPr/>
                </p:nvGrpSpPr>
                <p:grpSpPr bwMode="auto">
                  <a:xfrm>
                    <a:off x="913" y="1432"/>
                    <a:ext cx="1110" cy="848"/>
                    <a:chOff x="913" y="1432"/>
                    <a:chExt cx="1110" cy="848"/>
                  </a:xfrm>
                  <a:grpFill/>
                </p:grpSpPr>
                <p:grpSp>
                  <p:nvGrpSpPr>
                    <p:cNvPr id="570" name="Group 98"/>
                    <p:cNvGrpSpPr>
                      <a:grpSpLocks/>
                    </p:cNvGrpSpPr>
                    <p:nvPr/>
                  </p:nvGrpSpPr>
                  <p:grpSpPr bwMode="auto">
                    <a:xfrm>
                      <a:off x="913" y="1432"/>
                      <a:ext cx="418" cy="413"/>
                      <a:chOff x="913" y="1432"/>
                      <a:chExt cx="418" cy="413"/>
                    </a:xfrm>
                    <a:grpFill/>
                  </p:grpSpPr>
                  <p:sp>
                    <p:nvSpPr>
                      <p:cNvPr id="572" name="Freeform 99"/>
                      <p:cNvSpPr>
                        <a:spLocks/>
                      </p:cNvSpPr>
                      <p:nvPr/>
                    </p:nvSpPr>
                    <p:spPr bwMode="gray">
                      <a:xfrm>
                        <a:off x="1017" y="1814"/>
                        <a:ext cx="3" cy="7"/>
                      </a:xfrm>
                      <a:custGeom>
                        <a:avLst/>
                        <a:gdLst>
                          <a:gd name="T0" fmla="*/ 3 w 12"/>
                          <a:gd name="T1" fmla="*/ 0 h 33"/>
                          <a:gd name="T2" fmla="*/ 0 w 12"/>
                          <a:gd name="T3" fmla="*/ 5 h 33"/>
                          <a:gd name="T4" fmla="*/ 1 w 12"/>
                          <a:gd name="T5" fmla="*/ 3 h 33"/>
                          <a:gd name="T6" fmla="*/ 7 w 12"/>
                          <a:gd name="T7" fmla="*/ 3 h 33"/>
                          <a:gd name="T8" fmla="*/ 12 w 12"/>
                          <a:gd name="T9" fmla="*/ 6 h 33"/>
                          <a:gd name="T10" fmla="*/ 9 w 12"/>
                          <a:gd name="T11" fmla="*/ 10 h 33"/>
                          <a:gd name="T12" fmla="*/ 11 w 12"/>
                          <a:gd name="T13" fmla="*/ 13 h 33"/>
                          <a:gd name="T14" fmla="*/ 5 w 12"/>
                          <a:gd name="T15" fmla="*/ 33 h 33"/>
                          <a:gd name="T16" fmla="*/ 4 w 12"/>
                          <a:gd name="T17" fmla="*/ 29 h 33"/>
                          <a:gd name="T18" fmla="*/ 4 w 12"/>
                          <a:gd name="T19" fmla="*/ 9 h 33"/>
                          <a:gd name="T20" fmla="*/ 3 w 12"/>
                          <a:gd name="T21" fmla="*/ 6 h 33"/>
                          <a:gd name="T22" fmla="*/ 3 w 12"/>
                          <a:gd name="T2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73" name="Freeform 100"/>
                      <p:cNvSpPr>
                        <a:spLocks/>
                      </p:cNvSpPr>
                      <p:nvPr/>
                    </p:nvSpPr>
                    <p:spPr bwMode="gray">
                      <a:xfrm>
                        <a:off x="1074" y="1797"/>
                        <a:ext cx="6" cy="4"/>
                      </a:xfrm>
                      <a:custGeom>
                        <a:avLst/>
                        <a:gdLst>
                          <a:gd name="T0" fmla="*/ 13 w 27"/>
                          <a:gd name="T1" fmla="*/ 9 h 18"/>
                          <a:gd name="T2" fmla="*/ 5 w 27"/>
                          <a:gd name="T3" fmla="*/ 18 h 18"/>
                          <a:gd name="T4" fmla="*/ 0 w 27"/>
                          <a:gd name="T5" fmla="*/ 9 h 18"/>
                          <a:gd name="T6" fmla="*/ 5 w 27"/>
                          <a:gd name="T7" fmla="*/ 2 h 18"/>
                          <a:gd name="T8" fmla="*/ 10 w 27"/>
                          <a:gd name="T9" fmla="*/ 0 h 18"/>
                          <a:gd name="T10" fmla="*/ 13 w 27"/>
                          <a:gd name="T11" fmla="*/ 1 h 18"/>
                          <a:gd name="T12" fmla="*/ 26 w 27"/>
                          <a:gd name="T13" fmla="*/ 1 h 18"/>
                          <a:gd name="T14" fmla="*/ 27 w 27"/>
                          <a:gd name="T15" fmla="*/ 3 h 18"/>
                          <a:gd name="T16" fmla="*/ 13 w 27"/>
                          <a:gd name="T17"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74" name="Freeform 101"/>
                      <p:cNvSpPr>
                        <a:spLocks/>
                      </p:cNvSpPr>
                      <p:nvPr/>
                    </p:nvSpPr>
                    <p:spPr bwMode="gray">
                      <a:xfrm>
                        <a:off x="1058" y="1782"/>
                        <a:ext cx="29" cy="24"/>
                      </a:xfrm>
                      <a:custGeom>
                        <a:avLst/>
                        <a:gdLst>
                          <a:gd name="T0" fmla="*/ 0 w 145"/>
                          <a:gd name="T1" fmla="*/ 60 h 117"/>
                          <a:gd name="T2" fmla="*/ 9 w 145"/>
                          <a:gd name="T3" fmla="*/ 56 h 117"/>
                          <a:gd name="T4" fmla="*/ 21 w 145"/>
                          <a:gd name="T5" fmla="*/ 33 h 117"/>
                          <a:gd name="T6" fmla="*/ 28 w 145"/>
                          <a:gd name="T7" fmla="*/ 30 h 117"/>
                          <a:gd name="T8" fmla="*/ 45 w 145"/>
                          <a:gd name="T9" fmla="*/ 29 h 117"/>
                          <a:gd name="T10" fmla="*/ 44 w 145"/>
                          <a:gd name="T11" fmla="*/ 39 h 117"/>
                          <a:gd name="T12" fmla="*/ 48 w 145"/>
                          <a:gd name="T13" fmla="*/ 51 h 117"/>
                          <a:gd name="T14" fmla="*/ 58 w 145"/>
                          <a:gd name="T15" fmla="*/ 43 h 117"/>
                          <a:gd name="T16" fmla="*/ 58 w 145"/>
                          <a:gd name="T17" fmla="*/ 34 h 117"/>
                          <a:gd name="T18" fmla="*/ 50 w 145"/>
                          <a:gd name="T19" fmla="*/ 16 h 117"/>
                          <a:gd name="T20" fmla="*/ 53 w 145"/>
                          <a:gd name="T21" fmla="*/ 6 h 117"/>
                          <a:gd name="T22" fmla="*/ 66 w 145"/>
                          <a:gd name="T23" fmla="*/ 14 h 117"/>
                          <a:gd name="T24" fmla="*/ 70 w 145"/>
                          <a:gd name="T25" fmla="*/ 25 h 117"/>
                          <a:gd name="T26" fmla="*/ 80 w 145"/>
                          <a:gd name="T27" fmla="*/ 12 h 117"/>
                          <a:gd name="T28" fmla="*/ 93 w 145"/>
                          <a:gd name="T29" fmla="*/ 9 h 117"/>
                          <a:gd name="T30" fmla="*/ 90 w 145"/>
                          <a:gd name="T31" fmla="*/ 0 h 117"/>
                          <a:gd name="T32" fmla="*/ 100 w 145"/>
                          <a:gd name="T33" fmla="*/ 1 h 117"/>
                          <a:gd name="T34" fmla="*/ 104 w 145"/>
                          <a:gd name="T35" fmla="*/ 14 h 117"/>
                          <a:gd name="T36" fmla="*/ 117 w 145"/>
                          <a:gd name="T37" fmla="*/ 4 h 117"/>
                          <a:gd name="T38" fmla="*/ 128 w 145"/>
                          <a:gd name="T39" fmla="*/ 7 h 117"/>
                          <a:gd name="T40" fmla="*/ 125 w 145"/>
                          <a:gd name="T41" fmla="*/ 23 h 117"/>
                          <a:gd name="T42" fmla="*/ 127 w 145"/>
                          <a:gd name="T43" fmla="*/ 29 h 117"/>
                          <a:gd name="T44" fmla="*/ 145 w 145"/>
                          <a:gd name="T45" fmla="*/ 34 h 117"/>
                          <a:gd name="T46" fmla="*/ 129 w 145"/>
                          <a:gd name="T47" fmla="*/ 49 h 117"/>
                          <a:gd name="T48" fmla="*/ 104 w 145"/>
                          <a:gd name="T49" fmla="*/ 40 h 117"/>
                          <a:gd name="T50" fmla="*/ 118 w 145"/>
                          <a:gd name="T51" fmla="*/ 52 h 117"/>
                          <a:gd name="T52" fmla="*/ 122 w 145"/>
                          <a:gd name="T53" fmla="*/ 65 h 117"/>
                          <a:gd name="T54" fmla="*/ 112 w 145"/>
                          <a:gd name="T55" fmla="*/ 56 h 117"/>
                          <a:gd name="T56" fmla="*/ 103 w 145"/>
                          <a:gd name="T57" fmla="*/ 61 h 117"/>
                          <a:gd name="T58" fmla="*/ 96 w 145"/>
                          <a:gd name="T59" fmla="*/ 63 h 117"/>
                          <a:gd name="T60" fmla="*/ 95 w 145"/>
                          <a:gd name="T61" fmla="*/ 68 h 117"/>
                          <a:gd name="T62" fmla="*/ 74 w 145"/>
                          <a:gd name="T63" fmla="*/ 86 h 117"/>
                          <a:gd name="T64" fmla="*/ 65 w 145"/>
                          <a:gd name="T65" fmla="*/ 90 h 117"/>
                          <a:gd name="T66" fmla="*/ 66 w 145"/>
                          <a:gd name="T67" fmla="*/ 102 h 117"/>
                          <a:gd name="T68" fmla="*/ 43 w 145"/>
                          <a:gd name="T69" fmla="*/ 117 h 117"/>
                          <a:gd name="T70" fmla="*/ 53 w 145"/>
                          <a:gd name="T71" fmla="*/ 100 h 117"/>
                          <a:gd name="T72" fmla="*/ 44 w 145"/>
                          <a:gd name="T73" fmla="*/ 93 h 117"/>
                          <a:gd name="T74" fmla="*/ 44 w 145"/>
                          <a:gd name="T75" fmla="*/ 83 h 117"/>
                          <a:gd name="T76" fmla="*/ 31 w 145"/>
                          <a:gd name="T77" fmla="*/ 77 h 117"/>
                          <a:gd name="T78" fmla="*/ 29 w 145"/>
                          <a:gd name="T79" fmla="*/ 82 h 117"/>
                          <a:gd name="T80" fmla="*/ 37 w 145"/>
                          <a:gd name="T81" fmla="*/ 102 h 117"/>
                          <a:gd name="T82" fmla="*/ 20 w 145"/>
                          <a:gd name="T83" fmla="*/ 98 h 117"/>
                          <a:gd name="T84" fmla="*/ 16 w 145"/>
                          <a:gd name="T85" fmla="*/ 78 h 117"/>
                          <a:gd name="T86" fmla="*/ 7 w 145"/>
                          <a:gd name="T87" fmla="*/ 66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75" name="Freeform 102"/>
                      <p:cNvSpPr>
                        <a:spLocks/>
                      </p:cNvSpPr>
                      <p:nvPr/>
                    </p:nvSpPr>
                    <p:spPr bwMode="gray">
                      <a:xfrm>
                        <a:off x="913" y="1432"/>
                        <a:ext cx="328" cy="411"/>
                      </a:xfrm>
                      <a:custGeom>
                        <a:avLst/>
                        <a:gdLst>
                          <a:gd name="T0" fmla="*/ 1427 w 1638"/>
                          <a:gd name="T1" fmla="*/ 242 h 2054"/>
                          <a:gd name="T2" fmla="*/ 1252 w 1638"/>
                          <a:gd name="T3" fmla="*/ 223 h 2054"/>
                          <a:gd name="T4" fmla="*/ 977 w 1638"/>
                          <a:gd name="T5" fmla="*/ 152 h 2054"/>
                          <a:gd name="T6" fmla="*/ 845 w 1638"/>
                          <a:gd name="T7" fmla="*/ 94 h 2054"/>
                          <a:gd name="T8" fmla="*/ 709 w 1638"/>
                          <a:gd name="T9" fmla="*/ 40 h 2054"/>
                          <a:gd name="T10" fmla="*/ 672 w 1638"/>
                          <a:gd name="T11" fmla="*/ 64 h 2054"/>
                          <a:gd name="T12" fmla="*/ 602 w 1638"/>
                          <a:gd name="T13" fmla="*/ 33 h 2054"/>
                          <a:gd name="T14" fmla="*/ 466 w 1638"/>
                          <a:gd name="T15" fmla="*/ 88 h 2054"/>
                          <a:gd name="T16" fmla="*/ 440 w 1638"/>
                          <a:gd name="T17" fmla="*/ 158 h 2054"/>
                          <a:gd name="T18" fmla="*/ 353 w 1638"/>
                          <a:gd name="T19" fmla="*/ 233 h 2054"/>
                          <a:gd name="T20" fmla="*/ 270 w 1638"/>
                          <a:gd name="T21" fmla="*/ 323 h 2054"/>
                          <a:gd name="T22" fmla="*/ 102 w 1638"/>
                          <a:gd name="T23" fmla="*/ 459 h 2054"/>
                          <a:gd name="T24" fmla="*/ 233 w 1638"/>
                          <a:gd name="T25" fmla="*/ 608 h 2054"/>
                          <a:gd name="T26" fmla="*/ 319 w 1638"/>
                          <a:gd name="T27" fmla="*/ 670 h 2054"/>
                          <a:gd name="T28" fmla="*/ 436 w 1638"/>
                          <a:gd name="T29" fmla="*/ 717 h 2054"/>
                          <a:gd name="T30" fmla="*/ 392 w 1638"/>
                          <a:gd name="T31" fmla="*/ 748 h 2054"/>
                          <a:gd name="T32" fmla="*/ 393 w 1638"/>
                          <a:gd name="T33" fmla="*/ 780 h 2054"/>
                          <a:gd name="T34" fmla="*/ 289 w 1638"/>
                          <a:gd name="T35" fmla="*/ 796 h 2054"/>
                          <a:gd name="T36" fmla="*/ 160 w 1638"/>
                          <a:gd name="T37" fmla="*/ 749 h 2054"/>
                          <a:gd name="T38" fmla="*/ 36 w 1638"/>
                          <a:gd name="T39" fmla="*/ 829 h 2054"/>
                          <a:gd name="T40" fmla="*/ 70 w 1638"/>
                          <a:gd name="T41" fmla="*/ 906 h 2054"/>
                          <a:gd name="T42" fmla="*/ 270 w 1638"/>
                          <a:gd name="T43" fmla="*/ 1001 h 2054"/>
                          <a:gd name="T44" fmla="*/ 405 w 1638"/>
                          <a:gd name="T45" fmla="*/ 970 h 2054"/>
                          <a:gd name="T46" fmla="*/ 394 w 1638"/>
                          <a:gd name="T47" fmla="*/ 1115 h 2054"/>
                          <a:gd name="T48" fmla="*/ 256 w 1638"/>
                          <a:gd name="T49" fmla="*/ 1179 h 2054"/>
                          <a:gd name="T50" fmla="*/ 127 w 1638"/>
                          <a:gd name="T51" fmla="*/ 1305 h 2054"/>
                          <a:gd name="T52" fmla="*/ 155 w 1638"/>
                          <a:gd name="T53" fmla="*/ 1358 h 2054"/>
                          <a:gd name="T54" fmla="*/ 193 w 1638"/>
                          <a:gd name="T55" fmla="*/ 1420 h 2054"/>
                          <a:gd name="T56" fmla="*/ 222 w 1638"/>
                          <a:gd name="T57" fmla="*/ 1535 h 2054"/>
                          <a:gd name="T58" fmla="*/ 313 w 1638"/>
                          <a:gd name="T59" fmla="*/ 1517 h 2054"/>
                          <a:gd name="T60" fmla="*/ 349 w 1638"/>
                          <a:gd name="T61" fmla="*/ 1583 h 2054"/>
                          <a:gd name="T62" fmla="*/ 345 w 1638"/>
                          <a:gd name="T63" fmla="*/ 1683 h 2054"/>
                          <a:gd name="T64" fmla="*/ 461 w 1638"/>
                          <a:gd name="T65" fmla="*/ 1652 h 2054"/>
                          <a:gd name="T66" fmla="*/ 548 w 1638"/>
                          <a:gd name="T67" fmla="*/ 1679 h 2054"/>
                          <a:gd name="T68" fmla="*/ 549 w 1638"/>
                          <a:gd name="T69" fmla="*/ 1814 h 2054"/>
                          <a:gd name="T70" fmla="*/ 414 w 1638"/>
                          <a:gd name="T71" fmla="*/ 1939 h 2054"/>
                          <a:gd name="T72" fmla="*/ 326 w 1638"/>
                          <a:gd name="T73" fmla="*/ 1968 h 2054"/>
                          <a:gd name="T74" fmla="*/ 263 w 1638"/>
                          <a:gd name="T75" fmla="*/ 2054 h 2054"/>
                          <a:gd name="T76" fmla="*/ 334 w 1638"/>
                          <a:gd name="T77" fmla="*/ 2020 h 2054"/>
                          <a:gd name="T78" fmla="*/ 432 w 1638"/>
                          <a:gd name="T79" fmla="*/ 1975 h 2054"/>
                          <a:gd name="T80" fmla="*/ 515 w 1638"/>
                          <a:gd name="T81" fmla="*/ 1925 h 2054"/>
                          <a:gd name="T82" fmla="*/ 576 w 1638"/>
                          <a:gd name="T83" fmla="*/ 1872 h 2054"/>
                          <a:gd name="T84" fmla="*/ 658 w 1638"/>
                          <a:gd name="T85" fmla="*/ 1788 h 2054"/>
                          <a:gd name="T86" fmla="*/ 767 w 1638"/>
                          <a:gd name="T87" fmla="*/ 1707 h 2054"/>
                          <a:gd name="T88" fmla="*/ 785 w 1638"/>
                          <a:gd name="T89" fmla="*/ 1592 h 2054"/>
                          <a:gd name="T90" fmla="*/ 827 w 1638"/>
                          <a:gd name="T91" fmla="*/ 1501 h 2054"/>
                          <a:gd name="T92" fmla="*/ 983 w 1638"/>
                          <a:gd name="T93" fmla="*/ 1287 h 2054"/>
                          <a:gd name="T94" fmla="*/ 1042 w 1638"/>
                          <a:gd name="T95" fmla="*/ 1436 h 2054"/>
                          <a:gd name="T96" fmla="*/ 892 w 1638"/>
                          <a:gd name="T97" fmla="*/ 1567 h 2054"/>
                          <a:gd name="T98" fmla="*/ 892 w 1638"/>
                          <a:gd name="T99" fmla="*/ 1617 h 2054"/>
                          <a:gd name="T100" fmla="*/ 1000 w 1638"/>
                          <a:gd name="T101" fmla="*/ 1550 h 2054"/>
                          <a:gd name="T102" fmla="*/ 1088 w 1638"/>
                          <a:gd name="T103" fmla="*/ 1509 h 2054"/>
                          <a:gd name="T104" fmla="*/ 1066 w 1638"/>
                          <a:gd name="T105" fmla="*/ 1448 h 2054"/>
                          <a:gd name="T106" fmla="*/ 1115 w 1638"/>
                          <a:gd name="T107" fmla="*/ 1405 h 2054"/>
                          <a:gd name="T108" fmla="*/ 1168 w 1638"/>
                          <a:gd name="T109" fmla="*/ 1454 h 2054"/>
                          <a:gd name="T110" fmla="*/ 1263 w 1638"/>
                          <a:gd name="T111" fmla="*/ 1481 h 2054"/>
                          <a:gd name="T112" fmla="*/ 1383 w 1638"/>
                          <a:gd name="T113" fmla="*/ 1528 h 2054"/>
                          <a:gd name="T114" fmla="*/ 1574 w 1638"/>
                          <a:gd name="T115" fmla="*/ 1540 h 2054"/>
                          <a:gd name="T116" fmla="*/ 1564 w 1638"/>
                          <a:gd name="T117" fmla="*/ 1570 h 2054"/>
                          <a:gd name="T118" fmla="*/ 1628 w 1638"/>
                          <a:gd name="T119" fmla="*/ 1599 h 2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76" name="Freeform 103"/>
                      <p:cNvSpPr>
                        <a:spLocks/>
                      </p:cNvSpPr>
                      <p:nvPr/>
                    </p:nvSpPr>
                    <p:spPr bwMode="gray">
                      <a:xfrm>
                        <a:off x="1240" y="1744"/>
                        <a:ext cx="91" cy="101"/>
                      </a:xfrm>
                      <a:custGeom>
                        <a:avLst/>
                        <a:gdLst>
                          <a:gd name="T0" fmla="*/ 39 w 456"/>
                          <a:gd name="T1" fmla="*/ 90 h 507"/>
                          <a:gd name="T2" fmla="*/ 91 w 456"/>
                          <a:gd name="T3" fmla="*/ 60 h 507"/>
                          <a:gd name="T4" fmla="*/ 103 w 456"/>
                          <a:gd name="T5" fmla="*/ 29 h 507"/>
                          <a:gd name="T6" fmla="*/ 162 w 456"/>
                          <a:gd name="T7" fmla="*/ 7 h 507"/>
                          <a:gd name="T8" fmla="*/ 192 w 456"/>
                          <a:gd name="T9" fmla="*/ 55 h 507"/>
                          <a:gd name="T10" fmla="*/ 214 w 456"/>
                          <a:gd name="T11" fmla="*/ 100 h 507"/>
                          <a:gd name="T12" fmla="*/ 292 w 456"/>
                          <a:gd name="T13" fmla="*/ 206 h 507"/>
                          <a:gd name="T14" fmla="*/ 322 w 456"/>
                          <a:gd name="T15" fmla="*/ 262 h 507"/>
                          <a:gd name="T16" fmla="*/ 334 w 456"/>
                          <a:gd name="T17" fmla="*/ 292 h 507"/>
                          <a:gd name="T18" fmla="*/ 353 w 456"/>
                          <a:gd name="T19" fmla="*/ 335 h 507"/>
                          <a:gd name="T20" fmla="*/ 450 w 456"/>
                          <a:gd name="T21" fmla="*/ 384 h 507"/>
                          <a:gd name="T22" fmla="*/ 451 w 456"/>
                          <a:gd name="T23" fmla="*/ 416 h 507"/>
                          <a:gd name="T24" fmla="*/ 451 w 456"/>
                          <a:gd name="T25" fmla="*/ 474 h 507"/>
                          <a:gd name="T26" fmla="*/ 424 w 456"/>
                          <a:gd name="T27" fmla="*/ 498 h 507"/>
                          <a:gd name="T28" fmla="*/ 404 w 456"/>
                          <a:gd name="T29" fmla="*/ 506 h 507"/>
                          <a:gd name="T30" fmla="*/ 416 w 456"/>
                          <a:gd name="T31" fmla="*/ 479 h 507"/>
                          <a:gd name="T32" fmla="*/ 421 w 456"/>
                          <a:gd name="T33" fmla="*/ 454 h 507"/>
                          <a:gd name="T34" fmla="*/ 407 w 456"/>
                          <a:gd name="T35" fmla="*/ 439 h 507"/>
                          <a:gd name="T36" fmla="*/ 394 w 456"/>
                          <a:gd name="T37" fmla="*/ 390 h 507"/>
                          <a:gd name="T38" fmla="*/ 389 w 456"/>
                          <a:gd name="T39" fmla="*/ 378 h 507"/>
                          <a:gd name="T40" fmla="*/ 362 w 456"/>
                          <a:gd name="T41" fmla="*/ 396 h 507"/>
                          <a:gd name="T42" fmla="*/ 354 w 456"/>
                          <a:gd name="T43" fmla="*/ 418 h 507"/>
                          <a:gd name="T44" fmla="*/ 338 w 456"/>
                          <a:gd name="T45" fmla="*/ 431 h 507"/>
                          <a:gd name="T46" fmla="*/ 342 w 456"/>
                          <a:gd name="T47" fmla="*/ 405 h 507"/>
                          <a:gd name="T48" fmla="*/ 369 w 456"/>
                          <a:gd name="T49" fmla="*/ 366 h 507"/>
                          <a:gd name="T50" fmla="*/ 328 w 456"/>
                          <a:gd name="T51" fmla="*/ 320 h 507"/>
                          <a:gd name="T52" fmla="*/ 302 w 456"/>
                          <a:gd name="T53" fmla="*/ 305 h 507"/>
                          <a:gd name="T54" fmla="*/ 305 w 456"/>
                          <a:gd name="T55" fmla="*/ 299 h 507"/>
                          <a:gd name="T56" fmla="*/ 286 w 456"/>
                          <a:gd name="T57" fmla="*/ 282 h 507"/>
                          <a:gd name="T58" fmla="*/ 275 w 456"/>
                          <a:gd name="T59" fmla="*/ 276 h 507"/>
                          <a:gd name="T60" fmla="*/ 279 w 456"/>
                          <a:gd name="T61" fmla="*/ 260 h 507"/>
                          <a:gd name="T62" fmla="*/ 268 w 456"/>
                          <a:gd name="T63" fmla="*/ 246 h 507"/>
                          <a:gd name="T64" fmla="*/ 267 w 456"/>
                          <a:gd name="T65" fmla="*/ 229 h 507"/>
                          <a:gd name="T66" fmla="*/ 284 w 456"/>
                          <a:gd name="T67" fmla="*/ 238 h 507"/>
                          <a:gd name="T68" fmla="*/ 276 w 456"/>
                          <a:gd name="T69" fmla="*/ 219 h 507"/>
                          <a:gd name="T70" fmla="*/ 264 w 456"/>
                          <a:gd name="T71" fmla="*/ 198 h 507"/>
                          <a:gd name="T72" fmla="*/ 254 w 456"/>
                          <a:gd name="T73" fmla="*/ 203 h 507"/>
                          <a:gd name="T74" fmla="*/ 251 w 456"/>
                          <a:gd name="T75" fmla="*/ 190 h 507"/>
                          <a:gd name="T76" fmla="*/ 256 w 456"/>
                          <a:gd name="T77" fmla="*/ 169 h 507"/>
                          <a:gd name="T78" fmla="*/ 233 w 456"/>
                          <a:gd name="T79" fmla="*/ 183 h 507"/>
                          <a:gd name="T80" fmla="*/ 219 w 456"/>
                          <a:gd name="T81" fmla="*/ 165 h 507"/>
                          <a:gd name="T82" fmla="*/ 178 w 456"/>
                          <a:gd name="T83" fmla="*/ 124 h 507"/>
                          <a:gd name="T84" fmla="*/ 156 w 456"/>
                          <a:gd name="T85" fmla="*/ 52 h 507"/>
                          <a:gd name="T86" fmla="*/ 150 w 456"/>
                          <a:gd name="T87" fmla="*/ 63 h 507"/>
                          <a:gd name="T88" fmla="*/ 172 w 456"/>
                          <a:gd name="T89" fmla="*/ 142 h 507"/>
                          <a:gd name="T90" fmla="*/ 152 w 456"/>
                          <a:gd name="T91" fmla="*/ 142 h 507"/>
                          <a:gd name="T92" fmla="*/ 133 w 456"/>
                          <a:gd name="T93" fmla="*/ 127 h 507"/>
                          <a:gd name="T94" fmla="*/ 117 w 456"/>
                          <a:gd name="T95" fmla="*/ 90 h 507"/>
                          <a:gd name="T96" fmla="*/ 90 w 456"/>
                          <a:gd name="T97" fmla="*/ 85 h 507"/>
                          <a:gd name="T98" fmla="*/ 71 w 456"/>
                          <a:gd name="T99" fmla="*/ 82 h 507"/>
                          <a:gd name="T100" fmla="*/ 77 w 456"/>
                          <a:gd name="T101" fmla="*/ 95 h 507"/>
                          <a:gd name="T102" fmla="*/ 98 w 456"/>
                          <a:gd name="T103" fmla="*/ 121 h 507"/>
                          <a:gd name="T104" fmla="*/ 117 w 456"/>
                          <a:gd name="T105" fmla="*/ 141 h 507"/>
                          <a:gd name="T106" fmla="*/ 97 w 456"/>
                          <a:gd name="T107" fmla="*/ 149 h 507"/>
                          <a:gd name="T108" fmla="*/ 48 w 456"/>
                          <a:gd name="T109" fmla="*/ 135 h 507"/>
                          <a:gd name="T110" fmla="*/ 27 w 456"/>
                          <a:gd name="T111" fmla="*/ 116 h 507"/>
                          <a:gd name="T112" fmla="*/ 5 w 456"/>
                          <a:gd name="T113" fmla="*/ 47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sp>
                  <p:nvSpPr>
                    <p:cNvPr id="571" name="Freeform 104"/>
                    <p:cNvSpPr>
                      <a:spLocks/>
                    </p:cNvSpPr>
                    <p:nvPr/>
                  </p:nvSpPr>
                  <p:spPr bwMode="gray">
                    <a:xfrm>
                      <a:off x="1390" y="1941"/>
                      <a:ext cx="633" cy="339"/>
                    </a:xfrm>
                    <a:custGeom>
                      <a:avLst/>
                      <a:gdLst>
                        <a:gd name="T0" fmla="*/ 3079 w 3166"/>
                        <a:gd name="T1" fmla="*/ 181 h 1693"/>
                        <a:gd name="T2" fmla="*/ 2964 w 3166"/>
                        <a:gd name="T3" fmla="*/ 328 h 1693"/>
                        <a:gd name="T4" fmla="*/ 2682 w 3166"/>
                        <a:gd name="T5" fmla="*/ 394 h 1693"/>
                        <a:gd name="T6" fmla="*/ 2593 w 3166"/>
                        <a:gd name="T7" fmla="*/ 483 h 1693"/>
                        <a:gd name="T8" fmla="*/ 2432 w 3166"/>
                        <a:gd name="T9" fmla="*/ 575 h 1693"/>
                        <a:gd name="T10" fmla="*/ 2290 w 3166"/>
                        <a:gd name="T11" fmla="*/ 541 h 1693"/>
                        <a:gd name="T12" fmla="*/ 2235 w 3166"/>
                        <a:gd name="T13" fmla="*/ 456 h 1693"/>
                        <a:gd name="T14" fmla="*/ 2211 w 3166"/>
                        <a:gd name="T15" fmla="*/ 306 h 1693"/>
                        <a:gd name="T16" fmla="*/ 2135 w 3166"/>
                        <a:gd name="T17" fmla="*/ 345 h 1693"/>
                        <a:gd name="T18" fmla="*/ 2081 w 3166"/>
                        <a:gd name="T19" fmla="*/ 588 h 1693"/>
                        <a:gd name="T20" fmla="*/ 2036 w 3166"/>
                        <a:gd name="T21" fmla="*/ 404 h 1693"/>
                        <a:gd name="T22" fmla="*/ 2077 w 3166"/>
                        <a:gd name="T23" fmla="*/ 294 h 1693"/>
                        <a:gd name="T24" fmla="*/ 2231 w 3166"/>
                        <a:gd name="T25" fmla="*/ 279 h 1693"/>
                        <a:gd name="T26" fmla="*/ 2111 w 3166"/>
                        <a:gd name="T27" fmla="*/ 222 h 1693"/>
                        <a:gd name="T28" fmla="*/ 2021 w 3166"/>
                        <a:gd name="T29" fmla="*/ 160 h 1693"/>
                        <a:gd name="T30" fmla="*/ 1811 w 3166"/>
                        <a:gd name="T31" fmla="*/ 226 h 1693"/>
                        <a:gd name="T32" fmla="*/ 1785 w 3166"/>
                        <a:gd name="T33" fmla="*/ 86 h 1693"/>
                        <a:gd name="T34" fmla="*/ 1640 w 3166"/>
                        <a:gd name="T35" fmla="*/ 33 h 1693"/>
                        <a:gd name="T36" fmla="*/ 888 w 3166"/>
                        <a:gd name="T37" fmla="*/ 36 h 1693"/>
                        <a:gd name="T38" fmla="*/ 133 w 3166"/>
                        <a:gd name="T39" fmla="*/ 58 h 1693"/>
                        <a:gd name="T40" fmla="*/ 101 w 3166"/>
                        <a:gd name="T41" fmla="*/ 150 h 1693"/>
                        <a:gd name="T42" fmla="*/ 4 w 3166"/>
                        <a:gd name="T43" fmla="*/ 86 h 1693"/>
                        <a:gd name="T44" fmla="*/ 46 w 3166"/>
                        <a:gd name="T45" fmla="*/ 225 h 1693"/>
                        <a:gd name="T46" fmla="*/ 47 w 3166"/>
                        <a:gd name="T47" fmla="*/ 295 h 1693"/>
                        <a:gd name="T48" fmla="*/ 27 w 3166"/>
                        <a:gd name="T49" fmla="*/ 576 h 1693"/>
                        <a:gd name="T50" fmla="*/ 98 w 3166"/>
                        <a:gd name="T51" fmla="*/ 850 h 1693"/>
                        <a:gd name="T52" fmla="*/ 130 w 3166"/>
                        <a:gd name="T53" fmla="*/ 886 h 1693"/>
                        <a:gd name="T54" fmla="*/ 223 w 3166"/>
                        <a:gd name="T55" fmla="*/ 1056 h 1693"/>
                        <a:gd name="T56" fmla="*/ 336 w 3166"/>
                        <a:gd name="T57" fmla="*/ 1131 h 1693"/>
                        <a:gd name="T58" fmla="*/ 989 w 3166"/>
                        <a:gd name="T59" fmla="*/ 1276 h 1693"/>
                        <a:gd name="T60" fmla="*/ 1294 w 3166"/>
                        <a:gd name="T61" fmla="*/ 1430 h 1693"/>
                        <a:gd name="T62" fmla="*/ 1501 w 3166"/>
                        <a:gd name="T63" fmla="*/ 1624 h 1693"/>
                        <a:gd name="T64" fmla="*/ 1515 w 3166"/>
                        <a:gd name="T65" fmla="*/ 1515 h 1693"/>
                        <a:gd name="T66" fmla="*/ 1564 w 3166"/>
                        <a:gd name="T67" fmla="*/ 1480 h 1693"/>
                        <a:gd name="T68" fmla="*/ 1629 w 3166"/>
                        <a:gd name="T69" fmla="*/ 1410 h 1693"/>
                        <a:gd name="T70" fmla="*/ 1784 w 3166"/>
                        <a:gd name="T71" fmla="*/ 1405 h 1693"/>
                        <a:gd name="T72" fmla="*/ 1912 w 3166"/>
                        <a:gd name="T73" fmla="*/ 1435 h 1693"/>
                        <a:gd name="T74" fmla="*/ 1905 w 3166"/>
                        <a:gd name="T75" fmla="*/ 1382 h 1693"/>
                        <a:gd name="T76" fmla="*/ 2012 w 3166"/>
                        <a:gd name="T77" fmla="*/ 1367 h 1693"/>
                        <a:gd name="T78" fmla="*/ 2117 w 3166"/>
                        <a:gd name="T79" fmla="*/ 1377 h 1693"/>
                        <a:gd name="T80" fmla="*/ 2264 w 3166"/>
                        <a:gd name="T81" fmla="*/ 1424 h 1693"/>
                        <a:gd name="T82" fmla="*/ 2323 w 3166"/>
                        <a:gd name="T83" fmla="*/ 1587 h 1693"/>
                        <a:gd name="T84" fmla="*/ 2409 w 3166"/>
                        <a:gd name="T85" fmla="*/ 1690 h 1693"/>
                        <a:gd name="T86" fmla="*/ 2365 w 3166"/>
                        <a:gd name="T87" fmla="*/ 1348 h 1693"/>
                        <a:gd name="T88" fmla="*/ 2446 w 3166"/>
                        <a:gd name="T89" fmla="*/ 1228 h 1693"/>
                        <a:gd name="T90" fmla="*/ 2579 w 3166"/>
                        <a:gd name="T91" fmla="*/ 1118 h 1693"/>
                        <a:gd name="T92" fmla="*/ 2645 w 3166"/>
                        <a:gd name="T93" fmla="*/ 1037 h 1693"/>
                        <a:gd name="T94" fmla="*/ 2634 w 3166"/>
                        <a:gd name="T95" fmla="*/ 986 h 1693"/>
                        <a:gd name="T96" fmla="*/ 2655 w 3166"/>
                        <a:gd name="T97" fmla="*/ 940 h 1693"/>
                        <a:gd name="T98" fmla="*/ 2654 w 3166"/>
                        <a:gd name="T99" fmla="*/ 871 h 1693"/>
                        <a:gd name="T100" fmla="*/ 2651 w 3166"/>
                        <a:gd name="T101" fmla="*/ 857 h 1693"/>
                        <a:gd name="T102" fmla="*/ 2661 w 3166"/>
                        <a:gd name="T103" fmla="*/ 778 h 1693"/>
                        <a:gd name="T104" fmla="*/ 2683 w 3166"/>
                        <a:gd name="T105" fmla="*/ 867 h 1693"/>
                        <a:gd name="T106" fmla="*/ 2708 w 3166"/>
                        <a:gd name="T107" fmla="*/ 796 h 1693"/>
                        <a:gd name="T108" fmla="*/ 2774 w 3166"/>
                        <a:gd name="T109" fmla="*/ 727 h 1693"/>
                        <a:gd name="T110" fmla="*/ 2843 w 3166"/>
                        <a:gd name="T111" fmla="*/ 631 h 1693"/>
                        <a:gd name="T112" fmla="*/ 3004 w 3166"/>
                        <a:gd name="T113" fmla="*/ 602 h 1693"/>
                        <a:gd name="T114" fmla="*/ 2957 w 3166"/>
                        <a:gd name="T115" fmla="*/ 538 h 1693"/>
                        <a:gd name="T116" fmla="*/ 3032 w 3166"/>
                        <a:gd name="T117" fmla="*/ 440 h 1693"/>
                        <a:gd name="T118" fmla="*/ 3107 w 3166"/>
                        <a:gd name="T119" fmla="*/ 399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grpSp>
                <p:nvGrpSpPr>
                  <p:cNvPr id="540" name="Group 105"/>
                  <p:cNvGrpSpPr>
                    <a:grpSpLocks/>
                  </p:cNvGrpSpPr>
                  <p:nvPr/>
                </p:nvGrpSpPr>
                <p:grpSpPr bwMode="auto">
                  <a:xfrm>
                    <a:off x="1210" y="1036"/>
                    <a:ext cx="969" cy="1022"/>
                    <a:chOff x="1210" y="1036"/>
                    <a:chExt cx="969" cy="1022"/>
                  </a:xfrm>
                  <a:grpFill/>
                </p:grpSpPr>
                <p:sp>
                  <p:nvSpPr>
                    <p:cNvPr id="541" name="Freeform 106"/>
                    <p:cNvSpPr>
                      <a:spLocks/>
                    </p:cNvSpPr>
                    <p:nvPr/>
                  </p:nvSpPr>
                  <p:spPr bwMode="gray">
                    <a:xfrm>
                      <a:off x="2144" y="1867"/>
                      <a:ext cx="1" cy="1"/>
                    </a:xfrm>
                    <a:custGeom>
                      <a:avLst/>
                      <a:gdLst>
                        <a:gd name="T0" fmla="*/ 0 w 3"/>
                        <a:gd name="T1" fmla="*/ 0 h 2"/>
                        <a:gd name="T2" fmla="*/ 0 w 3"/>
                        <a:gd name="T3" fmla="*/ 1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lnTo>
                            <a:pt x="0" y="1"/>
                          </a:lnTo>
                          <a:lnTo>
                            <a:pt x="3" y="2"/>
                          </a:lnTo>
                          <a:lnTo>
                            <a:pt x="0"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42" name="Freeform 107"/>
                    <p:cNvSpPr>
                      <a:spLocks/>
                    </p:cNvSpPr>
                    <p:nvPr/>
                  </p:nvSpPr>
                  <p:spPr bwMode="gray">
                    <a:xfrm>
                      <a:off x="2106" y="1902"/>
                      <a:ext cx="73" cy="84"/>
                    </a:xfrm>
                    <a:custGeom>
                      <a:avLst/>
                      <a:gdLst>
                        <a:gd name="T0" fmla="*/ 147 w 362"/>
                        <a:gd name="T1" fmla="*/ 25 h 420"/>
                        <a:gd name="T2" fmla="*/ 138 w 362"/>
                        <a:gd name="T3" fmla="*/ 43 h 420"/>
                        <a:gd name="T4" fmla="*/ 129 w 362"/>
                        <a:gd name="T5" fmla="*/ 52 h 420"/>
                        <a:gd name="T6" fmla="*/ 120 w 362"/>
                        <a:gd name="T7" fmla="*/ 75 h 420"/>
                        <a:gd name="T8" fmla="*/ 115 w 362"/>
                        <a:gd name="T9" fmla="*/ 89 h 420"/>
                        <a:gd name="T10" fmla="*/ 103 w 362"/>
                        <a:gd name="T11" fmla="*/ 121 h 420"/>
                        <a:gd name="T12" fmla="*/ 92 w 362"/>
                        <a:gd name="T13" fmla="*/ 139 h 420"/>
                        <a:gd name="T14" fmla="*/ 82 w 362"/>
                        <a:gd name="T15" fmla="*/ 178 h 420"/>
                        <a:gd name="T16" fmla="*/ 65 w 362"/>
                        <a:gd name="T17" fmla="*/ 193 h 420"/>
                        <a:gd name="T18" fmla="*/ 71 w 362"/>
                        <a:gd name="T19" fmla="*/ 208 h 420"/>
                        <a:gd name="T20" fmla="*/ 71 w 362"/>
                        <a:gd name="T21" fmla="*/ 221 h 420"/>
                        <a:gd name="T22" fmla="*/ 31 w 362"/>
                        <a:gd name="T23" fmla="*/ 259 h 420"/>
                        <a:gd name="T24" fmla="*/ 11 w 362"/>
                        <a:gd name="T25" fmla="*/ 263 h 420"/>
                        <a:gd name="T26" fmla="*/ 44 w 362"/>
                        <a:gd name="T27" fmla="*/ 267 h 420"/>
                        <a:gd name="T28" fmla="*/ 1 w 362"/>
                        <a:gd name="T29" fmla="*/ 318 h 420"/>
                        <a:gd name="T30" fmla="*/ 18 w 362"/>
                        <a:gd name="T31" fmla="*/ 344 h 420"/>
                        <a:gd name="T32" fmla="*/ 90 w 362"/>
                        <a:gd name="T33" fmla="*/ 338 h 420"/>
                        <a:gd name="T34" fmla="*/ 141 w 362"/>
                        <a:gd name="T35" fmla="*/ 343 h 420"/>
                        <a:gd name="T36" fmla="*/ 180 w 362"/>
                        <a:gd name="T37" fmla="*/ 329 h 420"/>
                        <a:gd name="T38" fmla="*/ 194 w 362"/>
                        <a:gd name="T39" fmla="*/ 339 h 420"/>
                        <a:gd name="T40" fmla="*/ 187 w 362"/>
                        <a:gd name="T41" fmla="*/ 350 h 420"/>
                        <a:gd name="T42" fmla="*/ 221 w 362"/>
                        <a:gd name="T43" fmla="*/ 336 h 420"/>
                        <a:gd name="T44" fmla="*/ 248 w 362"/>
                        <a:gd name="T45" fmla="*/ 343 h 420"/>
                        <a:gd name="T46" fmla="*/ 212 w 362"/>
                        <a:gd name="T47" fmla="*/ 380 h 420"/>
                        <a:gd name="T48" fmla="*/ 189 w 362"/>
                        <a:gd name="T49" fmla="*/ 397 h 420"/>
                        <a:gd name="T50" fmla="*/ 224 w 362"/>
                        <a:gd name="T51" fmla="*/ 392 h 420"/>
                        <a:gd name="T52" fmla="*/ 264 w 362"/>
                        <a:gd name="T53" fmla="*/ 354 h 420"/>
                        <a:gd name="T54" fmla="*/ 289 w 362"/>
                        <a:gd name="T55" fmla="*/ 315 h 420"/>
                        <a:gd name="T56" fmla="*/ 297 w 362"/>
                        <a:gd name="T57" fmla="*/ 361 h 420"/>
                        <a:gd name="T58" fmla="*/ 294 w 362"/>
                        <a:gd name="T59" fmla="*/ 403 h 420"/>
                        <a:gd name="T60" fmla="*/ 314 w 362"/>
                        <a:gd name="T61" fmla="*/ 392 h 420"/>
                        <a:gd name="T62" fmla="*/ 320 w 362"/>
                        <a:gd name="T63" fmla="*/ 420 h 420"/>
                        <a:gd name="T64" fmla="*/ 351 w 362"/>
                        <a:gd name="T65" fmla="*/ 396 h 420"/>
                        <a:gd name="T66" fmla="*/ 362 w 362"/>
                        <a:gd name="T67" fmla="*/ 332 h 420"/>
                        <a:gd name="T68" fmla="*/ 339 w 362"/>
                        <a:gd name="T69" fmla="*/ 347 h 420"/>
                        <a:gd name="T70" fmla="*/ 348 w 362"/>
                        <a:gd name="T71" fmla="*/ 306 h 420"/>
                        <a:gd name="T72" fmla="*/ 332 w 362"/>
                        <a:gd name="T73" fmla="*/ 307 h 420"/>
                        <a:gd name="T74" fmla="*/ 313 w 362"/>
                        <a:gd name="T75" fmla="*/ 337 h 420"/>
                        <a:gd name="T76" fmla="*/ 307 w 362"/>
                        <a:gd name="T77" fmla="*/ 320 h 420"/>
                        <a:gd name="T78" fmla="*/ 307 w 362"/>
                        <a:gd name="T79" fmla="*/ 300 h 420"/>
                        <a:gd name="T80" fmla="*/ 326 w 362"/>
                        <a:gd name="T81" fmla="*/ 274 h 420"/>
                        <a:gd name="T82" fmla="*/ 340 w 362"/>
                        <a:gd name="T83" fmla="*/ 254 h 420"/>
                        <a:gd name="T84" fmla="*/ 293 w 362"/>
                        <a:gd name="T85" fmla="*/ 272 h 420"/>
                        <a:gd name="T86" fmla="*/ 304 w 362"/>
                        <a:gd name="T87" fmla="*/ 247 h 420"/>
                        <a:gd name="T88" fmla="*/ 300 w 362"/>
                        <a:gd name="T89" fmla="*/ 226 h 420"/>
                        <a:gd name="T90" fmla="*/ 318 w 362"/>
                        <a:gd name="T91" fmla="*/ 197 h 420"/>
                        <a:gd name="T92" fmla="*/ 275 w 362"/>
                        <a:gd name="T93" fmla="*/ 192 h 420"/>
                        <a:gd name="T94" fmla="*/ 218 w 362"/>
                        <a:gd name="T95" fmla="*/ 204 h 420"/>
                        <a:gd name="T96" fmla="*/ 218 w 362"/>
                        <a:gd name="T97" fmla="*/ 184 h 420"/>
                        <a:gd name="T98" fmla="*/ 189 w 362"/>
                        <a:gd name="T99" fmla="*/ 184 h 420"/>
                        <a:gd name="T100" fmla="*/ 191 w 362"/>
                        <a:gd name="T101" fmla="*/ 157 h 420"/>
                        <a:gd name="T102" fmla="*/ 176 w 362"/>
                        <a:gd name="T103" fmla="*/ 144 h 420"/>
                        <a:gd name="T104" fmla="*/ 162 w 362"/>
                        <a:gd name="T105" fmla="*/ 148 h 420"/>
                        <a:gd name="T106" fmla="*/ 137 w 362"/>
                        <a:gd name="T107" fmla="*/ 161 h 420"/>
                        <a:gd name="T108" fmla="*/ 153 w 362"/>
                        <a:gd name="T109" fmla="*/ 122 h 420"/>
                        <a:gd name="T110" fmla="*/ 172 w 362"/>
                        <a:gd name="T111" fmla="*/ 81 h 420"/>
                        <a:gd name="T112" fmla="*/ 176 w 362"/>
                        <a:gd name="T113" fmla="*/ 71 h 420"/>
                        <a:gd name="T114" fmla="*/ 185 w 362"/>
                        <a:gd name="T115" fmla="*/ 33 h 420"/>
                        <a:gd name="T116" fmla="*/ 207 w 362"/>
                        <a:gd name="T117" fmla="*/ 8 h 420"/>
                        <a:gd name="T118" fmla="*/ 194 w 362"/>
                        <a:gd name="T119" fmla="*/ 5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43" name="Freeform 108"/>
                    <p:cNvSpPr>
                      <a:spLocks/>
                    </p:cNvSpPr>
                    <p:nvPr/>
                  </p:nvSpPr>
                  <p:spPr bwMode="gray">
                    <a:xfrm>
                      <a:off x="1349" y="1915"/>
                      <a:ext cx="55" cy="43"/>
                    </a:xfrm>
                    <a:custGeom>
                      <a:avLst/>
                      <a:gdLst>
                        <a:gd name="T0" fmla="*/ 48 w 275"/>
                        <a:gd name="T1" fmla="*/ 41 h 214"/>
                        <a:gd name="T2" fmla="*/ 48 w 275"/>
                        <a:gd name="T3" fmla="*/ 41 h 214"/>
                        <a:gd name="T4" fmla="*/ 45 w 275"/>
                        <a:gd name="T5" fmla="*/ 22 h 214"/>
                        <a:gd name="T6" fmla="*/ 19 w 275"/>
                        <a:gd name="T7" fmla="*/ 15 h 214"/>
                        <a:gd name="T8" fmla="*/ 13 w 275"/>
                        <a:gd name="T9" fmla="*/ 27 h 214"/>
                        <a:gd name="T10" fmla="*/ 0 w 275"/>
                        <a:gd name="T11" fmla="*/ 19 h 214"/>
                        <a:gd name="T12" fmla="*/ 2 w 275"/>
                        <a:gd name="T13" fmla="*/ 6 h 214"/>
                        <a:gd name="T14" fmla="*/ 18 w 275"/>
                        <a:gd name="T15" fmla="*/ 0 h 214"/>
                        <a:gd name="T16" fmla="*/ 38 w 275"/>
                        <a:gd name="T17" fmla="*/ 9 h 214"/>
                        <a:gd name="T18" fmla="*/ 56 w 275"/>
                        <a:gd name="T19" fmla="*/ 18 h 214"/>
                        <a:gd name="T20" fmla="*/ 119 w 275"/>
                        <a:gd name="T21" fmla="*/ 38 h 214"/>
                        <a:gd name="T22" fmla="*/ 148 w 275"/>
                        <a:gd name="T23" fmla="*/ 46 h 214"/>
                        <a:gd name="T24" fmla="*/ 157 w 275"/>
                        <a:gd name="T25" fmla="*/ 57 h 214"/>
                        <a:gd name="T26" fmla="*/ 188 w 275"/>
                        <a:gd name="T27" fmla="*/ 99 h 214"/>
                        <a:gd name="T28" fmla="*/ 188 w 275"/>
                        <a:gd name="T29" fmla="*/ 106 h 214"/>
                        <a:gd name="T30" fmla="*/ 194 w 275"/>
                        <a:gd name="T31" fmla="*/ 116 h 214"/>
                        <a:gd name="T32" fmla="*/ 215 w 275"/>
                        <a:gd name="T33" fmla="*/ 129 h 214"/>
                        <a:gd name="T34" fmla="*/ 228 w 275"/>
                        <a:gd name="T35" fmla="*/ 134 h 214"/>
                        <a:gd name="T36" fmla="*/ 250 w 275"/>
                        <a:gd name="T37" fmla="*/ 151 h 214"/>
                        <a:gd name="T38" fmla="*/ 260 w 275"/>
                        <a:gd name="T39" fmla="*/ 174 h 214"/>
                        <a:gd name="T40" fmla="*/ 264 w 275"/>
                        <a:gd name="T41" fmla="*/ 189 h 214"/>
                        <a:gd name="T42" fmla="*/ 269 w 275"/>
                        <a:gd name="T43" fmla="*/ 188 h 214"/>
                        <a:gd name="T44" fmla="*/ 272 w 275"/>
                        <a:gd name="T45" fmla="*/ 203 h 214"/>
                        <a:gd name="T46" fmla="*/ 264 w 275"/>
                        <a:gd name="T47" fmla="*/ 214 h 214"/>
                        <a:gd name="T48" fmla="*/ 239 w 275"/>
                        <a:gd name="T49" fmla="*/ 207 h 214"/>
                        <a:gd name="T50" fmla="*/ 222 w 275"/>
                        <a:gd name="T51" fmla="*/ 196 h 214"/>
                        <a:gd name="T52" fmla="*/ 211 w 275"/>
                        <a:gd name="T53" fmla="*/ 196 h 214"/>
                        <a:gd name="T54" fmla="*/ 196 w 275"/>
                        <a:gd name="T55" fmla="*/ 185 h 214"/>
                        <a:gd name="T56" fmla="*/ 202 w 275"/>
                        <a:gd name="T57" fmla="*/ 175 h 214"/>
                        <a:gd name="T58" fmla="*/ 196 w 275"/>
                        <a:gd name="T59" fmla="*/ 182 h 214"/>
                        <a:gd name="T60" fmla="*/ 182 w 275"/>
                        <a:gd name="T61" fmla="*/ 176 h 214"/>
                        <a:gd name="T62" fmla="*/ 179 w 275"/>
                        <a:gd name="T63" fmla="*/ 167 h 214"/>
                        <a:gd name="T64" fmla="*/ 190 w 275"/>
                        <a:gd name="T65" fmla="*/ 160 h 214"/>
                        <a:gd name="T66" fmla="*/ 178 w 275"/>
                        <a:gd name="T67" fmla="*/ 155 h 214"/>
                        <a:gd name="T68" fmla="*/ 166 w 275"/>
                        <a:gd name="T69" fmla="*/ 160 h 214"/>
                        <a:gd name="T70" fmla="*/ 143 w 275"/>
                        <a:gd name="T71" fmla="*/ 154 h 214"/>
                        <a:gd name="T72" fmla="*/ 157 w 275"/>
                        <a:gd name="T73" fmla="*/ 153 h 214"/>
                        <a:gd name="T74" fmla="*/ 143 w 275"/>
                        <a:gd name="T75" fmla="*/ 135 h 214"/>
                        <a:gd name="T76" fmla="*/ 130 w 275"/>
                        <a:gd name="T77" fmla="*/ 129 h 214"/>
                        <a:gd name="T78" fmla="*/ 109 w 275"/>
                        <a:gd name="T79" fmla="*/ 126 h 214"/>
                        <a:gd name="T80" fmla="*/ 100 w 275"/>
                        <a:gd name="T81" fmla="*/ 112 h 214"/>
                        <a:gd name="T82" fmla="*/ 118 w 275"/>
                        <a:gd name="T83" fmla="*/ 110 h 214"/>
                        <a:gd name="T84" fmla="*/ 119 w 275"/>
                        <a:gd name="T85" fmla="*/ 100 h 214"/>
                        <a:gd name="T86" fmla="*/ 107 w 275"/>
                        <a:gd name="T87" fmla="*/ 100 h 214"/>
                        <a:gd name="T88" fmla="*/ 99 w 275"/>
                        <a:gd name="T89" fmla="*/ 99 h 214"/>
                        <a:gd name="T90" fmla="*/ 86 w 275"/>
                        <a:gd name="T91" fmla="*/ 83 h 214"/>
                        <a:gd name="T92" fmla="*/ 80 w 275"/>
                        <a:gd name="T93" fmla="*/ 80 h 214"/>
                        <a:gd name="T94" fmla="*/ 65 w 275"/>
                        <a:gd name="T95" fmla="*/ 80 h 214"/>
                        <a:gd name="T96" fmla="*/ 70 w 275"/>
                        <a:gd name="T97" fmla="*/ 65 h 214"/>
                        <a:gd name="T98" fmla="*/ 60 w 275"/>
                        <a:gd name="T99" fmla="*/ 61 h 214"/>
                        <a:gd name="T100" fmla="*/ 49 w 275"/>
                        <a:gd name="T101" fmla="*/ 61 h 214"/>
                        <a:gd name="T102" fmla="*/ 40 w 275"/>
                        <a:gd name="T103" fmla="*/ 59 h 214"/>
                        <a:gd name="T104" fmla="*/ 29 w 275"/>
                        <a:gd name="T105" fmla="*/ 64 h 214"/>
                        <a:gd name="T106" fmla="*/ 29 w 275"/>
                        <a:gd name="T107" fmla="*/ 57 h 214"/>
                        <a:gd name="T108" fmla="*/ 24 w 275"/>
                        <a:gd name="T109" fmla="*/ 45 h 214"/>
                        <a:gd name="T110" fmla="*/ 33 w 275"/>
                        <a:gd name="T111" fmla="*/ 35 h 214"/>
                        <a:gd name="T112" fmla="*/ 45 w 275"/>
                        <a:gd name="T113" fmla="*/ 4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44" name="Freeform 109"/>
                    <p:cNvSpPr>
                      <a:spLocks/>
                    </p:cNvSpPr>
                    <p:nvPr/>
                  </p:nvSpPr>
                  <p:spPr bwMode="gray">
                    <a:xfrm>
                      <a:off x="1666" y="1480"/>
                      <a:ext cx="47" cy="44"/>
                    </a:xfrm>
                    <a:custGeom>
                      <a:avLst/>
                      <a:gdLst>
                        <a:gd name="T0" fmla="*/ 132 w 236"/>
                        <a:gd name="T1" fmla="*/ 38 h 221"/>
                        <a:gd name="T2" fmla="*/ 118 w 236"/>
                        <a:gd name="T3" fmla="*/ 33 h 221"/>
                        <a:gd name="T4" fmla="*/ 118 w 236"/>
                        <a:gd name="T5" fmla="*/ 18 h 221"/>
                        <a:gd name="T6" fmla="*/ 104 w 236"/>
                        <a:gd name="T7" fmla="*/ 4 h 221"/>
                        <a:gd name="T8" fmla="*/ 86 w 236"/>
                        <a:gd name="T9" fmla="*/ 0 h 221"/>
                        <a:gd name="T10" fmla="*/ 73 w 236"/>
                        <a:gd name="T11" fmla="*/ 20 h 221"/>
                        <a:gd name="T12" fmla="*/ 71 w 236"/>
                        <a:gd name="T13" fmla="*/ 52 h 221"/>
                        <a:gd name="T14" fmla="*/ 66 w 236"/>
                        <a:gd name="T15" fmla="*/ 51 h 221"/>
                        <a:gd name="T16" fmla="*/ 53 w 236"/>
                        <a:gd name="T17" fmla="*/ 57 h 221"/>
                        <a:gd name="T18" fmla="*/ 53 w 236"/>
                        <a:gd name="T19" fmla="*/ 73 h 221"/>
                        <a:gd name="T20" fmla="*/ 50 w 236"/>
                        <a:gd name="T21" fmla="*/ 98 h 221"/>
                        <a:gd name="T22" fmla="*/ 40 w 236"/>
                        <a:gd name="T23" fmla="*/ 109 h 221"/>
                        <a:gd name="T24" fmla="*/ 11 w 236"/>
                        <a:gd name="T25" fmla="*/ 119 h 221"/>
                        <a:gd name="T26" fmla="*/ 0 w 236"/>
                        <a:gd name="T27" fmla="*/ 136 h 221"/>
                        <a:gd name="T28" fmla="*/ 10 w 236"/>
                        <a:gd name="T29" fmla="*/ 163 h 221"/>
                        <a:gd name="T30" fmla="*/ 21 w 236"/>
                        <a:gd name="T31" fmla="*/ 158 h 221"/>
                        <a:gd name="T32" fmla="*/ 32 w 236"/>
                        <a:gd name="T33" fmla="*/ 152 h 221"/>
                        <a:gd name="T34" fmla="*/ 44 w 236"/>
                        <a:gd name="T35" fmla="*/ 167 h 221"/>
                        <a:gd name="T36" fmla="*/ 55 w 236"/>
                        <a:gd name="T37" fmla="*/ 175 h 221"/>
                        <a:gd name="T38" fmla="*/ 62 w 236"/>
                        <a:gd name="T39" fmla="*/ 165 h 221"/>
                        <a:gd name="T40" fmla="*/ 71 w 236"/>
                        <a:gd name="T41" fmla="*/ 180 h 221"/>
                        <a:gd name="T42" fmla="*/ 89 w 236"/>
                        <a:gd name="T43" fmla="*/ 180 h 221"/>
                        <a:gd name="T44" fmla="*/ 109 w 236"/>
                        <a:gd name="T45" fmla="*/ 202 h 221"/>
                        <a:gd name="T46" fmla="*/ 132 w 236"/>
                        <a:gd name="T47" fmla="*/ 210 h 221"/>
                        <a:gd name="T48" fmla="*/ 136 w 236"/>
                        <a:gd name="T49" fmla="*/ 202 h 221"/>
                        <a:gd name="T50" fmla="*/ 167 w 236"/>
                        <a:gd name="T51" fmla="*/ 221 h 221"/>
                        <a:gd name="T52" fmla="*/ 186 w 236"/>
                        <a:gd name="T53" fmla="*/ 195 h 221"/>
                        <a:gd name="T54" fmla="*/ 209 w 236"/>
                        <a:gd name="T55" fmla="*/ 179 h 221"/>
                        <a:gd name="T56" fmla="*/ 216 w 236"/>
                        <a:gd name="T57" fmla="*/ 186 h 221"/>
                        <a:gd name="T58" fmla="*/ 233 w 236"/>
                        <a:gd name="T59" fmla="*/ 174 h 221"/>
                        <a:gd name="T60" fmla="*/ 231 w 236"/>
                        <a:gd name="T61" fmla="*/ 163 h 221"/>
                        <a:gd name="T62" fmla="*/ 207 w 236"/>
                        <a:gd name="T63" fmla="*/ 153 h 221"/>
                        <a:gd name="T64" fmla="*/ 202 w 236"/>
                        <a:gd name="T65" fmla="*/ 132 h 221"/>
                        <a:gd name="T66" fmla="*/ 179 w 236"/>
                        <a:gd name="T67" fmla="*/ 100 h 221"/>
                        <a:gd name="T68" fmla="*/ 143 w 236"/>
                        <a:gd name="T69" fmla="*/ 6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45" name="Freeform 110"/>
                    <p:cNvSpPr>
                      <a:spLocks/>
                    </p:cNvSpPr>
                    <p:nvPr/>
                  </p:nvSpPr>
                  <p:spPr bwMode="gray">
                    <a:xfrm>
                      <a:off x="1375" y="1310"/>
                      <a:ext cx="117" cy="130"/>
                    </a:xfrm>
                    <a:custGeom>
                      <a:avLst/>
                      <a:gdLst>
                        <a:gd name="T0" fmla="*/ 109 w 582"/>
                        <a:gd name="T1" fmla="*/ 137 h 653"/>
                        <a:gd name="T2" fmla="*/ 97 w 582"/>
                        <a:gd name="T3" fmla="*/ 189 h 653"/>
                        <a:gd name="T4" fmla="*/ 84 w 582"/>
                        <a:gd name="T5" fmla="*/ 213 h 653"/>
                        <a:gd name="T6" fmla="*/ 72 w 582"/>
                        <a:gd name="T7" fmla="*/ 242 h 653"/>
                        <a:gd name="T8" fmla="*/ 66 w 582"/>
                        <a:gd name="T9" fmla="*/ 272 h 653"/>
                        <a:gd name="T10" fmla="*/ 55 w 582"/>
                        <a:gd name="T11" fmla="*/ 288 h 653"/>
                        <a:gd name="T12" fmla="*/ 66 w 582"/>
                        <a:gd name="T13" fmla="*/ 305 h 653"/>
                        <a:gd name="T14" fmla="*/ 72 w 582"/>
                        <a:gd name="T15" fmla="*/ 321 h 653"/>
                        <a:gd name="T16" fmla="*/ 41 w 582"/>
                        <a:gd name="T17" fmla="*/ 333 h 653"/>
                        <a:gd name="T18" fmla="*/ 46 w 582"/>
                        <a:gd name="T19" fmla="*/ 358 h 653"/>
                        <a:gd name="T20" fmla="*/ 44 w 582"/>
                        <a:gd name="T21" fmla="*/ 380 h 653"/>
                        <a:gd name="T22" fmla="*/ 44 w 582"/>
                        <a:gd name="T23" fmla="*/ 391 h 653"/>
                        <a:gd name="T24" fmla="*/ 40 w 582"/>
                        <a:gd name="T25" fmla="*/ 409 h 653"/>
                        <a:gd name="T26" fmla="*/ 27 w 582"/>
                        <a:gd name="T27" fmla="*/ 430 h 653"/>
                        <a:gd name="T28" fmla="*/ 30 w 582"/>
                        <a:gd name="T29" fmla="*/ 449 h 653"/>
                        <a:gd name="T30" fmla="*/ 18 w 582"/>
                        <a:gd name="T31" fmla="*/ 465 h 653"/>
                        <a:gd name="T32" fmla="*/ 11 w 582"/>
                        <a:gd name="T33" fmla="*/ 479 h 653"/>
                        <a:gd name="T34" fmla="*/ 0 w 582"/>
                        <a:gd name="T35" fmla="*/ 500 h 653"/>
                        <a:gd name="T36" fmla="*/ 49 w 582"/>
                        <a:gd name="T37" fmla="*/ 504 h 653"/>
                        <a:gd name="T38" fmla="*/ 41 w 582"/>
                        <a:gd name="T39" fmla="*/ 511 h 653"/>
                        <a:gd name="T40" fmla="*/ 66 w 582"/>
                        <a:gd name="T41" fmla="*/ 519 h 653"/>
                        <a:gd name="T42" fmla="*/ 99 w 582"/>
                        <a:gd name="T43" fmla="*/ 541 h 653"/>
                        <a:gd name="T44" fmla="*/ 124 w 582"/>
                        <a:gd name="T45" fmla="*/ 585 h 653"/>
                        <a:gd name="T46" fmla="*/ 163 w 582"/>
                        <a:gd name="T47" fmla="*/ 650 h 653"/>
                        <a:gd name="T48" fmla="*/ 215 w 582"/>
                        <a:gd name="T49" fmla="*/ 603 h 653"/>
                        <a:gd name="T50" fmla="*/ 238 w 582"/>
                        <a:gd name="T51" fmla="*/ 587 h 653"/>
                        <a:gd name="T52" fmla="*/ 249 w 582"/>
                        <a:gd name="T53" fmla="*/ 601 h 653"/>
                        <a:gd name="T54" fmla="*/ 264 w 582"/>
                        <a:gd name="T55" fmla="*/ 581 h 653"/>
                        <a:gd name="T56" fmla="*/ 279 w 582"/>
                        <a:gd name="T57" fmla="*/ 587 h 653"/>
                        <a:gd name="T58" fmla="*/ 298 w 582"/>
                        <a:gd name="T59" fmla="*/ 549 h 653"/>
                        <a:gd name="T60" fmla="*/ 299 w 582"/>
                        <a:gd name="T61" fmla="*/ 511 h 653"/>
                        <a:gd name="T62" fmla="*/ 313 w 582"/>
                        <a:gd name="T63" fmla="*/ 461 h 653"/>
                        <a:gd name="T64" fmla="*/ 328 w 582"/>
                        <a:gd name="T65" fmla="*/ 455 h 653"/>
                        <a:gd name="T66" fmla="*/ 362 w 582"/>
                        <a:gd name="T67" fmla="*/ 433 h 653"/>
                        <a:gd name="T68" fmla="*/ 371 w 582"/>
                        <a:gd name="T69" fmla="*/ 381 h 653"/>
                        <a:gd name="T70" fmla="*/ 406 w 582"/>
                        <a:gd name="T71" fmla="*/ 357 h 653"/>
                        <a:gd name="T72" fmla="*/ 462 w 582"/>
                        <a:gd name="T73" fmla="*/ 309 h 653"/>
                        <a:gd name="T74" fmla="*/ 514 w 582"/>
                        <a:gd name="T75" fmla="*/ 267 h 653"/>
                        <a:gd name="T76" fmla="*/ 581 w 582"/>
                        <a:gd name="T77" fmla="*/ 203 h 653"/>
                        <a:gd name="T78" fmla="*/ 552 w 582"/>
                        <a:gd name="T79" fmla="*/ 176 h 653"/>
                        <a:gd name="T80" fmla="*/ 506 w 582"/>
                        <a:gd name="T81" fmla="*/ 119 h 653"/>
                        <a:gd name="T82" fmla="*/ 462 w 582"/>
                        <a:gd name="T83" fmla="*/ 69 h 653"/>
                        <a:gd name="T84" fmla="*/ 385 w 582"/>
                        <a:gd name="T85" fmla="*/ 78 h 653"/>
                        <a:gd name="T86" fmla="*/ 384 w 582"/>
                        <a:gd name="T87" fmla="*/ 105 h 653"/>
                        <a:gd name="T88" fmla="*/ 368 w 582"/>
                        <a:gd name="T89" fmla="*/ 108 h 653"/>
                        <a:gd name="T90" fmla="*/ 373 w 582"/>
                        <a:gd name="T91" fmla="*/ 78 h 653"/>
                        <a:gd name="T92" fmla="*/ 352 w 582"/>
                        <a:gd name="T93" fmla="*/ 86 h 653"/>
                        <a:gd name="T94" fmla="*/ 338 w 582"/>
                        <a:gd name="T95" fmla="*/ 102 h 653"/>
                        <a:gd name="T96" fmla="*/ 304 w 582"/>
                        <a:gd name="T97" fmla="*/ 52 h 653"/>
                        <a:gd name="T98" fmla="*/ 276 w 582"/>
                        <a:gd name="T99" fmla="*/ 13 h 653"/>
                        <a:gd name="T100" fmla="*/ 224 w 582"/>
                        <a:gd name="T101" fmla="*/ 14 h 653"/>
                        <a:gd name="T102" fmla="*/ 157 w 582"/>
                        <a:gd name="T103" fmla="*/ 19 h 653"/>
                        <a:gd name="T104" fmla="*/ 158 w 582"/>
                        <a:gd name="T105" fmla="*/ 46 h 653"/>
                        <a:gd name="T106" fmla="*/ 150 w 582"/>
                        <a:gd name="T107" fmla="*/ 21 h 653"/>
                        <a:gd name="T108" fmla="*/ 139 w 582"/>
                        <a:gd name="T109" fmla="*/ 27 h 653"/>
                        <a:gd name="T110" fmla="*/ 120 w 582"/>
                        <a:gd name="T111" fmla="*/ 27 h 653"/>
                        <a:gd name="T112" fmla="*/ 99 w 582"/>
                        <a:gd name="T113" fmla="*/ 31 h 653"/>
                        <a:gd name="T114" fmla="*/ 75 w 582"/>
                        <a:gd name="T115" fmla="*/ 42 h 653"/>
                        <a:gd name="T116" fmla="*/ 84 w 582"/>
                        <a:gd name="T117" fmla="*/ 78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46" name="Freeform 111"/>
                    <p:cNvSpPr>
                      <a:spLocks/>
                    </p:cNvSpPr>
                    <p:nvPr/>
                  </p:nvSpPr>
                  <p:spPr bwMode="gray">
                    <a:xfrm>
                      <a:off x="1451" y="1359"/>
                      <a:ext cx="200" cy="164"/>
                    </a:xfrm>
                    <a:custGeom>
                      <a:avLst/>
                      <a:gdLst>
                        <a:gd name="T0" fmla="*/ 126 w 999"/>
                        <a:gd name="T1" fmla="*/ 657 h 819"/>
                        <a:gd name="T2" fmla="*/ 169 w 999"/>
                        <a:gd name="T3" fmla="*/ 549 h 819"/>
                        <a:gd name="T4" fmla="*/ 358 w 999"/>
                        <a:gd name="T5" fmla="*/ 544 h 819"/>
                        <a:gd name="T6" fmla="*/ 368 w 999"/>
                        <a:gd name="T7" fmla="*/ 506 h 819"/>
                        <a:gd name="T8" fmla="*/ 282 w 999"/>
                        <a:gd name="T9" fmla="*/ 473 h 819"/>
                        <a:gd name="T10" fmla="*/ 101 w 999"/>
                        <a:gd name="T11" fmla="*/ 478 h 819"/>
                        <a:gd name="T12" fmla="*/ 62 w 999"/>
                        <a:gd name="T13" fmla="*/ 396 h 819"/>
                        <a:gd name="T14" fmla="*/ 178 w 999"/>
                        <a:gd name="T15" fmla="*/ 361 h 819"/>
                        <a:gd name="T16" fmla="*/ 133 w 999"/>
                        <a:gd name="T17" fmla="*/ 340 h 819"/>
                        <a:gd name="T18" fmla="*/ 79 w 999"/>
                        <a:gd name="T19" fmla="*/ 345 h 819"/>
                        <a:gd name="T20" fmla="*/ 47 w 999"/>
                        <a:gd name="T21" fmla="*/ 338 h 819"/>
                        <a:gd name="T22" fmla="*/ 29 w 999"/>
                        <a:gd name="T23" fmla="*/ 309 h 819"/>
                        <a:gd name="T24" fmla="*/ 52 w 999"/>
                        <a:gd name="T25" fmla="*/ 209 h 819"/>
                        <a:gd name="T26" fmla="*/ 46 w 999"/>
                        <a:gd name="T27" fmla="*/ 135 h 819"/>
                        <a:gd name="T28" fmla="*/ 239 w 999"/>
                        <a:gd name="T29" fmla="*/ 0 h 819"/>
                        <a:gd name="T30" fmla="*/ 272 w 999"/>
                        <a:gd name="T31" fmla="*/ 94 h 819"/>
                        <a:gd name="T32" fmla="*/ 244 w 999"/>
                        <a:gd name="T33" fmla="*/ 146 h 819"/>
                        <a:gd name="T34" fmla="*/ 300 w 999"/>
                        <a:gd name="T35" fmla="*/ 81 h 819"/>
                        <a:gd name="T36" fmla="*/ 406 w 999"/>
                        <a:gd name="T37" fmla="*/ 106 h 819"/>
                        <a:gd name="T38" fmla="*/ 415 w 999"/>
                        <a:gd name="T39" fmla="*/ 173 h 819"/>
                        <a:gd name="T40" fmla="*/ 446 w 999"/>
                        <a:gd name="T41" fmla="*/ 157 h 819"/>
                        <a:gd name="T42" fmla="*/ 486 w 999"/>
                        <a:gd name="T43" fmla="*/ 144 h 819"/>
                        <a:gd name="T44" fmla="*/ 503 w 999"/>
                        <a:gd name="T45" fmla="*/ 123 h 819"/>
                        <a:gd name="T46" fmla="*/ 504 w 999"/>
                        <a:gd name="T47" fmla="*/ 76 h 819"/>
                        <a:gd name="T48" fmla="*/ 546 w 999"/>
                        <a:gd name="T49" fmla="*/ 121 h 819"/>
                        <a:gd name="T50" fmla="*/ 570 w 999"/>
                        <a:gd name="T51" fmla="*/ 205 h 819"/>
                        <a:gd name="T52" fmla="*/ 606 w 999"/>
                        <a:gd name="T53" fmla="*/ 310 h 819"/>
                        <a:gd name="T54" fmla="*/ 627 w 999"/>
                        <a:gd name="T55" fmla="*/ 247 h 819"/>
                        <a:gd name="T56" fmla="*/ 617 w 999"/>
                        <a:gd name="T57" fmla="*/ 166 h 819"/>
                        <a:gd name="T58" fmla="*/ 600 w 999"/>
                        <a:gd name="T59" fmla="*/ 49 h 819"/>
                        <a:gd name="T60" fmla="*/ 602 w 999"/>
                        <a:gd name="T61" fmla="*/ 8 h 819"/>
                        <a:gd name="T62" fmla="*/ 669 w 999"/>
                        <a:gd name="T63" fmla="*/ 31 h 819"/>
                        <a:gd name="T64" fmla="*/ 691 w 999"/>
                        <a:gd name="T65" fmla="*/ 44 h 819"/>
                        <a:gd name="T66" fmla="*/ 751 w 999"/>
                        <a:gd name="T67" fmla="*/ 110 h 819"/>
                        <a:gd name="T68" fmla="*/ 766 w 999"/>
                        <a:gd name="T69" fmla="*/ 200 h 819"/>
                        <a:gd name="T70" fmla="*/ 805 w 999"/>
                        <a:gd name="T71" fmla="*/ 336 h 819"/>
                        <a:gd name="T72" fmla="*/ 815 w 999"/>
                        <a:gd name="T73" fmla="*/ 428 h 819"/>
                        <a:gd name="T74" fmla="*/ 881 w 999"/>
                        <a:gd name="T75" fmla="*/ 478 h 819"/>
                        <a:gd name="T76" fmla="*/ 963 w 999"/>
                        <a:gd name="T77" fmla="*/ 543 h 819"/>
                        <a:gd name="T78" fmla="*/ 999 w 999"/>
                        <a:gd name="T79" fmla="*/ 584 h 819"/>
                        <a:gd name="T80" fmla="*/ 961 w 999"/>
                        <a:gd name="T81" fmla="*/ 616 h 819"/>
                        <a:gd name="T82" fmla="*/ 934 w 999"/>
                        <a:gd name="T83" fmla="*/ 597 h 819"/>
                        <a:gd name="T84" fmla="*/ 906 w 999"/>
                        <a:gd name="T85" fmla="*/ 632 h 819"/>
                        <a:gd name="T86" fmla="*/ 880 w 999"/>
                        <a:gd name="T87" fmla="*/ 677 h 819"/>
                        <a:gd name="T88" fmla="*/ 940 w 999"/>
                        <a:gd name="T89" fmla="*/ 671 h 819"/>
                        <a:gd name="T90" fmla="*/ 933 w 999"/>
                        <a:gd name="T91" fmla="*/ 711 h 819"/>
                        <a:gd name="T92" fmla="*/ 949 w 999"/>
                        <a:gd name="T93" fmla="*/ 734 h 819"/>
                        <a:gd name="T94" fmla="*/ 893 w 999"/>
                        <a:gd name="T95" fmla="*/ 767 h 819"/>
                        <a:gd name="T96" fmla="*/ 809 w 999"/>
                        <a:gd name="T97" fmla="*/ 749 h 819"/>
                        <a:gd name="T98" fmla="*/ 758 w 999"/>
                        <a:gd name="T99" fmla="*/ 724 h 819"/>
                        <a:gd name="T100" fmla="*/ 697 w 999"/>
                        <a:gd name="T101" fmla="*/ 677 h 819"/>
                        <a:gd name="T102" fmla="*/ 655 w 999"/>
                        <a:gd name="T103" fmla="*/ 718 h 819"/>
                        <a:gd name="T104" fmla="*/ 521 w 999"/>
                        <a:gd name="T105" fmla="*/ 796 h 819"/>
                        <a:gd name="T106" fmla="*/ 425 w 999"/>
                        <a:gd name="T107" fmla="*/ 805 h 819"/>
                        <a:gd name="T108" fmla="*/ 320 w 999"/>
                        <a:gd name="T109" fmla="*/ 819 h 819"/>
                        <a:gd name="T110" fmla="*/ 300 w 999"/>
                        <a:gd name="T111" fmla="*/ 732 h 819"/>
                        <a:gd name="T112" fmla="*/ 230 w 999"/>
                        <a:gd name="T113" fmla="*/ 698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47" name="Freeform 112"/>
                    <p:cNvSpPr>
                      <a:spLocks/>
                    </p:cNvSpPr>
                    <p:nvPr/>
                  </p:nvSpPr>
                  <p:spPr bwMode="gray">
                    <a:xfrm>
                      <a:off x="1583" y="1343"/>
                      <a:ext cx="27" cy="34"/>
                    </a:xfrm>
                    <a:custGeom>
                      <a:avLst/>
                      <a:gdLst>
                        <a:gd name="T0" fmla="*/ 114 w 137"/>
                        <a:gd name="T1" fmla="*/ 130 h 167"/>
                        <a:gd name="T2" fmla="*/ 114 w 137"/>
                        <a:gd name="T3" fmla="*/ 121 h 167"/>
                        <a:gd name="T4" fmla="*/ 118 w 137"/>
                        <a:gd name="T5" fmla="*/ 111 h 167"/>
                        <a:gd name="T6" fmla="*/ 127 w 137"/>
                        <a:gd name="T7" fmla="*/ 95 h 167"/>
                        <a:gd name="T8" fmla="*/ 132 w 137"/>
                        <a:gd name="T9" fmla="*/ 76 h 167"/>
                        <a:gd name="T10" fmla="*/ 135 w 137"/>
                        <a:gd name="T11" fmla="*/ 59 h 167"/>
                        <a:gd name="T12" fmla="*/ 135 w 137"/>
                        <a:gd name="T13" fmla="*/ 46 h 167"/>
                        <a:gd name="T14" fmla="*/ 137 w 137"/>
                        <a:gd name="T15" fmla="*/ 39 h 167"/>
                        <a:gd name="T16" fmla="*/ 134 w 137"/>
                        <a:gd name="T17" fmla="*/ 29 h 167"/>
                        <a:gd name="T18" fmla="*/ 126 w 137"/>
                        <a:gd name="T19" fmla="*/ 28 h 167"/>
                        <a:gd name="T20" fmla="*/ 120 w 137"/>
                        <a:gd name="T21" fmla="*/ 16 h 167"/>
                        <a:gd name="T22" fmla="*/ 99 w 137"/>
                        <a:gd name="T23" fmla="*/ 2 h 167"/>
                        <a:gd name="T24" fmla="*/ 88 w 137"/>
                        <a:gd name="T25" fmla="*/ 0 h 167"/>
                        <a:gd name="T26" fmla="*/ 69 w 137"/>
                        <a:gd name="T27" fmla="*/ 6 h 167"/>
                        <a:gd name="T28" fmla="*/ 34 w 137"/>
                        <a:gd name="T29" fmla="*/ 6 h 167"/>
                        <a:gd name="T30" fmla="*/ 23 w 137"/>
                        <a:gd name="T31" fmla="*/ 12 h 167"/>
                        <a:gd name="T32" fmla="*/ 13 w 137"/>
                        <a:gd name="T33" fmla="*/ 32 h 167"/>
                        <a:gd name="T34" fmla="*/ 2 w 137"/>
                        <a:gd name="T35" fmla="*/ 48 h 167"/>
                        <a:gd name="T36" fmla="*/ 0 w 137"/>
                        <a:gd name="T37" fmla="*/ 57 h 167"/>
                        <a:gd name="T38" fmla="*/ 26 w 137"/>
                        <a:gd name="T39" fmla="*/ 71 h 167"/>
                        <a:gd name="T40" fmla="*/ 32 w 137"/>
                        <a:gd name="T41" fmla="*/ 81 h 167"/>
                        <a:gd name="T42" fmla="*/ 44 w 137"/>
                        <a:gd name="T43" fmla="*/ 92 h 167"/>
                        <a:gd name="T44" fmla="*/ 54 w 137"/>
                        <a:gd name="T45" fmla="*/ 109 h 167"/>
                        <a:gd name="T46" fmla="*/ 60 w 137"/>
                        <a:gd name="T47" fmla="*/ 115 h 167"/>
                        <a:gd name="T48" fmla="*/ 71 w 137"/>
                        <a:gd name="T49" fmla="*/ 132 h 167"/>
                        <a:gd name="T50" fmla="*/ 72 w 137"/>
                        <a:gd name="T51" fmla="*/ 141 h 167"/>
                        <a:gd name="T52" fmla="*/ 93 w 137"/>
                        <a:gd name="T53" fmla="*/ 167 h 167"/>
                        <a:gd name="T54" fmla="*/ 96 w 137"/>
                        <a:gd name="T55" fmla="*/ 163 h 167"/>
                        <a:gd name="T56" fmla="*/ 96 w 137"/>
                        <a:gd name="T57" fmla="*/ 158 h 167"/>
                        <a:gd name="T58" fmla="*/ 100 w 137"/>
                        <a:gd name="T59" fmla="*/ 158 h 167"/>
                        <a:gd name="T60" fmla="*/ 110 w 137"/>
                        <a:gd name="T61" fmla="*/ 145 h 167"/>
                        <a:gd name="T62" fmla="*/ 114 w 137"/>
                        <a:gd name="T63" fmla="*/ 136 h 167"/>
                        <a:gd name="T64" fmla="*/ 114 w 137"/>
                        <a:gd name="T65" fmla="*/ 13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48" name="Freeform 113"/>
                    <p:cNvSpPr>
                      <a:spLocks/>
                    </p:cNvSpPr>
                    <p:nvPr/>
                  </p:nvSpPr>
                  <p:spPr bwMode="gray">
                    <a:xfrm>
                      <a:off x="1633" y="1338"/>
                      <a:ext cx="67" cy="97"/>
                    </a:xfrm>
                    <a:custGeom>
                      <a:avLst/>
                      <a:gdLst>
                        <a:gd name="T0" fmla="*/ 124 w 331"/>
                        <a:gd name="T1" fmla="*/ 351 h 484"/>
                        <a:gd name="T2" fmla="*/ 109 w 331"/>
                        <a:gd name="T3" fmla="*/ 334 h 484"/>
                        <a:gd name="T4" fmla="*/ 87 w 331"/>
                        <a:gd name="T5" fmla="*/ 317 h 484"/>
                        <a:gd name="T6" fmla="*/ 55 w 331"/>
                        <a:gd name="T7" fmla="*/ 322 h 484"/>
                        <a:gd name="T8" fmla="*/ 40 w 331"/>
                        <a:gd name="T9" fmla="*/ 291 h 484"/>
                        <a:gd name="T10" fmla="*/ 1 w 331"/>
                        <a:gd name="T11" fmla="*/ 245 h 484"/>
                        <a:gd name="T12" fmla="*/ 6 w 331"/>
                        <a:gd name="T13" fmla="*/ 189 h 484"/>
                        <a:gd name="T14" fmla="*/ 35 w 331"/>
                        <a:gd name="T15" fmla="*/ 189 h 484"/>
                        <a:gd name="T16" fmla="*/ 42 w 331"/>
                        <a:gd name="T17" fmla="*/ 202 h 484"/>
                        <a:gd name="T18" fmla="*/ 64 w 331"/>
                        <a:gd name="T19" fmla="*/ 217 h 484"/>
                        <a:gd name="T20" fmla="*/ 71 w 331"/>
                        <a:gd name="T21" fmla="*/ 244 h 484"/>
                        <a:gd name="T22" fmla="*/ 99 w 331"/>
                        <a:gd name="T23" fmla="*/ 236 h 484"/>
                        <a:gd name="T24" fmla="*/ 124 w 331"/>
                        <a:gd name="T25" fmla="*/ 223 h 484"/>
                        <a:gd name="T26" fmla="*/ 120 w 331"/>
                        <a:gd name="T27" fmla="*/ 196 h 484"/>
                        <a:gd name="T28" fmla="*/ 132 w 331"/>
                        <a:gd name="T29" fmla="*/ 190 h 484"/>
                        <a:gd name="T30" fmla="*/ 116 w 331"/>
                        <a:gd name="T31" fmla="*/ 171 h 484"/>
                        <a:gd name="T32" fmla="*/ 110 w 331"/>
                        <a:gd name="T33" fmla="*/ 144 h 484"/>
                        <a:gd name="T34" fmla="*/ 137 w 331"/>
                        <a:gd name="T35" fmla="*/ 151 h 484"/>
                        <a:gd name="T36" fmla="*/ 114 w 331"/>
                        <a:gd name="T37" fmla="*/ 119 h 484"/>
                        <a:gd name="T38" fmla="*/ 93 w 331"/>
                        <a:gd name="T39" fmla="*/ 134 h 484"/>
                        <a:gd name="T40" fmla="*/ 61 w 331"/>
                        <a:gd name="T41" fmla="*/ 105 h 484"/>
                        <a:gd name="T42" fmla="*/ 80 w 331"/>
                        <a:gd name="T43" fmla="*/ 78 h 484"/>
                        <a:gd name="T44" fmla="*/ 99 w 331"/>
                        <a:gd name="T45" fmla="*/ 98 h 484"/>
                        <a:gd name="T46" fmla="*/ 98 w 331"/>
                        <a:gd name="T47" fmla="*/ 71 h 484"/>
                        <a:gd name="T48" fmla="*/ 71 w 331"/>
                        <a:gd name="T49" fmla="*/ 59 h 484"/>
                        <a:gd name="T50" fmla="*/ 96 w 331"/>
                        <a:gd name="T51" fmla="*/ 21 h 484"/>
                        <a:gd name="T52" fmla="*/ 124 w 331"/>
                        <a:gd name="T53" fmla="*/ 39 h 484"/>
                        <a:gd name="T54" fmla="*/ 113 w 331"/>
                        <a:gd name="T55" fmla="*/ 19 h 484"/>
                        <a:gd name="T56" fmla="*/ 129 w 331"/>
                        <a:gd name="T57" fmla="*/ 0 h 484"/>
                        <a:gd name="T58" fmla="*/ 152 w 331"/>
                        <a:gd name="T59" fmla="*/ 22 h 484"/>
                        <a:gd name="T60" fmla="*/ 188 w 331"/>
                        <a:gd name="T61" fmla="*/ 34 h 484"/>
                        <a:gd name="T62" fmla="*/ 248 w 331"/>
                        <a:gd name="T63" fmla="*/ 8 h 484"/>
                        <a:gd name="T64" fmla="*/ 288 w 331"/>
                        <a:gd name="T65" fmla="*/ 26 h 484"/>
                        <a:gd name="T66" fmla="*/ 284 w 331"/>
                        <a:gd name="T67" fmla="*/ 66 h 484"/>
                        <a:gd name="T68" fmla="*/ 270 w 331"/>
                        <a:gd name="T69" fmla="*/ 76 h 484"/>
                        <a:gd name="T70" fmla="*/ 282 w 331"/>
                        <a:gd name="T71" fmla="*/ 112 h 484"/>
                        <a:gd name="T72" fmla="*/ 250 w 331"/>
                        <a:gd name="T73" fmla="*/ 130 h 484"/>
                        <a:gd name="T74" fmla="*/ 228 w 331"/>
                        <a:gd name="T75" fmla="*/ 164 h 484"/>
                        <a:gd name="T76" fmla="*/ 220 w 331"/>
                        <a:gd name="T77" fmla="*/ 195 h 484"/>
                        <a:gd name="T78" fmla="*/ 265 w 331"/>
                        <a:gd name="T79" fmla="*/ 173 h 484"/>
                        <a:gd name="T80" fmla="*/ 282 w 331"/>
                        <a:gd name="T81" fmla="*/ 204 h 484"/>
                        <a:gd name="T82" fmla="*/ 293 w 331"/>
                        <a:gd name="T83" fmla="*/ 222 h 484"/>
                        <a:gd name="T84" fmla="*/ 290 w 331"/>
                        <a:gd name="T85" fmla="*/ 248 h 484"/>
                        <a:gd name="T86" fmla="*/ 315 w 331"/>
                        <a:gd name="T87" fmla="*/ 222 h 484"/>
                        <a:gd name="T88" fmla="*/ 324 w 331"/>
                        <a:gd name="T89" fmla="*/ 247 h 484"/>
                        <a:gd name="T90" fmla="*/ 329 w 331"/>
                        <a:gd name="T91" fmla="*/ 288 h 484"/>
                        <a:gd name="T92" fmla="*/ 320 w 331"/>
                        <a:gd name="T93" fmla="*/ 313 h 484"/>
                        <a:gd name="T94" fmla="*/ 323 w 331"/>
                        <a:gd name="T95" fmla="*/ 344 h 484"/>
                        <a:gd name="T96" fmla="*/ 325 w 331"/>
                        <a:gd name="T97" fmla="*/ 360 h 484"/>
                        <a:gd name="T98" fmla="*/ 322 w 331"/>
                        <a:gd name="T99" fmla="*/ 389 h 484"/>
                        <a:gd name="T100" fmla="*/ 303 w 331"/>
                        <a:gd name="T101" fmla="*/ 410 h 484"/>
                        <a:gd name="T102" fmla="*/ 249 w 331"/>
                        <a:gd name="T103" fmla="*/ 426 h 484"/>
                        <a:gd name="T104" fmla="*/ 248 w 331"/>
                        <a:gd name="T105" fmla="*/ 444 h 484"/>
                        <a:gd name="T106" fmla="*/ 229 w 331"/>
                        <a:gd name="T107" fmla="*/ 475 h 484"/>
                        <a:gd name="T108" fmla="*/ 205 w 331"/>
                        <a:gd name="T109" fmla="*/ 464 h 484"/>
                        <a:gd name="T110" fmla="*/ 187 w 331"/>
                        <a:gd name="T111" fmla="*/ 473 h 484"/>
                        <a:gd name="T112" fmla="*/ 172 w 331"/>
                        <a:gd name="T113" fmla="*/ 424 h 484"/>
                        <a:gd name="T114" fmla="*/ 144 w 331"/>
                        <a:gd name="T115" fmla="*/ 384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49" name="Freeform 114"/>
                    <p:cNvSpPr>
                      <a:spLocks/>
                    </p:cNvSpPr>
                    <p:nvPr/>
                  </p:nvSpPr>
                  <p:spPr bwMode="gray">
                    <a:xfrm>
                      <a:off x="1629" y="1217"/>
                      <a:ext cx="59" cy="76"/>
                    </a:xfrm>
                    <a:custGeom>
                      <a:avLst/>
                      <a:gdLst>
                        <a:gd name="T0" fmla="*/ 281 w 292"/>
                        <a:gd name="T1" fmla="*/ 171 h 380"/>
                        <a:gd name="T2" fmla="*/ 266 w 292"/>
                        <a:gd name="T3" fmla="*/ 206 h 380"/>
                        <a:gd name="T4" fmla="*/ 291 w 292"/>
                        <a:gd name="T5" fmla="*/ 237 h 380"/>
                        <a:gd name="T6" fmla="*/ 279 w 292"/>
                        <a:gd name="T7" fmla="*/ 244 h 380"/>
                        <a:gd name="T8" fmla="*/ 260 w 292"/>
                        <a:gd name="T9" fmla="*/ 249 h 380"/>
                        <a:gd name="T10" fmla="*/ 265 w 292"/>
                        <a:gd name="T11" fmla="*/ 259 h 380"/>
                        <a:gd name="T12" fmla="*/ 259 w 292"/>
                        <a:gd name="T13" fmla="*/ 280 h 380"/>
                        <a:gd name="T14" fmla="*/ 253 w 292"/>
                        <a:gd name="T15" fmla="*/ 286 h 380"/>
                        <a:gd name="T16" fmla="*/ 271 w 292"/>
                        <a:gd name="T17" fmla="*/ 338 h 380"/>
                        <a:gd name="T18" fmla="*/ 258 w 292"/>
                        <a:gd name="T19" fmla="*/ 334 h 380"/>
                        <a:gd name="T20" fmla="*/ 250 w 292"/>
                        <a:gd name="T21" fmla="*/ 345 h 380"/>
                        <a:gd name="T22" fmla="*/ 230 w 292"/>
                        <a:gd name="T23" fmla="*/ 372 h 380"/>
                        <a:gd name="T24" fmla="*/ 208 w 292"/>
                        <a:gd name="T25" fmla="*/ 370 h 380"/>
                        <a:gd name="T26" fmla="*/ 190 w 292"/>
                        <a:gd name="T27" fmla="*/ 371 h 380"/>
                        <a:gd name="T28" fmla="*/ 177 w 292"/>
                        <a:gd name="T29" fmla="*/ 364 h 380"/>
                        <a:gd name="T30" fmla="*/ 130 w 292"/>
                        <a:gd name="T31" fmla="*/ 373 h 380"/>
                        <a:gd name="T32" fmla="*/ 119 w 292"/>
                        <a:gd name="T33" fmla="*/ 327 h 380"/>
                        <a:gd name="T34" fmla="*/ 136 w 292"/>
                        <a:gd name="T35" fmla="*/ 303 h 380"/>
                        <a:gd name="T36" fmla="*/ 113 w 292"/>
                        <a:gd name="T37" fmla="*/ 280 h 380"/>
                        <a:gd name="T38" fmla="*/ 141 w 292"/>
                        <a:gd name="T39" fmla="*/ 270 h 380"/>
                        <a:gd name="T40" fmla="*/ 155 w 292"/>
                        <a:gd name="T41" fmla="*/ 256 h 380"/>
                        <a:gd name="T42" fmla="*/ 168 w 292"/>
                        <a:gd name="T43" fmla="*/ 237 h 380"/>
                        <a:gd name="T44" fmla="*/ 211 w 292"/>
                        <a:gd name="T45" fmla="*/ 214 h 380"/>
                        <a:gd name="T46" fmla="*/ 172 w 292"/>
                        <a:gd name="T47" fmla="*/ 214 h 380"/>
                        <a:gd name="T48" fmla="*/ 129 w 292"/>
                        <a:gd name="T49" fmla="*/ 225 h 380"/>
                        <a:gd name="T50" fmla="*/ 60 w 292"/>
                        <a:gd name="T51" fmla="*/ 242 h 380"/>
                        <a:gd name="T52" fmla="*/ 4 w 292"/>
                        <a:gd name="T53" fmla="*/ 256 h 380"/>
                        <a:gd name="T54" fmla="*/ 10 w 292"/>
                        <a:gd name="T55" fmla="*/ 222 h 380"/>
                        <a:gd name="T56" fmla="*/ 31 w 292"/>
                        <a:gd name="T57" fmla="*/ 215 h 380"/>
                        <a:gd name="T58" fmla="*/ 42 w 292"/>
                        <a:gd name="T59" fmla="*/ 183 h 380"/>
                        <a:gd name="T60" fmla="*/ 83 w 292"/>
                        <a:gd name="T61" fmla="*/ 205 h 380"/>
                        <a:gd name="T62" fmla="*/ 69 w 292"/>
                        <a:gd name="T63" fmla="*/ 166 h 380"/>
                        <a:gd name="T64" fmla="*/ 51 w 292"/>
                        <a:gd name="T65" fmla="*/ 149 h 380"/>
                        <a:gd name="T66" fmla="*/ 33 w 292"/>
                        <a:gd name="T67" fmla="*/ 109 h 380"/>
                        <a:gd name="T68" fmla="*/ 43 w 292"/>
                        <a:gd name="T69" fmla="*/ 65 h 380"/>
                        <a:gd name="T70" fmla="*/ 77 w 292"/>
                        <a:gd name="T71" fmla="*/ 57 h 380"/>
                        <a:gd name="T72" fmla="*/ 96 w 292"/>
                        <a:gd name="T73" fmla="*/ 82 h 380"/>
                        <a:gd name="T74" fmla="*/ 114 w 292"/>
                        <a:gd name="T75" fmla="*/ 133 h 380"/>
                        <a:gd name="T76" fmla="*/ 134 w 292"/>
                        <a:gd name="T77" fmla="*/ 147 h 380"/>
                        <a:gd name="T78" fmla="*/ 171 w 292"/>
                        <a:gd name="T79" fmla="*/ 156 h 380"/>
                        <a:gd name="T80" fmla="*/ 158 w 292"/>
                        <a:gd name="T81" fmla="*/ 113 h 380"/>
                        <a:gd name="T82" fmla="*/ 125 w 292"/>
                        <a:gd name="T83" fmla="*/ 93 h 380"/>
                        <a:gd name="T84" fmla="*/ 141 w 292"/>
                        <a:gd name="T85" fmla="*/ 82 h 380"/>
                        <a:gd name="T86" fmla="*/ 96 w 292"/>
                        <a:gd name="T87" fmla="*/ 45 h 380"/>
                        <a:gd name="T88" fmla="*/ 129 w 292"/>
                        <a:gd name="T89" fmla="*/ 7 h 380"/>
                        <a:gd name="T90" fmla="*/ 183 w 292"/>
                        <a:gd name="T91" fmla="*/ 28 h 380"/>
                        <a:gd name="T92" fmla="*/ 205 w 292"/>
                        <a:gd name="T93" fmla="*/ 45 h 380"/>
                        <a:gd name="T94" fmla="*/ 216 w 292"/>
                        <a:gd name="T95" fmla="*/ 15 h 380"/>
                        <a:gd name="T96" fmla="*/ 237 w 292"/>
                        <a:gd name="T97" fmla="*/ 0 h 380"/>
                        <a:gd name="T98" fmla="*/ 246 w 292"/>
                        <a:gd name="T99" fmla="*/ 26 h 380"/>
                        <a:gd name="T100" fmla="*/ 274 w 292"/>
                        <a:gd name="T101" fmla="*/ 72 h 380"/>
                        <a:gd name="T102" fmla="*/ 280 w 292"/>
                        <a:gd name="T103" fmla="*/ 13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50" name="Freeform 115"/>
                    <p:cNvSpPr>
                      <a:spLocks/>
                    </p:cNvSpPr>
                    <p:nvPr/>
                  </p:nvSpPr>
                  <p:spPr bwMode="gray">
                    <a:xfrm>
                      <a:off x="1466" y="1209"/>
                      <a:ext cx="134" cy="107"/>
                    </a:xfrm>
                    <a:custGeom>
                      <a:avLst/>
                      <a:gdLst>
                        <a:gd name="T0" fmla="*/ 439 w 672"/>
                        <a:gd name="T1" fmla="*/ 71 h 534"/>
                        <a:gd name="T2" fmla="*/ 489 w 672"/>
                        <a:gd name="T3" fmla="*/ 0 h 534"/>
                        <a:gd name="T4" fmla="*/ 501 w 672"/>
                        <a:gd name="T5" fmla="*/ 69 h 534"/>
                        <a:gd name="T6" fmla="*/ 525 w 672"/>
                        <a:gd name="T7" fmla="*/ 120 h 534"/>
                        <a:gd name="T8" fmla="*/ 510 w 672"/>
                        <a:gd name="T9" fmla="*/ 172 h 534"/>
                        <a:gd name="T10" fmla="*/ 548 w 672"/>
                        <a:gd name="T11" fmla="*/ 213 h 534"/>
                        <a:gd name="T12" fmla="*/ 551 w 672"/>
                        <a:gd name="T13" fmla="*/ 218 h 534"/>
                        <a:gd name="T14" fmla="*/ 605 w 672"/>
                        <a:gd name="T15" fmla="*/ 240 h 534"/>
                        <a:gd name="T16" fmla="*/ 637 w 672"/>
                        <a:gd name="T17" fmla="*/ 191 h 534"/>
                        <a:gd name="T18" fmla="*/ 672 w 672"/>
                        <a:gd name="T19" fmla="*/ 281 h 534"/>
                        <a:gd name="T20" fmla="*/ 643 w 672"/>
                        <a:gd name="T21" fmla="*/ 385 h 534"/>
                        <a:gd name="T22" fmla="*/ 575 w 672"/>
                        <a:gd name="T23" fmla="*/ 430 h 534"/>
                        <a:gd name="T24" fmla="*/ 526 w 672"/>
                        <a:gd name="T25" fmla="*/ 423 h 534"/>
                        <a:gd name="T26" fmla="*/ 492 w 672"/>
                        <a:gd name="T27" fmla="*/ 389 h 534"/>
                        <a:gd name="T28" fmla="*/ 450 w 672"/>
                        <a:gd name="T29" fmla="*/ 435 h 534"/>
                        <a:gd name="T30" fmla="*/ 383 w 672"/>
                        <a:gd name="T31" fmla="*/ 475 h 534"/>
                        <a:gd name="T32" fmla="*/ 347 w 672"/>
                        <a:gd name="T33" fmla="*/ 502 h 534"/>
                        <a:gd name="T34" fmla="*/ 231 w 672"/>
                        <a:gd name="T35" fmla="*/ 530 h 534"/>
                        <a:gd name="T36" fmla="*/ 181 w 672"/>
                        <a:gd name="T37" fmla="*/ 466 h 534"/>
                        <a:gd name="T38" fmla="*/ 229 w 672"/>
                        <a:gd name="T39" fmla="*/ 448 h 534"/>
                        <a:gd name="T40" fmla="*/ 304 w 672"/>
                        <a:gd name="T41" fmla="*/ 408 h 534"/>
                        <a:gd name="T42" fmla="*/ 344 w 672"/>
                        <a:gd name="T43" fmla="*/ 396 h 534"/>
                        <a:gd name="T44" fmla="*/ 355 w 672"/>
                        <a:gd name="T45" fmla="*/ 352 h 534"/>
                        <a:gd name="T46" fmla="*/ 293 w 672"/>
                        <a:gd name="T47" fmla="*/ 361 h 534"/>
                        <a:gd name="T48" fmla="*/ 263 w 672"/>
                        <a:gd name="T49" fmla="*/ 389 h 534"/>
                        <a:gd name="T50" fmla="*/ 207 w 672"/>
                        <a:gd name="T51" fmla="*/ 408 h 534"/>
                        <a:gd name="T52" fmla="*/ 209 w 672"/>
                        <a:gd name="T53" fmla="*/ 357 h 534"/>
                        <a:gd name="T54" fmla="*/ 218 w 672"/>
                        <a:gd name="T55" fmla="*/ 329 h 534"/>
                        <a:gd name="T56" fmla="*/ 171 w 672"/>
                        <a:gd name="T57" fmla="*/ 346 h 534"/>
                        <a:gd name="T58" fmla="*/ 155 w 672"/>
                        <a:gd name="T59" fmla="*/ 416 h 534"/>
                        <a:gd name="T60" fmla="*/ 113 w 672"/>
                        <a:gd name="T61" fmla="*/ 388 h 534"/>
                        <a:gd name="T62" fmla="*/ 85 w 672"/>
                        <a:gd name="T63" fmla="*/ 389 h 534"/>
                        <a:gd name="T64" fmla="*/ 25 w 672"/>
                        <a:gd name="T65" fmla="*/ 379 h 534"/>
                        <a:gd name="T66" fmla="*/ 24 w 672"/>
                        <a:gd name="T67" fmla="*/ 309 h 534"/>
                        <a:gd name="T68" fmla="*/ 130 w 672"/>
                        <a:gd name="T69" fmla="*/ 276 h 534"/>
                        <a:gd name="T70" fmla="*/ 60 w 672"/>
                        <a:gd name="T71" fmla="*/ 297 h 534"/>
                        <a:gd name="T72" fmla="*/ 103 w 672"/>
                        <a:gd name="T73" fmla="*/ 231 h 534"/>
                        <a:gd name="T74" fmla="*/ 47 w 672"/>
                        <a:gd name="T75" fmla="*/ 225 h 534"/>
                        <a:gd name="T76" fmla="*/ 51 w 672"/>
                        <a:gd name="T77" fmla="*/ 179 h 534"/>
                        <a:gd name="T78" fmla="*/ 156 w 672"/>
                        <a:gd name="T79" fmla="*/ 159 h 534"/>
                        <a:gd name="T80" fmla="*/ 92 w 672"/>
                        <a:gd name="T81" fmla="*/ 129 h 534"/>
                        <a:gd name="T82" fmla="*/ 166 w 672"/>
                        <a:gd name="T83" fmla="*/ 78 h 534"/>
                        <a:gd name="T84" fmla="*/ 192 w 672"/>
                        <a:gd name="T85" fmla="*/ 147 h 534"/>
                        <a:gd name="T86" fmla="*/ 280 w 672"/>
                        <a:gd name="T87" fmla="*/ 152 h 534"/>
                        <a:gd name="T88" fmla="*/ 301 w 672"/>
                        <a:gd name="T89" fmla="*/ 223 h 534"/>
                        <a:gd name="T90" fmla="*/ 339 w 672"/>
                        <a:gd name="T91" fmla="*/ 239 h 534"/>
                        <a:gd name="T92" fmla="*/ 343 w 672"/>
                        <a:gd name="T93" fmla="*/ 287 h 534"/>
                        <a:gd name="T94" fmla="*/ 377 w 672"/>
                        <a:gd name="T95" fmla="*/ 293 h 534"/>
                        <a:gd name="T96" fmla="*/ 478 w 672"/>
                        <a:gd name="T97" fmla="*/ 301 h 534"/>
                        <a:gd name="T98" fmla="*/ 450 w 672"/>
                        <a:gd name="T99" fmla="*/ 236 h 534"/>
                        <a:gd name="T100" fmla="*/ 449 w 672"/>
                        <a:gd name="T101" fmla="*/ 204 h 534"/>
                        <a:gd name="T102" fmla="*/ 440 w 672"/>
                        <a:gd name="T103" fmla="*/ 148 h 534"/>
                        <a:gd name="T104" fmla="*/ 401 w 672"/>
                        <a:gd name="T105" fmla="*/ 100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51" name="Freeform 116"/>
                    <p:cNvSpPr>
                      <a:spLocks/>
                    </p:cNvSpPr>
                    <p:nvPr/>
                  </p:nvSpPr>
                  <p:spPr bwMode="gray">
                    <a:xfrm>
                      <a:off x="1409" y="1175"/>
                      <a:ext cx="80" cy="82"/>
                    </a:xfrm>
                    <a:custGeom>
                      <a:avLst/>
                      <a:gdLst>
                        <a:gd name="T0" fmla="*/ 157 w 399"/>
                        <a:gd name="T1" fmla="*/ 126 h 411"/>
                        <a:gd name="T2" fmla="*/ 177 w 399"/>
                        <a:gd name="T3" fmla="*/ 100 h 411"/>
                        <a:gd name="T4" fmla="*/ 197 w 399"/>
                        <a:gd name="T5" fmla="*/ 75 h 411"/>
                        <a:gd name="T6" fmla="*/ 224 w 399"/>
                        <a:gd name="T7" fmla="*/ 48 h 411"/>
                        <a:gd name="T8" fmla="*/ 242 w 399"/>
                        <a:gd name="T9" fmla="*/ 51 h 411"/>
                        <a:gd name="T10" fmla="*/ 269 w 399"/>
                        <a:gd name="T11" fmla="*/ 44 h 411"/>
                        <a:gd name="T12" fmla="*/ 274 w 399"/>
                        <a:gd name="T13" fmla="*/ 72 h 411"/>
                        <a:gd name="T14" fmla="*/ 285 w 399"/>
                        <a:gd name="T15" fmla="*/ 59 h 411"/>
                        <a:gd name="T16" fmla="*/ 303 w 399"/>
                        <a:gd name="T17" fmla="*/ 57 h 411"/>
                        <a:gd name="T18" fmla="*/ 329 w 399"/>
                        <a:gd name="T19" fmla="*/ 43 h 411"/>
                        <a:gd name="T20" fmla="*/ 307 w 399"/>
                        <a:gd name="T21" fmla="*/ 23 h 411"/>
                        <a:gd name="T22" fmla="*/ 343 w 399"/>
                        <a:gd name="T23" fmla="*/ 0 h 411"/>
                        <a:gd name="T24" fmla="*/ 382 w 399"/>
                        <a:gd name="T25" fmla="*/ 37 h 411"/>
                        <a:gd name="T26" fmla="*/ 397 w 399"/>
                        <a:gd name="T27" fmla="*/ 72 h 411"/>
                        <a:gd name="T28" fmla="*/ 356 w 399"/>
                        <a:gd name="T29" fmla="*/ 91 h 411"/>
                        <a:gd name="T30" fmla="*/ 353 w 399"/>
                        <a:gd name="T31" fmla="*/ 119 h 411"/>
                        <a:gd name="T32" fmla="*/ 369 w 399"/>
                        <a:gd name="T33" fmla="*/ 159 h 411"/>
                        <a:gd name="T34" fmla="*/ 355 w 399"/>
                        <a:gd name="T35" fmla="*/ 173 h 411"/>
                        <a:gd name="T36" fmla="*/ 370 w 399"/>
                        <a:gd name="T37" fmla="*/ 190 h 411"/>
                        <a:gd name="T38" fmla="*/ 350 w 399"/>
                        <a:gd name="T39" fmla="*/ 237 h 411"/>
                        <a:gd name="T40" fmla="*/ 314 w 399"/>
                        <a:gd name="T41" fmla="*/ 258 h 411"/>
                        <a:gd name="T42" fmla="*/ 300 w 399"/>
                        <a:gd name="T43" fmla="*/ 309 h 411"/>
                        <a:gd name="T44" fmla="*/ 265 w 399"/>
                        <a:gd name="T45" fmla="*/ 253 h 411"/>
                        <a:gd name="T46" fmla="*/ 275 w 399"/>
                        <a:gd name="T47" fmla="*/ 195 h 411"/>
                        <a:gd name="T48" fmla="*/ 262 w 399"/>
                        <a:gd name="T49" fmla="*/ 193 h 411"/>
                        <a:gd name="T50" fmla="*/ 244 w 399"/>
                        <a:gd name="T51" fmla="*/ 206 h 411"/>
                        <a:gd name="T52" fmla="*/ 244 w 399"/>
                        <a:gd name="T53" fmla="*/ 244 h 411"/>
                        <a:gd name="T54" fmla="*/ 216 w 399"/>
                        <a:gd name="T55" fmla="*/ 239 h 411"/>
                        <a:gd name="T56" fmla="*/ 217 w 399"/>
                        <a:gd name="T57" fmla="*/ 264 h 411"/>
                        <a:gd name="T58" fmla="*/ 231 w 399"/>
                        <a:gd name="T59" fmla="*/ 302 h 411"/>
                        <a:gd name="T60" fmla="*/ 211 w 399"/>
                        <a:gd name="T61" fmla="*/ 342 h 411"/>
                        <a:gd name="T62" fmla="*/ 195 w 399"/>
                        <a:gd name="T63" fmla="*/ 324 h 411"/>
                        <a:gd name="T64" fmla="*/ 181 w 399"/>
                        <a:gd name="T65" fmla="*/ 295 h 411"/>
                        <a:gd name="T66" fmla="*/ 174 w 399"/>
                        <a:gd name="T67" fmla="*/ 318 h 411"/>
                        <a:gd name="T68" fmla="*/ 181 w 399"/>
                        <a:gd name="T69" fmla="*/ 336 h 411"/>
                        <a:gd name="T70" fmla="*/ 181 w 399"/>
                        <a:gd name="T71" fmla="*/ 368 h 411"/>
                        <a:gd name="T72" fmla="*/ 171 w 399"/>
                        <a:gd name="T73" fmla="*/ 393 h 411"/>
                        <a:gd name="T74" fmla="*/ 145 w 399"/>
                        <a:gd name="T75" fmla="*/ 384 h 411"/>
                        <a:gd name="T76" fmla="*/ 131 w 399"/>
                        <a:gd name="T77" fmla="*/ 393 h 411"/>
                        <a:gd name="T78" fmla="*/ 114 w 399"/>
                        <a:gd name="T79" fmla="*/ 351 h 411"/>
                        <a:gd name="T80" fmla="*/ 114 w 399"/>
                        <a:gd name="T81" fmla="*/ 319 h 411"/>
                        <a:gd name="T82" fmla="*/ 101 w 399"/>
                        <a:gd name="T83" fmla="*/ 360 h 411"/>
                        <a:gd name="T84" fmla="*/ 56 w 399"/>
                        <a:gd name="T85" fmla="*/ 360 h 411"/>
                        <a:gd name="T86" fmla="*/ 58 w 399"/>
                        <a:gd name="T87" fmla="*/ 334 h 411"/>
                        <a:gd name="T88" fmla="*/ 37 w 399"/>
                        <a:gd name="T89" fmla="*/ 378 h 411"/>
                        <a:gd name="T90" fmla="*/ 12 w 399"/>
                        <a:gd name="T91" fmla="*/ 367 h 411"/>
                        <a:gd name="T92" fmla="*/ 2 w 399"/>
                        <a:gd name="T93" fmla="*/ 346 h 411"/>
                        <a:gd name="T94" fmla="*/ 15 w 399"/>
                        <a:gd name="T95" fmla="*/ 308 h 411"/>
                        <a:gd name="T96" fmla="*/ 29 w 399"/>
                        <a:gd name="T97" fmla="*/ 274 h 411"/>
                        <a:gd name="T98" fmla="*/ 59 w 399"/>
                        <a:gd name="T99" fmla="*/ 274 h 411"/>
                        <a:gd name="T100" fmla="*/ 82 w 399"/>
                        <a:gd name="T101" fmla="*/ 239 h 411"/>
                        <a:gd name="T102" fmla="*/ 90 w 399"/>
                        <a:gd name="T103" fmla="*/ 209 h 411"/>
                        <a:gd name="T104" fmla="*/ 111 w 399"/>
                        <a:gd name="T105" fmla="*/ 206 h 411"/>
                        <a:gd name="T106" fmla="*/ 134 w 399"/>
                        <a:gd name="T107" fmla="*/ 178 h 411"/>
                        <a:gd name="T108" fmla="*/ 147 w 399"/>
                        <a:gd name="T109" fmla="*/ 15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52" name="Freeform 117"/>
                    <p:cNvSpPr>
                      <a:spLocks/>
                    </p:cNvSpPr>
                    <p:nvPr/>
                  </p:nvSpPr>
                  <p:spPr bwMode="gray">
                    <a:xfrm>
                      <a:off x="1512" y="1146"/>
                      <a:ext cx="40" cy="39"/>
                    </a:xfrm>
                    <a:custGeom>
                      <a:avLst/>
                      <a:gdLst>
                        <a:gd name="T0" fmla="*/ 76 w 200"/>
                        <a:gd name="T1" fmla="*/ 19 h 195"/>
                        <a:gd name="T2" fmla="*/ 84 w 200"/>
                        <a:gd name="T3" fmla="*/ 23 h 195"/>
                        <a:gd name="T4" fmla="*/ 84 w 200"/>
                        <a:gd name="T5" fmla="*/ 19 h 195"/>
                        <a:gd name="T6" fmla="*/ 95 w 200"/>
                        <a:gd name="T7" fmla="*/ 13 h 195"/>
                        <a:gd name="T8" fmla="*/ 127 w 200"/>
                        <a:gd name="T9" fmla="*/ 7 h 195"/>
                        <a:gd name="T10" fmla="*/ 128 w 200"/>
                        <a:gd name="T11" fmla="*/ 13 h 195"/>
                        <a:gd name="T12" fmla="*/ 138 w 200"/>
                        <a:gd name="T13" fmla="*/ 16 h 195"/>
                        <a:gd name="T14" fmla="*/ 145 w 200"/>
                        <a:gd name="T15" fmla="*/ 5 h 195"/>
                        <a:gd name="T16" fmla="*/ 172 w 200"/>
                        <a:gd name="T17" fmla="*/ 0 h 195"/>
                        <a:gd name="T18" fmla="*/ 198 w 200"/>
                        <a:gd name="T19" fmla="*/ 8 h 195"/>
                        <a:gd name="T20" fmla="*/ 200 w 200"/>
                        <a:gd name="T21" fmla="*/ 21 h 195"/>
                        <a:gd name="T22" fmla="*/ 199 w 200"/>
                        <a:gd name="T23" fmla="*/ 37 h 195"/>
                        <a:gd name="T24" fmla="*/ 194 w 200"/>
                        <a:gd name="T25" fmla="*/ 46 h 195"/>
                        <a:gd name="T26" fmla="*/ 149 w 200"/>
                        <a:gd name="T27" fmla="*/ 60 h 195"/>
                        <a:gd name="T28" fmla="*/ 135 w 200"/>
                        <a:gd name="T29" fmla="*/ 60 h 195"/>
                        <a:gd name="T30" fmla="*/ 134 w 200"/>
                        <a:gd name="T31" fmla="*/ 65 h 195"/>
                        <a:gd name="T32" fmla="*/ 127 w 200"/>
                        <a:gd name="T33" fmla="*/ 70 h 195"/>
                        <a:gd name="T34" fmla="*/ 134 w 200"/>
                        <a:gd name="T35" fmla="*/ 76 h 195"/>
                        <a:gd name="T36" fmla="*/ 129 w 200"/>
                        <a:gd name="T37" fmla="*/ 80 h 195"/>
                        <a:gd name="T38" fmla="*/ 105 w 200"/>
                        <a:gd name="T39" fmla="*/ 81 h 195"/>
                        <a:gd name="T40" fmla="*/ 107 w 200"/>
                        <a:gd name="T41" fmla="*/ 85 h 195"/>
                        <a:gd name="T42" fmla="*/ 107 w 200"/>
                        <a:gd name="T43" fmla="*/ 97 h 195"/>
                        <a:gd name="T44" fmla="*/ 114 w 200"/>
                        <a:gd name="T45" fmla="*/ 87 h 195"/>
                        <a:gd name="T46" fmla="*/ 116 w 200"/>
                        <a:gd name="T47" fmla="*/ 94 h 195"/>
                        <a:gd name="T48" fmla="*/ 111 w 200"/>
                        <a:gd name="T49" fmla="*/ 104 h 195"/>
                        <a:gd name="T50" fmla="*/ 123 w 200"/>
                        <a:gd name="T51" fmla="*/ 92 h 195"/>
                        <a:gd name="T52" fmla="*/ 129 w 200"/>
                        <a:gd name="T53" fmla="*/ 92 h 195"/>
                        <a:gd name="T54" fmla="*/ 129 w 200"/>
                        <a:gd name="T55" fmla="*/ 104 h 195"/>
                        <a:gd name="T56" fmla="*/ 134 w 200"/>
                        <a:gd name="T57" fmla="*/ 99 h 195"/>
                        <a:gd name="T58" fmla="*/ 135 w 200"/>
                        <a:gd name="T59" fmla="*/ 87 h 195"/>
                        <a:gd name="T60" fmla="*/ 140 w 200"/>
                        <a:gd name="T61" fmla="*/ 81 h 195"/>
                        <a:gd name="T62" fmla="*/ 144 w 200"/>
                        <a:gd name="T63" fmla="*/ 89 h 195"/>
                        <a:gd name="T64" fmla="*/ 155 w 200"/>
                        <a:gd name="T65" fmla="*/ 92 h 195"/>
                        <a:gd name="T66" fmla="*/ 173 w 200"/>
                        <a:gd name="T67" fmla="*/ 87 h 195"/>
                        <a:gd name="T68" fmla="*/ 177 w 200"/>
                        <a:gd name="T69" fmla="*/ 115 h 195"/>
                        <a:gd name="T70" fmla="*/ 173 w 200"/>
                        <a:gd name="T71" fmla="*/ 150 h 195"/>
                        <a:gd name="T72" fmla="*/ 168 w 200"/>
                        <a:gd name="T73" fmla="*/ 157 h 195"/>
                        <a:gd name="T74" fmla="*/ 161 w 200"/>
                        <a:gd name="T75" fmla="*/ 163 h 195"/>
                        <a:gd name="T76" fmla="*/ 125 w 200"/>
                        <a:gd name="T77" fmla="*/ 177 h 195"/>
                        <a:gd name="T78" fmla="*/ 117 w 200"/>
                        <a:gd name="T79" fmla="*/ 172 h 195"/>
                        <a:gd name="T80" fmla="*/ 76 w 200"/>
                        <a:gd name="T81" fmla="*/ 195 h 195"/>
                        <a:gd name="T82" fmla="*/ 64 w 200"/>
                        <a:gd name="T83" fmla="*/ 195 h 195"/>
                        <a:gd name="T84" fmla="*/ 52 w 200"/>
                        <a:gd name="T85" fmla="*/ 190 h 195"/>
                        <a:gd name="T86" fmla="*/ 46 w 200"/>
                        <a:gd name="T87" fmla="*/ 179 h 195"/>
                        <a:gd name="T88" fmla="*/ 44 w 200"/>
                        <a:gd name="T89" fmla="*/ 169 h 195"/>
                        <a:gd name="T90" fmla="*/ 14 w 200"/>
                        <a:gd name="T91" fmla="*/ 158 h 195"/>
                        <a:gd name="T92" fmla="*/ 6 w 200"/>
                        <a:gd name="T93" fmla="*/ 148 h 195"/>
                        <a:gd name="T94" fmla="*/ 6 w 200"/>
                        <a:gd name="T95" fmla="*/ 136 h 195"/>
                        <a:gd name="T96" fmla="*/ 9 w 200"/>
                        <a:gd name="T97" fmla="*/ 129 h 195"/>
                        <a:gd name="T98" fmla="*/ 6 w 200"/>
                        <a:gd name="T99" fmla="*/ 118 h 195"/>
                        <a:gd name="T100" fmla="*/ 6 w 200"/>
                        <a:gd name="T101" fmla="*/ 102 h 195"/>
                        <a:gd name="T102" fmla="*/ 0 w 200"/>
                        <a:gd name="T103" fmla="*/ 83 h 195"/>
                        <a:gd name="T104" fmla="*/ 4 w 200"/>
                        <a:gd name="T105" fmla="*/ 61 h 195"/>
                        <a:gd name="T106" fmla="*/ 8 w 200"/>
                        <a:gd name="T107" fmla="*/ 56 h 195"/>
                        <a:gd name="T108" fmla="*/ 32 w 200"/>
                        <a:gd name="T109" fmla="*/ 49 h 195"/>
                        <a:gd name="T110" fmla="*/ 37 w 200"/>
                        <a:gd name="T111" fmla="*/ 39 h 195"/>
                        <a:gd name="T112" fmla="*/ 46 w 200"/>
                        <a:gd name="T113" fmla="*/ 33 h 195"/>
                        <a:gd name="T114" fmla="*/ 54 w 200"/>
                        <a:gd name="T115" fmla="*/ 37 h 195"/>
                        <a:gd name="T116" fmla="*/ 63 w 200"/>
                        <a:gd name="T117" fmla="*/ 23 h 195"/>
                        <a:gd name="T118" fmla="*/ 71 w 200"/>
                        <a:gd name="T119" fmla="*/ 23 h 195"/>
                        <a:gd name="T120" fmla="*/ 76 w 200"/>
                        <a:gd name="T121" fmla="*/ 1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53" name="Freeform 118"/>
                    <p:cNvSpPr>
                      <a:spLocks/>
                    </p:cNvSpPr>
                    <p:nvPr/>
                  </p:nvSpPr>
                  <p:spPr bwMode="gray">
                    <a:xfrm>
                      <a:off x="1512" y="1111"/>
                      <a:ext cx="44" cy="26"/>
                    </a:xfrm>
                    <a:custGeom>
                      <a:avLst/>
                      <a:gdLst>
                        <a:gd name="T0" fmla="*/ 184 w 219"/>
                        <a:gd name="T1" fmla="*/ 32 h 133"/>
                        <a:gd name="T2" fmla="*/ 188 w 219"/>
                        <a:gd name="T3" fmla="*/ 31 h 133"/>
                        <a:gd name="T4" fmla="*/ 192 w 219"/>
                        <a:gd name="T5" fmla="*/ 46 h 133"/>
                        <a:gd name="T6" fmla="*/ 207 w 219"/>
                        <a:gd name="T7" fmla="*/ 47 h 133"/>
                        <a:gd name="T8" fmla="*/ 208 w 219"/>
                        <a:gd name="T9" fmla="*/ 57 h 133"/>
                        <a:gd name="T10" fmla="*/ 216 w 219"/>
                        <a:gd name="T11" fmla="*/ 66 h 133"/>
                        <a:gd name="T12" fmla="*/ 216 w 219"/>
                        <a:gd name="T13" fmla="*/ 74 h 133"/>
                        <a:gd name="T14" fmla="*/ 219 w 219"/>
                        <a:gd name="T15" fmla="*/ 80 h 133"/>
                        <a:gd name="T16" fmla="*/ 219 w 219"/>
                        <a:gd name="T17" fmla="*/ 101 h 133"/>
                        <a:gd name="T18" fmla="*/ 216 w 219"/>
                        <a:gd name="T19" fmla="*/ 117 h 133"/>
                        <a:gd name="T20" fmla="*/ 208 w 219"/>
                        <a:gd name="T21" fmla="*/ 122 h 133"/>
                        <a:gd name="T22" fmla="*/ 195 w 219"/>
                        <a:gd name="T23" fmla="*/ 126 h 133"/>
                        <a:gd name="T24" fmla="*/ 188 w 219"/>
                        <a:gd name="T25" fmla="*/ 121 h 133"/>
                        <a:gd name="T26" fmla="*/ 160 w 219"/>
                        <a:gd name="T27" fmla="*/ 131 h 133"/>
                        <a:gd name="T28" fmla="*/ 148 w 219"/>
                        <a:gd name="T29" fmla="*/ 127 h 133"/>
                        <a:gd name="T30" fmla="*/ 130 w 219"/>
                        <a:gd name="T31" fmla="*/ 105 h 133"/>
                        <a:gd name="T32" fmla="*/ 121 w 219"/>
                        <a:gd name="T33" fmla="*/ 104 h 133"/>
                        <a:gd name="T34" fmla="*/ 114 w 219"/>
                        <a:gd name="T35" fmla="*/ 94 h 133"/>
                        <a:gd name="T36" fmla="*/ 109 w 219"/>
                        <a:gd name="T37" fmla="*/ 97 h 133"/>
                        <a:gd name="T38" fmla="*/ 107 w 219"/>
                        <a:gd name="T39" fmla="*/ 90 h 133"/>
                        <a:gd name="T40" fmla="*/ 107 w 219"/>
                        <a:gd name="T41" fmla="*/ 105 h 133"/>
                        <a:gd name="T42" fmla="*/ 111 w 219"/>
                        <a:gd name="T43" fmla="*/ 117 h 133"/>
                        <a:gd name="T44" fmla="*/ 105 w 219"/>
                        <a:gd name="T45" fmla="*/ 120 h 133"/>
                        <a:gd name="T46" fmla="*/ 107 w 219"/>
                        <a:gd name="T47" fmla="*/ 131 h 133"/>
                        <a:gd name="T48" fmla="*/ 86 w 219"/>
                        <a:gd name="T49" fmla="*/ 133 h 133"/>
                        <a:gd name="T50" fmla="*/ 78 w 219"/>
                        <a:gd name="T51" fmla="*/ 111 h 133"/>
                        <a:gd name="T52" fmla="*/ 60 w 219"/>
                        <a:gd name="T53" fmla="*/ 107 h 133"/>
                        <a:gd name="T54" fmla="*/ 57 w 219"/>
                        <a:gd name="T55" fmla="*/ 99 h 133"/>
                        <a:gd name="T56" fmla="*/ 49 w 219"/>
                        <a:gd name="T57" fmla="*/ 101 h 133"/>
                        <a:gd name="T58" fmla="*/ 51 w 219"/>
                        <a:gd name="T59" fmla="*/ 107 h 133"/>
                        <a:gd name="T60" fmla="*/ 51 w 219"/>
                        <a:gd name="T61" fmla="*/ 110 h 133"/>
                        <a:gd name="T62" fmla="*/ 43 w 219"/>
                        <a:gd name="T63" fmla="*/ 107 h 133"/>
                        <a:gd name="T64" fmla="*/ 31 w 219"/>
                        <a:gd name="T65" fmla="*/ 115 h 133"/>
                        <a:gd name="T66" fmla="*/ 32 w 219"/>
                        <a:gd name="T67" fmla="*/ 124 h 133"/>
                        <a:gd name="T68" fmla="*/ 31 w 219"/>
                        <a:gd name="T69" fmla="*/ 132 h 133"/>
                        <a:gd name="T70" fmla="*/ 28 w 219"/>
                        <a:gd name="T71" fmla="*/ 126 h 133"/>
                        <a:gd name="T72" fmla="*/ 15 w 219"/>
                        <a:gd name="T73" fmla="*/ 133 h 133"/>
                        <a:gd name="T74" fmla="*/ 8 w 219"/>
                        <a:gd name="T75" fmla="*/ 131 h 133"/>
                        <a:gd name="T76" fmla="*/ 6 w 219"/>
                        <a:gd name="T77" fmla="*/ 120 h 133"/>
                        <a:gd name="T78" fmla="*/ 0 w 219"/>
                        <a:gd name="T79" fmla="*/ 120 h 133"/>
                        <a:gd name="T80" fmla="*/ 8 w 219"/>
                        <a:gd name="T81" fmla="*/ 94 h 133"/>
                        <a:gd name="T82" fmla="*/ 23 w 219"/>
                        <a:gd name="T83" fmla="*/ 79 h 133"/>
                        <a:gd name="T84" fmla="*/ 27 w 219"/>
                        <a:gd name="T85" fmla="*/ 84 h 133"/>
                        <a:gd name="T86" fmla="*/ 36 w 219"/>
                        <a:gd name="T87" fmla="*/ 81 h 133"/>
                        <a:gd name="T88" fmla="*/ 36 w 219"/>
                        <a:gd name="T89" fmla="*/ 75 h 133"/>
                        <a:gd name="T90" fmla="*/ 53 w 219"/>
                        <a:gd name="T91" fmla="*/ 62 h 133"/>
                        <a:gd name="T92" fmla="*/ 85 w 219"/>
                        <a:gd name="T93" fmla="*/ 54 h 133"/>
                        <a:gd name="T94" fmla="*/ 105 w 219"/>
                        <a:gd name="T95" fmla="*/ 45 h 133"/>
                        <a:gd name="T96" fmla="*/ 117 w 219"/>
                        <a:gd name="T97" fmla="*/ 19 h 133"/>
                        <a:gd name="T98" fmla="*/ 121 w 219"/>
                        <a:gd name="T99" fmla="*/ 26 h 133"/>
                        <a:gd name="T100" fmla="*/ 140 w 219"/>
                        <a:gd name="T101" fmla="*/ 3 h 133"/>
                        <a:gd name="T102" fmla="*/ 159 w 219"/>
                        <a:gd name="T103" fmla="*/ 0 h 133"/>
                        <a:gd name="T104" fmla="*/ 164 w 219"/>
                        <a:gd name="T105" fmla="*/ 5 h 133"/>
                        <a:gd name="T106" fmla="*/ 164 w 219"/>
                        <a:gd name="T107" fmla="*/ 13 h 133"/>
                        <a:gd name="T108" fmla="*/ 168 w 219"/>
                        <a:gd name="T109" fmla="*/ 13 h 133"/>
                        <a:gd name="T110" fmla="*/ 171 w 219"/>
                        <a:gd name="T111" fmla="*/ 21 h 133"/>
                        <a:gd name="T112" fmla="*/ 184 w 219"/>
                        <a:gd name="T113" fmla="*/ 26 h 133"/>
                        <a:gd name="T114" fmla="*/ 184 w 219"/>
                        <a:gd name="T115" fmla="*/ 3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54" name="Freeform 119"/>
                    <p:cNvSpPr>
                      <a:spLocks/>
                    </p:cNvSpPr>
                    <p:nvPr/>
                  </p:nvSpPr>
                  <p:spPr bwMode="gray">
                    <a:xfrm>
                      <a:off x="1702" y="1162"/>
                      <a:ext cx="33" cy="21"/>
                    </a:xfrm>
                    <a:custGeom>
                      <a:avLst/>
                      <a:gdLst>
                        <a:gd name="T0" fmla="*/ 61 w 164"/>
                        <a:gd name="T1" fmla="*/ 15 h 103"/>
                        <a:gd name="T2" fmla="*/ 70 w 164"/>
                        <a:gd name="T3" fmla="*/ 20 h 103"/>
                        <a:gd name="T4" fmla="*/ 73 w 164"/>
                        <a:gd name="T5" fmla="*/ 12 h 103"/>
                        <a:gd name="T6" fmla="*/ 89 w 164"/>
                        <a:gd name="T7" fmla="*/ 10 h 103"/>
                        <a:gd name="T8" fmla="*/ 89 w 164"/>
                        <a:gd name="T9" fmla="*/ 15 h 103"/>
                        <a:gd name="T10" fmla="*/ 103 w 164"/>
                        <a:gd name="T11" fmla="*/ 20 h 103"/>
                        <a:gd name="T12" fmla="*/ 106 w 164"/>
                        <a:gd name="T13" fmla="*/ 15 h 103"/>
                        <a:gd name="T14" fmla="*/ 124 w 164"/>
                        <a:gd name="T15" fmla="*/ 26 h 103"/>
                        <a:gd name="T16" fmla="*/ 135 w 164"/>
                        <a:gd name="T17" fmla="*/ 25 h 103"/>
                        <a:gd name="T18" fmla="*/ 140 w 164"/>
                        <a:gd name="T19" fmla="*/ 15 h 103"/>
                        <a:gd name="T20" fmla="*/ 147 w 164"/>
                        <a:gd name="T21" fmla="*/ 25 h 103"/>
                        <a:gd name="T22" fmla="*/ 158 w 164"/>
                        <a:gd name="T23" fmla="*/ 30 h 103"/>
                        <a:gd name="T24" fmla="*/ 164 w 164"/>
                        <a:gd name="T25" fmla="*/ 44 h 103"/>
                        <a:gd name="T26" fmla="*/ 162 w 164"/>
                        <a:gd name="T27" fmla="*/ 49 h 103"/>
                        <a:gd name="T28" fmla="*/ 151 w 164"/>
                        <a:gd name="T29" fmla="*/ 52 h 103"/>
                        <a:gd name="T30" fmla="*/ 148 w 164"/>
                        <a:gd name="T31" fmla="*/ 57 h 103"/>
                        <a:gd name="T32" fmla="*/ 151 w 164"/>
                        <a:gd name="T33" fmla="*/ 62 h 103"/>
                        <a:gd name="T34" fmla="*/ 152 w 164"/>
                        <a:gd name="T35" fmla="*/ 71 h 103"/>
                        <a:gd name="T36" fmla="*/ 149 w 164"/>
                        <a:gd name="T37" fmla="*/ 85 h 103"/>
                        <a:gd name="T38" fmla="*/ 151 w 164"/>
                        <a:gd name="T39" fmla="*/ 91 h 103"/>
                        <a:gd name="T40" fmla="*/ 146 w 164"/>
                        <a:gd name="T41" fmla="*/ 101 h 103"/>
                        <a:gd name="T42" fmla="*/ 126 w 164"/>
                        <a:gd name="T43" fmla="*/ 103 h 103"/>
                        <a:gd name="T44" fmla="*/ 105 w 164"/>
                        <a:gd name="T45" fmla="*/ 98 h 103"/>
                        <a:gd name="T46" fmla="*/ 99 w 164"/>
                        <a:gd name="T47" fmla="*/ 91 h 103"/>
                        <a:gd name="T48" fmla="*/ 82 w 164"/>
                        <a:gd name="T49" fmla="*/ 93 h 103"/>
                        <a:gd name="T50" fmla="*/ 81 w 164"/>
                        <a:gd name="T51" fmla="*/ 89 h 103"/>
                        <a:gd name="T52" fmla="*/ 65 w 164"/>
                        <a:gd name="T53" fmla="*/ 97 h 103"/>
                        <a:gd name="T54" fmla="*/ 63 w 164"/>
                        <a:gd name="T55" fmla="*/ 92 h 103"/>
                        <a:gd name="T56" fmla="*/ 54 w 164"/>
                        <a:gd name="T57" fmla="*/ 87 h 103"/>
                        <a:gd name="T58" fmla="*/ 34 w 164"/>
                        <a:gd name="T59" fmla="*/ 87 h 103"/>
                        <a:gd name="T60" fmla="*/ 24 w 164"/>
                        <a:gd name="T61" fmla="*/ 76 h 103"/>
                        <a:gd name="T62" fmla="*/ 17 w 164"/>
                        <a:gd name="T63" fmla="*/ 76 h 103"/>
                        <a:gd name="T64" fmla="*/ 7 w 164"/>
                        <a:gd name="T65" fmla="*/ 63 h 103"/>
                        <a:gd name="T66" fmla="*/ 3 w 164"/>
                        <a:gd name="T67" fmla="*/ 52 h 103"/>
                        <a:gd name="T68" fmla="*/ 3 w 164"/>
                        <a:gd name="T69" fmla="*/ 44 h 103"/>
                        <a:gd name="T70" fmla="*/ 0 w 164"/>
                        <a:gd name="T71" fmla="*/ 42 h 103"/>
                        <a:gd name="T72" fmla="*/ 2 w 164"/>
                        <a:gd name="T73" fmla="*/ 30 h 103"/>
                        <a:gd name="T74" fmla="*/ 13 w 164"/>
                        <a:gd name="T75" fmla="*/ 20 h 103"/>
                        <a:gd name="T76" fmla="*/ 30 w 164"/>
                        <a:gd name="T77" fmla="*/ 15 h 103"/>
                        <a:gd name="T78" fmla="*/ 35 w 164"/>
                        <a:gd name="T79" fmla="*/ 0 h 103"/>
                        <a:gd name="T80" fmla="*/ 41 w 164"/>
                        <a:gd name="T81" fmla="*/ 0 h 103"/>
                        <a:gd name="T82" fmla="*/ 45 w 164"/>
                        <a:gd name="T83" fmla="*/ 15 h 103"/>
                        <a:gd name="T84" fmla="*/ 50 w 164"/>
                        <a:gd name="T85" fmla="*/ 12 h 103"/>
                        <a:gd name="T86" fmla="*/ 54 w 164"/>
                        <a:gd name="T87" fmla="*/ 17 h 103"/>
                        <a:gd name="T88" fmla="*/ 61 w 164"/>
                        <a:gd name="T89" fmla="*/ 1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55" name="Freeform 120"/>
                    <p:cNvSpPr>
                      <a:spLocks/>
                    </p:cNvSpPr>
                    <p:nvPr/>
                  </p:nvSpPr>
                  <p:spPr bwMode="gray">
                    <a:xfrm>
                      <a:off x="1693" y="1197"/>
                      <a:ext cx="189" cy="119"/>
                    </a:xfrm>
                    <a:custGeom>
                      <a:avLst/>
                      <a:gdLst>
                        <a:gd name="T0" fmla="*/ 27 w 946"/>
                        <a:gd name="T1" fmla="*/ 21 h 593"/>
                        <a:gd name="T2" fmla="*/ 19 w 946"/>
                        <a:gd name="T3" fmla="*/ 52 h 593"/>
                        <a:gd name="T4" fmla="*/ 3 w 946"/>
                        <a:gd name="T5" fmla="*/ 68 h 593"/>
                        <a:gd name="T6" fmla="*/ 37 w 946"/>
                        <a:gd name="T7" fmla="*/ 106 h 593"/>
                        <a:gd name="T8" fmla="*/ 110 w 946"/>
                        <a:gd name="T9" fmla="*/ 210 h 593"/>
                        <a:gd name="T10" fmla="*/ 169 w 946"/>
                        <a:gd name="T11" fmla="*/ 197 h 593"/>
                        <a:gd name="T12" fmla="*/ 197 w 946"/>
                        <a:gd name="T13" fmla="*/ 176 h 593"/>
                        <a:gd name="T14" fmla="*/ 229 w 946"/>
                        <a:gd name="T15" fmla="*/ 268 h 593"/>
                        <a:gd name="T16" fmla="*/ 266 w 946"/>
                        <a:gd name="T17" fmla="*/ 354 h 593"/>
                        <a:gd name="T18" fmla="*/ 245 w 946"/>
                        <a:gd name="T19" fmla="*/ 454 h 593"/>
                        <a:gd name="T20" fmla="*/ 271 w 946"/>
                        <a:gd name="T21" fmla="*/ 534 h 593"/>
                        <a:gd name="T22" fmla="*/ 307 w 946"/>
                        <a:gd name="T23" fmla="*/ 537 h 593"/>
                        <a:gd name="T24" fmla="*/ 345 w 946"/>
                        <a:gd name="T25" fmla="*/ 559 h 593"/>
                        <a:gd name="T26" fmla="*/ 397 w 946"/>
                        <a:gd name="T27" fmla="*/ 580 h 593"/>
                        <a:gd name="T28" fmla="*/ 412 w 946"/>
                        <a:gd name="T29" fmla="*/ 527 h 593"/>
                        <a:gd name="T30" fmla="*/ 443 w 946"/>
                        <a:gd name="T31" fmla="*/ 517 h 593"/>
                        <a:gd name="T32" fmla="*/ 466 w 946"/>
                        <a:gd name="T33" fmla="*/ 591 h 593"/>
                        <a:gd name="T34" fmla="*/ 517 w 946"/>
                        <a:gd name="T35" fmla="*/ 575 h 593"/>
                        <a:gd name="T36" fmla="*/ 559 w 946"/>
                        <a:gd name="T37" fmla="*/ 579 h 593"/>
                        <a:gd name="T38" fmla="*/ 590 w 946"/>
                        <a:gd name="T39" fmla="*/ 579 h 593"/>
                        <a:gd name="T40" fmla="*/ 640 w 946"/>
                        <a:gd name="T41" fmla="*/ 585 h 593"/>
                        <a:gd name="T42" fmla="*/ 658 w 946"/>
                        <a:gd name="T43" fmla="*/ 580 h 593"/>
                        <a:gd name="T44" fmla="*/ 728 w 946"/>
                        <a:gd name="T45" fmla="*/ 497 h 593"/>
                        <a:gd name="T46" fmla="*/ 775 w 946"/>
                        <a:gd name="T47" fmla="*/ 582 h 593"/>
                        <a:gd name="T48" fmla="*/ 837 w 946"/>
                        <a:gd name="T49" fmla="*/ 579 h 593"/>
                        <a:gd name="T50" fmla="*/ 913 w 946"/>
                        <a:gd name="T51" fmla="*/ 528 h 593"/>
                        <a:gd name="T52" fmla="*/ 917 w 946"/>
                        <a:gd name="T53" fmla="*/ 453 h 593"/>
                        <a:gd name="T54" fmla="*/ 936 w 946"/>
                        <a:gd name="T55" fmla="*/ 376 h 593"/>
                        <a:gd name="T56" fmla="*/ 912 w 946"/>
                        <a:gd name="T57" fmla="*/ 346 h 593"/>
                        <a:gd name="T58" fmla="*/ 859 w 946"/>
                        <a:gd name="T59" fmla="*/ 302 h 593"/>
                        <a:gd name="T60" fmla="*/ 737 w 946"/>
                        <a:gd name="T61" fmla="*/ 302 h 593"/>
                        <a:gd name="T62" fmla="*/ 670 w 946"/>
                        <a:gd name="T63" fmla="*/ 330 h 593"/>
                        <a:gd name="T64" fmla="*/ 635 w 946"/>
                        <a:gd name="T65" fmla="*/ 348 h 593"/>
                        <a:gd name="T66" fmla="*/ 610 w 946"/>
                        <a:gd name="T67" fmla="*/ 361 h 593"/>
                        <a:gd name="T68" fmla="*/ 617 w 946"/>
                        <a:gd name="T69" fmla="*/ 399 h 593"/>
                        <a:gd name="T70" fmla="*/ 560 w 946"/>
                        <a:gd name="T71" fmla="*/ 386 h 593"/>
                        <a:gd name="T72" fmla="*/ 503 w 946"/>
                        <a:gd name="T73" fmla="*/ 386 h 593"/>
                        <a:gd name="T74" fmla="*/ 465 w 946"/>
                        <a:gd name="T75" fmla="*/ 383 h 593"/>
                        <a:gd name="T76" fmla="*/ 436 w 946"/>
                        <a:gd name="T77" fmla="*/ 348 h 593"/>
                        <a:gd name="T78" fmla="*/ 407 w 946"/>
                        <a:gd name="T79" fmla="*/ 357 h 593"/>
                        <a:gd name="T80" fmla="*/ 390 w 946"/>
                        <a:gd name="T81" fmla="*/ 354 h 593"/>
                        <a:gd name="T82" fmla="*/ 381 w 946"/>
                        <a:gd name="T83" fmla="*/ 306 h 593"/>
                        <a:gd name="T84" fmla="*/ 358 w 946"/>
                        <a:gd name="T85" fmla="*/ 279 h 593"/>
                        <a:gd name="T86" fmla="*/ 327 w 946"/>
                        <a:gd name="T87" fmla="*/ 289 h 593"/>
                        <a:gd name="T88" fmla="*/ 354 w 946"/>
                        <a:gd name="T89" fmla="*/ 263 h 593"/>
                        <a:gd name="T90" fmla="*/ 325 w 946"/>
                        <a:gd name="T91" fmla="*/ 246 h 593"/>
                        <a:gd name="T92" fmla="*/ 296 w 946"/>
                        <a:gd name="T93" fmla="*/ 206 h 593"/>
                        <a:gd name="T94" fmla="*/ 347 w 946"/>
                        <a:gd name="T95" fmla="*/ 232 h 593"/>
                        <a:gd name="T96" fmla="*/ 418 w 946"/>
                        <a:gd name="T97" fmla="*/ 193 h 593"/>
                        <a:gd name="T98" fmla="*/ 344 w 946"/>
                        <a:gd name="T99" fmla="*/ 172 h 593"/>
                        <a:gd name="T100" fmla="*/ 323 w 946"/>
                        <a:gd name="T101" fmla="*/ 144 h 593"/>
                        <a:gd name="T102" fmla="*/ 350 w 946"/>
                        <a:gd name="T103" fmla="*/ 139 h 593"/>
                        <a:gd name="T104" fmla="*/ 293 w 946"/>
                        <a:gd name="T105" fmla="*/ 95 h 593"/>
                        <a:gd name="T106" fmla="*/ 232 w 946"/>
                        <a:gd name="T107" fmla="*/ 123 h 593"/>
                        <a:gd name="T108" fmla="*/ 192 w 946"/>
                        <a:gd name="T109" fmla="*/ 123 h 593"/>
                        <a:gd name="T110" fmla="*/ 176 w 946"/>
                        <a:gd name="T111" fmla="*/ 36 h 593"/>
                        <a:gd name="T112" fmla="*/ 111 w 946"/>
                        <a:gd name="T113" fmla="*/ 15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56" name="Freeform 121"/>
                    <p:cNvSpPr>
                      <a:spLocks/>
                    </p:cNvSpPr>
                    <p:nvPr/>
                  </p:nvSpPr>
                  <p:spPr bwMode="gray">
                    <a:xfrm>
                      <a:off x="1698" y="1263"/>
                      <a:ext cx="33" cy="46"/>
                    </a:xfrm>
                    <a:custGeom>
                      <a:avLst/>
                      <a:gdLst>
                        <a:gd name="T0" fmla="*/ 82 w 163"/>
                        <a:gd name="T1" fmla="*/ 0 h 229"/>
                        <a:gd name="T2" fmla="*/ 105 w 163"/>
                        <a:gd name="T3" fmla="*/ 22 h 229"/>
                        <a:gd name="T4" fmla="*/ 123 w 163"/>
                        <a:gd name="T5" fmla="*/ 39 h 229"/>
                        <a:gd name="T6" fmla="*/ 129 w 163"/>
                        <a:gd name="T7" fmla="*/ 48 h 229"/>
                        <a:gd name="T8" fmla="*/ 130 w 163"/>
                        <a:gd name="T9" fmla="*/ 76 h 229"/>
                        <a:gd name="T10" fmla="*/ 149 w 163"/>
                        <a:gd name="T11" fmla="*/ 76 h 229"/>
                        <a:gd name="T12" fmla="*/ 156 w 163"/>
                        <a:gd name="T13" fmla="*/ 89 h 229"/>
                        <a:gd name="T14" fmla="*/ 157 w 163"/>
                        <a:gd name="T15" fmla="*/ 109 h 229"/>
                        <a:gd name="T16" fmla="*/ 159 w 163"/>
                        <a:gd name="T17" fmla="*/ 145 h 229"/>
                        <a:gd name="T18" fmla="*/ 161 w 163"/>
                        <a:gd name="T19" fmla="*/ 210 h 229"/>
                        <a:gd name="T20" fmla="*/ 150 w 163"/>
                        <a:gd name="T21" fmla="*/ 226 h 229"/>
                        <a:gd name="T22" fmla="*/ 124 w 163"/>
                        <a:gd name="T23" fmla="*/ 229 h 229"/>
                        <a:gd name="T24" fmla="*/ 98 w 163"/>
                        <a:gd name="T25" fmla="*/ 228 h 229"/>
                        <a:gd name="T26" fmla="*/ 86 w 163"/>
                        <a:gd name="T27" fmla="*/ 211 h 229"/>
                        <a:gd name="T28" fmla="*/ 75 w 163"/>
                        <a:gd name="T29" fmla="*/ 197 h 229"/>
                        <a:gd name="T30" fmla="*/ 62 w 163"/>
                        <a:gd name="T31" fmla="*/ 185 h 229"/>
                        <a:gd name="T32" fmla="*/ 60 w 163"/>
                        <a:gd name="T33" fmla="*/ 195 h 229"/>
                        <a:gd name="T34" fmla="*/ 53 w 163"/>
                        <a:gd name="T35" fmla="*/ 193 h 229"/>
                        <a:gd name="T36" fmla="*/ 50 w 163"/>
                        <a:gd name="T37" fmla="*/ 178 h 229"/>
                        <a:gd name="T38" fmla="*/ 39 w 163"/>
                        <a:gd name="T39" fmla="*/ 183 h 229"/>
                        <a:gd name="T40" fmla="*/ 26 w 163"/>
                        <a:gd name="T41" fmla="*/ 159 h 229"/>
                        <a:gd name="T42" fmla="*/ 31 w 163"/>
                        <a:gd name="T43" fmla="*/ 142 h 229"/>
                        <a:gd name="T44" fmla="*/ 25 w 163"/>
                        <a:gd name="T45" fmla="*/ 137 h 229"/>
                        <a:gd name="T46" fmla="*/ 14 w 163"/>
                        <a:gd name="T47" fmla="*/ 158 h 229"/>
                        <a:gd name="T48" fmla="*/ 6 w 163"/>
                        <a:gd name="T49" fmla="*/ 141 h 229"/>
                        <a:gd name="T50" fmla="*/ 0 w 163"/>
                        <a:gd name="T51" fmla="*/ 113 h 229"/>
                        <a:gd name="T52" fmla="*/ 6 w 163"/>
                        <a:gd name="T53" fmla="*/ 103 h 229"/>
                        <a:gd name="T54" fmla="*/ 7 w 163"/>
                        <a:gd name="T55" fmla="*/ 92 h 229"/>
                        <a:gd name="T56" fmla="*/ 23 w 163"/>
                        <a:gd name="T57" fmla="*/ 83 h 229"/>
                        <a:gd name="T58" fmla="*/ 34 w 163"/>
                        <a:gd name="T59" fmla="*/ 73 h 229"/>
                        <a:gd name="T60" fmla="*/ 26 w 163"/>
                        <a:gd name="T61" fmla="*/ 67 h 229"/>
                        <a:gd name="T62" fmla="*/ 32 w 163"/>
                        <a:gd name="T63" fmla="*/ 64 h 229"/>
                        <a:gd name="T64" fmla="*/ 39 w 163"/>
                        <a:gd name="T65" fmla="*/ 50 h 229"/>
                        <a:gd name="T66" fmla="*/ 23 w 163"/>
                        <a:gd name="T67" fmla="*/ 60 h 229"/>
                        <a:gd name="T68" fmla="*/ 28 w 163"/>
                        <a:gd name="T69" fmla="*/ 45 h 229"/>
                        <a:gd name="T70" fmla="*/ 44 w 163"/>
                        <a:gd name="T71" fmla="*/ 43 h 229"/>
                        <a:gd name="T72" fmla="*/ 65 w 163"/>
                        <a:gd name="T73" fmla="*/ 5 h 229"/>
                        <a:gd name="T74" fmla="*/ 84 w 163"/>
                        <a:gd name="T75" fmla="*/ 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57" name="Freeform 122"/>
                    <p:cNvSpPr>
                      <a:spLocks/>
                    </p:cNvSpPr>
                    <p:nvPr/>
                  </p:nvSpPr>
                  <p:spPr bwMode="gray">
                    <a:xfrm>
                      <a:off x="1800" y="1596"/>
                      <a:ext cx="77" cy="70"/>
                    </a:xfrm>
                    <a:custGeom>
                      <a:avLst/>
                      <a:gdLst>
                        <a:gd name="T0" fmla="*/ 91 w 384"/>
                        <a:gd name="T1" fmla="*/ 0 h 349"/>
                        <a:gd name="T2" fmla="*/ 110 w 384"/>
                        <a:gd name="T3" fmla="*/ 27 h 349"/>
                        <a:gd name="T4" fmla="*/ 118 w 384"/>
                        <a:gd name="T5" fmla="*/ 61 h 349"/>
                        <a:gd name="T6" fmla="*/ 134 w 384"/>
                        <a:gd name="T7" fmla="*/ 70 h 349"/>
                        <a:gd name="T8" fmla="*/ 161 w 384"/>
                        <a:gd name="T9" fmla="*/ 70 h 349"/>
                        <a:gd name="T10" fmla="*/ 179 w 384"/>
                        <a:gd name="T11" fmla="*/ 96 h 349"/>
                        <a:gd name="T12" fmla="*/ 212 w 384"/>
                        <a:gd name="T13" fmla="*/ 116 h 349"/>
                        <a:gd name="T14" fmla="*/ 243 w 384"/>
                        <a:gd name="T15" fmla="*/ 143 h 349"/>
                        <a:gd name="T16" fmla="*/ 276 w 384"/>
                        <a:gd name="T17" fmla="*/ 157 h 349"/>
                        <a:gd name="T18" fmla="*/ 296 w 384"/>
                        <a:gd name="T19" fmla="*/ 183 h 349"/>
                        <a:gd name="T20" fmla="*/ 303 w 384"/>
                        <a:gd name="T21" fmla="*/ 236 h 349"/>
                        <a:gd name="T22" fmla="*/ 327 w 384"/>
                        <a:gd name="T23" fmla="*/ 237 h 349"/>
                        <a:gd name="T24" fmla="*/ 351 w 384"/>
                        <a:gd name="T25" fmla="*/ 232 h 349"/>
                        <a:gd name="T26" fmla="*/ 364 w 384"/>
                        <a:gd name="T27" fmla="*/ 256 h 349"/>
                        <a:gd name="T28" fmla="*/ 384 w 384"/>
                        <a:gd name="T29" fmla="*/ 272 h 349"/>
                        <a:gd name="T30" fmla="*/ 351 w 384"/>
                        <a:gd name="T31" fmla="*/ 296 h 349"/>
                        <a:gd name="T32" fmla="*/ 319 w 384"/>
                        <a:gd name="T33" fmla="*/ 303 h 349"/>
                        <a:gd name="T34" fmla="*/ 307 w 384"/>
                        <a:gd name="T35" fmla="*/ 298 h 349"/>
                        <a:gd name="T36" fmla="*/ 285 w 384"/>
                        <a:gd name="T37" fmla="*/ 283 h 349"/>
                        <a:gd name="T38" fmla="*/ 263 w 384"/>
                        <a:gd name="T39" fmla="*/ 282 h 349"/>
                        <a:gd name="T40" fmla="*/ 263 w 384"/>
                        <a:gd name="T41" fmla="*/ 253 h 349"/>
                        <a:gd name="T42" fmla="*/ 233 w 384"/>
                        <a:gd name="T43" fmla="*/ 247 h 349"/>
                        <a:gd name="T44" fmla="*/ 230 w 384"/>
                        <a:gd name="T45" fmla="*/ 232 h 349"/>
                        <a:gd name="T46" fmla="*/ 212 w 384"/>
                        <a:gd name="T47" fmla="*/ 227 h 349"/>
                        <a:gd name="T48" fmla="*/ 195 w 384"/>
                        <a:gd name="T49" fmla="*/ 256 h 349"/>
                        <a:gd name="T50" fmla="*/ 189 w 384"/>
                        <a:gd name="T51" fmla="*/ 274 h 349"/>
                        <a:gd name="T52" fmla="*/ 176 w 384"/>
                        <a:gd name="T53" fmla="*/ 290 h 349"/>
                        <a:gd name="T54" fmla="*/ 155 w 384"/>
                        <a:gd name="T55" fmla="*/ 307 h 349"/>
                        <a:gd name="T56" fmla="*/ 147 w 384"/>
                        <a:gd name="T57" fmla="*/ 317 h 349"/>
                        <a:gd name="T58" fmla="*/ 108 w 384"/>
                        <a:gd name="T59" fmla="*/ 349 h 349"/>
                        <a:gd name="T60" fmla="*/ 88 w 384"/>
                        <a:gd name="T61" fmla="*/ 331 h 349"/>
                        <a:gd name="T62" fmla="*/ 85 w 384"/>
                        <a:gd name="T63" fmla="*/ 283 h 349"/>
                        <a:gd name="T64" fmla="*/ 79 w 384"/>
                        <a:gd name="T65" fmla="*/ 264 h 349"/>
                        <a:gd name="T66" fmla="*/ 63 w 384"/>
                        <a:gd name="T67" fmla="*/ 286 h 349"/>
                        <a:gd name="T68" fmla="*/ 37 w 384"/>
                        <a:gd name="T69" fmla="*/ 285 h 349"/>
                        <a:gd name="T70" fmla="*/ 4 w 384"/>
                        <a:gd name="T71" fmla="*/ 293 h 349"/>
                        <a:gd name="T72" fmla="*/ 20 w 384"/>
                        <a:gd name="T73" fmla="*/ 249 h 349"/>
                        <a:gd name="T74" fmla="*/ 51 w 384"/>
                        <a:gd name="T75" fmla="*/ 211 h 349"/>
                        <a:gd name="T76" fmla="*/ 44 w 384"/>
                        <a:gd name="T77" fmla="*/ 174 h 349"/>
                        <a:gd name="T78" fmla="*/ 55 w 384"/>
                        <a:gd name="T79" fmla="*/ 125 h 349"/>
                        <a:gd name="T80" fmla="*/ 59 w 384"/>
                        <a:gd name="T81" fmla="*/ 72 h 349"/>
                        <a:gd name="T82" fmla="*/ 66 w 384"/>
                        <a:gd name="T83" fmla="*/ 2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58" name="Freeform 123"/>
                    <p:cNvSpPr>
                      <a:spLocks/>
                    </p:cNvSpPr>
                    <p:nvPr/>
                  </p:nvSpPr>
                  <p:spPr bwMode="gray">
                    <a:xfrm>
                      <a:off x="1909" y="1528"/>
                      <a:ext cx="24" cy="32"/>
                    </a:xfrm>
                    <a:custGeom>
                      <a:avLst/>
                      <a:gdLst>
                        <a:gd name="T0" fmla="*/ 52 w 122"/>
                        <a:gd name="T1" fmla="*/ 4 h 161"/>
                        <a:gd name="T2" fmla="*/ 56 w 122"/>
                        <a:gd name="T3" fmla="*/ 0 h 161"/>
                        <a:gd name="T4" fmla="*/ 59 w 122"/>
                        <a:gd name="T5" fmla="*/ 5 h 161"/>
                        <a:gd name="T6" fmla="*/ 65 w 122"/>
                        <a:gd name="T7" fmla="*/ 11 h 161"/>
                        <a:gd name="T8" fmla="*/ 75 w 122"/>
                        <a:gd name="T9" fmla="*/ 3 h 161"/>
                        <a:gd name="T10" fmla="*/ 87 w 122"/>
                        <a:gd name="T11" fmla="*/ 5 h 161"/>
                        <a:gd name="T12" fmla="*/ 92 w 122"/>
                        <a:gd name="T13" fmla="*/ 17 h 161"/>
                        <a:gd name="T14" fmla="*/ 100 w 122"/>
                        <a:gd name="T15" fmla="*/ 19 h 161"/>
                        <a:gd name="T16" fmla="*/ 111 w 122"/>
                        <a:gd name="T17" fmla="*/ 17 h 161"/>
                        <a:gd name="T18" fmla="*/ 119 w 122"/>
                        <a:gd name="T19" fmla="*/ 33 h 161"/>
                        <a:gd name="T20" fmla="*/ 120 w 122"/>
                        <a:gd name="T21" fmla="*/ 49 h 161"/>
                        <a:gd name="T22" fmla="*/ 119 w 122"/>
                        <a:gd name="T23" fmla="*/ 74 h 161"/>
                        <a:gd name="T24" fmla="*/ 122 w 122"/>
                        <a:gd name="T25" fmla="*/ 97 h 161"/>
                        <a:gd name="T26" fmla="*/ 119 w 122"/>
                        <a:gd name="T27" fmla="*/ 119 h 161"/>
                        <a:gd name="T28" fmla="*/ 104 w 122"/>
                        <a:gd name="T29" fmla="*/ 139 h 161"/>
                        <a:gd name="T30" fmla="*/ 88 w 122"/>
                        <a:gd name="T31" fmla="*/ 151 h 161"/>
                        <a:gd name="T32" fmla="*/ 39 w 122"/>
                        <a:gd name="T33" fmla="*/ 161 h 161"/>
                        <a:gd name="T34" fmla="*/ 33 w 122"/>
                        <a:gd name="T35" fmla="*/ 158 h 161"/>
                        <a:gd name="T36" fmla="*/ 17 w 122"/>
                        <a:gd name="T37" fmla="*/ 153 h 161"/>
                        <a:gd name="T38" fmla="*/ 6 w 122"/>
                        <a:gd name="T39" fmla="*/ 132 h 161"/>
                        <a:gd name="T40" fmla="*/ 1 w 122"/>
                        <a:gd name="T41" fmla="*/ 110 h 161"/>
                        <a:gd name="T42" fmla="*/ 0 w 122"/>
                        <a:gd name="T43" fmla="*/ 90 h 161"/>
                        <a:gd name="T44" fmla="*/ 2 w 122"/>
                        <a:gd name="T45" fmla="*/ 72 h 161"/>
                        <a:gd name="T46" fmla="*/ 8 w 122"/>
                        <a:gd name="T47" fmla="*/ 62 h 161"/>
                        <a:gd name="T48" fmla="*/ 13 w 122"/>
                        <a:gd name="T49" fmla="*/ 46 h 161"/>
                        <a:gd name="T50" fmla="*/ 22 w 122"/>
                        <a:gd name="T51" fmla="*/ 27 h 161"/>
                        <a:gd name="T52" fmla="*/ 33 w 122"/>
                        <a:gd name="T53" fmla="*/ 13 h 161"/>
                        <a:gd name="T54" fmla="*/ 44 w 122"/>
                        <a:gd name="T55" fmla="*/ 10 h 161"/>
                        <a:gd name="T56" fmla="*/ 52 w 122"/>
                        <a:gd name="T57"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59" name="Freeform 124"/>
                    <p:cNvSpPr>
                      <a:spLocks/>
                    </p:cNvSpPr>
                    <p:nvPr/>
                  </p:nvSpPr>
                  <p:spPr bwMode="gray">
                    <a:xfrm>
                      <a:off x="1869" y="1346"/>
                      <a:ext cx="53" cy="38"/>
                    </a:xfrm>
                    <a:custGeom>
                      <a:avLst/>
                      <a:gdLst>
                        <a:gd name="T0" fmla="*/ 110 w 265"/>
                        <a:gd name="T1" fmla="*/ 18 h 190"/>
                        <a:gd name="T2" fmla="*/ 129 w 265"/>
                        <a:gd name="T3" fmla="*/ 14 h 190"/>
                        <a:gd name="T4" fmla="*/ 149 w 265"/>
                        <a:gd name="T5" fmla="*/ 16 h 190"/>
                        <a:gd name="T6" fmla="*/ 200 w 265"/>
                        <a:gd name="T7" fmla="*/ 45 h 190"/>
                        <a:gd name="T8" fmla="*/ 207 w 265"/>
                        <a:gd name="T9" fmla="*/ 57 h 190"/>
                        <a:gd name="T10" fmla="*/ 208 w 265"/>
                        <a:gd name="T11" fmla="*/ 68 h 190"/>
                        <a:gd name="T12" fmla="*/ 217 w 265"/>
                        <a:gd name="T13" fmla="*/ 81 h 190"/>
                        <a:gd name="T14" fmla="*/ 227 w 265"/>
                        <a:gd name="T15" fmla="*/ 87 h 190"/>
                        <a:gd name="T16" fmla="*/ 243 w 265"/>
                        <a:gd name="T17" fmla="*/ 118 h 190"/>
                        <a:gd name="T18" fmla="*/ 254 w 265"/>
                        <a:gd name="T19" fmla="*/ 129 h 190"/>
                        <a:gd name="T20" fmla="*/ 253 w 265"/>
                        <a:gd name="T21" fmla="*/ 136 h 190"/>
                        <a:gd name="T22" fmla="*/ 255 w 265"/>
                        <a:gd name="T23" fmla="*/ 147 h 190"/>
                        <a:gd name="T24" fmla="*/ 265 w 265"/>
                        <a:gd name="T25" fmla="*/ 158 h 190"/>
                        <a:gd name="T26" fmla="*/ 256 w 265"/>
                        <a:gd name="T27" fmla="*/ 172 h 190"/>
                        <a:gd name="T28" fmla="*/ 238 w 265"/>
                        <a:gd name="T29" fmla="*/ 173 h 190"/>
                        <a:gd name="T30" fmla="*/ 213 w 265"/>
                        <a:gd name="T31" fmla="*/ 170 h 190"/>
                        <a:gd name="T32" fmla="*/ 186 w 265"/>
                        <a:gd name="T33" fmla="*/ 159 h 190"/>
                        <a:gd name="T34" fmla="*/ 148 w 265"/>
                        <a:gd name="T35" fmla="*/ 158 h 190"/>
                        <a:gd name="T36" fmla="*/ 109 w 265"/>
                        <a:gd name="T37" fmla="*/ 183 h 190"/>
                        <a:gd name="T38" fmla="*/ 86 w 265"/>
                        <a:gd name="T39" fmla="*/ 190 h 190"/>
                        <a:gd name="T40" fmla="*/ 65 w 265"/>
                        <a:gd name="T41" fmla="*/ 179 h 190"/>
                        <a:gd name="T42" fmla="*/ 49 w 265"/>
                        <a:gd name="T43" fmla="*/ 165 h 190"/>
                        <a:gd name="T44" fmla="*/ 41 w 265"/>
                        <a:gd name="T45" fmla="*/ 145 h 190"/>
                        <a:gd name="T46" fmla="*/ 39 w 265"/>
                        <a:gd name="T47" fmla="*/ 100 h 190"/>
                        <a:gd name="T48" fmla="*/ 11 w 265"/>
                        <a:gd name="T49" fmla="*/ 92 h 190"/>
                        <a:gd name="T50" fmla="*/ 0 w 265"/>
                        <a:gd name="T51" fmla="*/ 72 h 190"/>
                        <a:gd name="T52" fmla="*/ 1 w 265"/>
                        <a:gd name="T53" fmla="*/ 51 h 190"/>
                        <a:gd name="T54" fmla="*/ 6 w 265"/>
                        <a:gd name="T55" fmla="*/ 44 h 190"/>
                        <a:gd name="T56" fmla="*/ 6 w 265"/>
                        <a:gd name="T57" fmla="*/ 18 h 190"/>
                        <a:gd name="T58" fmla="*/ 14 w 265"/>
                        <a:gd name="T59" fmla="*/ 1 h 190"/>
                        <a:gd name="T60" fmla="*/ 28 w 265"/>
                        <a:gd name="T61" fmla="*/ 0 h 190"/>
                        <a:gd name="T62" fmla="*/ 40 w 265"/>
                        <a:gd name="T63" fmla="*/ 8 h 190"/>
                        <a:gd name="T64" fmla="*/ 49 w 265"/>
                        <a:gd name="T65" fmla="*/ 7 h 190"/>
                        <a:gd name="T66" fmla="*/ 73 w 265"/>
                        <a:gd name="T67" fmla="*/ 17 h 190"/>
                        <a:gd name="T68" fmla="*/ 102 w 265"/>
                        <a:gd name="T69" fmla="*/ 23 h 190"/>
                        <a:gd name="T70" fmla="*/ 110 w 265"/>
                        <a:gd name="T71" fmla="*/ 1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60" name="Freeform 125"/>
                    <p:cNvSpPr>
                      <a:spLocks/>
                    </p:cNvSpPr>
                    <p:nvPr/>
                  </p:nvSpPr>
                  <p:spPr bwMode="gray">
                    <a:xfrm>
                      <a:off x="1768" y="1341"/>
                      <a:ext cx="316" cy="356"/>
                    </a:xfrm>
                    <a:custGeom>
                      <a:avLst/>
                      <a:gdLst>
                        <a:gd name="T0" fmla="*/ 1131 w 1581"/>
                        <a:gd name="T1" fmla="*/ 1671 h 1779"/>
                        <a:gd name="T2" fmla="*/ 1196 w 1581"/>
                        <a:gd name="T3" fmla="*/ 1735 h 1779"/>
                        <a:gd name="T4" fmla="*/ 1317 w 1581"/>
                        <a:gd name="T5" fmla="*/ 1753 h 1779"/>
                        <a:gd name="T6" fmla="*/ 1220 w 1581"/>
                        <a:gd name="T7" fmla="*/ 1622 h 1779"/>
                        <a:gd name="T8" fmla="*/ 1258 w 1581"/>
                        <a:gd name="T9" fmla="*/ 1612 h 1779"/>
                        <a:gd name="T10" fmla="*/ 1376 w 1581"/>
                        <a:gd name="T11" fmla="*/ 1663 h 1779"/>
                        <a:gd name="T12" fmla="*/ 1400 w 1581"/>
                        <a:gd name="T13" fmla="*/ 1662 h 1779"/>
                        <a:gd name="T14" fmla="*/ 1406 w 1581"/>
                        <a:gd name="T15" fmla="*/ 1612 h 1779"/>
                        <a:gd name="T16" fmla="*/ 1383 w 1581"/>
                        <a:gd name="T17" fmla="*/ 1464 h 1779"/>
                        <a:gd name="T18" fmla="*/ 1312 w 1581"/>
                        <a:gd name="T19" fmla="*/ 1405 h 1779"/>
                        <a:gd name="T20" fmla="*/ 1253 w 1581"/>
                        <a:gd name="T21" fmla="*/ 1334 h 1779"/>
                        <a:gd name="T22" fmla="*/ 1242 w 1581"/>
                        <a:gd name="T23" fmla="*/ 1240 h 1779"/>
                        <a:gd name="T24" fmla="*/ 1265 w 1581"/>
                        <a:gd name="T25" fmla="*/ 1192 h 1779"/>
                        <a:gd name="T26" fmla="*/ 1384 w 1581"/>
                        <a:gd name="T27" fmla="*/ 1340 h 1779"/>
                        <a:gd name="T28" fmla="*/ 1470 w 1581"/>
                        <a:gd name="T29" fmla="*/ 1359 h 1779"/>
                        <a:gd name="T30" fmla="*/ 1512 w 1581"/>
                        <a:gd name="T31" fmla="*/ 1254 h 1779"/>
                        <a:gd name="T32" fmla="*/ 1581 w 1581"/>
                        <a:gd name="T33" fmla="*/ 1182 h 1779"/>
                        <a:gd name="T34" fmla="*/ 1471 w 1581"/>
                        <a:gd name="T35" fmla="*/ 1095 h 1779"/>
                        <a:gd name="T36" fmla="*/ 1374 w 1581"/>
                        <a:gd name="T37" fmla="*/ 1010 h 1779"/>
                        <a:gd name="T38" fmla="*/ 1283 w 1581"/>
                        <a:gd name="T39" fmla="*/ 958 h 1779"/>
                        <a:gd name="T40" fmla="*/ 1226 w 1581"/>
                        <a:gd name="T41" fmla="*/ 870 h 1779"/>
                        <a:gd name="T42" fmla="*/ 1248 w 1581"/>
                        <a:gd name="T43" fmla="*/ 812 h 1779"/>
                        <a:gd name="T44" fmla="*/ 1178 w 1581"/>
                        <a:gd name="T45" fmla="*/ 743 h 1779"/>
                        <a:gd name="T46" fmla="*/ 1201 w 1581"/>
                        <a:gd name="T47" fmla="*/ 661 h 1779"/>
                        <a:gd name="T48" fmla="*/ 1190 w 1581"/>
                        <a:gd name="T49" fmla="*/ 606 h 1779"/>
                        <a:gd name="T50" fmla="*/ 1102 w 1581"/>
                        <a:gd name="T51" fmla="*/ 546 h 1779"/>
                        <a:gd name="T52" fmla="*/ 1018 w 1581"/>
                        <a:gd name="T53" fmla="*/ 500 h 1779"/>
                        <a:gd name="T54" fmla="*/ 928 w 1581"/>
                        <a:gd name="T55" fmla="*/ 454 h 1779"/>
                        <a:gd name="T56" fmla="*/ 867 w 1581"/>
                        <a:gd name="T57" fmla="*/ 385 h 1779"/>
                        <a:gd name="T58" fmla="*/ 828 w 1581"/>
                        <a:gd name="T59" fmla="*/ 289 h 1779"/>
                        <a:gd name="T60" fmla="*/ 618 w 1581"/>
                        <a:gd name="T61" fmla="*/ 285 h 1779"/>
                        <a:gd name="T62" fmla="*/ 503 w 1581"/>
                        <a:gd name="T63" fmla="*/ 357 h 1779"/>
                        <a:gd name="T64" fmla="*/ 510 w 1581"/>
                        <a:gd name="T65" fmla="*/ 176 h 1779"/>
                        <a:gd name="T66" fmla="*/ 390 w 1581"/>
                        <a:gd name="T67" fmla="*/ 33 h 1779"/>
                        <a:gd name="T68" fmla="*/ 291 w 1581"/>
                        <a:gd name="T69" fmla="*/ 94 h 1779"/>
                        <a:gd name="T70" fmla="*/ 293 w 1581"/>
                        <a:gd name="T71" fmla="*/ 177 h 1779"/>
                        <a:gd name="T72" fmla="*/ 279 w 1581"/>
                        <a:gd name="T73" fmla="*/ 274 h 1779"/>
                        <a:gd name="T74" fmla="*/ 280 w 1581"/>
                        <a:gd name="T75" fmla="*/ 406 h 1779"/>
                        <a:gd name="T76" fmla="*/ 277 w 1581"/>
                        <a:gd name="T77" fmla="*/ 485 h 1779"/>
                        <a:gd name="T78" fmla="*/ 281 w 1581"/>
                        <a:gd name="T79" fmla="*/ 460 h 1779"/>
                        <a:gd name="T80" fmla="*/ 222 w 1581"/>
                        <a:gd name="T81" fmla="*/ 102 h 1779"/>
                        <a:gd name="T82" fmla="*/ 75 w 1581"/>
                        <a:gd name="T83" fmla="*/ 101 h 1779"/>
                        <a:gd name="T84" fmla="*/ 7 w 1581"/>
                        <a:gd name="T85" fmla="*/ 274 h 1779"/>
                        <a:gd name="T86" fmla="*/ 115 w 1581"/>
                        <a:gd name="T87" fmla="*/ 476 h 1779"/>
                        <a:gd name="T88" fmla="*/ 83 w 1581"/>
                        <a:gd name="T89" fmla="*/ 602 h 1779"/>
                        <a:gd name="T90" fmla="*/ 265 w 1581"/>
                        <a:gd name="T91" fmla="*/ 682 h 1779"/>
                        <a:gd name="T92" fmla="*/ 448 w 1581"/>
                        <a:gd name="T93" fmla="*/ 709 h 1779"/>
                        <a:gd name="T94" fmla="*/ 549 w 1581"/>
                        <a:gd name="T95" fmla="*/ 682 h 1779"/>
                        <a:gd name="T96" fmla="*/ 658 w 1581"/>
                        <a:gd name="T97" fmla="*/ 638 h 1779"/>
                        <a:gd name="T98" fmla="*/ 750 w 1581"/>
                        <a:gd name="T99" fmla="*/ 759 h 1779"/>
                        <a:gd name="T100" fmla="*/ 849 w 1581"/>
                        <a:gd name="T101" fmla="*/ 829 h 1779"/>
                        <a:gd name="T102" fmla="*/ 912 w 1581"/>
                        <a:gd name="T103" fmla="*/ 949 h 1779"/>
                        <a:gd name="T104" fmla="*/ 951 w 1581"/>
                        <a:gd name="T105" fmla="*/ 1121 h 1779"/>
                        <a:gd name="T106" fmla="*/ 908 w 1581"/>
                        <a:gd name="T107" fmla="*/ 1313 h 1779"/>
                        <a:gd name="T108" fmla="*/ 743 w 1581"/>
                        <a:gd name="T109" fmla="*/ 1348 h 1779"/>
                        <a:gd name="T110" fmla="*/ 668 w 1581"/>
                        <a:gd name="T111" fmla="*/ 1462 h 1779"/>
                        <a:gd name="T112" fmla="*/ 780 w 1581"/>
                        <a:gd name="T113" fmla="*/ 1452 h 1779"/>
                        <a:gd name="T114" fmla="*/ 846 w 1581"/>
                        <a:gd name="T115" fmla="*/ 1419 h 1779"/>
                        <a:gd name="T116" fmla="*/ 919 w 1581"/>
                        <a:gd name="T117" fmla="*/ 1456 h 1779"/>
                        <a:gd name="T118" fmla="*/ 968 w 1581"/>
                        <a:gd name="T119" fmla="*/ 1547 h 1779"/>
                        <a:gd name="T120" fmla="*/ 1003 w 1581"/>
                        <a:gd name="T121" fmla="*/ 1593 h 1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61" name="Freeform 126"/>
                    <p:cNvSpPr>
                      <a:spLocks/>
                    </p:cNvSpPr>
                    <p:nvPr/>
                  </p:nvSpPr>
                  <p:spPr bwMode="gray">
                    <a:xfrm>
                      <a:off x="1210" y="1410"/>
                      <a:ext cx="937" cy="648"/>
                    </a:xfrm>
                    <a:custGeom>
                      <a:avLst/>
                      <a:gdLst>
                        <a:gd name="T0" fmla="*/ 4121 w 4686"/>
                        <a:gd name="T1" fmla="*/ 2577 h 3236"/>
                        <a:gd name="T2" fmla="*/ 3985 w 4686"/>
                        <a:gd name="T3" fmla="*/ 2718 h 3236"/>
                        <a:gd name="T4" fmla="*/ 4193 w 4686"/>
                        <a:gd name="T5" fmla="*/ 2896 h 3236"/>
                        <a:gd name="T6" fmla="*/ 4252 w 4686"/>
                        <a:gd name="T7" fmla="*/ 3041 h 3236"/>
                        <a:gd name="T8" fmla="*/ 4261 w 4686"/>
                        <a:gd name="T9" fmla="*/ 2980 h 3236"/>
                        <a:gd name="T10" fmla="*/ 3928 w 4686"/>
                        <a:gd name="T11" fmla="*/ 2815 h 3236"/>
                        <a:gd name="T12" fmla="*/ 3510 w 4686"/>
                        <a:gd name="T13" fmla="*/ 3092 h 3236"/>
                        <a:gd name="T14" fmla="*/ 3186 w 4686"/>
                        <a:gd name="T15" fmla="*/ 3206 h 3236"/>
                        <a:gd name="T16" fmla="*/ 3305 w 4686"/>
                        <a:gd name="T17" fmla="*/ 3028 h 3236"/>
                        <a:gd name="T18" fmla="*/ 3138 w 4686"/>
                        <a:gd name="T19" fmla="*/ 2904 h 3236"/>
                        <a:gd name="T20" fmla="*/ 2884 w 4686"/>
                        <a:gd name="T21" fmla="*/ 2730 h 3236"/>
                        <a:gd name="T22" fmla="*/ 2558 w 4686"/>
                        <a:gd name="T23" fmla="*/ 2711 h 3236"/>
                        <a:gd name="T24" fmla="*/ 999 w 4686"/>
                        <a:gd name="T25" fmla="*/ 2670 h 3236"/>
                        <a:gd name="T26" fmla="*/ 900 w 4686"/>
                        <a:gd name="T27" fmla="*/ 2578 h 3236"/>
                        <a:gd name="T28" fmla="*/ 745 w 4686"/>
                        <a:gd name="T29" fmla="*/ 2484 h 3236"/>
                        <a:gd name="T30" fmla="*/ 658 w 4686"/>
                        <a:gd name="T31" fmla="*/ 2308 h 3236"/>
                        <a:gd name="T32" fmla="*/ 605 w 4686"/>
                        <a:gd name="T33" fmla="*/ 2062 h 3236"/>
                        <a:gd name="T34" fmla="*/ 257 w 4686"/>
                        <a:gd name="T35" fmla="*/ 1689 h 3236"/>
                        <a:gd name="T36" fmla="*/ 0 w 4686"/>
                        <a:gd name="T37" fmla="*/ 1022 h 3236"/>
                        <a:gd name="T38" fmla="*/ 300 w 4686"/>
                        <a:gd name="T39" fmla="*/ 501 h 3236"/>
                        <a:gd name="T40" fmla="*/ 554 w 4686"/>
                        <a:gd name="T41" fmla="*/ 316 h 3236"/>
                        <a:gd name="T42" fmla="*/ 516 w 4686"/>
                        <a:gd name="T43" fmla="*/ 434 h 3236"/>
                        <a:gd name="T44" fmla="*/ 780 w 4686"/>
                        <a:gd name="T45" fmla="*/ 376 h 3236"/>
                        <a:gd name="T46" fmla="*/ 908 w 4686"/>
                        <a:gd name="T47" fmla="*/ 308 h 3236"/>
                        <a:gd name="T48" fmla="*/ 1229 w 4686"/>
                        <a:gd name="T49" fmla="*/ 461 h 3236"/>
                        <a:gd name="T50" fmla="*/ 1409 w 4686"/>
                        <a:gd name="T51" fmla="*/ 630 h 3236"/>
                        <a:gd name="T52" fmla="*/ 1713 w 4686"/>
                        <a:gd name="T53" fmla="*/ 655 h 3236"/>
                        <a:gd name="T54" fmla="*/ 1850 w 4686"/>
                        <a:gd name="T55" fmla="*/ 758 h 3236"/>
                        <a:gd name="T56" fmla="*/ 1884 w 4686"/>
                        <a:gd name="T57" fmla="*/ 566 h 3236"/>
                        <a:gd name="T58" fmla="*/ 1897 w 4686"/>
                        <a:gd name="T59" fmla="*/ 496 h 3236"/>
                        <a:gd name="T60" fmla="*/ 2137 w 4686"/>
                        <a:gd name="T61" fmla="*/ 669 h 3236"/>
                        <a:gd name="T62" fmla="*/ 2360 w 4686"/>
                        <a:gd name="T63" fmla="*/ 650 h 3236"/>
                        <a:gd name="T64" fmla="*/ 2467 w 4686"/>
                        <a:gd name="T65" fmla="*/ 619 h 3236"/>
                        <a:gd name="T66" fmla="*/ 2592 w 4686"/>
                        <a:gd name="T67" fmla="*/ 506 h 3236"/>
                        <a:gd name="T68" fmla="*/ 2465 w 4686"/>
                        <a:gd name="T69" fmla="*/ 360 h 3236"/>
                        <a:gd name="T70" fmla="*/ 2513 w 4686"/>
                        <a:gd name="T71" fmla="*/ 2 h 3236"/>
                        <a:gd name="T72" fmla="*/ 2671 w 4686"/>
                        <a:gd name="T73" fmla="*/ 301 h 3236"/>
                        <a:gd name="T74" fmla="*/ 2773 w 4686"/>
                        <a:gd name="T75" fmla="*/ 515 h 3236"/>
                        <a:gd name="T76" fmla="*/ 2955 w 4686"/>
                        <a:gd name="T77" fmla="*/ 732 h 3236"/>
                        <a:gd name="T78" fmla="*/ 3048 w 4686"/>
                        <a:gd name="T79" fmla="*/ 400 h 3236"/>
                        <a:gd name="T80" fmla="*/ 3223 w 4686"/>
                        <a:gd name="T81" fmla="*/ 566 h 3236"/>
                        <a:gd name="T82" fmla="*/ 3139 w 4686"/>
                        <a:gd name="T83" fmla="*/ 886 h 3236"/>
                        <a:gd name="T84" fmla="*/ 2869 w 4686"/>
                        <a:gd name="T85" fmla="*/ 956 h 3236"/>
                        <a:gd name="T86" fmla="*/ 2806 w 4686"/>
                        <a:gd name="T87" fmla="*/ 1170 h 3236"/>
                        <a:gd name="T88" fmla="*/ 2662 w 4686"/>
                        <a:gd name="T89" fmla="*/ 1202 h 3236"/>
                        <a:gd name="T90" fmla="*/ 2634 w 4686"/>
                        <a:gd name="T91" fmla="*/ 1400 h 3236"/>
                        <a:gd name="T92" fmla="*/ 2596 w 4686"/>
                        <a:gd name="T93" fmla="*/ 1772 h 3236"/>
                        <a:gd name="T94" fmla="*/ 2978 w 4686"/>
                        <a:gd name="T95" fmla="*/ 2076 h 3236"/>
                        <a:gd name="T96" fmla="*/ 3253 w 4686"/>
                        <a:gd name="T97" fmla="*/ 2406 h 3236"/>
                        <a:gd name="T98" fmla="*/ 3435 w 4686"/>
                        <a:gd name="T99" fmla="*/ 2410 h 3236"/>
                        <a:gd name="T100" fmla="*/ 3543 w 4686"/>
                        <a:gd name="T101" fmla="*/ 2007 h 3236"/>
                        <a:gd name="T102" fmla="*/ 3489 w 4686"/>
                        <a:gd name="T103" fmla="*/ 1658 h 3236"/>
                        <a:gd name="T104" fmla="*/ 3454 w 4686"/>
                        <a:gd name="T105" fmla="*/ 1379 h 3236"/>
                        <a:gd name="T106" fmla="*/ 3782 w 4686"/>
                        <a:gd name="T107" fmla="*/ 1465 h 3236"/>
                        <a:gd name="T108" fmla="*/ 3908 w 4686"/>
                        <a:gd name="T109" fmla="*/ 1642 h 3236"/>
                        <a:gd name="T110" fmla="*/ 3931 w 4686"/>
                        <a:gd name="T111" fmla="*/ 1765 h 3236"/>
                        <a:gd name="T112" fmla="*/ 4124 w 4686"/>
                        <a:gd name="T113" fmla="*/ 1745 h 3236"/>
                        <a:gd name="T114" fmla="*/ 4254 w 4686"/>
                        <a:gd name="T115" fmla="*/ 1721 h 3236"/>
                        <a:gd name="T116" fmla="*/ 4305 w 4686"/>
                        <a:gd name="T117" fmla="*/ 1837 h 3236"/>
                        <a:gd name="T118" fmla="*/ 4379 w 4686"/>
                        <a:gd name="T119" fmla="*/ 2060 h 3236"/>
                        <a:gd name="T120" fmla="*/ 4580 w 4686"/>
                        <a:gd name="T121" fmla="*/ 2206 h 3236"/>
                        <a:gd name="T122" fmla="*/ 4538 w 4686"/>
                        <a:gd name="T123" fmla="*/ 2229 h 3236"/>
                        <a:gd name="T124" fmla="*/ 4668 w 4686"/>
                        <a:gd name="T125" fmla="*/ 2398 h 3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62" name="Freeform 127"/>
                    <p:cNvSpPr>
                      <a:spLocks/>
                    </p:cNvSpPr>
                    <p:nvPr/>
                  </p:nvSpPr>
                  <p:spPr bwMode="gray">
                    <a:xfrm>
                      <a:off x="1678" y="1101"/>
                      <a:ext cx="39" cy="63"/>
                    </a:xfrm>
                    <a:custGeom>
                      <a:avLst/>
                      <a:gdLst>
                        <a:gd name="T0" fmla="*/ 197 w 197"/>
                        <a:gd name="T1" fmla="*/ 156 h 316"/>
                        <a:gd name="T2" fmla="*/ 180 w 197"/>
                        <a:gd name="T3" fmla="*/ 119 h 316"/>
                        <a:gd name="T4" fmla="*/ 140 w 197"/>
                        <a:gd name="T5" fmla="*/ 109 h 316"/>
                        <a:gd name="T6" fmla="*/ 128 w 197"/>
                        <a:gd name="T7" fmla="*/ 97 h 316"/>
                        <a:gd name="T8" fmla="*/ 132 w 197"/>
                        <a:gd name="T9" fmla="*/ 73 h 316"/>
                        <a:gd name="T10" fmla="*/ 121 w 197"/>
                        <a:gd name="T11" fmla="*/ 63 h 316"/>
                        <a:gd name="T12" fmla="*/ 95 w 197"/>
                        <a:gd name="T13" fmla="*/ 44 h 316"/>
                        <a:gd name="T14" fmla="*/ 22 w 197"/>
                        <a:gd name="T15" fmla="*/ 0 h 316"/>
                        <a:gd name="T16" fmla="*/ 6 w 197"/>
                        <a:gd name="T17" fmla="*/ 25 h 316"/>
                        <a:gd name="T18" fmla="*/ 4 w 197"/>
                        <a:gd name="T19" fmla="*/ 44 h 316"/>
                        <a:gd name="T20" fmla="*/ 9 w 197"/>
                        <a:gd name="T21" fmla="*/ 65 h 316"/>
                        <a:gd name="T22" fmla="*/ 18 w 197"/>
                        <a:gd name="T23" fmla="*/ 82 h 316"/>
                        <a:gd name="T24" fmla="*/ 0 w 197"/>
                        <a:gd name="T25" fmla="*/ 98 h 316"/>
                        <a:gd name="T26" fmla="*/ 20 w 197"/>
                        <a:gd name="T27" fmla="*/ 127 h 316"/>
                        <a:gd name="T28" fmla="*/ 21 w 197"/>
                        <a:gd name="T29" fmla="*/ 161 h 316"/>
                        <a:gd name="T30" fmla="*/ 34 w 197"/>
                        <a:gd name="T31" fmla="*/ 173 h 316"/>
                        <a:gd name="T32" fmla="*/ 27 w 197"/>
                        <a:gd name="T33" fmla="*/ 184 h 316"/>
                        <a:gd name="T34" fmla="*/ 54 w 197"/>
                        <a:gd name="T35" fmla="*/ 187 h 316"/>
                        <a:gd name="T36" fmla="*/ 83 w 197"/>
                        <a:gd name="T37" fmla="*/ 215 h 316"/>
                        <a:gd name="T38" fmla="*/ 79 w 197"/>
                        <a:gd name="T39" fmla="*/ 226 h 316"/>
                        <a:gd name="T40" fmla="*/ 35 w 197"/>
                        <a:gd name="T41" fmla="*/ 236 h 316"/>
                        <a:gd name="T42" fmla="*/ 63 w 197"/>
                        <a:gd name="T43" fmla="*/ 300 h 316"/>
                        <a:gd name="T44" fmla="*/ 86 w 197"/>
                        <a:gd name="T45" fmla="*/ 316 h 316"/>
                        <a:gd name="T46" fmla="*/ 97 w 197"/>
                        <a:gd name="T47" fmla="*/ 295 h 316"/>
                        <a:gd name="T48" fmla="*/ 91 w 197"/>
                        <a:gd name="T49" fmla="*/ 292 h 316"/>
                        <a:gd name="T50" fmla="*/ 120 w 197"/>
                        <a:gd name="T51" fmla="*/ 290 h 316"/>
                        <a:gd name="T52" fmla="*/ 170 w 197"/>
                        <a:gd name="T53" fmla="*/ 268 h 316"/>
                        <a:gd name="T54" fmla="*/ 185 w 197"/>
                        <a:gd name="T55" fmla="*/ 275 h 316"/>
                        <a:gd name="T56" fmla="*/ 190 w 197"/>
                        <a:gd name="T57" fmla="*/ 264 h 316"/>
                        <a:gd name="T58" fmla="*/ 197 w 197"/>
                        <a:gd name="T59" fmla="*/ 233 h 316"/>
                        <a:gd name="T60" fmla="*/ 186 w 197"/>
                        <a:gd name="T61" fmla="*/ 221 h 316"/>
                        <a:gd name="T62" fmla="*/ 185 w 197"/>
                        <a:gd name="T63" fmla="*/ 219 h 316"/>
                        <a:gd name="T64" fmla="*/ 197 w 197"/>
                        <a:gd name="T65" fmla="*/ 16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63" name="Freeform 128"/>
                    <p:cNvSpPr>
                      <a:spLocks/>
                    </p:cNvSpPr>
                    <p:nvPr/>
                  </p:nvSpPr>
                  <p:spPr bwMode="gray">
                    <a:xfrm>
                      <a:off x="1597" y="1076"/>
                      <a:ext cx="74" cy="86"/>
                    </a:xfrm>
                    <a:custGeom>
                      <a:avLst/>
                      <a:gdLst>
                        <a:gd name="T0" fmla="*/ 318 w 368"/>
                        <a:gd name="T1" fmla="*/ 278 h 430"/>
                        <a:gd name="T2" fmla="*/ 327 w 368"/>
                        <a:gd name="T3" fmla="*/ 224 h 430"/>
                        <a:gd name="T4" fmla="*/ 332 w 368"/>
                        <a:gd name="T5" fmla="*/ 197 h 430"/>
                        <a:gd name="T6" fmla="*/ 321 w 368"/>
                        <a:gd name="T7" fmla="*/ 194 h 430"/>
                        <a:gd name="T8" fmla="*/ 300 w 368"/>
                        <a:gd name="T9" fmla="*/ 176 h 430"/>
                        <a:gd name="T10" fmla="*/ 297 w 368"/>
                        <a:gd name="T11" fmla="*/ 141 h 430"/>
                        <a:gd name="T12" fmla="*/ 245 w 368"/>
                        <a:gd name="T13" fmla="*/ 131 h 430"/>
                        <a:gd name="T14" fmla="*/ 236 w 368"/>
                        <a:gd name="T15" fmla="*/ 133 h 430"/>
                        <a:gd name="T16" fmla="*/ 232 w 368"/>
                        <a:gd name="T17" fmla="*/ 101 h 430"/>
                        <a:gd name="T18" fmla="*/ 220 w 368"/>
                        <a:gd name="T19" fmla="*/ 85 h 430"/>
                        <a:gd name="T20" fmla="*/ 210 w 368"/>
                        <a:gd name="T21" fmla="*/ 76 h 430"/>
                        <a:gd name="T22" fmla="*/ 176 w 368"/>
                        <a:gd name="T23" fmla="*/ 44 h 430"/>
                        <a:gd name="T24" fmla="*/ 148 w 368"/>
                        <a:gd name="T25" fmla="*/ 76 h 430"/>
                        <a:gd name="T26" fmla="*/ 143 w 368"/>
                        <a:gd name="T27" fmla="*/ 114 h 430"/>
                        <a:gd name="T28" fmla="*/ 130 w 368"/>
                        <a:gd name="T29" fmla="*/ 22 h 430"/>
                        <a:gd name="T30" fmla="*/ 108 w 368"/>
                        <a:gd name="T31" fmla="*/ 16 h 430"/>
                        <a:gd name="T32" fmla="*/ 84 w 368"/>
                        <a:gd name="T33" fmla="*/ 0 h 430"/>
                        <a:gd name="T34" fmla="*/ 11 w 368"/>
                        <a:gd name="T35" fmla="*/ 16 h 430"/>
                        <a:gd name="T36" fmla="*/ 5 w 368"/>
                        <a:gd name="T37" fmla="*/ 101 h 430"/>
                        <a:gd name="T38" fmla="*/ 40 w 368"/>
                        <a:gd name="T39" fmla="*/ 96 h 430"/>
                        <a:gd name="T40" fmla="*/ 42 w 368"/>
                        <a:gd name="T41" fmla="*/ 145 h 430"/>
                        <a:gd name="T42" fmla="*/ 55 w 368"/>
                        <a:gd name="T43" fmla="*/ 155 h 430"/>
                        <a:gd name="T44" fmla="*/ 80 w 368"/>
                        <a:gd name="T45" fmla="*/ 109 h 430"/>
                        <a:gd name="T46" fmla="*/ 95 w 368"/>
                        <a:gd name="T47" fmla="*/ 130 h 430"/>
                        <a:gd name="T48" fmla="*/ 81 w 368"/>
                        <a:gd name="T49" fmla="*/ 155 h 430"/>
                        <a:gd name="T50" fmla="*/ 97 w 368"/>
                        <a:gd name="T51" fmla="*/ 162 h 430"/>
                        <a:gd name="T52" fmla="*/ 123 w 368"/>
                        <a:gd name="T53" fmla="*/ 168 h 430"/>
                        <a:gd name="T54" fmla="*/ 96 w 368"/>
                        <a:gd name="T55" fmla="*/ 201 h 430"/>
                        <a:gd name="T56" fmla="*/ 121 w 368"/>
                        <a:gd name="T57" fmla="*/ 228 h 430"/>
                        <a:gd name="T58" fmla="*/ 65 w 368"/>
                        <a:gd name="T59" fmla="*/ 225 h 430"/>
                        <a:gd name="T60" fmla="*/ 42 w 368"/>
                        <a:gd name="T61" fmla="*/ 253 h 430"/>
                        <a:gd name="T62" fmla="*/ 79 w 368"/>
                        <a:gd name="T63" fmla="*/ 307 h 430"/>
                        <a:gd name="T64" fmla="*/ 118 w 368"/>
                        <a:gd name="T65" fmla="*/ 290 h 430"/>
                        <a:gd name="T66" fmla="*/ 157 w 368"/>
                        <a:gd name="T67" fmla="*/ 282 h 430"/>
                        <a:gd name="T68" fmla="*/ 180 w 368"/>
                        <a:gd name="T69" fmla="*/ 305 h 430"/>
                        <a:gd name="T70" fmla="*/ 230 w 368"/>
                        <a:gd name="T71" fmla="*/ 305 h 430"/>
                        <a:gd name="T72" fmla="*/ 250 w 368"/>
                        <a:gd name="T73" fmla="*/ 322 h 430"/>
                        <a:gd name="T74" fmla="*/ 257 w 368"/>
                        <a:gd name="T75" fmla="*/ 328 h 430"/>
                        <a:gd name="T76" fmla="*/ 277 w 368"/>
                        <a:gd name="T77" fmla="*/ 388 h 430"/>
                        <a:gd name="T78" fmla="*/ 301 w 368"/>
                        <a:gd name="T79" fmla="*/ 416 h 430"/>
                        <a:gd name="T80" fmla="*/ 326 w 368"/>
                        <a:gd name="T81" fmla="*/ 415 h 430"/>
                        <a:gd name="T82" fmla="*/ 360 w 368"/>
                        <a:gd name="T83" fmla="*/ 395 h 430"/>
                        <a:gd name="T84" fmla="*/ 337 w 368"/>
                        <a:gd name="T85" fmla="*/ 301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64" name="Freeform 129"/>
                    <p:cNvSpPr>
                      <a:spLocks/>
                    </p:cNvSpPr>
                    <p:nvPr/>
                  </p:nvSpPr>
                  <p:spPr bwMode="gray">
                    <a:xfrm>
                      <a:off x="1703" y="1036"/>
                      <a:ext cx="121" cy="112"/>
                    </a:xfrm>
                    <a:custGeom>
                      <a:avLst/>
                      <a:gdLst>
                        <a:gd name="T0" fmla="*/ 22 w 603"/>
                        <a:gd name="T1" fmla="*/ 39 h 558"/>
                        <a:gd name="T2" fmla="*/ 18 w 603"/>
                        <a:gd name="T3" fmla="*/ 69 h 558"/>
                        <a:gd name="T4" fmla="*/ 88 w 603"/>
                        <a:gd name="T5" fmla="*/ 118 h 558"/>
                        <a:gd name="T6" fmla="*/ 103 w 603"/>
                        <a:gd name="T7" fmla="*/ 142 h 558"/>
                        <a:gd name="T8" fmla="*/ 45 w 603"/>
                        <a:gd name="T9" fmla="*/ 146 h 558"/>
                        <a:gd name="T10" fmla="*/ 39 w 603"/>
                        <a:gd name="T11" fmla="*/ 178 h 558"/>
                        <a:gd name="T12" fmla="*/ 70 w 603"/>
                        <a:gd name="T13" fmla="*/ 189 h 558"/>
                        <a:gd name="T14" fmla="*/ 83 w 603"/>
                        <a:gd name="T15" fmla="*/ 233 h 558"/>
                        <a:gd name="T16" fmla="*/ 110 w 603"/>
                        <a:gd name="T17" fmla="*/ 200 h 558"/>
                        <a:gd name="T18" fmla="*/ 143 w 603"/>
                        <a:gd name="T19" fmla="*/ 192 h 558"/>
                        <a:gd name="T20" fmla="*/ 132 w 603"/>
                        <a:gd name="T21" fmla="*/ 225 h 558"/>
                        <a:gd name="T22" fmla="*/ 158 w 603"/>
                        <a:gd name="T23" fmla="*/ 204 h 558"/>
                        <a:gd name="T24" fmla="*/ 177 w 603"/>
                        <a:gd name="T25" fmla="*/ 181 h 558"/>
                        <a:gd name="T26" fmla="*/ 193 w 603"/>
                        <a:gd name="T27" fmla="*/ 192 h 558"/>
                        <a:gd name="T28" fmla="*/ 229 w 603"/>
                        <a:gd name="T29" fmla="*/ 209 h 558"/>
                        <a:gd name="T30" fmla="*/ 260 w 603"/>
                        <a:gd name="T31" fmla="*/ 216 h 558"/>
                        <a:gd name="T32" fmla="*/ 208 w 603"/>
                        <a:gd name="T33" fmla="*/ 232 h 558"/>
                        <a:gd name="T34" fmla="*/ 266 w 603"/>
                        <a:gd name="T35" fmla="*/ 236 h 558"/>
                        <a:gd name="T36" fmla="*/ 313 w 603"/>
                        <a:gd name="T37" fmla="*/ 243 h 558"/>
                        <a:gd name="T38" fmla="*/ 154 w 603"/>
                        <a:gd name="T39" fmla="*/ 292 h 558"/>
                        <a:gd name="T40" fmla="*/ 138 w 603"/>
                        <a:gd name="T41" fmla="*/ 340 h 558"/>
                        <a:gd name="T42" fmla="*/ 185 w 603"/>
                        <a:gd name="T43" fmla="*/ 382 h 558"/>
                        <a:gd name="T44" fmla="*/ 153 w 603"/>
                        <a:gd name="T45" fmla="*/ 392 h 558"/>
                        <a:gd name="T46" fmla="*/ 164 w 603"/>
                        <a:gd name="T47" fmla="*/ 416 h 558"/>
                        <a:gd name="T48" fmla="*/ 243 w 603"/>
                        <a:gd name="T49" fmla="*/ 442 h 558"/>
                        <a:gd name="T50" fmla="*/ 184 w 603"/>
                        <a:gd name="T51" fmla="*/ 486 h 558"/>
                        <a:gd name="T52" fmla="*/ 211 w 603"/>
                        <a:gd name="T53" fmla="*/ 506 h 558"/>
                        <a:gd name="T54" fmla="*/ 210 w 603"/>
                        <a:gd name="T55" fmla="*/ 513 h 558"/>
                        <a:gd name="T56" fmla="*/ 250 w 603"/>
                        <a:gd name="T57" fmla="*/ 547 h 558"/>
                        <a:gd name="T58" fmla="*/ 326 w 603"/>
                        <a:gd name="T59" fmla="*/ 549 h 558"/>
                        <a:gd name="T60" fmla="*/ 326 w 603"/>
                        <a:gd name="T61" fmla="*/ 511 h 558"/>
                        <a:gd name="T62" fmla="*/ 365 w 603"/>
                        <a:gd name="T63" fmla="*/ 552 h 558"/>
                        <a:gd name="T64" fmla="*/ 335 w 603"/>
                        <a:gd name="T65" fmla="*/ 475 h 558"/>
                        <a:gd name="T66" fmla="*/ 330 w 603"/>
                        <a:gd name="T67" fmla="*/ 430 h 558"/>
                        <a:gd name="T68" fmla="*/ 368 w 603"/>
                        <a:gd name="T69" fmla="*/ 497 h 558"/>
                        <a:gd name="T70" fmla="*/ 405 w 603"/>
                        <a:gd name="T71" fmla="*/ 533 h 558"/>
                        <a:gd name="T72" fmla="*/ 398 w 603"/>
                        <a:gd name="T73" fmla="*/ 415 h 558"/>
                        <a:gd name="T74" fmla="*/ 421 w 603"/>
                        <a:gd name="T75" fmla="*/ 461 h 558"/>
                        <a:gd name="T76" fmla="*/ 435 w 603"/>
                        <a:gd name="T77" fmla="*/ 416 h 558"/>
                        <a:gd name="T78" fmla="*/ 420 w 603"/>
                        <a:gd name="T79" fmla="*/ 360 h 558"/>
                        <a:gd name="T80" fmla="*/ 432 w 603"/>
                        <a:gd name="T81" fmla="*/ 284 h 558"/>
                        <a:gd name="T82" fmla="*/ 431 w 603"/>
                        <a:gd name="T83" fmla="*/ 321 h 558"/>
                        <a:gd name="T84" fmla="*/ 455 w 603"/>
                        <a:gd name="T85" fmla="*/ 407 h 558"/>
                        <a:gd name="T86" fmla="*/ 486 w 603"/>
                        <a:gd name="T87" fmla="*/ 303 h 558"/>
                        <a:gd name="T88" fmla="*/ 513 w 603"/>
                        <a:gd name="T89" fmla="*/ 310 h 558"/>
                        <a:gd name="T90" fmla="*/ 602 w 603"/>
                        <a:gd name="T91" fmla="*/ 231 h 558"/>
                        <a:gd name="T92" fmla="*/ 588 w 603"/>
                        <a:gd name="T93" fmla="*/ 170 h 558"/>
                        <a:gd name="T94" fmla="*/ 551 w 603"/>
                        <a:gd name="T95" fmla="*/ 135 h 558"/>
                        <a:gd name="T96" fmla="*/ 535 w 603"/>
                        <a:gd name="T97" fmla="*/ 176 h 558"/>
                        <a:gd name="T98" fmla="*/ 539 w 603"/>
                        <a:gd name="T99" fmla="*/ 141 h 558"/>
                        <a:gd name="T100" fmla="*/ 507 w 603"/>
                        <a:gd name="T101" fmla="*/ 93 h 558"/>
                        <a:gd name="T102" fmla="*/ 468 w 603"/>
                        <a:gd name="T103" fmla="*/ 127 h 558"/>
                        <a:gd name="T104" fmla="*/ 481 w 603"/>
                        <a:gd name="T105" fmla="*/ 96 h 558"/>
                        <a:gd name="T106" fmla="*/ 481 w 603"/>
                        <a:gd name="T107" fmla="*/ 33 h 558"/>
                        <a:gd name="T108" fmla="*/ 104 w 603"/>
                        <a:gd name="T109" fmla="*/ 0 h 558"/>
                        <a:gd name="T110" fmla="*/ 99 w 603"/>
                        <a:gd name="T111" fmla="*/ 0 h 558"/>
                        <a:gd name="T112" fmla="*/ 2 w 603"/>
                        <a:gd name="T113" fmla="*/ 0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65" name="Freeform 130"/>
                    <p:cNvSpPr>
                      <a:spLocks/>
                    </p:cNvSpPr>
                    <p:nvPr/>
                  </p:nvSpPr>
                  <p:spPr bwMode="gray">
                    <a:xfrm>
                      <a:off x="1773" y="1036"/>
                      <a:ext cx="206" cy="207"/>
                    </a:xfrm>
                    <a:custGeom>
                      <a:avLst/>
                      <a:gdLst>
                        <a:gd name="T0" fmla="*/ 181 w 1028"/>
                        <a:gd name="T1" fmla="*/ 70 h 1037"/>
                        <a:gd name="T2" fmla="*/ 284 w 1028"/>
                        <a:gd name="T3" fmla="*/ 215 h 1037"/>
                        <a:gd name="T4" fmla="*/ 322 w 1028"/>
                        <a:gd name="T5" fmla="*/ 275 h 1037"/>
                        <a:gd name="T6" fmla="*/ 270 w 1028"/>
                        <a:gd name="T7" fmla="*/ 271 h 1037"/>
                        <a:gd name="T8" fmla="*/ 419 w 1028"/>
                        <a:gd name="T9" fmla="*/ 334 h 1037"/>
                        <a:gd name="T10" fmla="*/ 416 w 1028"/>
                        <a:gd name="T11" fmla="*/ 370 h 1037"/>
                        <a:gd name="T12" fmla="*/ 402 w 1028"/>
                        <a:gd name="T13" fmla="*/ 402 h 1037"/>
                        <a:gd name="T14" fmla="*/ 243 w 1028"/>
                        <a:gd name="T15" fmla="*/ 332 h 1037"/>
                        <a:gd name="T16" fmla="*/ 144 w 1028"/>
                        <a:gd name="T17" fmla="*/ 436 h 1037"/>
                        <a:gd name="T18" fmla="*/ 140 w 1028"/>
                        <a:gd name="T19" fmla="*/ 531 h 1037"/>
                        <a:gd name="T20" fmla="*/ 192 w 1028"/>
                        <a:gd name="T21" fmla="*/ 511 h 1037"/>
                        <a:gd name="T22" fmla="*/ 221 w 1028"/>
                        <a:gd name="T23" fmla="*/ 553 h 1037"/>
                        <a:gd name="T24" fmla="*/ 264 w 1028"/>
                        <a:gd name="T25" fmla="*/ 454 h 1037"/>
                        <a:gd name="T26" fmla="*/ 278 w 1028"/>
                        <a:gd name="T27" fmla="*/ 529 h 1037"/>
                        <a:gd name="T28" fmla="*/ 246 w 1028"/>
                        <a:gd name="T29" fmla="*/ 561 h 1037"/>
                        <a:gd name="T30" fmla="*/ 230 w 1028"/>
                        <a:gd name="T31" fmla="*/ 609 h 1037"/>
                        <a:gd name="T32" fmla="*/ 227 w 1028"/>
                        <a:gd name="T33" fmla="*/ 620 h 1037"/>
                        <a:gd name="T34" fmla="*/ 267 w 1028"/>
                        <a:gd name="T35" fmla="*/ 650 h 1037"/>
                        <a:gd name="T36" fmla="*/ 351 w 1028"/>
                        <a:gd name="T37" fmla="*/ 657 h 1037"/>
                        <a:gd name="T38" fmla="*/ 378 w 1028"/>
                        <a:gd name="T39" fmla="*/ 623 h 1037"/>
                        <a:gd name="T40" fmla="*/ 335 w 1028"/>
                        <a:gd name="T41" fmla="*/ 739 h 1037"/>
                        <a:gd name="T42" fmla="*/ 233 w 1028"/>
                        <a:gd name="T43" fmla="*/ 736 h 1037"/>
                        <a:gd name="T44" fmla="*/ 168 w 1028"/>
                        <a:gd name="T45" fmla="*/ 622 h 1037"/>
                        <a:gd name="T46" fmla="*/ 88 w 1028"/>
                        <a:gd name="T47" fmla="*/ 693 h 1037"/>
                        <a:gd name="T48" fmla="*/ 145 w 1028"/>
                        <a:gd name="T49" fmla="*/ 753 h 1037"/>
                        <a:gd name="T50" fmla="*/ 147 w 1028"/>
                        <a:gd name="T51" fmla="*/ 801 h 1037"/>
                        <a:gd name="T52" fmla="*/ 92 w 1028"/>
                        <a:gd name="T53" fmla="*/ 819 h 1037"/>
                        <a:gd name="T54" fmla="*/ 6 w 1028"/>
                        <a:gd name="T55" fmla="*/ 903 h 1037"/>
                        <a:gd name="T56" fmla="*/ 45 w 1028"/>
                        <a:gd name="T57" fmla="*/ 897 h 1037"/>
                        <a:gd name="T58" fmla="*/ 108 w 1028"/>
                        <a:gd name="T59" fmla="*/ 964 h 1037"/>
                        <a:gd name="T60" fmla="*/ 190 w 1028"/>
                        <a:gd name="T61" fmla="*/ 995 h 1037"/>
                        <a:gd name="T62" fmla="*/ 286 w 1028"/>
                        <a:gd name="T63" fmla="*/ 925 h 1037"/>
                        <a:gd name="T64" fmla="*/ 399 w 1028"/>
                        <a:gd name="T65" fmla="*/ 979 h 1037"/>
                        <a:gd name="T66" fmla="*/ 456 w 1028"/>
                        <a:gd name="T67" fmla="*/ 958 h 1037"/>
                        <a:gd name="T68" fmla="*/ 581 w 1028"/>
                        <a:gd name="T69" fmla="*/ 943 h 1037"/>
                        <a:gd name="T70" fmla="*/ 595 w 1028"/>
                        <a:gd name="T71" fmla="*/ 865 h 1037"/>
                        <a:gd name="T72" fmla="*/ 570 w 1028"/>
                        <a:gd name="T73" fmla="*/ 792 h 1037"/>
                        <a:gd name="T74" fmla="*/ 423 w 1028"/>
                        <a:gd name="T75" fmla="*/ 805 h 1037"/>
                        <a:gd name="T76" fmla="*/ 498 w 1028"/>
                        <a:gd name="T77" fmla="*/ 773 h 1037"/>
                        <a:gd name="T78" fmla="*/ 652 w 1028"/>
                        <a:gd name="T79" fmla="*/ 694 h 1037"/>
                        <a:gd name="T80" fmla="*/ 622 w 1028"/>
                        <a:gd name="T81" fmla="*/ 596 h 1037"/>
                        <a:gd name="T82" fmla="*/ 768 w 1028"/>
                        <a:gd name="T83" fmla="*/ 555 h 1037"/>
                        <a:gd name="T84" fmla="*/ 775 w 1028"/>
                        <a:gd name="T85" fmla="*/ 468 h 1037"/>
                        <a:gd name="T86" fmla="*/ 813 w 1028"/>
                        <a:gd name="T87" fmla="*/ 411 h 1037"/>
                        <a:gd name="T88" fmla="*/ 757 w 1028"/>
                        <a:gd name="T89" fmla="*/ 319 h 1037"/>
                        <a:gd name="T90" fmla="*/ 645 w 1028"/>
                        <a:gd name="T91" fmla="*/ 291 h 1037"/>
                        <a:gd name="T92" fmla="*/ 715 w 1028"/>
                        <a:gd name="T93" fmla="*/ 247 h 1037"/>
                        <a:gd name="T94" fmla="*/ 828 w 1028"/>
                        <a:gd name="T95" fmla="*/ 274 h 1037"/>
                        <a:gd name="T96" fmla="*/ 650 w 1028"/>
                        <a:gd name="T97" fmla="*/ 222 h 1037"/>
                        <a:gd name="T98" fmla="*/ 746 w 1028"/>
                        <a:gd name="T99" fmla="*/ 209 h 1037"/>
                        <a:gd name="T100" fmla="*/ 801 w 1028"/>
                        <a:gd name="T101" fmla="*/ 185 h 1037"/>
                        <a:gd name="T102" fmla="*/ 881 w 1028"/>
                        <a:gd name="T103" fmla="*/ 140 h 1037"/>
                        <a:gd name="T104" fmla="*/ 884 w 1028"/>
                        <a:gd name="T105" fmla="*/ 103 h 1037"/>
                        <a:gd name="T106" fmla="*/ 978 w 1028"/>
                        <a:gd name="T107" fmla="*/ 58 h 1037"/>
                        <a:gd name="T108" fmla="*/ 426 w 1028"/>
                        <a:gd name="T109" fmla="*/ 41 h 1037"/>
                        <a:gd name="T110" fmla="*/ 526 w 1028"/>
                        <a:gd name="T111" fmla="*/ 107 h 1037"/>
                        <a:gd name="T112" fmla="*/ 432 w 1028"/>
                        <a:gd name="T113" fmla="*/ 129 h 1037"/>
                        <a:gd name="T114" fmla="*/ 220 w 1028"/>
                        <a:gd name="T115" fmla="*/ 14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66" name="Freeform 131"/>
                    <p:cNvSpPr>
                      <a:spLocks/>
                    </p:cNvSpPr>
                    <p:nvPr/>
                  </p:nvSpPr>
                  <p:spPr bwMode="gray">
                    <a:xfrm>
                      <a:off x="1805" y="1229"/>
                      <a:ext cx="6" cy="6"/>
                    </a:xfrm>
                    <a:custGeom>
                      <a:avLst/>
                      <a:gdLst>
                        <a:gd name="T0" fmla="*/ 0 w 30"/>
                        <a:gd name="T1" fmla="*/ 16 h 30"/>
                        <a:gd name="T2" fmla="*/ 0 w 30"/>
                        <a:gd name="T3" fmla="*/ 21 h 30"/>
                        <a:gd name="T4" fmla="*/ 30 w 30"/>
                        <a:gd name="T5" fmla="*/ 30 h 30"/>
                        <a:gd name="T6" fmla="*/ 3 w 30"/>
                        <a:gd name="T7" fmla="*/ 0 h 30"/>
                        <a:gd name="T8" fmla="*/ 0 w 30"/>
                        <a:gd name="T9" fmla="*/ 16 h 30"/>
                      </a:gdLst>
                      <a:ahLst/>
                      <a:cxnLst>
                        <a:cxn ang="0">
                          <a:pos x="T0" y="T1"/>
                        </a:cxn>
                        <a:cxn ang="0">
                          <a:pos x="T2" y="T3"/>
                        </a:cxn>
                        <a:cxn ang="0">
                          <a:pos x="T4" y="T5"/>
                        </a:cxn>
                        <a:cxn ang="0">
                          <a:pos x="T6" y="T7"/>
                        </a:cxn>
                        <a:cxn ang="0">
                          <a:pos x="T8" y="T9"/>
                        </a:cxn>
                      </a:cxnLst>
                      <a:rect l="0" t="0" r="r" b="b"/>
                      <a:pathLst>
                        <a:path w="30" h="30">
                          <a:moveTo>
                            <a:pt x="0" y="16"/>
                          </a:moveTo>
                          <a:lnTo>
                            <a:pt x="0" y="21"/>
                          </a:lnTo>
                          <a:lnTo>
                            <a:pt x="30" y="30"/>
                          </a:lnTo>
                          <a:lnTo>
                            <a:pt x="3" y="0"/>
                          </a:lnTo>
                          <a:lnTo>
                            <a:pt x="0" y="1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67" name="Freeform 132"/>
                    <p:cNvSpPr>
                      <a:spLocks/>
                    </p:cNvSpPr>
                    <p:nvPr/>
                  </p:nvSpPr>
                  <p:spPr bwMode="gray">
                    <a:xfrm>
                      <a:off x="1805" y="1223"/>
                      <a:ext cx="1" cy="6"/>
                    </a:xfrm>
                    <a:custGeom>
                      <a:avLst/>
                      <a:gdLst>
                        <a:gd name="T0" fmla="*/ 5 w 7"/>
                        <a:gd name="T1" fmla="*/ 11 h 31"/>
                        <a:gd name="T2" fmla="*/ 0 w 7"/>
                        <a:gd name="T3" fmla="*/ 0 h 31"/>
                        <a:gd name="T4" fmla="*/ 0 w 7"/>
                        <a:gd name="T5" fmla="*/ 24 h 31"/>
                        <a:gd name="T6" fmla="*/ 5 w 7"/>
                        <a:gd name="T7" fmla="*/ 31 h 31"/>
                        <a:gd name="T8" fmla="*/ 7 w 7"/>
                        <a:gd name="T9" fmla="*/ 27 h 31"/>
                        <a:gd name="T10" fmla="*/ 5 w 7"/>
                        <a:gd name="T11" fmla="*/ 11 h 31"/>
                      </a:gdLst>
                      <a:ahLst/>
                      <a:cxnLst>
                        <a:cxn ang="0">
                          <a:pos x="T0" y="T1"/>
                        </a:cxn>
                        <a:cxn ang="0">
                          <a:pos x="T2" y="T3"/>
                        </a:cxn>
                        <a:cxn ang="0">
                          <a:pos x="T4" y="T5"/>
                        </a:cxn>
                        <a:cxn ang="0">
                          <a:pos x="T6" y="T7"/>
                        </a:cxn>
                        <a:cxn ang="0">
                          <a:pos x="T8" y="T9"/>
                        </a:cxn>
                        <a:cxn ang="0">
                          <a:pos x="T10" y="T11"/>
                        </a:cxn>
                      </a:cxnLst>
                      <a:rect l="0" t="0" r="r" b="b"/>
                      <a:pathLst>
                        <a:path w="7" h="31">
                          <a:moveTo>
                            <a:pt x="5" y="11"/>
                          </a:moveTo>
                          <a:lnTo>
                            <a:pt x="0" y="0"/>
                          </a:lnTo>
                          <a:lnTo>
                            <a:pt x="0" y="24"/>
                          </a:lnTo>
                          <a:lnTo>
                            <a:pt x="5" y="31"/>
                          </a:lnTo>
                          <a:lnTo>
                            <a:pt x="7" y="27"/>
                          </a:lnTo>
                          <a:lnTo>
                            <a:pt x="5" y="11"/>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68" name="Freeform 133"/>
                    <p:cNvSpPr>
                      <a:spLocks/>
                    </p:cNvSpPr>
                    <p:nvPr/>
                  </p:nvSpPr>
                  <p:spPr bwMode="gray">
                    <a:xfrm>
                      <a:off x="1272" y="1484"/>
                      <a:ext cx="17" cy="23"/>
                    </a:xfrm>
                    <a:custGeom>
                      <a:avLst/>
                      <a:gdLst>
                        <a:gd name="T0" fmla="*/ 16 w 81"/>
                        <a:gd name="T1" fmla="*/ 58 h 113"/>
                        <a:gd name="T2" fmla="*/ 22 w 81"/>
                        <a:gd name="T3" fmla="*/ 61 h 113"/>
                        <a:gd name="T4" fmla="*/ 25 w 81"/>
                        <a:gd name="T5" fmla="*/ 56 h 113"/>
                        <a:gd name="T6" fmla="*/ 19 w 81"/>
                        <a:gd name="T7" fmla="*/ 46 h 113"/>
                        <a:gd name="T8" fmla="*/ 24 w 81"/>
                        <a:gd name="T9" fmla="*/ 46 h 113"/>
                        <a:gd name="T10" fmla="*/ 30 w 81"/>
                        <a:gd name="T11" fmla="*/ 52 h 113"/>
                        <a:gd name="T12" fmla="*/ 35 w 81"/>
                        <a:gd name="T13" fmla="*/ 47 h 113"/>
                        <a:gd name="T14" fmla="*/ 38 w 81"/>
                        <a:gd name="T15" fmla="*/ 52 h 113"/>
                        <a:gd name="T16" fmla="*/ 46 w 81"/>
                        <a:gd name="T17" fmla="*/ 46 h 113"/>
                        <a:gd name="T18" fmla="*/ 47 w 81"/>
                        <a:gd name="T19" fmla="*/ 37 h 113"/>
                        <a:gd name="T20" fmla="*/ 43 w 81"/>
                        <a:gd name="T21" fmla="*/ 41 h 113"/>
                        <a:gd name="T22" fmla="*/ 38 w 81"/>
                        <a:gd name="T23" fmla="*/ 37 h 113"/>
                        <a:gd name="T24" fmla="*/ 43 w 81"/>
                        <a:gd name="T25" fmla="*/ 32 h 113"/>
                        <a:gd name="T26" fmla="*/ 48 w 81"/>
                        <a:gd name="T27" fmla="*/ 19 h 113"/>
                        <a:gd name="T28" fmla="*/ 44 w 81"/>
                        <a:gd name="T29" fmla="*/ 11 h 113"/>
                        <a:gd name="T30" fmla="*/ 43 w 81"/>
                        <a:gd name="T31" fmla="*/ 3 h 113"/>
                        <a:gd name="T32" fmla="*/ 47 w 81"/>
                        <a:gd name="T33" fmla="*/ 0 h 113"/>
                        <a:gd name="T34" fmla="*/ 47 w 81"/>
                        <a:gd name="T35" fmla="*/ 10 h 113"/>
                        <a:gd name="T36" fmla="*/ 58 w 81"/>
                        <a:gd name="T37" fmla="*/ 18 h 113"/>
                        <a:gd name="T38" fmla="*/ 57 w 81"/>
                        <a:gd name="T39" fmla="*/ 26 h 113"/>
                        <a:gd name="T40" fmla="*/ 60 w 81"/>
                        <a:gd name="T41" fmla="*/ 32 h 113"/>
                        <a:gd name="T42" fmla="*/ 67 w 81"/>
                        <a:gd name="T43" fmla="*/ 35 h 113"/>
                        <a:gd name="T44" fmla="*/ 76 w 81"/>
                        <a:gd name="T45" fmla="*/ 24 h 113"/>
                        <a:gd name="T46" fmla="*/ 81 w 81"/>
                        <a:gd name="T47" fmla="*/ 30 h 113"/>
                        <a:gd name="T48" fmla="*/ 81 w 81"/>
                        <a:gd name="T49" fmla="*/ 41 h 113"/>
                        <a:gd name="T50" fmla="*/ 79 w 81"/>
                        <a:gd name="T51" fmla="*/ 50 h 113"/>
                        <a:gd name="T52" fmla="*/ 70 w 81"/>
                        <a:gd name="T53" fmla="*/ 58 h 113"/>
                        <a:gd name="T54" fmla="*/ 49 w 81"/>
                        <a:gd name="T55" fmla="*/ 94 h 113"/>
                        <a:gd name="T56" fmla="*/ 35 w 81"/>
                        <a:gd name="T57" fmla="*/ 110 h 113"/>
                        <a:gd name="T58" fmla="*/ 24 w 81"/>
                        <a:gd name="T59" fmla="*/ 106 h 113"/>
                        <a:gd name="T60" fmla="*/ 22 w 81"/>
                        <a:gd name="T61" fmla="*/ 110 h 113"/>
                        <a:gd name="T62" fmla="*/ 22 w 81"/>
                        <a:gd name="T63" fmla="*/ 113 h 113"/>
                        <a:gd name="T64" fmla="*/ 16 w 81"/>
                        <a:gd name="T65" fmla="*/ 106 h 113"/>
                        <a:gd name="T66" fmla="*/ 17 w 81"/>
                        <a:gd name="T67" fmla="*/ 101 h 113"/>
                        <a:gd name="T68" fmla="*/ 27 w 81"/>
                        <a:gd name="T69" fmla="*/ 104 h 113"/>
                        <a:gd name="T70" fmla="*/ 33 w 81"/>
                        <a:gd name="T71" fmla="*/ 96 h 113"/>
                        <a:gd name="T72" fmla="*/ 38 w 81"/>
                        <a:gd name="T73" fmla="*/ 85 h 113"/>
                        <a:gd name="T74" fmla="*/ 26 w 81"/>
                        <a:gd name="T75" fmla="*/ 96 h 113"/>
                        <a:gd name="T76" fmla="*/ 12 w 81"/>
                        <a:gd name="T77" fmla="*/ 86 h 113"/>
                        <a:gd name="T78" fmla="*/ 8 w 81"/>
                        <a:gd name="T79" fmla="*/ 73 h 113"/>
                        <a:gd name="T80" fmla="*/ 6 w 81"/>
                        <a:gd name="T81" fmla="*/ 61 h 113"/>
                        <a:gd name="T82" fmla="*/ 1 w 81"/>
                        <a:gd name="T83" fmla="*/ 57 h 113"/>
                        <a:gd name="T84" fmla="*/ 0 w 81"/>
                        <a:gd name="T85" fmla="*/ 52 h 113"/>
                        <a:gd name="T86" fmla="*/ 3 w 81"/>
                        <a:gd name="T87" fmla="*/ 46 h 113"/>
                        <a:gd name="T88" fmla="*/ 6 w 81"/>
                        <a:gd name="T89" fmla="*/ 46 h 113"/>
                        <a:gd name="T90" fmla="*/ 16 w 81"/>
                        <a:gd name="T91" fmla="*/ 5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69" name="Freeform 134"/>
                    <p:cNvSpPr>
                      <a:spLocks/>
                    </p:cNvSpPr>
                    <p:nvPr/>
                  </p:nvSpPr>
                  <p:spPr bwMode="gray">
                    <a:xfrm>
                      <a:off x="1265" y="1499"/>
                      <a:ext cx="11" cy="11"/>
                    </a:xfrm>
                    <a:custGeom>
                      <a:avLst/>
                      <a:gdLst>
                        <a:gd name="T0" fmla="*/ 2 w 54"/>
                        <a:gd name="T1" fmla="*/ 4 h 58"/>
                        <a:gd name="T2" fmla="*/ 1 w 54"/>
                        <a:gd name="T3" fmla="*/ 4 h 58"/>
                        <a:gd name="T4" fmla="*/ 0 w 54"/>
                        <a:gd name="T5" fmla="*/ 8 h 58"/>
                        <a:gd name="T6" fmla="*/ 1 w 54"/>
                        <a:gd name="T7" fmla="*/ 22 h 58"/>
                        <a:gd name="T8" fmla="*/ 9 w 54"/>
                        <a:gd name="T9" fmla="*/ 28 h 58"/>
                        <a:gd name="T10" fmla="*/ 12 w 54"/>
                        <a:gd name="T11" fmla="*/ 38 h 58"/>
                        <a:gd name="T12" fmla="*/ 23 w 54"/>
                        <a:gd name="T13" fmla="*/ 39 h 58"/>
                        <a:gd name="T14" fmla="*/ 32 w 54"/>
                        <a:gd name="T15" fmla="*/ 49 h 58"/>
                        <a:gd name="T16" fmla="*/ 41 w 54"/>
                        <a:gd name="T17" fmla="*/ 50 h 58"/>
                        <a:gd name="T18" fmla="*/ 44 w 54"/>
                        <a:gd name="T19" fmla="*/ 55 h 58"/>
                        <a:gd name="T20" fmla="*/ 47 w 54"/>
                        <a:gd name="T21" fmla="*/ 58 h 58"/>
                        <a:gd name="T22" fmla="*/ 52 w 54"/>
                        <a:gd name="T23" fmla="*/ 56 h 58"/>
                        <a:gd name="T24" fmla="*/ 54 w 54"/>
                        <a:gd name="T25" fmla="*/ 50 h 58"/>
                        <a:gd name="T26" fmla="*/ 45 w 54"/>
                        <a:gd name="T27" fmla="*/ 39 h 58"/>
                        <a:gd name="T28" fmla="*/ 30 w 54"/>
                        <a:gd name="T29" fmla="*/ 28 h 58"/>
                        <a:gd name="T30" fmla="*/ 33 w 54"/>
                        <a:gd name="T31" fmla="*/ 22 h 58"/>
                        <a:gd name="T32" fmla="*/ 19 w 54"/>
                        <a:gd name="T33" fmla="*/ 15 h 58"/>
                        <a:gd name="T34" fmla="*/ 14 w 54"/>
                        <a:gd name="T35" fmla="*/ 4 h 58"/>
                        <a:gd name="T36" fmla="*/ 12 w 54"/>
                        <a:gd name="T37" fmla="*/ 0 h 58"/>
                        <a:gd name="T38" fmla="*/ 6 w 54"/>
                        <a:gd name="T39" fmla="*/ 0 h 58"/>
                        <a:gd name="T40" fmla="*/ 2 w 54"/>
                        <a:gd name="T41" fmla="*/ 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grpSp>
          </p:grpSp>
          <p:grpSp>
            <p:nvGrpSpPr>
              <p:cNvPr id="295" name="Group 135"/>
              <p:cNvGrpSpPr>
                <a:grpSpLocks/>
              </p:cNvGrpSpPr>
              <p:nvPr/>
            </p:nvGrpSpPr>
            <p:grpSpPr bwMode="auto">
              <a:xfrm>
                <a:off x="3403600" y="1809750"/>
                <a:ext cx="1058863" cy="1235075"/>
                <a:chOff x="1958" y="1035"/>
                <a:chExt cx="607" cy="708"/>
              </a:xfrm>
              <a:solidFill>
                <a:schemeClr val="bg1">
                  <a:lumMod val="85000"/>
                </a:schemeClr>
              </a:solidFill>
            </p:grpSpPr>
            <p:sp>
              <p:nvSpPr>
                <p:cNvPr id="528" name="Freeform 136"/>
                <p:cNvSpPr>
                  <a:spLocks/>
                </p:cNvSpPr>
                <p:nvPr/>
              </p:nvSpPr>
              <p:spPr bwMode="gray">
                <a:xfrm>
                  <a:off x="2275" y="1739"/>
                  <a:ext cx="4" cy="4"/>
                </a:xfrm>
                <a:custGeom>
                  <a:avLst/>
                  <a:gdLst>
                    <a:gd name="T0" fmla="*/ 3 w 19"/>
                    <a:gd name="T1" fmla="*/ 0 h 22"/>
                    <a:gd name="T2" fmla="*/ 3 w 19"/>
                    <a:gd name="T3" fmla="*/ 22 h 22"/>
                    <a:gd name="T4" fmla="*/ 2 w 19"/>
                    <a:gd name="T5" fmla="*/ 0 h 22"/>
                    <a:gd name="T6" fmla="*/ 0 w 19"/>
                    <a:gd name="T7" fmla="*/ 10 h 22"/>
                    <a:gd name="T8" fmla="*/ 0 w 19"/>
                    <a:gd name="T9" fmla="*/ 13 h 22"/>
                    <a:gd name="T10" fmla="*/ 1 w 19"/>
                    <a:gd name="T11" fmla="*/ 15 h 22"/>
                    <a:gd name="T12" fmla="*/ 13 w 19"/>
                    <a:gd name="T13" fmla="*/ 13 h 22"/>
                    <a:gd name="T14" fmla="*/ 19 w 19"/>
                    <a:gd name="T15" fmla="*/ 10 h 22"/>
                    <a:gd name="T16" fmla="*/ 19 w 19"/>
                    <a:gd name="T17" fmla="*/ 6 h 22"/>
                    <a:gd name="T18" fmla="*/ 8 w 19"/>
                    <a:gd name="T19" fmla="*/ 0 h 22"/>
                    <a:gd name="T20" fmla="*/ 3 w 1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29" name="Freeform 137"/>
                <p:cNvSpPr>
                  <a:spLocks/>
                </p:cNvSpPr>
                <p:nvPr/>
              </p:nvSpPr>
              <p:spPr bwMode="gray">
                <a:xfrm>
                  <a:off x="2488" y="1376"/>
                  <a:ext cx="29" cy="28"/>
                </a:xfrm>
                <a:custGeom>
                  <a:avLst/>
                  <a:gdLst>
                    <a:gd name="T0" fmla="*/ 82 w 141"/>
                    <a:gd name="T1" fmla="*/ 27 h 140"/>
                    <a:gd name="T2" fmla="*/ 96 w 141"/>
                    <a:gd name="T3" fmla="*/ 46 h 140"/>
                    <a:gd name="T4" fmla="*/ 118 w 141"/>
                    <a:gd name="T5" fmla="*/ 55 h 140"/>
                    <a:gd name="T6" fmla="*/ 128 w 141"/>
                    <a:gd name="T7" fmla="*/ 70 h 140"/>
                    <a:gd name="T8" fmla="*/ 137 w 141"/>
                    <a:gd name="T9" fmla="*/ 68 h 140"/>
                    <a:gd name="T10" fmla="*/ 141 w 141"/>
                    <a:gd name="T11" fmla="*/ 90 h 140"/>
                    <a:gd name="T12" fmla="*/ 130 w 141"/>
                    <a:gd name="T13" fmla="*/ 87 h 140"/>
                    <a:gd name="T14" fmla="*/ 123 w 141"/>
                    <a:gd name="T15" fmla="*/ 82 h 140"/>
                    <a:gd name="T16" fmla="*/ 107 w 141"/>
                    <a:gd name="T17" fmla="*/ 81 h 140"/>
                    <a:gd name="T18" fmla="*/ 97 w 141"/>
                    <a:gd name="T19" fmla="*/ 92 h 140"/>
                    <a:gd name="T20" fmla="*/ 110 w 141"/>
                    <a:gd name="T21" fmla="*/ 101 h 140"/>
                    <a:gd name="T22" fmla="*/ 118 w 141"/>
                    <a:gd name="T23" fmla="*/ 112 h 140"/>
                    <a:gd name="T24" fmla="*/ 129 w 141"/>
                    <a:gd name="T25" fmla="*/ 113 h 140"/>
                    <a:gd name="T26" fmla="*/ 128 w 141"/>
                    <a:gd name="T27" fmla="*/ 138 h 140"/>
                    <a:gd name="T28" fmla="*/ 121 w 141"/>
                    <a:gd name="T29" fmla="*/ 140 h 140"/>
                    <a:gd name="T30" fmla="*/ 110 w 141"/>
                    <a:gd name="T31" fmla="*/ 133 h 140"/>
                    <a:gd name="T32" fmla="*/ 110 w 141"/>
                    <a:gd name="T33" fmla="*/ 122 h 140"/>
                    <a:gd name="T34" fmla="*/ 97 w 141"/>
                    <a:gd name="T35" fmla="*/ 128 h 140"/>
                    <a:gd name="T36" fmla="*/ 75 w 141"/>
                    <a:gd name="T37" fmla="*/ 98 h 140"/>
                    <a:gd name="T38" fmla="*/ 31 w 141"/>
                    <a:gd name="T39" fmla="*/ 76 h 140"/>
                    <a:gd name="T40" fmla="*/ 24 w 141"/>
                    <a:gd name="T41" fmla="*/ 62 h 140"/>
                    <a:gd name="T42" fmla="*/ 10 w 141"/>
                    <a:gd name="T43" fmla="*/ 50 h 140"/>
                    <a:gd name="T44" fmla="*/ 8 w 141"/>
                    <a:gd name="T45" fmla="*/ 39 h 140"/>
                    <a:gd name="T46" fmla="*/ 4 w 141"/>
                    <a:gd name="T47" fmla="*/ 33 h 140"/>
                    <a:gd name="T48" fmla="*/ 4 w 141"/>
                    <a:gd name="T49" fmla="*/ 26 h 140"/>
                    <a:gd name="T50" fmla="*/ 1 w 141"/>
                    <a:gd name="T51" fmla="*/ 11 h 140"/>
                    <a:gd name="T52" fmla="*/ 0 w 141"/>
                    <a:gd name="T53" fmla="*/ 7 h 140"/>
                    <a:gd name="T54" fmla="*/ 15 w 141"/>
                    <a:gd name="T55" fmla="*/ 0 h 140"/>
                    <a:gd name="T56" fmla="*/ 49 w 141"/>
                    <a:gd name="T57" fmla="*/ 9 h 140"/>
                    <a:gd name="T58" fmla="*/ 58 w 141"/>
                    <a:gd name="T59" fmla="*/ 5 h 140"/>
                    <a:gd name="T60" fmla="*/ 75 w 141"/>
                    <a:gd name="T61" fmla="*/ 15 h 140"/>
                    <a:gd name="T62" fmla="*/ 82 w 141"/>
                    <a:gd name="T63" fmla="*/ 2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30" name="Freeform 138"/>
                <p:cNvSpPr>
                  <a:spLocks/>
                </p:cNvSpPr>
                <p:nvPr/>
              </p:nvSpPr>
              <p:spPr bwMode="gray">
                <a:xfrm>
                  <a:off x="2450" y="1441"/>
                  <a:ext cx="29" cy="20"/>
                </a:xfrm>
                <a:custGeom>
                  <a:avLst/>
                  <a:gdLst>
                    <a:gd name="T0" fmla="*/ 144 w 146"/>
                    <a:gd name="T1" fmla="*/ 31 h 102"/>
                    <a:gd name="T2" fmla="*/ 144 w 146"/>
                    <a:gd name="T3" fmla="*/ 51 h 102"/>
                    <a:gd name="T4" fmla="*/ 146 w 146"/>
                    <a:gd name="T5" fmla="*/ 69 h 102"/>
                    <a:gd name="T6" fmla="*/ 134 w 146"/>
                    <a:gd name="T7" fmla="*/ 78 h 102"/>
                    <a:gd name="T8" fmla="*/ 123 w 146"/>
                    <a:gd name="T9" fmla="*/ 79 h 102"/>
                    <a:gd name="T10" fmla="*/ 116 w 146"/>
                    <a:gd name="T11" fmla="*/ 76 h 102"/>
                    <a:gd name="T12" fmla="*/ 112 w 146"/>
                    <a:gd name="T13" fmla="*/ 86 h 102"/>
                    <a:gd name="T14" fmla="*/ 94 w 146"/>
                    <a:gd name="T15" fmla="*/ 80 h 102"/>
                    <a:gd name="T16" fmla="*/ 76 w 146"/>
                    <a:gd name="T17" fmla="*/ 87 h 102"/>
                    <a:gd name="T18" fmla="*/ 32 w 146"/>
                    <a:gd name="T19" fmla="*/ 98 h 102"/>
                    <a:gd name="T20" fmla="*/ 10 w 146"/>
                    <a:gd name="T21" fmla="*/ 102 h 102"/>
                    <a:gd name="T22" fmla="*/ 0 w 146"/>
                    <a:gd name="T23" fmla="*/ 100 h 102"/>
                    <a:gd name="T24" fmla="*/ 1 w 146"/>
                    <a:gd name="T25" fmla="*/ 82 h 102"/>
                    <a:gd name="T26" fmla="*/ 4 w 146"/>
                    <a:gd name="T27" fmla="*/ 70 h 102"/>
                    <a:gd name="T28" fmla="*/ 25 w 146"/>
                    <a:gd name="T29" fmla="*/ 58 h 102"/>
                    <a:gd name="T30" fmla="*/ 46 w 146"/>
                    <a:gd name="T31" fmla="*/ 39 h 102"/>
                    <a:gd name="T32" fmla="*/ 51 w 146"/>
                    <a:gd name="T33" fmla="*/ 33 h 102"/>
                    <a:gd name="T34" fmla="*/ 91 w 146"/>
                    <a:gd name="T35" fmla="*/ 22 h 102"/>
                    <a:gd name="T36" fmla="*/ 105 w 146"/>
                    <a:gd name="T37" fmla="*/ 9 h 102"/>
                    <a:gd name="T38" fmla="*/ 118 w 146"/>
                    <a:gd name="T39" fmla="*/ 0 h 102"/>
                    <a:gd name="T40" fmla="*/ 123 w 146"/>
                    <a:gd name="T41" fmla="*/ 8 h 102"/>
                    <a:gd name="T42" fmla="*/ 140 w 146"/>
                    <a:gd name="T43" fmla="*/ 22 h 102"/>
                    <a:gd name="T44" fmla="*/ 144 w 146"/>
                    <a:gd name="T45" fmla="*/ 3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31" name="Freeform 139"/>
                <p:cNvSpPr>
                  <a:spLocks/>
                </p:cNvSpPr>
                <p:nvPr/>
              </p:nvSpPr>
              <p:spPr bwMode="gray">
                <a:xfrm>
                  <a:off x="2156" y="1465"/>
                  <a:ext cx="33" cy="33"/>
                </a:xfrm>
                <a:custGeom>
                  <a:avLst/>
                  <a:gdLst>
                    <a:gd name="T0" fmla="*/ 29 w 163"/>
                    <a:gd name="T1" fmla="*/ 0 h 166"/>
                    <a:gd name="T2" fmla="*/ 49 w 163"/>
                    <a:gd name="T3" fmla="*/ 10 h 166"/>
                    <a:gd name="T4" fmla="*/ 67 w 163"/>
                    <a:gd name="T5" fmla="*/ 13 h 166"/>
                    <a:gd name="T6" fmla="*/ 92 w 163"/>
                    <a:gd name="T7" fmla="*/ 25 h 166"/>
                    <a:gd name="T8" fmla="*/ 128 w 163"/>
                    <a:gd name="T9" fmla="*/ 80 h 166"/>
                    <a:gd name="T10" fmla="*/ 150 w 163"/>
                    <a:gd name="T11" fmla="*/ 86 h 166"/>
                    <a:gd name="T12" fmla="*/ 163 w 163"/>
                    <a:gd name="T13" fmla="*/ 99 h 166"/>
                    <a:gd name="T14" fmla="*/ 163 w 163"/>
                    <a:gd name="T15" fmla="*/ 116 h 166"/>
                    <a:gd name="T16" fmla="*/ 161 w 163"/>
                    <a:gd name="T17" fmla="*/ 126 h 166"/>
                    <a:gd name="T18" fmla="*/ 146 w 163"/>
                    <a:gd name="T19" fmla="*/ 143 h 166"/>
                    <a:gd name="T20" fmla="*/ 87 w 163"/>
                    <a:gd name="T21" fmla="*/ 162 h 166"/>
                    <a:gd name="T22" fmla="*/ 70 w 163"/>
                    <a:gd name="T23" fmla="*/ 166 h 166"/>
                    <a:gd name="T24" fmla="*/ 60 w 163"/>
                    <a:gd name="T25" fmla="*/ 165 h 166"/>
                    <a:gd name="T26" fmla="*/ 40 w 163"/>
                    <a:gd name="T27" fmla="*/ 150 h 166"/>
                    <a:gd name="T28" fmla="*/ 40 w 163"/>
                    <a:gd name="T29" fmla="*/ 142 h 166"/>
                    <a:gd name="T30" fmla="*/ 53 w 163"/>
                    <a:gd name="T31" fmla="*/ 139 h 166"/>
                    <a:gd name="T32" fmla="*/ 66 w 163"/>
                    <a:gd name="T33" fmla="*/ 143 h 166"/>
                    <a:gd name="T34" fmla="*/ 77 w 163"/>
                    <a:gd name="T35" fmla="*/ 139 h 166"/>
                    <a:gd name="T36" fmla="*/ 77 w 163"/>
                    <a:gd name="T37" fmla="*/ 130 h 166"/>
                    <a:gd name="T38" fmla="*/ 69 w 163"/>
                    <a:gd name="T39" fmla="*/ 138 h 166"/>
                    <a:gd name="T40" fmla="*/ 67 w 163"/>
                    <a:gd name="T41" fmla="*/ 130 h 166"/>
                    <a:gd name="T42" fmla="*/ 55 w 163"/>
                    <a:gd name="T43" fmla="*/ 129 h 166"/>
                    <a:gd name="T44" fmla="*/ 55 w 163"/>
                    <a:gd name="T45" fmla="*/ 117 h 166"/>
                    <a:gd name="T46" fmla="*/ 45 w 163"/>
                    <a:gd name="T47" fmla="*/ 126 h 166"/>
                    <a:gd name="T48" fmla="*/ 22 w 163"/>
                    <a:gd name="T49" fmla="*/ 126 h 166"/>
                    <a:gd name="T50" fmla="*/ 2 w 163"/>
                    <a:gd name="T51" fmla="*/ 117 h 166"/>
                    <a:gd name="T52" fmla="*/ 1 w 163"/>
                    <a:gd name="T53" fmla="*/ 103 h 166"/>
                    <a:gd name="T54" fmla="*/ 11 w 163"/>
                    <a:gd name="T55" fmla="*/ 100 h 166"/>
                    <a:gd name="T56" fmla="*/ 28 w 163"/>
                    <a:gd name="T57" fmla="*/ 106 h 166"/>
                    <a:gd name="T58" fmla="*/ 16 w 163"/>
                    <a:gd name="T59" fmla="*/ 91 h 166"/>
                    <a:gd name="T60" fmla="*/ 0 w 163"/>
                    <a:gd name="T61" fmla="*/ 79 h 166"/>
                    <a:gd name="T62" fmla="*/ 5 w 163"/>
                    <a:gd name="T63" fmla="*/ 72 h 166"/>
                    <a:gd name="T64" fmla="*/ 34 w 163"/>
                    <a:gd name="T65" fmla="*/ 69 h 166"/>
                    <a:gd name="T66" fmla="*/ 19 w 163"/>
                    <a:gd name="T67" fmla="*/ 58 h 166"/>
                    <a:gd name="T68" fmla="*/ 7 w 163"/>
                    <a:gd name="T69" fmla="*/ 35 h 166"/>
                    <a:gd name="T70" fmla="*/ 7 w 163"/>
                    <a:gd name="T71" fmla="*/ 15 h 166"/>
                    <a:gd name="T72" fmla="*/ 29 w 163"/>
                    <a:gd name="T73"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32" name="Freeform 140"/>
                <p:cNvSpPr>
                  <a:spLocks/>
                </p:cNvSpPr>
                <p:nvPr/>
              </p:nvSpPr>
              <p:spPr bwMode="gray">
                <a:xfrm>
                  <a:off x="2002" y="1181"/>
                  <a:ext cx="33" cy="12"/>
                </a:xfrm>
                <a:custGeom>
                  <a:avLst/>
                  <a:gdLst>
                    <a:gd name="T0" fmla="*/ 0 w 167"/>
                    <a:gd name="T1" fmla="*/ 35 h 61"/>
                    <a:gd name="T2" fmla="*/ 0 w 167"/>
                    <a:gd name="T3" fmla="*/ 30 h 61"/>
                    <a:gd name="T4" fmla="*/ 17 w 167"/>
                    <a:gd name="T5" fmla="*/ 20 h 61"/>
                    <a:gd name="T6" fmla="*/ 31 w 167"/>
                    <a:gd name="T7" fmla="*/ 5 h 61"/>
                    <a:gd name="T8" fmla="*/ 94 w 167"/>
                    <a:gd name="T9" fmla="*/ 0 h 61"/>
                    <a:gd name="T10" fmla="*/ 119 w 167"/>
                    <a:gd name="T11" fmla="*/ 6 h 61"/>
                    <a:gd name="T12" fmla="*/ 131 w 167"/>
                    <a:gd name="T13" fmla="*/ 14 h 61"/>
                    <a:gd name="T14" fmla="*/ 137 w 167"/>
                    <a:gd name="T15" fmla="*/ 25 h 61"/>
                    <a:gd name="T16" fmla="*/ 165 w 167"/>
                    <a:gd name="T17" fmla="*/ 38 h 61"/>
                    <a:gd name="T18" fmla="*/ 167 w 167"/>
                    <a:gd name="T19" fmla="*/ 44 h 61"/>
                    <a:gd name="T20" fmla="*/ 153 w 167"/>
                    <a:gd name="T21" fmla="*/ 55 h 61"/>
                    <a:gd name="T22" fmla="*/ 124 w 167"/>
                    <a:gd name="T23" fmla="*/ 61 h 61"/>
                    <a:gd name="T24" fmla="*/ 67 w 167"/>
                    <a:gd name="T25" fmla="*/ 43 h 61"/>
                    <a:gd name="T26" fmla="*/ 47 w 167"/>
                    <a:gd name="T27" fmla="*/ 48 h 61"/>
                    <a:gd name="T28" fmla="*/ 30 w 167"/>
                    <a:gd name="T29" fmla="*/ 46 h 61"/>
                    <a:gd name="T30" fmla="*/ 0 w 167"/>
                    <a:gd name="T31" fmla="*/ 3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33" name="Freeform 141"/>
                <p:cNvSpPr>
                  <a:spLocks/>
                </p:cNvSpPr>
                <p:nvPr/>
              </p:nvSpPr>
              <p:spPr bwMode="gray">
                <a:xfrm>
                  <a:off x="2276" y="1736"/>
                  <a:ext cx="9" cy="3"/>
                </a:xfrm>
                <a:custGeom>
                  <a:avLst/>
                  <a:gdLst>
                    <a:gd name="T0" fmla="*/ 44 w 44"/>
                    <a:gd name="T1" fmla="*/ 4 h 15"/>
                    <a:gd name="T2" fmla="*/ 41 w 44"/>
                    <a:gd name="T3" fmla="*/ 6 h 15"/>
                    <a:gd name="T4" fmla="*/ 14 w 44"/>
                    <a:gd name="T5" fmla="*/ 0 h 15"/>
                    <a:gd name="T6" fmla="*/ 5 w 44"/>
                    <a:gd name="T7" fmla="*/ 0 h 15"/>
                    <a:gd name="T8" fmla="*/ 0 w 44"/>
                    <a:gd name="T9" fmla="*/ 3 h 15"/>
                    <a:gd name="T10" fmla="*/ 1 w 44"/>
                    <a:gd name="T11" fmla="*/ 9 h 15"/>
                    <a:gd name="T12" fmla="*/ 6 w 44"/>
                    <a:gd name="T13" fmla="*/ 15 h 15"/>
                    <a:gd name="T14" fmla="*/ 15 w 44"/>
                    <a:gd name="T15" fmla="*/ 15 h 15"/>
                    <a:gd name="T16" fmla="*/ 25 w 44"/>
                    <a:gd name="T17" fmla="*/ 15 h 15"/>
                    <a:gd name="T18" fmla="*/ 25 w 44"/>
                    <a:gd name="T19" fmla="*/ 10 h 15"/>
                    <a:gd name="T20" fmla="*/ 27 w 44"/>
                    <a:gd name="T21" fmla="*/ 6 h 15"/>
                    <a:gd name="T22" fmla="*/ 41 w 44"/>
                    <a:gd name="T23" fmla="*/ 7 h 15"/>
                    <a:gd name="T24" fmla="*/ 44 w 44"/>
                    <a:gd name="T25"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34" name="Freeform 142"/>
                <p:cNvSpPr>
                  <a:spLocks/>
                </p:cNvSpPr>
                <p:nvPr/>
              </p:nvSpPr>
              <p:spPr bwMode="gray">
                <a:xfrm>
                  <a:off x="1958" y="1035"/>
                  <a:ext cx="607" cy="702"/>
                </a:xfrm>
                <a:custGeom>
                  <a:avLst/>
                  <a:gdLst>
                    <a:gd name="T0" fmla="*/ 334 w 3035"/>
                    <a:gd name="T1" fmla="*/ 269 h 3510"/>
                    <a:gd name="T2" fmla="*/ 56 w 3035"/>
                    <a:gd name="T3" fmla="*/ 423 h 3510"/>
                    <a:gd name="T4" fmla="*/ 87 w 3035"/>
                    <a:gd name="T5" fmla="*/ 620 h 3510"/>
                    <a:gd name="T6" fmla="*/ 345 w 3035"/>
                    <a:gd name="T7" fmla="*/ 649 h 3510"/>
                    <a:gd name="T8" fmla="*/ 370 w 3035"/>
                    <a:gd name="T9" fmla="*/ 802 h 3510"/>
                    <a:gd name="T10" fmla="*/ 203 w 3035"/>
                    <a:gd name="T11" fmla="*/ 910 h 3510"/>
                    <a:gd name="T12" fmla="*/ 382 w 3035"/>
                    <a:gd name="T13" fmla="*/ 1005 h 3510"/>
                    <a:gd name="T14" fmla="*/ 663 w 3035"/>
                    <a:gd name="T15" fmla="*/ 1060 h 3510"/>
                    <a:gd name="T16" fmla="*/ 789 w 3035"/>
                    <a:gd name="T17" fmla="*/ 1212 h 3510"/>
                    <a:gd name="T18" fmla="*/ 914 w 3035"/>
                    <a:gd name="T19" fmla="*/ 1457 h 3510"/>
                    <a:gd name="T20" fmla="*/ 957 w 3035"/>
                    <a:gd name="T21" fmla="*/ 1666 h 3510"/>
                    <a:gd name="T22" fmla="*/ 946 w 3035"/>
                    <a:gd name="T23" fmla="*/ 1937 h 3510"/>
                    <a:gd name="T24" fmla="*/ 1155 w 3035"/>
                    <a:gd name="T25" fmla="*/ 1924 h 3510"/>
                    <a:gd name="T26" fmla="*/ 1212 w 3035"/>
                    <a:gd name="T27" fmla="*/ 2100 h 3510"/>
                    <a:gd name="T28" fmla="*/ 1198 w 3035"/>
                    <a:gd name="T29" fmla="*/ 2196 h 3510"/>
                    <a:gd name="T30" fmla="*/ 1193 w 3035"/>
                    <a:gd name="T31" fmla="*/ 2371 h 3510"/>
                    <a:gd name="T32" fmla="*/ 1189 w 3035"/>
                    <a:gd name="T33" fmla="*/ 2458 h 3510"/>
                    <a:gd name="T34" fmla="*/ 1066 w 3035"/>
                    <a:gd name="T35" fmla="*/ 2539 h 3510"/>
                    <a:gd name="T36" fmla="*/ 1064 w 3035"/>
                    <a:gd name="T37" fmla="*/ 2750 h 3510"/>
                    <a:gd name="T38" fmla="*/ 1125 w 3035"/>
                    <a:gd name="T39" fmla="*/ 2895 h 3510"/>
                    <a:gd name="T40" fmla="*/ 1211 w 3035"/>
                    <a:gd name="T41" fmla="*/ 2960 h 3510"/>
                    <a:gd name="T42" fmla="*/ 1195 w 3035"/>
                    <a:gd name="T43" fmla="*/ 3116 h 3510"/>
                    <a:gd name="T44" fmla="*/ 1279 w 3035"/>
                    <a:gd name="T45" fmla="*/ 3272 h 3510"/>
                    <a:gd name="T46" fmla="*/ 1338 w 3035"/>
                    <a:gd name="T47" fmla="*/ 3337 h 3510"/>
                    <a:gd name="T48" fmla="*/ 1363 w 3035"/>
                    <a:gd name="T49" fmla="*/ 3416 h 3510"/>
                    <a:gd name="T50" fmla="*/ 1470 w 3035"/>
                    <a:gd name="T51" fmla="*/ 3433 h 3510"/>
                    <a:gd name="T52" fmla="*/ 1537 w 3035"/>
                    <a:gd name="T53" fmla="*/ 3452 h 3510"/>
                    <a:gd name="T54" fmla="*/ 1629 w 3035"/>
                    <a:gd name="T55" fmla="*/ 3467 h 3510"/>
                    <a:gd name="T56" fmla="*/ 1687 w 3035"/>
                    <a:gd name="T57" fmla="*/ 3305 h 3510"/>
                    <a:gd name="T58" fmla="*/ 1689 w 3035"/>
                    <a:gd name="T59" fmla="*/ 3152 h 3510"/>
                    <a:gd name="T60" fmla="*/ 1764 w 3035"/>
                    <a:gd name="T61" fmla="*/ 3101 h 3510"/>
                    <a:gd name="T62" fmla="*/ 1753 w 3035"/>
                    <a:gd name="T63" fmla="*/ 2943 h 3510"/>
                    <a:gd name="T64" fmla="*/ 1812 w 3035"/>
                    <a:gd name="T65" fmla="*/ 2852 h 3510"/>
                    <a:gd name="T66" fmla="*/ 1901 w 3035"/>
                    <a:gd name="T67" fmla="*/ 2792 h 3510"/>
                    <a:gd name="T68" fmla="*/ 1930 w 3035"/>
                    <a:gd name="T69" fmla="*/ 2799 h 3510"/>
                    <a:gd name="T70" fmla="*/ 2028 w 3035"/>
                    <a:gd name="T71" fmla="*/ 2774 h 3510"/>
                    <a:gd name="T72" fmla="*/ 2118 w 3035"/>
                    <a:gd name="T73" fmla="*/ 2690 h 3510"/>
                    <a:gd name="T74" fmla="*/ 2174 w 3035"/>
                    <a:gd name="T75" fmla="*/ 2551 h 3510"/>
                    <a:gd name="T76" fmla="*/ 2221 w 3035"/>
                    <a:gd name="T77" fmla="*/ 2438 h 3510"/>
                    <a:gd name="T78" fmla="*/ 2324 w 3035"/>
                    <a:gd name="T79" fmla="*/ 2497 h 3510"/>
                    <a:gd name="T80" fmla="*/ 2398 w 3035"/>
                    <a:gd name="T81" fmla="*/ 2454 h 3510"/>
                    <a:gd name="T82" fmla="*/ 2533 w 3035"/>
                    <a:gd name="T83" fmla="*/ 2404 h 3510"/>
                    <a:gd name="T84" fmla="*/ 2608 w 3035"/>
                    <a:gd name="T85" fmla="*/ 2324 h 3510"/>
                    <a:gd name="T86" fmla="*/ 2693 w 3035"/>
                    <a:gd name="T87" fmla="*/ 2260 h 3510"/>
                    <a:gd name="T88" fmla="*/ 2744 w 3035"/>
                    <a:gd name="T89" fmla="*/ 2191 h 3510"/>
                    <a:gd name="T90" fmla="*/ 2518 w 3035"/>
                    <a:gd name="T91" fmla="*/ 2132 h 3510"/>
                    <a:gd name="T92" fmla="*/ 2535 w 3035"/>
                    <a:gd name="T93" fmla="*/ 1960 h 3510"/>
                    <a:gd name="T94" fmla="*/ 2675 w 3035"/>
                    <a:gd name="T95" fmla="*/ 2082 h 3510"/>
                    <a:gd name="T96" fmla="*/ 2798 w 3035"/>
                    <a:gd name="T97" fmla="*/ 2021 h 3510"/>
                    <a:gd name="T98" fmla="*/ 2734 w 3035"/>
                    <a:gd name="T99" fmla="*/ 1919 h 3510"/>
                    <a:gd name="T100" fmla="*/ 2637 w 3035"/>
                    <a:gd name="T101" fmla="*/ 1764 h 3510"/>
                    <a:gd name="T102" fmla="*/ 2526 w 3035"/>
                    <a:gd name="T103" fmla="*/ 1666 h 3510"/>
                    <a:gd name="T104" fmla="*/ 2780 w 3035"/>
                    <a:gd name="T105" fmla="*/ 1635 h 3510"/>
                    <a:gd name="T106" fmla="*/ 2761 w 3035"/>
                    <a:gd name="T107" fmla="*/ 1433 h 3510"/>
                    <a:gd name="T108" fmla="*/ 2855 w 3035"/>
                    <a:gd name="T109" fmla="*/ 1350 h 3510"/>
                    <a:gd name="T110" fmla="*/ 2914 w 3035"/>
                    <a:gd name="T111" fmla="*/ 1260 h 3510"/>
                    <a:gd name="T112" fmla="*/ 2866 w 3035"/>
                    <a:gd name="T113" fmla="*/ 1034 h 3510"/>
                    <a:gd name="T114" fmla="*/ 2763 w 3035"/>
                    <a:gd name="T115" fmla="*/ 931 h 3510"/>
                    <a:gd name="T116" fmla="*/ 3000 w 3035"/>
                    <a:gd name="T117" fmla="*/ 845 h 3510"/>
                    <a:gd name="T118" fmla="*/ 2868 w 3035"/>
                    <a:gd name="T119" fmla="*/ 650 h 3510"/>
                    <a:gd name="T120" fmla="*/ 2831 w 3035"/>
                    <a:gd name="T121" fmla="*/ 472 h 3510"/>
                    <a:gd name="T122" fmla="*/ 2931 w 3035"/>
                    <a:gd name="T123" fmla="*/ 232 h 3510"/>
                    <a:gd name="T124" fmla="*/ 3035 w 3035"/>
                    <a:gd name="T125" fmla="*/ 0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grpSp>
            <p:nvGrpSpPr>
              <p:cNvPr id="296" name="Group 143"/>
              <p:cNvGrpSpPr>
                <a:grpSpLocks/>
              </p:cNvGrpSpPr>
              <p:nvPr/>
            </p:nvGrpSpPr>
            <p:grpSpPr bwMode="auto">
              <a:xfrm>
                <a:off x="5173663" y="1809750"/>
                <a:ext cx="3270250" cy="1801813"/>
                <a:chOff x="2972" y="1035"/>
                <a:chExt cx="1873" cy="1032"/>
              </a:xfrm>
              <a:solidFill>
                <a:schemeClr val="bg1">
                  <a:lumMod val="85000"/>
                </a:schemeClr>
              </a:solidFill>
            </p:grpSpPr>
            <p:grpSp>
              <p:nvGrpSpPr>
                <p:cNvPr id="511" name="Group 144"/>
                <p:cNvGrpSpPr>
                  <a:grpSpLocks/>
                </p:cNvGrpSpPr>
                <p:nvPr/>
              </p:nvGrpSpPr>
              <p:grpSpPr bwMode="auto">
                <a:xfrm>
                  <a:off x="3286" y="1035"/>
                  <a:ext cx="1473" cy="481"/>
                  <a:chOff x="3286" y="1035"/>
                  <a:chExt cx="1473" cy="481"/>
                </a:xfrm>
                <a:grpFill/>
              </p:grpSpPr>
              <p:sp>
                <p:nvSpPr>
                  <p:cNvPr id="515" name="Freeform 145"/>
                  <p:cNvSpPr>
                    <a:spLocks/>
                  </p:cNvSpPr>
                  <p:nvPr/>
                </p:nvSpPr>
                <p:spPr bwMode="gray">
                  <a:xfrm>
                    <a:off x="3286" y="1491"/>
                    <a:ext cx="23" cy="25"/>
                  </a:xfrm>
                  <a:custGeom>
                    <a:avLst/>
                    <a:gdLst>
                      <a:gd name="T0" fmla="*/ 27 w 116"/>
                      <a:gd name="T1" fmla="*/ 8 h 126"/>
                      <a:gd name="T2" fmla="*/ 29 w 116"/>
                      <a:gd name="T3" fmla="*/ 5 h 126"/>
                      <a:gd name="T4" fmla="*/ 34 w 116"/>
                      <a:gd name="T5" fmla="*/ 3 h 126"/>
                      <a:gd name="T6" fmla="*/ 38 w 116"/>
                      <a:gd name="T7" fmla="*/ 7 h 126"/>
                      <a:gd name="T8" fmla="*/ 49 w 116"/>
                      <a:gd name="T9" fmla="*/ 0 h 126"/>
                      <a:gd name="T10" fmla="*/ 54 w 116"/>
                      <a:gd name="T11" fmla="*/ 0 h 126"/>
                      <a:gd name="T12" fmla="*/ 94 w 116"/>
                      <a:gd name="T13" fmla="*/ 37 h 126"/>
                      <a:gd name="T14" fmla="*/ 100 w 116"/>
                      <a:gd name="T15" fmla="*/ 51 h 126"/>
                      <a:gd name="T16" fmla="*/ 105 w 116"/>
                      <a:gd name="T17" fmla="*/ 53 h 126"/>
                      <a:gd name="T18" fmla="*/ 105 w 116"/>
                      <a:gd name="T19" fmla="*/ 34 h 126"/>
                      <a:gd name="T20" fmla="*/ 109 w 116"/>
                      <a:gd name="T21" fmla="*/ 49 h 126"/>
                      <a:gd name="T22" fmla="*/ 116 w 116"/>
                      <a:gd name="T23" fmla="*/ 65 h 126"/>
                      <a:gd name="T24" fmla="*/ 115 w 116"/>
                      <a:gd name="T25" fmla="*/ 78 h 126"/>
                      <a:gd name="T26" fmla="*/ 109 w 116"/>
                      <a:gd name="T27" fmla="*/ 64 h 126"/>
                      <a:gd name="T28" fmla="*/ 97 w 116"/>
                      <a:gd name="T29" fmla="*/ 76 h 126"/>
                      <a:gd name="T30" fmla="*/ 77 w 116"/>
                      <a:gd name="T31" fmla="*/ 105 h 126"/>
                      <a:gd name="T32" fmla="*/ 63 w 116"/>
                      <a:gd name="T33" fmla="*/ 113 h 126"/>
                      <a:gd name="T34" fmla="*/ 55 w 116"/>
                      <a:gd name="T35" fmla="*/ 113 h 126"/>
                      <a:gd name="T36" fmla="*/ 45 w 116"/>
                      <a:gd name="T37" fmla="*/ 124 h 126"/>
                      <a:gd name="T38" fmla="*/ 35 w 116"/>
                      <a:gd name="T39" fmla="*/ 125 h 126"/>
                      <a:gd name="T40" fmla="*/ 30 w 116"/>
                      <a:gd name="T41" fmla="*/ 118 h 126"/>
                      <a:gd name="T42" fmla="*/ 28 w 116"/>
                      <a:gd name="T43" fmla="*/ 126 h 126"/>
                      <a:gd name="T44" fmla="*/ 19 w 116"/>
                      <a:gd name="T45" fmla="*/ 118 h 126"/>
                      <a:gd name="T46" fmla="*/ 12 w 116"/>
                      <a:gd name="T47" fmla="*/ 105 h 126"/>
                      <a:gd name="T48" fmla="*/ 6 w 116"/>
                      <a:gd name="T49" fmla="*/ 105 h 126"/>
                      <a:gd name="T50" fmla="*/ 4 w 116"/>
                      <a:gd name="T51" fmla="*/ 118 h 126"/>
                      <a:gd name="T52" fmla="*/ 8 w 116"/>
                      <a:gd name="T53" fmla="*/ 125 h 126"/>
                      <a:gd name="T54" fmla="*/ 2 w 116"/>
                      <a:gd name="T55" fmla="*/ 115 h 126"/>
                      <a:gd name="T56" fmla="*/ 0 w 116"/>
                      <a:gd name="T57" fmla="*/ 104 h 126"/>
                      <a:gd name="T58" fmla="*/ 2 w 116"/>
                      <a:gd name="T59" fmla="*/ 91 h 126"/>
                      <a:gd name="T60" fmla="*/ 3 w 116"/>
                      <a:gd name="T61" fmla="*/ 56 h 126"/>
                      <a:gd name="T62" fmla="*/ 7 w 116"/>
                      <a:gd name="T63" fmla="*/ 41 h 126"/>
                      <a:gd name="T64" fmla="*/ 19 w 116"/>
                      <a:gd name="T65" fmla="*/ 17 h 126"/>
                      <a:gd name="T66" fmla="*/ 27 w 116"/>
                      <a:gd name="T67" fmla="*/ 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16" name="Freeform 146"/>
                  <p:cNvSpPr>
                    <a:spLocks/>
                  </p:cNvSpPr>
                  <p:nvPr/>
                </p:nvSpPr>
                <p:spPr bwMode="gray">
                  <a:xfrm>
                    <a:off x="3847" y="1070"/>
                    <a:ext cx="67" cy="84"/>
                  </a:xfrm>
                  <a:custGeom>
                    <a:avLst/>
                    <a:gdLst>
                      <a:gd name="T0" fmla="*/ 42 w 337"/>
                      <a:gd name="T1" fmla="*/ 277 h 418"/>
                      <a:gd name="T2" fmla="*/ 52 w 337"/>
                      <a:gd name="T3" fmla="*/ 238 h 418"/>
                      <a:gd name="T4" fmla="*/ 66 w 337"/>
                      <a:gd name="T5" fmla="*/ 185 h 418"/>
                      <a:gd name="T6" fmla="*/ 96 w 337"/>
                      <a:gd name="T7" fmla="*/ 201 h 418"/>
                      <a:gd name="T8" fmla="*/ 80 w 337"/>
                      <a:gd name="T9" fmla="*/ 149 h 418"/>
                      <a:gd name="T10" fmla="*/ 92 w 337"/>
                      <a:gd name="T11" fmla="*/ 119 h 418"/>
                      <a:gd name="T12" fmla="*/ 93 w 337"/>
                      <a:gd name="T13" fmla="*/ 115 h 418"/>
                      <a:gd name="T14" fmla="*/ 100 w 337"/>
                      <a:gd name="T15" fmla="*/ 94 h 418"/>
                      <a:gd name="T16" fmla="*/ 105 w 337"/>
                      <a:gd name="T17" fmla="*/ 88 h 418"/>
                      <a:gd name="T18" fmla="*/ 124 w 337"/>
                      <a:gd name="T19" fmla="*/ 52 h 418"/>
                      <a:gd name="T20" fmla="*/ 124 w 337"/>
                      <a:gd name="T21" fmla="*/ 29 h 418"/>
                      <a:gd name="T22" fmla="*/ 136 w 337"/>
                      <a:gd name="T23" fmla="*/ 39 h 418"/>
                      <a:gd name="T24" fmla="*/ 155 w 337"/>
                      <a:gd name="T25" fmla="*/ 62 h 418"/>
                      <a:gd name="T26" fmla="*/ 155 w 337"/>
                      <a:gd name="T27" fmla="*/ 16 h 418"/>
                      <a:gd name="T28" fmla="*/ 194 w 337"/>
                      <a:gd name="T29" fmla="*/ 12 h 418"/>
                      <a:gd name="T30" fmla="*/ 195 w 337"/>
                      <a:gd name="T31" fmla="*/ 29 h 418"/>
                      <a:gd name="T32" fmla="*/ 208 w 337"/>
                      <a:gd name="T33" fmla="*/ 30 h 418"/>
                      <a:gd name="T34" fmla="*/ 195 w 337"/>
                      <a:gd name="T35" fmla="*/ 73 h 418"/>
                      <a:gd name="T36" fmla="*/ 194 w 337"/>
                      <a:gd name="T37" fmla="*/ 108 h 418"/>
                      <a:gd name="T38" fmla="*/ 209 w 337"/>
                      <a:gd name="T39" fmla="*/ 103 h 418"/>
                      <a:gd name="T40" fmla="*/ 219 w 337"/>
                      <a:gd name="T41" fmla="*/ 66 h 418"/>
                      <a:gd name="T42" fmla="*/ 233 w 337"/>
                      <a:gd name="T43" fmla="*/ 79 h 418"/>
                      <a:gd name="T44" fmla="*/ 238 w 337"/>
                      <a:gd name="T45" fmla="*/ 99 h 418"/>
                      <a:gd name="T46" fmla="*/ 249 w 337"/>
                      <a:gd name="T47" fmla="*/ 72 h 418"/>
                      <a:gd name="T48" fmla="*/ 262 w 337"/>
                      <a:gd name="T49" fmla="*/ 95 h 418"/>
                      <a:gd name="T50" fmla="*/ 261 w 337"/>
                      <a:gd name="T51" fmla="*/ 119 h 418"/>
                      <a:gd name="T52" fmla="*/ 273 w 337"/>
                      <a:gd name="T53" fmla="*/ 131 h 418"/>
                      <a:gd name="T54" fmla="*/ 279 w 337"/>
                      <a:gd name="T55" fmla="*/ 110 h 418"/>
                      <a:gd name="T56" fmla="*/ 292 w 337"/>
                      <a:gd name="T57" fmla="*/ 163 h 418"/>
                      <a:gd name="T58" fmla="*/ 334 w 337"/>
                      <a:gd name="T59" fmla="*/ 195 h 418"/>
                      <a:gd name="T60" fmla="*/ 337 w 337"/>
                      <a:gd name="T61" fmla="*/ 234 h 418"/>
                      <a:gd name="T62" fmla="*/ 337 w 337"/>
                      <a:gd name="T63" fmla="*/ 259 h 418"/>
                      <a:gd name="T64" fmla="*/ 318 w 337"/>
                      <a:gd name="T65" fmla="*/ 312 h 418"/>
                      <a:gd name="T66" fmla="*/ 301 w 337"/>
                      <a:gd name="T67" fmla="*/ 317 h 418"/>
                      <a:gd name="T68" fmla="*/ 242 w 337"/>
                      <a:gd name="T69" fmla="*/ 344 h 418"/>
                      <a:gd name="T70" fmla="*/ 216 w 337"/>
                      <a:gd name="T71" fmla="*/ 347 h 418"/>
                      <a:gd name="T72" fmla="*/ 200 w 337"/>
                      <a:gd name="T73" fmla="*/ 346 h 418"/>
                      <a:gd name="T74" fmla="*/ 190 w 337"/>
                      <a:gd name="T75" fmla="*/ 360 h 418"/>
                      <a:gd name="T76" fmla="*/ 149 w 337"/>
                      <a:gd name="T77" fmla="*/ 352 h 418"/>
                      <a:gd name="T78" fmla="*/ 133 w 337"/>
                      <a:gd name="T79" fmla="*/ 352 h 418"/>
                      <a:gd name="T80" fmla="*/ 92 w 337"/>
                      <a:gd name="T81" fmla="*/ 368 h 418"/>
                      <a:gd name="T82" fmla="*/ 77 w 337"/>
                      <a:gd name="T83" fmla="*/ 385 h 418"/>
                      <a:gd name="T84" fmla="*/ 41 w 337"/>
                      <a:gd name="T85" fmla="*/ 409 h 418"/>
                      <a:gd name="T86" fmla="*/ 6 w 337"/>
                      <a:gd name="T87" fmla="*/ 416 h 418"/>
                      <a:gd name="T88" fmla="*/ 12 w 337"/>
                      <a:gd name="T89" fmla="*/ 398 h 418"/>
                      <a:gd name="T90" fmla="*/ 0 w 337"/>
                      <a:gd name="T91" fmla="*/ 393 h 418"/>
                      <a:gd name="T92" fmla="*/ 9 w 337"/>
                      <a:gd name="T93" fmla="*/ 355 h 418"/>
                      <a:gd name="T94" fmla="*/ 33 w 337"/>
                      <a:gd name="T95" fmla="*/ 297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17" name="Freeform 147"/>
                  <p:cNvSpPr>
                    <a:spLocks/>
                  </p:cNvSpPr>
                  <p:nvPr/>
                </p:nvSpPr>
                <p:spPr bwMode="gray">
                  <a:xfrm>
                    <a:off x="4257" y="1238"/>
                    <a:ext cx="73" cy="67"/>
                  </a:xfrm>
                  <a:custGeom>
                    <a:avLst/>
                    <a:gdLst>
                      <a:gd name="T0" fmla="*/ 179 w 365"/>
                      <a:gd name="T1" fmla="*/ 89 h 334"/>
                      <a:gd name="T2" fmla="*/ 185 w 365"/>
                      <a:gd name="T3" fmla="*/ 89 h 334"/>
                      <a:gd name="T4" fmla="*/ 200 w 365"/>
                      <a:gd name="T5" fmla="*/ 103 h 334"/>
                      <a:gd name="T6" fmla="*/ 194 w 365"/>
                      <a:gd name="T7" fmla="*/ 120 h 334"/>
                      <a:gd name="T8" fmla="*/ 195 w 365"/>
                      <a:gd name="T9" fmla="*/ 127 h 334"/>
                      <a:gd name="T10" fmla="*/ 205 w 365"/>
                      <a:gd name="T11" fmla="*/ 132 h 334"/>
                      <a:gd name="T12" fmla="*/ 216 w 365"/>
                      <a:gd name="T13" fmla="*/ 133 h 334"/>
                      <a:gd name="T14" fmla="*/ 228 w 365"/>
                      <a:gd name="T15" fmla="*/ 133 h 334"/>
                      <a:gd name="T16" fmla="*/ 233 w 365"/>
                      <a:gd name="T17" fmla="*/ 103 h 334"/>
                      <a:gd name="T18" fmla="*/ 225 w 365"/>
                      <a:gd name="T19" fmla="*/ 60 h 334"/>
                      <a:gd name="T20" fmla="*/ 235 w 365"/>
                      <a:gd name="T21" fmla="*/ 34 h 334"/>
                      <a:gd name="T22" fmla="*/ 268 w 365"/>
                      <a:gd name="T23" fmla="*/ 49 h 334"/>
                      <a:gd name="T24" fmla="*/ 290 w 365"/>
                      <a:gd name="T25" fmla="*/ 89 h 334"/>
                      <a:gd name="T26" fmla="*/ 307 w 365"/>
                      <a:gd name="T27" fmla="*/ 109 h 334"/>
                      <a:gd name="T28" fmla="*/ 314 w 365"/>
                      <a:gd name="T29" fmla="*/ 127 h 334"/>
                      <a:gd name="T30" fmla="*/ 309 w 365"/>
                      <a:gd name="T31" fmla="*/ 151 h 334"/>
                      <a:gd name="T32" fmla="*/ 300 w 365"/>
                      <a:gd name="T33" fmla="*/ 170 h 334"/>
                      <a:gd name="T34" fmla="*/ 296 w 365"/>
                      <a:gd name="T35" fmla="*/ 191 h 334"/>
                      <a:gd name="T36" fmla="*/ 309 w 365"/>
                      <a:gd name="T37" fmla="*/ 234 h 334"/>
                      <a:gd name="T38" fmla="*/ 344 w 365"/>
                      <a:gd name="T39" fmla="*/ 259 h 334"/>
                      <a:gd name="T40" fmla="*/ 365 w 365"/>
                      <a:gd name="T41" fmla="*/ 280 h 334"/>
                      <a:gd name="T42" fmla="*/ 343 w 365"/>
                      <a:gd name="T43" fmla="*/ 289 h 334"/>
                      <a:gd name="T44" fmla="*/ 314 w 365"/>
                      <a:gd name="T45" fmla="*/ 287 h 334"/>
                      <a:gd name="T46" fmla="*/ 305 w 365"/>
                      <a:gd name="T47" fmla="*/ 302 h 334"/>
                      <a:gd name="T48" fmla="*/ 287 w 365"/>
                      <a:gd name="T49" fmla="*/ 272 h 334"/>
                      <a:gd name="T50" fmla="*/ 279 w 365"/>
                      <a:gd name="T51" fmla="*/ 253 h 334"/>
                      <a:gd name="T52" fmla="*/ 238 w 365"/>
                      <a:gd name="T53" fmla="*/ 280 h 334"/>
                      <a:gd name="T54" fmla="*/ 211 w 365"/>
                      <a:gd name="T55" fmla="*/ 301 h 334"/>
                      <a:gd name="T56" fmla="*/ 174 w 365"/>
                      <a:gd name="T57" fmla="*/ 310 h 334"/>
                      <a:gd name="T58" fmla="*/ 172 w 365"/>
                      <a:gd name="T59" fmla="*/ 303 h 334"/>
                      <a:gd name="T60" fmla="*/ 169 w 365"/>
                      <a:gd name="T61" fmla="*/ 289 h 334"/>
                      <a:gd name="T62" fmla="*/ 162 w 365"/>
                      <a:gd name="T63" fmla="*/ 256 h 334"/>
                      <a:gd name="T64" fmla="*/ 146 w 365"/>
                      <a:gd name="T65" fmla="*/ 288 h 334"/>
                      <a:gd name="T66" fmla="*/ 150 w 365"/>
                      <a:gd name="T67" fmla="*/ 298 h 334"/>
                      <a:gd name="T68" fmla="*/ 140 w 365"/>
                      <a:gd name="T69" fmla="*/ 331 h 334"/>
                      <a:gd name="T70" fmla="*/ 113 w 365"/>
                      <a:gd name="T71" fmla="*/ 324 h 334"/>
                      <a:gd name="T72" fmla="*/ 70 w 365"/>
                      <a:gd name="T73" fmla="*/ 307 h 334"/>
                      <a:gd name="T74" fmla="*/ 54 w 365"/>
                      <a:gd name="T75" fmla="*/ 260 h 334"/>
                      <a:gd name="T76" fmla="*/ 15 w 365"/>
                      <a:gd name="T77" fmla="*/ 242 h 334"/>
                      <a:gd name="T78" fmla="*/ 0 w 365"/>
                      <a:gd name="T79" fmla="*/ 196 h 334"/>
                      <a:gd name="T80" fmla="*/ 20 w 365"/>
                      <a:gd name="T81" fmla="*/ 196 h 334"/>
                      <a:gd name="T82" fmla="*/ 27 w 365"/>
                      <a:gd name="T83" fmla="*/ 179 h 334"/>
                      <a:gd name="T84" fmla="*/ 15 w 365"/>
                      <a:gd name="T85" fmla="*/ 176 h 334"/>
                      <a:gd name="T86" fmla="*/ 26 w 365"/>
                      <a:gd name="T87" fmla="*/ 173 h 334"/>
                      <a:gd name="T88" fmla="*/ 13 w 365"/>
                      <a:gd name="T89" fmla="*/ 152 h 334"/>
                      <a:gd name="T90" fmla="*/ 8 w 365"/>
                      <a:gd name="T91" fmla="*/ 140 h 334"/>
                      <a:gd name="T92" fmla="*/ 21 w 365"/>
                      <a:gd name="T93" fmla="*/ 143 h 334"/>
                      <a:gd name="T94" fmla="*/ 17 w 365"/>
                      <a:gd name="T95" fmla="*/ 122 h 334"/>
                      <a:gd name="T96" fmla="*/ 26 w 365"/>
                      <a:gd name="T97" fmla="*/ 99 h 334"/>
                      <a:gd name="T98" fmla="*/ 44 w 365"/>
                      <a:gd name="T99" fmla="*/ 95 h 334"/>
                      <a:gd name="T100" fmla="*/ 33 w 365"/>
                      <a:gd name="T101" fmla="*/ 88 h 334"/>
                      <a:gd name="T102" fmla="*/ 26 w 365"/>
                      <a:gd name="T103" fmla="*/ 67 h 334"/>
                      <a:gd name="T104" fmla="*/ 36 w 365"/>
                      <a:gd name="T105" fmla="*/ 51 h 334"/>
                      <a:gd name="T106" fmla="*/ 67 w 365"/>
                      <a:gd name="T107" fmla="*/ 43 h 334"/>
                      <a:gd name="T108" fmla="*/ 80 w 365"/>
                      <a:gd name="T109" fmla="*/ 22 h 334"/>
                      <a:gd name="T110" fmla="*/ 119 w 365"/>
                      <a:gd name="T111" fmla="*/ 0 h 334"/>
                      <a:gd name="T112" fmla="*/ 117 w 365"/>
                      <a:gd name="T113" fmla="*/ 13 h 334"/>
                      <a:gd name="T114" fmla="*/ 146 w 365"/>
                      <a:gd name="T115" fmla="*/ 54 h 334"/>
                      <a:gd name="T116" fmla="*/ 160 w 365"/>
                      <a:gd name="T117" fmla="*/ 54 h 334"/>
                      <a:gd name="T118" fmla="*/ 169 w 365"/>
                      <a:gd name="T119" fmla="*/ 68 h 334"/>
                      <a:gd name="T120" fmla="*/ 168 w 365"/>
                      <a:gd name="T121" fmla="*/ 8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18" name="Freeform 148"/>
                  <p:cNvSpPr>
                    <a:spLocks/>
                  </p:cNvSpPr>
                  <p:nvPr/>
                </p:nvSpPr>
                <p:spPr bwMode="gray">
                  <a:xfrm>
                    <a:off x="4308" y="1241"/>
                    <a:ext cx="44" cy="50"/>
                  </a:xfrm>
                  <a:custGeom>
                    <a:avLst/>
                    <a:gdLst>
                      <a:gd name="T0" fmla="*/ 0 w 224"/>
                      <a:gd name="T1" fmla="*/ 0 h 248"/>
                      <a:gd name="T2" fmla="*/ 16 w 224"/>
                      <a:gd name="T3" fmla="*/ 8 h 248"/>
                      <a:gd name="T4" fmla="*/ 32 w 224"/>
                      <a:gd name="T5" fmla="*/ 30 h 248"/>
                      <a:gd name="T6" fmla="*/ 42 w 224"/>
                      <a:gd name="T7" fmla="*/ 38 h 248"/>
                      <a:gd name="T8" fmla="*/ 56 w 224"/>
                      <a:gd name="T9" fmla="*/ 59 h 248"/>
                      <a:gd name="T10" fmla="*/ 64 w 224"/>
                      <a:gd name="T11" fmla="*/ 66 h 248"/>
                      <a:gd name="T12" fmla="*/ 89 w 224"/>
                      <a:gd name="T13" fmla="*/ 71 h 248"/>
                      <a:gd name="T14" fmla="*/ 106 w 224"/>
                      <a:gd name="T15" fmla="*/ 59 h 248"/>
                      <a:gd name="T16" fmla="*/ 116 w 224"/>
                      <a:gd name="T17" fmla="*/ 56 h 248"/>
                      <a:gd name="T18" fmla="*/ 138 w 224"/>
                      <a:gd name="T19" fmla="*/ 64 h 248"/>
                      <a:gd name="T20" fmla="*/ 152 w 224"/>
                      <a:gd name="T21" fmla="*/ 89 h 248"/>
                      <a:gd name="T22" fmla="*/ 169 w 224"/>
                      <a:gd name="T23" fmla="*/ 97 h 248"/>
                      <a:gd name="T24" fmla="*/ 182 w 224"/>
                      <a:gd name="T25" fmla="*/ 110 h 248"/>
                      <a:gd name="T26" fmla="*/ 201 w 224"/>
                      <a:gd name="T27" fmla="*/ 120 h 248"/>
                      <a:gd name="T28" fmla="*/ 215 w 224"/>
                      <a:gd name="T29" fmla="*/ 136 h 248"/>
                      <a:gd name="T30" fmla="*/ 222 w 224"/>
                      <a:gd name="T31" fmla="*/ 136 h 248"/>
                      <a:gd name="T32" fmla="*/ 224 w 224"/>
                      <a:gd name="T33" fmla="*/ 145 h 248"/>
                      <a:gd name="T34" fmla="*/ 206 w 224"/>
                      <a:gd name="T35" fmla="*/ 142 h 248"/>
                      <a:gd name="T36" fmla="*/ 197 w 224"/>
                      <a:gd name="T37" fmla="*/ 146 h 248"/>
                      <a:gd name="T38" fmla="*/ 193 w 224"/>
                      <a:gd name="T39" fmla="*/ 155 h 248"/>
                      <a:gd name="T40" fmla="*/ 181 w 224"/>
                      <a:gd name="T41" fmla="*/ 156 h 248"/>
                      <a:gd name="T42" fmla="*/ 185 w 224"/>
                      <a:gd name="T43" fmla="*/ 161 h 248"/>
                      <a:gd name="T44" fmla="*/ 182 w 224"/>
                      <a:gd name="T45" fmla="*/ 169 h 248"/>
                      <a:gd name="T46" fmla="*/ 182 w 224"/>
                      <a:gd name="T47" fmla="*/ 183 h 248"/>
                      <a:gd name="T48" fmla="*/ 188 w 224"/>
                      <a:gd name="T49" fmla="*/ 194 h 248"/>
                      <a:gd name="T50" fmla="*/ 183 w 224"/>
                      <a:gd name="T51" fmla="*/ 200 h 248"/>
                      <a:gd name="T52" fmla="*/ 180 w 224"/>
                      <a:gd name="T53" fmla="*/ 217 h 248"/>
                      <a:gd name="T54" fmla="*/ 167 w 224"/>
                      <a:gd name="T55" fmla="*/ 226 h 248"/>
                      <a:gd name="T56" fmla="*/ 163 w 224"/>
                      <a:gd name="T57" fmla="*/ 232 h 248"/>
                      <a:gd name="T58" fmla="*/ 138 w 224"/>
                      <a:gd name="T59" fmla="*/ 248 h 248"/>
                      <a:gd name="T60" fmla="*/ 128 w 224"/>
                      <a:gd name="T61" fmla="*/ 241 h 248"/>
                      <a:gd name="T62" fmla="*/ 91 w 224"/>
                      <a:gd name="T63" fmla="*/ 233 h 248"/>
                      <a:gd name="T64" fmla="*/ 77 w 224"/>
                      <a:gd name="T65" fmla="*/ 222 h 248"/>
                      <a:gd name="T66" fmla="*/ 54 w 224"/>
                      <a:gd name="T67" fmla="*/ 164 h 248"/>
                      <a:gd name="T68" fmla="*/ 56 w 224"/>
                      <a:gd name="T69" fmla="*/ 147 h 248"/>
                      <a:gd name="T70" fmla="*/ 69 w 224"/>
                      <a:gd name="T71" fmla="*/ 108 h 248"/>
                      <a:gd name="T72" fmla="*/ 73 w 224"/>
                      <a:gd name="T73" fmla="*/ 85 h 248"/>
                      <a:gd name="T74" fmla="*/ 64 w 224"/>
                      <a:gd name="T75" fmla="*/ 85 h 248"/>
                      <a:gd name="T76" fmla="*/ 61 w 224"/>
                      <a:gd name="T77" fmla="*/ 73 h 248"/>
                      <a:gd name="T78" fmla="*/ 16 w 224"/>
                      <a:gd name="T79" fmla="*/ 19 h 248"/>
                      <a:gd name="T80" fmla="*/ 8 w 224"/>
                      <a:gd name="T81" fmla="*/ 12 h 248"/>
                      <a:gd name="T82" fmla="*/ 0 w 224"/>
                      <a:gd name="T83"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19" name="Freeform 149"/>
                  <p:cNvSpPr>
                    <a:spLocks/>
                  </p:cNvSpPr>
                  <p:nvPr/>
                </p:nvSpPr>
                <p:spPr bwMode="gray">
                  <a:xfrm>
                    <a:off x="4361" y="1268"/>
                    <a:ext cx="54" cy="36"/>
                  </a:xfrm>
                  <a:custGeom>
                    <a:avLst/>
                    <a:gdLst>
                      <a:gd name="T0" fmla="*/ 3 w 266"/>
                      <a:gd name="T1" fmla="*/ 0 h 180"/>
                      <a:gd name="T2" fmla="*/ 9 w 266"/>
                      <a:gd name="T3" fmla="*/ 6 h 180"/>
                      <a:gd name="T4" fmla="*/ 19 w 266"/>
                      <a:gd name="T5" fmla="*/ 10 h 180"/>
                      <a:gd name="T6" fmla="*/ 24 w 266"/>
                      <a:gd name="T7" fmla="*/ 15 h 180"/>
                      <a:gd name="T8" fmla="*/ 26 w 266"/>
                      <a:gd name="T9" fmla="*/ 25 h 180"/>
                      <a:gd name="T10" fmla="*/ 36 w 266"/>
                      <a:gd name="T11" fmla="*/ 30 h 180"/>
                      <a:gd name="T12" fmla="*/ 51 w 266"/>
                      <a:gd name="T13" fmla="*/ 33 h 180"/>
                      <a:gd name="T14" fmla="*/ 66 w 266"/>
                      <a:gd name="T15" fmla="*/ 35 h 180"/>
                      <a:gd name="T16" fmla="*/ 73 w 266"/>
                      <a:gd name="T17" fmla="*/ 31 h 180"/>
                      <a:gd name="T18" fmla="*/ 127 w 266"/>
                      <a:gd name="T19" fmla="*/ 41 h 180"/>
                      <a:gd name="T20" fmla="*/ 129 w 266"/>
                      <a:gd name="T21" fmla="*/ 49 h 180"/>
                      <a:gd name="T22" fmla="*/ 122 w 266"/>
                      <a:gd name="T23" fmla="*/ 49 h 180"/>
                      <a:gd name="T24" fmla="*/ 121 w 266"/>
                      <a:gd name="T25" fmla="*/ 55 h 180"/>
                      <a:gd name="T26" fmla="*/ 109 w 266"/>
                      <a:gd name="T27" fmla="*/ 67 h 180"/>
                      <a:gd name="T28" fmla="*/ 132 w 266"/>
                      <a:gd name="T29" fmla="*/ 64 h 180"/>
                      <a:gd name="T30" fmla="*/ 154 w 266"/>
                      <a:gd name="T31" fmla="*/ 68 h 180"/>
                      <a:gd name="T32" fmla="*/ 163 w 266"/>
                      <a:gd name="T33" fmla="*/ 62 h 180"/>
                      <a:gd name="T34" fmla="*/ 172 w 266"/>
                      <a:gd name="T35" fmla="*/ 62 h 180"/>
                      <a:gd name="T36" fmla="*/ 182 w 266"/>
                      <a:gd name="T37" fmla="*/ 68 h 180"/>
                      <a:gd name="T38" fmla="*/ 188 w 266"/>
                      <a:gd name="T39" fmla="*/ 79 h 180"/>
                      <a:gd name="T40" fmla="*/ 207 w 266"/>
                      <a:gd name="T41" fmla="*/ 75 h 180"/>
                      <a:gd name="T42" fmla="*/ 218 w 266"/>
                      <a:gd name="T43" fmla="*/ 79 h 180"/>
                      <a:gd name="T44" fmla="*/ 225 w 266"/>
                      <a:gd name="T45" fmla="*/ 91 h 180"/>
                      <a:gd name="T46" fmla="*/ 266 w 266"/>
                      <a:gd name="T47" fmla="*/ 100 h 180"/>
                      <a:gd name="T48" fmla="*/ 256 w 266"/>
                      <a:gd name="T49" fmla="*/ 108 h 180"/>
                      <a:gd name="T50" fmla="*/ 257 w 266"/>
                      <a:gd name="T51" fmla="*/ 135 h 180"/>
                      <a:gd name="T52" fmla="*/ 245 w 266"/>
                      <a:gd name="T53" fmla="*/ 154 h 180"/>
                      <a:gd name="T54" fmla="*/ 208 w 266"/>
                      <a:gd name="T55" fmla="*/ 176 h 180"/>
                      <a:gd name="T56" fmla="*/ 198 w 266"/>
                      <a:gd name="T57" fmla="*/ 180 h 180"/>
                      <a:gd name="T58" fmla="*/ 191 w 266"/>
                      <a:gd name="T59" fmla="*/ 171 h 180"/>
                      <a:gd name="T60" fmla="*/ 186 w 266"/>
                      <a:gd name="T61" fmla="*/ 176 h 180"/>
                      <a:gd name="T62" fmla="*/ 179 w 266"/>
                      <a:gd name="T63" fmla="*/ 173 h 180"/>
                      <a:gd name="T64" fmla="*/ 174 w 266"/>
                      <a:gd name="T65" fmla="*/ 164 h 180"/>
                      <a:gd name="T66" fmla="*/ 171 w 266"/>
                      <a:gd name="T67" fmla="*/ 175 h 180"/>
                      <a:gd name="T68" fmla="*/ 160 w 266"/>
                      <a:gd name="T69" fmla="*/ 175 h 180"/>
                      <a:gd name="T70" fmla="*/ 144 w 266"/>
                      <a:gd name="T71" fmla="*/ 170 h 180"/>
                      <a:gd name="T72" fmla="*/ 133 w 266"/>
                      <a:gd name="T73" fmla="*/ 156 h 180"/>
                      <a:gd name="T74" fmla="*/ 117 w 266"/>
                      <a:gd name="T75" fmla="*/ 156 h 180"/>
                      <a:gd name="T76" fmla="*/ 104 w 266"/>
                      <a:gd name="T77" fmla="*/ 151 h 180"/>
                      <a:gd name="T78" fmla="*/ 95 w 266"/>
                      <a:gd name="T79" fmla="*/ 140 h 180"/>
                      <a:gd name="T80" fmla="*/ 85 w 266"/>
                      <a:gd name="T81" fmla="*/ 135 h 180"/>
                      <a:gd name="T82" fmla="*/ 75 w 266"/>
                      <a:gd name="T83" fmla="*/ 123 h 180"/>
                      <a:gd name="T84" fmla="*/ 57 w 266"/>
                      <a:gd name="T85" fmla="*/ 118 h 180"/>
                      <a:gd name="T86" fmla="*/ 46 w 266"/>
                      <a:gd name="T87" fmla="*/ 110 h 180"/>
                      <a:gd name="T88" fmla="*/ 45 w 266"/>
                      <a:gd name="T89" fmla="*/ 81 h 180"/>
                      <a:gd name="T90" fmla="*/ 31 w 266"/>
                      <a:gd name="T91" fmla="*/ 67 h 180"/>
                      <a:gd name="T92" fmla="*/ 26 w 266"/>
                      <a:gd name="T93" fmla="*/ 47 h 180"/>
                      <a:gd name="T94" fmla="*/ 5 w 266"/>
                      <a:gd name="T95" fmla="*/ 20 h 180"/>
                      <a:gd name="T96" fmla="*/ 0 w 266"/>
                      <a:gd name="T97" fmla="*/ 3 h 180"/>
                      <a:gd name="T98" fmla="*/ 3 w 266"/>
                      <a:gd name="T9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20" name="Freeform 150"/>
                  <p:cNvSpPr>
                    <a:spLocks/>
                  </p:cNvSpPr>
                  <p:nvPr/>
                </p:nvSpPr>
                <p:spPr bwMode="gray">
                  <a:xfrm>
                    <a:off x="4289" y="1336"/>
                    <a:ext cx="43" cy="27"/>
                  </a:xfrm>
                  <a:custGeom>
                    <a:avLst/>
                    <a:gdLst>
                      <a:gd name="T0" fmla="*/ 92 w 212"/>
                      <a:gd name="T1" fmla="*/ 7 h 136"/>
                      <a:gd name="T2" fmla="*/ 110 w 212"/>
                      <a:gd name="T3" fmla="*/ 0 h 136"/>
                      <a:gd name="T4" fmla="*/ 126 w 212"/>
                      <a:gd name="T5" fmla="*/ 2 h 136"/>
                      <a:gd name="T6" fmla="*/ 137 w 212"/>
                      <a:gd name="T7" fmla="*/ 5 h 136"/>
                      <a:gd name="T8" fmla="*/ 148 w 212"/>
                      <a:gd name="T9" fmla="*/ 16 h 136"/>
                      <a:gd name="T10" fmla="*/ 156 w 212"/>
                      <a:gd name="T11" fmla="*/ 18 h 136"/>
                      <a:gd name="T12" fmla="*/ 169 w 212"/>
                      <a:gd name="T13" fmla="*/ 36 h 136"/>
                      <a:gd name="T14" fmla="*/ 187 w 212"/>
                      <a:gd name="T15" fmla="*/ 51 h 136"/>
                      <a:gd name="T16" fmla="*/ 203 w 212"/>
                      <a:gd name="T17" fmla="*/ 78 h 136"/>
                      <a:gd name="T18" fmla="*/ 207 w 212"/>
                      <a:gd name="T19" fmla="*/ 93 h 136"/>
                      <a:gd name="T20" fmla="*/ 207 w 212"/>
                      <a:gd name="T21" fmla="*/ 112 h 136"/>
                      <a:gd name="T22" fmla="*/ 212 w 212"/>
                      <a:gd name="T23" fmla="*/ 126 h 136"/>
                      <a:gd name="T24" fmla="*/ 212 w 212"/>
                      <a:gd name="T25" fmla="*/ 136 h 136"/>
                      <a:gd name="T26" fmla="*/ 202 w 212"/>
                      <a:gd name="T27" fmla="*/ 132 h 136"/>
                      <a:gd name="T28" fmla="*/ 193 w 212"/>
                      <a:gd name="T29" fmla="*/ 136 h 136"/>
                      <a:gd name="T30" fmla="*/ 181 w 212"/>
                      <a:gd name="T31" fmla="*/ 134 h 136"/>
                      <a:gd name="T32" fmla="*/ 167 w 212"/>
                      <a:gd name="T33" fmla="*/ 127 h 136"/>
                      <a:gd name="T34" fmla="*/ 139 w 212"/>
                      <a:gd name="T35" fmla="*/ 128 h 136"/>
                      <a:gd name="T36" fmla="*/ 122 w 212"/>
                      <a:gd name="T37" fmla="*/ 120 h 136"/>
                      <a:gd name="T38" fmla="*/ 115 w 212"/>
                      <a:gd name="T39" fmla="*/ 112 h 136"/>
                      <a:gd name="T40" fmla="*/ 102 w 212"/>
                      <a:gd name="T41" fmla="*/ 115 h 136"/>
                      <a:gd name="T42" fmla="*/ 85 w 212"/>
                      <a:gd name="T43" fmla="*/ 110 h 136"/>
                      <a:gd name="T44" fmla="*/ 68 w 212"/>
                      <a:gd name="T45" fmla="*/ 99 h 136"/>
                      <a:gd name="T46" fmla="*/ 48 w 212"/>
                      <a:gd name="T47" fmla="*/ 95 h 136"/>
                      <a:gd name="T48" fmla="*/ 21 w 212"/>
                      <a:gd name="T49" fmla="*/ 110 h 136"/>
                      <a:gd name="T50" fmla="*/ 10 w 212"/>
                      <a:gd name="T51" fmla="*/ 109 h 136"/>
                      <a:gd name="T52" fmla="*/ 0 w 212"/>
                      <a:gd name="T53" fmla="*/ 95 h 136"/>
                      <a:gd name="T54" fmla="*/ 8 w 212"/>
                      <a:gd name="T55" fmla="*/ 89 h 136"/>
                      <a:gd name="T56" fmla="*/ 37 w 212"/>
                      <a:gd name="T57" fmla="*/ 86 h 136"/>
                      <a:gd name="T58" fmla="*/ 41 w 212"/>
                      <a:gd name="T59" fmla="*/ 79 h 136"/>
                      <a:gd name="T60" fmla="*/ 48 w 212"/>
                      <a:gd name="T61" fmla="*/ 62 h 136"/>
                      <a:gd name="T62" fmla="*/ 60 w 212"/>
                      <a:gd name="T63" fmla="*/ 31 h 136"/>
                      <a:gd name="T64" fmla="*/ 60 w 212"/>
                      <a:gd name="T65" fmla="*/ 19 h 136"/>
                      <a:gd name="T66" fmla="*/ 65 w 212"/>
                      <a:gd name="T67" fmla="*/ 10 h 136"/>
                      <a:gd name="T68" fmla="*/ 92 w 212"/>
                      <a:gd name="T69" fmla="*/ 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21" name="Freeform 151"/>
                  <p:cNvSpPr>
                    <a:spLocks/>
                  </p:cNvSpPr>
                  <p:nvPr/>
                </p:nvSpPr>
                <p:spPr bwMode="gray">
                  <a:xfrm>
                    <a:off x="3322" y="1357"/>
                    <a:ext cx="68" cy="102"/>
                  </a:xfrm>
                  <a:custGeom>
                    <a:avLst/>
                    <a:gdLst>
                      <a:gd name="T0" fmla="*/ 152 w 338"/>
                      <a:gd name="T1" fmla="*/ 22 h 508"/>
                      <a:gd name="T2" fmla="*/ 199 w 338"/>
                      <a:gd name="T3" fmla="*/ 0 h 508"/>
                      <a:gd name="T4" fmla="*/ 234 w 338"/>
                      <a:gd name="T5" fmla="*/ 15 h 508"/>
                      <a:gd name="T6" fmla="*/ 277 w 338"/>
                      <a:gd name="T7" fmla="*/ 45 h 508"/>
                      <a:gd name="T8" fmla="*/ 272 w 338"/>
                      <a:gd name="T9" fmla="*/ 68 h 508"/>
                      <a:gd name="T10" fmla="*/ 234 w 338"/>
                      <a:gd name="T11" fmla="*/ 86 h 508"/>
                      <a:gd name="T12" fmla="*/ 267 w 338"/>
                      <a:gd name="T13" fmla="*/ 94 h 508"/>
                      <a:gd name="T14" fmla="*/ 245 w 338"/>
                      <a:gd name="T15" fmla="*/ 114 h 508"/>
                      <a:gd name="T16" fmla="*/ 238 w 338"/>
                      <a:gd name="T17" fmla="*/ 119 h 508"/>
                      <a:gd name="T18" fmla="*/ 232 w 338"/>
                      <a:gd name="T19" fmla="*/ 158 h 508"/>
                      <a:gd name="T20" fmla="*/ 226 w 338"/>
                      <a:gd name="T21" fmla="*/ 165 h 508"/>
                      <a:gd name="T22" fmla="*/ 219 w 338"/>
                      <a:gd name="T23" fmla="*/ 189 h 508"/>
                      <a:gd name="T24" fmla="*/ 224 w 338"/>
                      <a:gd name="T25" fmla="*/ 226 h 508"/>
                      <a:gd name="T26" fmla="*/ 218 w 338"/>
                      <a:gd name="T27" fmla="*/ 267 h 508"/>
                      <a:gd name="T28" fmla="*/ 230 w 338"/>
                      <a:gd name="T29" fmla="*/ 331 h 508"/>
                      <a:gd name="T30" fmla="*/ 250 w 338"/>
                      <a:gd name="T31" fmla="*/ 373 h 508"/>
                      <a:gd name="T32" fmla="*/ 278 w 338"/>
                      <a:gd name="T33" fmla="*/ 426 h 508"/>
                      <a:gd name="T34" fmla="*/ 306 w 338"/>
                      <a:gd name="T35" fmla="*/ 450 h 508"/>
                      <a:gd name="T36" fmla="*/ 338 w 338"/>
                      <a:gd name="T37" fmla="*/ 472 h 508"/>
                      <a:gd name="T38" fmla="*/ 322 w 338"/>
                      <a:gd name="T39" fmla="*/ 490 h 508"/>
                      <a:gd name="T40" fmla="*/ 320 w 338"/>
                      <a:gd name="T41" fmla="*/ 498 h 508"/>
                      <a:gd name="T42" fmla="*/ 301 w 338"/>
                      <a:gd name="T43" fmla="*/ 502 h 508"/>
                      <a:gd name="T44" fmla="*/ 284 w 338"/>
                      <a:gd name="T45" fmla="*/ 470 h 508"/>
                      <a:gd name="T46" fmla="*/ 261 w 338"/>
                      <a:gd name="T47" fmla="*/ 481 h 508"/>
                      <a:gd name="T48" fmla="*/ 273 w 338"/>
                      <a:gd name="T49" fmla="*/ 487 h 508"/>
                      <a:gd name="T50" fmla="*/ 251 w 338"/>
                      <a:gd name="T51" fmla="*/ 491 h 508"/>
                      <a:gd name="T52" fmla="*/ 243 w 338"/>
                      <a:gd name="T53" fmla="*/ 495 h 508"/>
                      <a:gd name="T54" fmla="*/ 220 w 338"/>
                      <a:gd name="T55" fmla="*/ 476 h 508"/>
                      <a:gd name="T56" fmla="*/ 210 w 338"/>
                      <a:gd name="T57" fmla="*/ 488 h 508"/>
                      <a:gd name="T58" fmla="*/ 182 w 338"/>
                      <a:gd name="T59" fmla="*/ 480 h 508"/>
                      <a:gd name="T60" fmla="*/ 189 w 338"/>
                      <a:gd name="T61" fmla="*/ 466 h 508"/>
                      <a:gd name="T62" fmla="*/ 144 w 338"/>
                      <a:gd name="T63" fmla="*/ 470 h 508"/>
                      <a:gd name="T64" fmla="*/ 127 w 338"/>
                      <a:gd name="T65" fmla="*/ 461 h 508"/>
                      <a:gd name="T66" fmla="*/ 125 w 338"/>
                      <a:gd name="T67" fmla="*/ 438 h 508"/>
                      <a:gd name="T68" fmla="*/ 124 w 338"/>
                      <a:gd name="T69" fmla="*/ 421 h 508"/>
                      <a:gd name="T70" fmla="*/ 135 w 338"/>
                      <a:gd name="T71" fmla="*/ 413 h 508"/>
                      <a:gd name="T72" fmla="*/ 157 w 338"/>
                      <a:gd name="T73" fmla="*/ 412 h 508"/>
                      <a:gd name="T74" fmla="*/ 143 w 338"/>
                      <a:gd name="T75" fmla="*/ 400 h 508"/>
                      <a:gd name="T76" fmla="*/ 116 w 338"/>
                      <a:gd name="T77" fmla="*/ 380 h 508"/>
                      <a:gd name="T78" fmla="*/ 138 w 338"/>
                      <a:gd name="T79" fmla="*/ 348 h 508"/>
                      <a:gd name="T80" fmla="*/ 109 w 338"/>
                      <a:gd name="T81" fmla="*/ 380 h 508"/>
                      <a:gd name="T82" fmla="*/ 107 w 338"/>
                      <a:gd name="T83" fmla="*/ 345 h 508"/>
                      <a:gd name="T84" fmla="*/ 90 w 338"/>
                      <a:gd name="T85" fmla="*/ 342 h 508"/>
                      <a:gd name="T86" fmla="*/ 76 w 338"/>
                      <a:gd name="T87" fmla="*/ 353 h 508"/>
                      <a:gd name="T88" fmla="*/ 65 w 338"/>
                      <a:gd name="T89" fmla="*/ 319 h 508"/>
                      <a:gd name="T90" fmla="*/ 51 w 338"/>
                      <a:gd name="T91" fmla="*/ 331 h 508"/>
                      <a:gd name="T92" fmla="*/ 32 w 338"/>
                      <a:gd name="T93" fmla="*/ 347 h 508"/>
                      <a:gd name="T94" fmla="*/ 16 w 338"/>
                      <a:gd name="T95" fmla="*/ 340 h 508"/>
                      <a:gd name="T96" fmla="*/ 1 w 338"/>
                      <a:gd name="T97" fmla="*/ 294 h 508"/>
                      <a:gd name="T98" fmla="*/ 3 w 338"/>
                      <a:gd name="T99" fmla="*/ 255 h 508"/>
                      <a:gd name="T100" fmla="*/ 27 w 338"/>
                      <a:gd name="T101" fmla="*/ 242 h 508"/>
                      <a:gd name="T102" fmla="*/ 42 w 338"/>
                      <a:gd name="T103" fmla="*/ 244 h 508"/>
                      <a:gd name="T104" fmla="*/ 53 w 338"/>
                      <a:gd name="T105" fmla="*/ 230 h 508"/>
                      <a:gd name="T106" fmla="*/ 64 w 338"/>
                      <a:gd name="T107" fmla="*/ 206 h 508"/>
                      <a:gd name="T108" fmla="*/ 70 w 338"/>
                      <a:gd name="T109" fmla="*/ 186 h 508"/>
                      <a:gd name="T110" fmla="*/ 79 w 338"/>
                      <a:gd name="T111" fmla="*/ 162 h 508"/>
                      <a:gd name="T112" fmla="*/ 75 w 338"/>
                      <a:gd name="T113" fmla="*/ 158 h 508"/>
                      <a:gd name="T114" fmla="*/ 68 w 338"/>
                      <a:gd name="T115" fmla="*/ 141 h 508"/>
                      <a:gd name="T116" fmla="*/ 73 w 338"/>
                      <a:gd name="T117" fmla="*/ 97 h 508"/>
                      <a:gd name="T118" fmla="*/ 103 w 338"/>
                      <a:gd name="T119" fmla="*/ 87 h 508"/>
                      <a:gd name="T120" fmla="*/ 94 w 338"/>
                      <a:gd name="T121" fmla="*/ 74 h 508"/>
                      <a:gd name="T122" fmla="*/ 92 w 338"/>
                      <a:gd name="T123" fmla="*/ 61 h 508"/>
                      <a:gd name="T124" fmla="*/ 124 w 338"/>
                      <a:gd name="T125" fmla="*/ 2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22" name="Freeform 152"/>
                  <p:cNvSpPr>
                    <a:spLocks/>
                  </p:cNvSpPr>
                  <p:nvPr/>
                </p:nvSpPr>
                <p:spPr bwMode="gray">
                  <a:xfrm>
                    <a:off x="3346" y="1204"/>
                    <a:ext cx="169" cy="159"/>
                  </a:xfrm>
                  <a:custGeom>
                    <a:avLst/>
                    <a:gdLst>
                      <a:gd name="T0" fmla="*/ 31 w 843"/>
                      <a:gd name="T1" fmla="*/ 669 h 796"/>
                      <a:gd name="T2" fmla="*/ 88 w 843"/>
                      <a:gd name="T3" fmla="*/ 629 h 796"/>
                      <a:gd name="T4" fmla="*/ 84 w 843"/>
                      <a:gd name="T5" fmla="*/ 616 h 796"/>
                      <a:gd name="T6" fmla="*/ 83 w 843"/>
                      <a:gd name="T7" fmla="*/ 578 h 796"/>
                      <a:gd name="T8" fmla="*/ 109 w 843"/>
                      <a:gd name="T9" fmla="*/ 554 h 796"/>
                      <a:gd name="T10" fmla="*/ 106 w 843"/>
                      <a:gd name="T11" fmla="*/ 527 h 796"/>
                      <a:gd name="T12" fmla="*/ 144 w 843"/>
                      <a:gd name="T13" fmla="*/ 509 h 796"/>
                      <a:gd name="T14" fmla="*/ 113 w 843"/>
                      <a:gd name="T15" fmla="*/ 481 h 796"/>
                      <a:gd name="T16" fmla="*/ 103 w 843"/>
                      <a:gd name="T17" fmla="*/ 457 h 796"/>
                      <a:gd name="T18" fmla="*/ 105 w 843"/>
                      <a:gd name="T19" fmla="*/ 410 h 796"/>
                      <a:gd name="T20" fmla="*/ 163 w 843"/>
                      <a:gd name="T21" fmla="*/ 404 h 796"/>
                      <a:gd name="T22" fmla="*/ 230 w 843"/>
                      <a:gd name="T23" fmla="*/ 351 h 796"/>
                      <a:gd name="T24" fmla="*/ 259 w 843"/>
                      <a:gd name="T25" fmla="*/ 310 h 796"/>
                      <a:gd name="T26" fmla="*/ 302 w 843"/>
                      <a:gd name="T27" fmla="*/ 253 h 796"/>
                      <a:gd name="T28" fmla="*/ 372 w 843"/>
                      <a:gd name="T29" fmla="*/ 196 h 796"/>
                      <a:gd name="T30" fmla="*/ 385 w 843"/>
                      <a:gd name="T31" fmla="*/ 219 h 796"/>
                      <a:gd name="T32" fmla="*/ 398 w 843"/>
                      <a:gd name="T33" fmla="*/ 169 h 796"/>
                      <a:gd name="T34" fmla="*/ 426 w 843"/>
                      <a:gd name="T35" fmla="*/ 161 h 796"/>
                      <a:gd name="T36" fmla="*/ 502 w 843"/>
                      <a:gd name="T37" fmla="*/ 184 h 796"/>
                      <a:gd name="T38" fmla="*/ 572 w 843"/>
                      <a:gd name="T39" fmla="*/ 161 h 796"/>
                      <a:gd name="T40" fmla="*/ 615 w 843"/>
                      <a:gd name="T41" fmla="*/ 124 h 796"/>
                      <a:gd name="T42" fmla="*/ 660 w 843"/>
                      <a:gd name="T43" fmla="*/ 105 h 796"/>
                      <a:gd name="T44" fmla="*/ 689 w 843"/>
                      <a:gd name="T45" fmla="*/ 39 h 796"/>
                      <a:gd name="T46" fmla="*/ 750 w 843"/>
                      <a:gd name="T47" fmla="*/ 0 h 796"/>
                      <a:gd name="T48" fmla="*/ 832 w 843"/>
                      <a:gd name="T49" fmla="*/ 36 h 796"/>
                      <a:gd name="T50" fmla="*/ 829 w 843"/>
                      <a:gd name="T51" fmla="*/ 110 h 796"/>
                      <a:gd name="T52" fmla="*/ 799 w 843"/>
                      <a:gd name="T53" fmla="*/ 176 h 796"/>
                      <a:gd name="T54" fmla="*/ 733 w 843"/>
                      <a:gd name="T55" fmla="*/ 221 h 796"/>
                      <a:gd name="T56" fmla="*/ 648 w 843"/>
                      <a:gd name="T57" fmla="*/ 244 h 796"/>
                      <a:gd name="T58" fmla="*/ 614 w 843"/>
                      <a:gd name="T59" fmla="*/ 276 h 796"/>
                      <a:gd name="T60" fmla="*/ 540 w 843"/>
                      <a:gd name="T61" fmla="*/ 304 h 796"/>
                      <a:gd name="T62" fmla="*/ 472 w 843"/>
                      <a:gd name="T63" fmla="*/ 372 h 796"/>
                      <a:gd name="T64" fmla="*/ 391 w 843"/>
                      <a:gd name="T65" fmla="*/ 442 h 796"/>
                      <a:gd name="T66" fmla="*/ 374 w 843"/>
                      <a:gd name="T67" fmla="*/ 453 h 796"/>
                      <a:gd name="T68" fmla="*/ 358 w 843"/>
                      <a:gd name="T69" fmla="*/ 511 h 796"/>
                      <a:gd name="T70" fmla="*/ 331 w 843"/>
                      <a:gd name="T71" fmla="*/ 520 h 796"/>
                      <a:gd name="T72" fmla="*/ 294 w 843"/>
                      <a:gd name="T73" fmla="*/ 530 h 796"/>
                      <a:gd name="T74" fmla="*/ 297 w 843"/>
                      <a:gd name="T75" fmla="*/ 562 h 796"/>
                      <a:gd name="T76" fmla="*/ 249 w 843"/>
                      <a:gd name="T77" fmla="*/ 547 h 796"/>
                      <a:gd name="T78" fmla="*/ 273 w 843"/>
                      <a:gd name="T79" fmla="*/ 603 h 796"/>
                      <a:gd name="T80" fmla="*/ 262 w 843"/>
                      <a:gd name="T81" fmla="*/ 625 h 796"/>
                      <a:gd name="T82" fmla="*/ 251 w 843"/>
                      <a:gd name="T83" fmla="*/ 651 h 796"/>
                      <a:gd name="T84" fmla="*/ 213 w 843"/>
                      <a:gd name="T85" fmla="*/ 601 h 796"/>
                      <a:gd name="T86" fmla="*/ 221 w 843"/>
                      <a:gd name="T87" fmla="*/ 652 h 796"/>
                      <a:gd name="T88" fmla="*/ 228 w 843"/>
                      <a:gd name="T89" fmla="*/ 687 h 796"/>
                      <a:gd name="T90" fmla="*/ 179 w 843"/>
                      <a:gd name="T91" fmla="*/ 679 h 796"/>
                      <a:gd name="T92" fmla="*/ 211 w 843"/>
                      <a:gd name="T93" fmla="*/ 723 h 796"/>
                      <a:gd name="T94" fmla="*/ 185 w 843"/>
                      <a:gd name="T95" fmla="*/ 718 h 796"/>
                      <a:gd name="T96" fmla="*/ 192 w 843"/>
                      <a:gd name="T97" fmla="*/ 760 h 796"/>
                      <a:gd name="T98" fmla="*/ 159 w 843"/>
                      <a:gd name="T99" fmla="*/ 794 h 796"/>
                      <a:gd name="T100" fmla="*/ 82 w 843"/>
                      <a:gd name="T101" fmla="*/ 761 h 796"/>
                      <a:gd name="T102" fmla="*/ 39 w 843"/>
                      <a:gd name="T103" fmla="*/ 757 h 796"/>
                      <a:gd name="T104" fmla="*/ 63 w 843"/>
                      <a:gd name="T105" fmla="*/ 724 h 796"/>
                      <a:gd name="T106" fmla="*/ 52 w 843"/>
                      <a:gd name="T107" fmla="*/ 713 h 796"/>
                      <a:gd name="T108" fmla="*/ 0 w 843"/>
                      <a:gd name="T109" fmla="*/ 692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23" name="Freeform 153"/>
                  <p:cNvSpPr>
                    <a:spLocks/>
                  </p:cNvSpPr>
                  <p:nvPr/>
                </p:nvSpPr>
                <p:spPr bwMode="gray">
                  <a:xfrm>
                    <a:off x="3332" y="1430"/>
                    <a:ext cx="9" cy="16"/>
                  </a:xfrm>
                  <a:custGeom>
                    <a:avLst/>
                    <a:gdLst>
                      <a:gd name="T0" fmla="*/ 0 w 48"/>
                      <a:gd name="T1" fmla="*/ 11 h 81"/>
                      <a:gd name="T2" fmla="*/ 0 w 48"/>
                      <a:gd name="T3" fmla="*/ 8 h 81"/>
                      <a:gd name="T4" fmla="*/ 13 w 48"/>
                      <a:gd name="T5" fmla="*/ 0 h 81"/>
                      <a:gd name="T6" fmla="*/ 23 w 48"/>
                      <a:gd name="T7" fmla="*/ 5 h 81"/>
                      <a:gd name="T8" fmla="*/ 33 w 48"/>
                      <a:gd name="T9" fmla="*/ 16 h 81"/>
                      <a:gd name="T10" fmla="*/ 35 w 48"/>
                      <a:gd name="T11" fmla="*/ 10 h 81"/>
                      <a:gd name="T12" fmla="*/ 47 w 48"/>
                      <a:gd name="T13" fmla="*/ 30 h 81"/>
                      <a:gd name="T14" fmla="*/ 48 w 48"/>
                      <a:gd name="T15" fmla="*/ 40 h 81"/>
                      <a:gd name="T16" fmla="*/ 47 w 48"/>
                      <a:gd name="T17" fmla="*/ 53 h 81"/>
                      <a:gd name="T18" fmla="*/ 44 w 48"/>
                      <a:gd name="T19" fmla="*/ 57 h 81"/>
                      <a:gd name="T20" fmla="*/ 45 w 48"/>
                      <a:gd name="T21" fmla="*/ 68 h 81"/>
                      <a:gd name="T22" fmla="*/ 48 w 48"/>
                      <a:gd name="T23" fmla="*/ 78 h 81"/>
                      <a:gd name="T24" fmla="*/ 44 w 48"/>
                      <a:gd name="T25" fmla="*/ 81 h 81"/>
                      <a:gd name="T26" fmla="*/ 38 w 48"/>
                      <a:gd name="T27" fmla="*/ 59 h 81"/>
                      <a:gd name="T28" fmla="*/ 31 w 48"/>
                      <a:gd name="T29" fmla="*/ 46 h 81"/>
                      <a:gd name="T30" fmla="*/ 24 w 48"/>
                      <a:gd name="T31" fmla="*/ 27 h 81"/>
                      <a:gd name="T32" fmla="*/ 4 w 48"/>
                      <a:gd name="T33" fmla="*/ 19 h 81"/>
                      <a:gd name="T34" fmla="*/ 0 w 48"/>
                      <a:gd name="T35" fmla="*/ 1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24" name="Freeform 154"/>
                  <p:cNvSpPr>
                    <a:spLocks/>
                  </p:cNvSpPr>
                  <p:nvPr/>
                </p:nvSpPr>
                <p:spPr bwMode="gray">
                  <a:xfrm>
                    <a:off x="4284" y="1389"/>
                    <a:ext cx="17" cy="13"/>
                  </a:xfrm>
                  <a:custGeom>
                    <a:avLst/>
                    <a:gdLst>
                      <a:gd name="T0" fmla="*/ 44 w 85"/>
                      <a:gd name="T1" fmla="*/ 7 h 61"/>
                      <a:gd name="T2" fmla="*/ 57 w 85"/>
                      <a:gd name="T3" fmla="*/ 9 h 61"/>
                      <a:gd name="T4" fmla="*/ 84 w 85"/>
                      <a:gd name="T5" fmla="*/ 4 h 61"/>
                      <a:gd name="T6" fmla="*/ 85 w 85"/>
                      <a:gd name="T7" fmla="*/ 7 h 61"/>
                      <a:gd name="T8" fmla="*/ 84 w 85"/>
                      <a:gd name="T9" fmla="*/ 14 h 61"/>
                      <a:gd name="T10" fmla="*/ 79 w 85"/>
                      <a:gd name="T11" fmla="*/ 27 h 61"/>
                      <a:gd name="T12" fmla="*/ 76 w 85"/>
                      <a:gd name="T13" fmla="*/ 37 h 61"/>
                      <a:gd name="T14" fmla="*/ 71 w 85"/>
                      <a:gd name="T15" fmla="*/ 45 h 61"/>
                      <a:gd name="T16" fmla="*/ 70 w 85"/>
                      <a:gd name="T17" fmla="*/ 40 h 61"/>
                      <a:gd name="T18" fmla="*/ 70 w 85"/>
                      <a:gd name="T19" fmla="*/ 26 h 61"/>
                      <a:gd name="T20" fmla="*/ 62 w 85"/>
                      <a:gd name="T21" fmla="*/ 51 h 61"/>
                      <a:gd name="T22" fmla="*/ 54 w 85"/>
                      <a:gd name="T23" fmla="*/ 50 h 61"/>
                      <a:gd name="T24" fmla="*/ 44 w 85"/>
                      <a:gd name="T25" fmla="*/ 42 h 61"/>
                      <a:gd name="T26" fmla="*/ 36 w 85"/>
                      <a:gd name="T27" fmla="*/ 52 h 61"/>
                      <a:gd name="T28" fmla="*/ 20 w 85"/>
                      <a:gd name="T29" fmla="*/ 51 h 61"/>
                      <a:gd name="T30" fmla="*/ 17 w 85"/>
                      <a:gd name="T31" fmla="*/ 57 h 61"/>
                      <a:gd name="T32" fmla="*/ 13 w 85"/>
                      <a:gd name="T33" fmla="*/ 61 h 61"/>
                      <a:gd name="T34" fmla="*/ 0 w 85"/>
                      <a:gd name="T35" fmla="*/ 46 h 61"/>
                      <a:gd name="T36" fmla="*/ 4 w 85"/>
                      <a:gd name="T37" fmla="*/ 40 h 61"/>
                      <a:gd name="T38" fmla="*/ 11 w 85"/>
                      <a:gd name="T39" fmla="*/ 37 h 61"/>
                      <a:gd name="T40" fmla="*/ 10 w 85"/>
                      <a:gd name="T41" fmla="*/ 29 h 61"/>
                      <a:gd name="T42" fmla="*/ 13 w 85"/>
                      <a:gd name="T43" fmla="*/ 23 h 61"/>
                      <a:gd name="T44" fmla="*/ 19 w 85"/>
                      <a:gd name="T45" fmla="*/ 20 h 61"/>
                      <a:gd name="T46" fmla="*/ 19 w 85"/>
                      <a:gd name="T47" fmla="*/ 14 h 61"/>
                      <a:gd name="T48" fmla="*/ 16 w 85"/>
                      <a:gd name="T49" fmla="*/ 4 h 61"/>
                      <a:gd name="T50" fmla="*/ 25 w 85"/>
                      <a:gd name="T51" fmla="*/ 0 h 61"/>
                      <a:gd name="T52" fmla="*/ 41 w 85"/>
                      <a:gd name="T53" fmla="*/ 2 h 61"/>
                      <a:gd name="T54" fmla="*/ 44 w 85"/>
                      <a:gd name="T55" fmla="*/ 3 h 61"/>
                      <a:gd name="T56" fmla="*/ 44 w 85"/>
                      <a:gd name="T57"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25" name="Freeform 155"/>
                  <p:cNvSpPr>
                    <a:spLocks/>
                  </p:cNvSpPr>
                  <p:nvPr/>
                </p:nvSpPr>
                <p:spPr bwMode="gray">
                  <a:xfrm>
                    <a:off x="3400" y="1461"/>
                    <a:ext cx="22" cy="25"/>
                  </a:xfrm>
                  <a:custGeom>
                    <a:avLst/>
                    <a:gdLst>
                      <a:gd name="T0" fmla="*/ 15 w 112"/>
                      <a:gd name="T1" fmla="*/ 75 h 123"/>
                      <a:gd name="T2" fmla="*/ 12 w 112"/>
                      <a:gd name="T3" fmla="*/ 75 h 123"/>
                      <a:gd name="T4" fmla="*/ 7 w 112"/>
                      <a:gd name="T5" fmla="*/ 57 h 123"/>
                      <a:gd name="T6" fmla="*/ 7 w 112"/>
                      <a:gd name="T7" fmla="*/ 49 h 123"/>
                      <a:gd name="T8" fmla="*/ 3 w 112"/>
                      <a:gd name="T9" fmla="*/ 47 h 123"/>
                      <a:gd name="T10" fmla="*/ 0 w 112"/>
                      <a:gd name="T11" fmla="*/ 36 h 123"/>
                      <a:gd name="T12" fmla="*/ 10 w 112"/>
                      <a:gd name="T13" fmla="*/ 41 h 123"/>
                      <a:gd name="T14" fmla="*/ 19 w 112"/>
                      <a:gd name="T15" fmla="*/ 38 h 123"/>
                      <a:gd name="T16" fmla="*/ 6 w 112"/>
                      <a:gd name="T17" fmla="*/ 25 h 123"/>
                      <a:gd name="T18" fmla="*/ 10 w 112"/>
                      <a:gd name="T19" fmla="*/ 23 h 123"/>
                      <a:gd name="T20" fmla="*/ 15 w 112"/>
                      <a:gd name="T21" fmla="*/ 15 h 123"/>
                      <a:gd name="T22" fmla="*/ 19 w 112"/>
                      <a:gd name="T23" fmla="*/ 3 h 123"/>
                      <a:gd name="T24" fmla="*/ 27 w 112"/>
                      <a:gd name="T25" fmla="*/ 0 h 123"/>
                      <a:gd name="T26" fmla="*/ 37 w 112"/>
                      <a:gd name="T27" fmla="*/ 16 h 123"/>
                      <a:gd name="T28" fmla="*/ 46 w 112"/>
                      <a:gd name="T29" fmla="*/ 23 h 123"/>
                      <a:gd name="T30" fmla="*/ 52 w 112"/>
                      <a:gd name="T31" fmla="*/ 38 h 123"/>
                      <a:gd name="T32" fmla="*/ 68 w 112"/>
                      <a:gd name="T33" fmla="*/ 46 h 123"/>
                      <a:gd name="T34" fmla="*/ 82 w 112"/>
                      <a:gd name="T35" fmla="*/ 62 h 123"/>
                      <a:gd name="T36" fmla="*/ 109 w 112"/>
                      <a:gd name="T37" fmla="*/ 98 h 123"/>
                      <a:gd name="T38" fmla="*/ 112 w 112"/>
                      <a:gd name="T39" fmla="*/ 108 h 123"/>
                      <a:gd name="T40" fmla="*/ 103 w 112"/>
                      <a:gd name="T41" fmla="*/ 123 h 123"/>
                      <a:gd name="T42" fmla="*/ 96 w 112"/>
                      <a:gd name="T43" fmla="*/ 118 h 123"/>
                      <a:gd name="T44" fmla="*/ 89 w 112"/>
                      <a:gd name="T45" fmla="*/ 117 h 123"/>
                      <a:gd name="T46" fmla="*/ 85 w 112"/>
                      <a:gd name="T47" fmla="*/ 122 h 123"/>
                      <a:gd name="T48" fmla="*/ 74 w 112"/>
                      <a:gd name="T49" fmla="*/ 122 h 123"/>
                      <a:gd name="T50" fmla="*/ 60 w 112"/>
                      <a:gd name="T51" fmla="*/ 112 h 123"/>
                      <a:gd name="T52" fmla="*/ 64 w 112"/>
                      <a:gd name="T53" fmla="*/ 103 h 123"/>
                      <a:gd name="T54" fmla="*/ 54 w 112"/>
                      <a:gd name="T55" fmla="*/ 96 h 123"/>
                      <a:gd name="T56" fmla="*/ 44 w 112"/>
                      <a:gd name="T57" fmla="*/ 95 h 123"/>
                      <a:gd name="T58" fmla="*/ 26 w 112"/>
                      <a:gd name="T59" fmla="*/ 82 h 123"/>
                      <a:gd name="T60" fmla="*/ 31 w 112"/>
                      <a:gd name="T61" fmla="*/ 95 h 123"/>
                      <a:gd name="T62" fmla="*/ 39 w 112"/>
                      <a:gd name="T63" fmla="*/ 106 h 123"/>
                      <a:gd name="T64" fmla="*/ 37 w 112"/>
                      <a:gd name="T65" fmla="*/ 113 h 123"/>
                      <a:gd name="T66" fmla="*/ 28 w 112"/>
                      <a:gd name="T67" fmla="*/ 95 h 123"/>
                      <a:gd name="T68" fmla="*/ 15 w 112"/>
                      <a:gd name="T69" fmla="*/ 7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26" name="Freeform 156"/>
                  <p:cNvSpPr>
                    <a:spLocks/>
                  </p:cNvSpPr>
                  <p:nvPr/>
                </p:nvSpPr>
                <p:spPr bwMode="gray">
                  <a:xfrm>
                    <a:off x="3776" y="1035"/>
                    <a:ext cx="81" cy="75"/>
                  </a:xfrm>
                  <a:custGeom>
                    <a:avLst/>
                    <a:gdLst>
                      <a:gd name="T0" fmla="*/ 81 w 405"/>
                      <a:gd name="T1" fmla="*/ 49 h 373"/>
                      <a:gd name="T2" fmla="*/ 90 w 405"/>
                      <a:gd name="T3" fmla="*/ 63 h 373"/>
                      <a:gd name="T4" fmla="*/ 54 w 405"/>
                      <a:gd name="T5" fmla="*/ 79 h 373"/>
                      <a:gd name="T6" fmla="*/ 47 w 405"/>
                      <a:gd name="T7" fmla="*/ 106 h 373"/>
                      <a:gd name="T8" fmla="*/ 0 w 405"/>
                      <a:gd name="T9" fmla="*/ 138 h 373"/>
                      <a:gd name="T10" fmla="*/ 17 w 405"/>
                      <a:gd name="T11" fmla="*/ 168 h 373"/>
                      <a:gd name="T12" fmla="*/ 19 w 405"/>
                      <a:gd name="T13" fmla="*/ 154 h 373"/>
                      <a:gd name="T14" fmla="*/ 31 w 405"/>
                      <a:gd name="T15" fmla="*/ 142 h 373"/>
                      <a:gd name="T16" fmla="*/ 45 w 405"/>
                      <a:gd name="T17" fmla="*/ 154 h 373"/>
                      <a:gd name="T18" fmla="*/ 51 w 405"/>
                      <a:gd name="T19" fmla="*/ 168 h 373"/>
                      <a:gd name="T20" fmla="*/ 71 w 405"/>
                      <a:gd name="T21" fmla="*/ 160 h 373"/>
                      <a:gd name="T22" fmla="*/ 75 w 405"/>
                      <a:gd name="T23" fmla="*/ 181 h 373"/>
                      <a:gd name="T24" fmla="*/ 76 w 405"/>
                      <a:gd name="T25" fmla="*/ 220 h 373"/>
                      <a:gd name="T26" fmla="*/ 83 w 405"/>
                      <a:gd name="T27" fmla="*/ 247 h 373"/>
                      <a:gd name="T28" fmla="*/ 103 w 405"/>
                      <a:gd name="T29" fmla="*/ 276 h 373"/>
                      <a:gd name="T30" fmla="*/ 120 w 405"/>
                      <a:gd name="T31" fmla="*/ 302 h 373"/>
                      <a:gd name="T32" fmla="*/ 157 w 405"/>
                      <a:gd name="T33" fmla="*/ 255 h 373"/>
                      <a:gd name="T34" fmla="*/ 161 w 405"/>
                      <a:gd name="T35" fmla="*/ 298 h 373"/>
                      <a:gd name="T36" fmla="*/ 176 w 405"/>
                      <a:gd name="T37" fmla="*/ 300 h 373"/>
                      <a:gd name="T38" fmla="*/ 185 w 405"/>
                      <a:gd name="T39" fmla="*/ 313 h 373"/>
                      <a:gd name="T40" fmla="*/ 233 w 405"/>
                      <a:gd name="T41" fmla="*/ 338 h 373"/>
                      <a:gd name="T42" fmla="*/ 260 w 405"/>
                      <a:gd name="T43" fmla="*/ 354 h 373"/>
                      <a:gd name="T44" fmla="*/ 327 w 405"/>
                      <a:gd name="T45" fmla="*/ 373 h 373"/>
                      <a:gd name="T46" fmla="*/ 350 w 405"/>
                      <a:gd name="T47" fmla="*/ 366 h 373"/>
                      <a:gd name="T48" fmla="*/ 365 w 405"/>
                      <a:gd name="T49" fmla="*/ 348 h 373"/>
                      <a:gd name="T50" fmla="*/ 375 w 405"/>
                      <a:gd name="T51" fmla="*/ 322 h 373"/>
                      <a:gd name="T52" fmla="*/ 377 w 405"/>
                      <a:gd name="T53" fmla="*/ 295 h 373"/>
                      <a:gd name="T54" fmla="*/ 366 w 405"/>
                      <a:gd name="T55" fmla="*/ 262 h 373"/>
                      <a:gd name="T56" fmla="*/ 339 w 405"/>
                      <a:gd name="T57" fmla="*/ 232 h 373"/>
                      <a:gd name="T58" fmla="*/ 371 w 405"/>
                      <a:gd name="T59" fmla="*/ 232 h 373"/>
                      <a:gd name="T60" fmla="*/ 376 w 405"/>
                      <a:gd name="T61" fmla="*/ 190 h 373"/>
                      <a:gd name="T62" fmla="*/ 377 w 405"/>
                      <a:gd name="T63" fmla="*/ 160 h 373"/>
                      <a:gd name="T64" fmla="*/ 383 w 405"/>
                      <a:gd name="T65" fmla="*/ 139 h 373"/>
                      <a:gd name="T66" fmla="*/ 405 w 405"/>
                      <a:gd name="T67" fmla="*/ 107 h 373"/>
                      <a:gd name="T68" fmla="*/ 386 w 405"/>
                      <a:gd name="T69" fmla="*/ 103 h 373"/>
                      <a:gd name="T70" fmla="*/ 390 w 405"/>
                      <a:gd name="T71" fmla="*/ 72 h 373"/>
                      <a:gd name="T72" fmla="*/ 384 w 405"/>
                      <a:gd name="T73" fmla="*/ 65 h 373"/>
                      <a:gd name="T74" fmla="*/ 367 w 405"/>
                      <a:gd name="T75" fmla="*/ 18 h 373"/>
                      <a:gd name="T76" fmla="*/ 359 w 405"/>
                      <a:gd name="T77" fmla="*/ 0 h 373"/>
                      <a:gd name="T78" fmla="*/ 335 w 405"/>
                      <a:gd name="T79" fmla="*/ 2 h 373"/>
                      <a:gd name="T80" fmla="*/ 306 w 405"/>
                      <a:gd name="T81" fmla="*/ 0 h 373"/>
                      <a:gd name="T82" fmla="*/ 306 w 405"/>
                      <a:gd name="T83" fmla="*/ 32 h 373"/>
                      <a:gd name="T84" fmla="*/ 269 w 405"/>
                      <a:gd name="T85" fmla="*/ 75 h 373"/>
                      <a:gd name="T86" fmla="*/ 237 w 405"/>
                      <a:gd name="T87" fmla="*/ 95 h 373"/>
                      <a:gd name="T88" fmla="*/ 255 w 405"/>
                      <a:gd name="T89" fmla="*/ 66 h 373"/>
                      <a:gd name="T90" fmla="*/ 265 w 405"/>
                      <a:gd name="T91" fmla="*/ 45 h 373"/>
                      <a:gd name="T92" fmla="*/ 291 w 405"/>
                      <a:gd name="T93" fmla="*/ 2 h 373"/>
                      <a:gd name="T94" fmla="*/ 97 w 405"/>
                      <a:gd name="T95" fmla="*/ 0 h 373"/>
                      <a:gd name="T96" fmla="*/ 77 w 405"/>
                      <a:gd name="T97" fmla="*/ 3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27" name="Freeform 157"/>
                  <p:cNvSpPr>
                    <a:spLocks/>
                  </p:cNvSpPr>
                  <p:nvPr/>
                </p:nvSpPr>
                <p:spPr bwMode="gray">
                  <a:xfrm>
                    <a:off x="4715" y="1423"/>
                    <a:ext cx="44" cy="25"/>
                  </a:xfrm>
                  <a:custGeom>
                    <a:avLst/>
                    <a:gdLst>
                      <a:gd name="T0" fmla="*/ 82 w 218"/>
                      <a:gd name="T1" fmla="*/ 99 h 125"/>
                      <a:gd name="T2" fmla="*/ 78 w 218"/>
                      <a:gd name="T3" fmla="*/ 98 h 125"/>
                      <a:gd name="T4" fmla="*/ 69 w 218"/>
                      <a:gd name="T5" fmla="*/ 103 h 125"/>
                      <a:gd name="T6" fmla="*/ 63 w 218"/>
                      <a:gd name="T7" fmla="*/ 110 h 125"/>
                      <a:gd name="T8" fmla="*/ 60 w 218"/>
                      <a:gd name="T9" fmla="*/ 119 h 125"/>
                      <a:gd name="T10" fmla="*/ 38 w 218"/>
                      <a:gd name="T11" fmla="*/ 121 h 125"/>
                      <a:gd name="T12" fmla="*/ 36 w 218"/>
                      <a:gd name="T13" fmla="*/ 118 h 125"/>
                      <a:gd name="T14" fmla="*/ 16 w 218"/>
                      <a:gd name="T15" fmla="*/ 125 h 125"/>
                      <a:gd name="T16" fmla="*/ 15 w 218"/>
                      <a:gd name="T17" fmla="*/ 116 h 125"/>
                      <a:gd name="T18" fmla="*/ 4 w 218"/>
                      <a:gd name="T19" fmla="*/ 100 h 125"/>
                      <a:gd name="T20" fmla="*/ 0 w 218"/>
                      <a:gd name="T21" fmla="*/ 91 h 125"/>
                      <a:gd name="T22" fmla="*/ 4 w 218"/>
                      <a:gd name="T23" fmla="*/ 78 h 125"/>
                      <a:gd name="T24" fmla="*/ 12 w 218"/>
                      <a:gd name="T25" fmla="*/ 72 h 125"/>
                      <a:gd name="T26" fmla="*/ 16 w 218"/>
                      <a:gd name="T27" fmla="*/ 60 h 125"/>
                      <a:gd name="T28" fmla="*/ 36 w 218"/>
                      <a:gd name="T29" fmla="*/ 43 h 125"/>
                      <a:gd name="T30" fmla="*/ 42 w 218"/>
                      <a:gd name="T31" fmla="*/ 33 h 125"/>
                      <a:gd name="T32" fmla="*/ 55 w 218"/>
                      <a:gd name="T33" fmla="*/ 19 h 125"/>
                      <a:gd name="T34" fmla="*/ 63 w 218"/>
                      <a:gd name="T35" fmla="*/ 19 h 125"/>
                      <a:gd name="T36" fmla="*/ 66 w 218"/>
                      <a:gd name="T37" fmla="*/ 10 h 125"/>
                      <a:gd name="T38" fmla="*/ 82 w 218"/>
                      <a:gd name="T39" fmla="*/ 5 h 125"/>
                      <a:gd name="T40" fmla="*/ 82 w 218"/>
                      <a:gd name="T41" fmla="*/ 3 h 125"/>
                      <a:gd name="T42" fmla="*/ 82 w 218"/>
                      <a:gd name="T43" fmla="*/ 5 h 125"/>
                      <a:gd name="T44" fmla="*/ 84 w 218"/>
                      <a:gd name="T45" fmla="*/ 3 h 125"/>
                      <a:gd name="T46" fmla="*/ 84 w 218"/>
                      <a:gd name="T47" fmla="*/ 5 h 125"/>
                      <a:gd name="T48" fmla="*/ 90 w 218"/>
                      <a:gd name="T49" fmla="*/ 6 h 125"/>
                      <a:gd name="T50" fmla="*/ 101 w 218"/>
                      <a:gd name="T51" fmla="*/ 1 h 125"/>
                      <a:gd name="T52" fmla="*/ 114 w 218"/>
                      <a:gd name="T53" fmla="*/ 10 h 125"/>
                      <a:gd name="T54" fmla="*/ 127 w 218"/>
                      <a:gd name="T55" fmla="*/ 1 h 125"/>
                      <a:gd name="T56" fmla="*/ 133 w 218"/>
                      <a:gd name="T57" fmla="*/ 3 h 125"/>
                      <a:gd name="T58" fmla="*/ 135 w 218"/>
                      <a:gd name="T59" fmla="*/ 0 h 125"/>
                      <a:gd name="T60" fmla="*/ 156 w 218"/>
                      <a:gd name="T61" fmla="*/ 11 h 125"/>
                      <a:gd name="T62" fmla="*/ 184 w 218"/>
                      <a:gd name="T63" fmla="*/ 19 h 125"/>
                      <a:gd name="T64" fmla="*/ 188 w 218"/>
                      <a:gd name="T65" fmla="*/ 24 h 125"/>
                      <a:gd name="T66" fmla="*/ 186 w 218"/>
                      <a:gd name="T67" fmla="*/ 28 h 125"/>
                      <a:gd name="T68" fmla="*/ 186 w 218"/>
                      <a:gd name="T69" fmla="*/ 32 h 125"/>
                      <a:gd name="T70" fmla="*/ 214 w 218"/>
                      <a:gd name="T71" fmla="*/ 55 h 125"/>
                      <a:gd name="T72" fmla="*/ 218 w 218"/>
                      <a:gd name="T73" fmla="*/ 67 h 125"/>
                      <a:gd name="T74" fmla="*/ 214 w 218"/>
                      <a:gd name="T75" fmla="*/ 77 h 125"/>
                      <a:gd name="T76" fmla="*/ 193 w 218"/>
                      <a:gd name="T77" fmla="*/ 91 h 125"/>
                      <a:gd name="T78" fmla="*/ 143 w 218"/>
                      <a:gd name="T79" fmla="*/ 107 h 125"/>
                      <a:gd name="T80" fmla="*/ 133 w 218"/>
                      <a:gd name="T81" fmla="*/ 113 h 125"/>
                      <a:gd name="T82" fmla="*/ 113 w 218"/>
                      <a:gd name="T83" fmla="*/ 109 h 125"/>
                      <a:gd name="T84" fmla="*/ 107 w 218"/>
                      <a:gd name="T85" fmla="*/ 104 h 125"/>
                      <a:gd name="T86" fmla="*/ 82 w 218"/>
                      <a:gd name="T87" fmla="*/ 100 h 125"/>
                      <a:gd name="T88" fmla="*/ 82 w 218"/>
                      <a:gd name="T89" fmla="*/ 9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sp>
              <p:nvSpPr>
                <p:cNvPr id="512" name="Freeform 158"/>
                <p:cNvSpPr>
                  <a:spLocks/>
                </p:cNvSpPr>
                <p:nvPr/>
              </p:nvSpPr>
              <p:spPr bwMode="gray">
                <a:xfrm>
                  <a:off x="3059" y="1166"/>
                  <a:ext cx="1786" cy="901"/>
                </a:xfrm>
                <a:custGeom>
                  <a:avLst/>
                  <a:gdLst>
                    <a:gd name="T0" fmla="*/ 3264 w 8931"/>
                    <a:gd name="T1" fmla="*/ 3913 h 4504"/>
                    <a:gd name="T2" fmla="*/ 4333 w 8931"/>
                    <a:gd name="T3" fmla="*/ 3788 h 4504"/>
                    <a:gd name="T4" fmla="*/ 5307 w 8931"/>
                    <a:gd name="T5" fmla="*/ 3536 h 4504"/>
                    <a:gd name="T6" fmla="*/ 5833 w 8931"/>
                    <a:gd name="T7" fmla="*/ 4138 h 4504"/>
                    <a:gd name="T8" fmla="*/ 6066 w 8931"/>
                    <a:gd name="T9" fmla="*/ 4138 h 4504"/>
                    <a:gd name="T10" fmla="*/ 6189 w 8931"/>
                    <a:gd name="T11" fmla="*/ 3482 h 4504"/>
                    <a:gd name="T12" fmla="*/ 5968 w 8931"/>
                    <a:gd name="T13" fmla="*/ 3336 h 4504"/>
                    <a:gd name="T14" fmla="*/ 6672 w 8931"/>
                    <a:gd name="T15" fmla="*/ 2912 h 4504"/>
                    <a:gd name="T16" fmla="*/ 6999 w 8931"/>
                    <a:gd name="T17" fmla="*/ 2815 h 4504"/>
                    <a:gd name="T18" fmla="*/ 7448 w 8931"/>
                    <a:gd name="T19" fmla="*/ 2593 h 4504"/>
                    <a:gd name="T20" fmla="*/ 7045 w 8931"/>
                    <a:gd name="T21" fmla="*/ 3206 h 4504"/>
                    <a:gd name="T22" fmla="*/ 7368 w 8931"/>
                    <a:gd name="T23" fmla="*/ 3293 h 4504"/>
                    <a:gd name="T24" fmla="*/ 7505 w 8931"/>
                    <a:gd name="T25" fmla="*/ 2864 h 4504"/>
                    <a:gd name="T26" fmla="*/ 7925 w 8931"/>
                    <a:gd name="T27" fmla="*/ 2760 h 4504"/>
                    <a:gd name="T28" fmla="*/ 8227 w 8931"/>
                    <a:gd name="T29" fmla="*/ 2553 h 4504"/>
                    <a:gd name="T30" fmla="*/ 8363 w 8931"/>
                    <a:gd name="T31" fmla="*/ 2256 h 4504"/>
                    <a:gd name="T32" fmla="*/ 8646 w 8931"/>
                    <a:gd name="T33" fmla="*/ 2287 h 4504"/>
                    <a:gd name="T34" fmla="*/ 8841 w 8931"/>
                    <a:gd name="T35" fmla="*/ 2201 h 4504"/>
                    <a:gd name="T36" fmla="*/ 8685 w 8931"/>
                    <a:gd name="T37" fmla="*/ 1981 h 4504"/>
                    <a:gd name="T38" fmla="*/ 8538 w 8931"/>
                    <a:gd name="T39" fmla="*/ 1863 h 4504"/>
                    <a:gd name="T40" fmla="*/ 7819 w 8931"/>
                    <a:gd name="T41" fmla="*/ 1608 h 4504"/>
                    <a:gd name="T42" fmla="*/ 7284 w 8931"/>
                    <a:gd name="T43" fmla="*/ 1590 h 4504"/>
                    <a:gd name="T44" fmla="*/ 6685 w 8931"/>
                    <a:gd name="T45" fmla="*/ 1267 h 4504"/>
                    <a:gd name="T46" fmla="*/ 6173 w 8931"/>
                    <a:gd name="T47" fmla="*/ 1286 h 4504"/>
                    <a:gd name="T48" fmla="*/ 5674 w 8931"/>
                    <a:gd name="T49" fmla="*/ 1395 h 4504"/>
                    <a:gd name="T50" fmla="*/ 5597 w 8931"/>
                    <a:gd name="T51" fmla="*/ 1031 h 4504"/>
                    <a:gd name="T52" fmla="*/ 5210 w 8931"/>
                    <a:gd name="T53" fmla="*/ 1036 h 4504"/>
                    <a:gd name="T54" fmla="*/ 4698 w 8931"/>
                    <a:gd name="T55" fmla="*/ 872 h 4504"/>
                    <a:gd name="T56" fmla="*/ 4354 w 8931"/>
                    <a:gd name="T57" fmla="*/ 1003 h 4504"/>
                    <a:gd name="T58" fmla="*/ 4584 w 8931"/>
                    <a:gd name="T59" fmla="*/ 721 h 4504"/>
                    <a:gd name="T60" fmla="*/ 4684 w 8931"/>
                    <a:gd name="T61" fmla="*/ 394 h 4504"/>
                    <a:gd name="T62" fmla="*/ 4372 w 8931"/>
                    <a:gd name="T63" fmla="*/ 204 h 4504"/>
                    <a:gd name="T64" fmla="*/ 4025 w 8931"/>
                    <a:gd name="T65" fmla="*/ 232 h 4504"/>
                    <a:gd name="T66" fmla="*/ 3791 w 8931"/>
                    <a:gd name="T67" fmla="*/ 419 h 4504"/>
                    <a:gd name="T68" fmla="*/ 3374 w 8931"/>
                    <a:gd name="T69" fmla="*/ 550 h 4504"/>
                    <a:gd name="T70" fmla="*/ 3254 w 8931"/>
                    <a:gd name="T71" fmla="*/ 832 h 4504"/>
                    <a:gd name="T72" fmla="*/ 2949 w 8931"/>
                    <a:gd name="T73" fmla="*/ 1149 h 4504"/>
                    <a:gd name="T74" fmla="*/ 2945 w 8931"/>
                    <a:gd name="T75" fmla="*/ 1235 h 4504"/>
                    <a:gd name="T76" fmla="*/ 2627 w 8931"/>
                    <a:gd name="T77" fmla="*/ 1222 h 4504"/>
                    <a:gd name="T78" fmla="*/ 2758 w 8931"/>
                    <a:gd name="T79" fmla="*/ 1734 h 4504"/>
                    <a:gd name="T80" fmla="*/ 2590 w 8931"/>
                    <a:gd name="T81" fmla="*/ 1842 h 4504"/>
                    <a:gd name="T82" fmla="*/ 2499 w 8931"/>
                    <a:gd name="T83" fmla="*/ 1888 h 4504"/>
                    <a:gd name="T84" fmla="*/ 2297 w 8931"/>
                    <a:gd name="T85" fmla="*/ 1040 h 4504"/>
                    <a:gd name="T86" fmla="*/ 2235 w 8931"/>
                    <a:gd name="T87" fmla="*/ 1800 h 4504"/>
                    <a:gd name="T88" fmla="*/ 1570 w 8931"/>
                    <a:gd name="T89" fmla="*/ 1757 h 4504"/>
                    <a:gd name="T90" fmla="*/ 1175 w 8931"/>
                    <a:gd name="T91" fmla="*/ 1897 h 4504"/>
                    <a:gd name="T92" fmla="*/ 933 w 8931"/>
                    <a:gd name="T93" fmla="*/ 2056 h 4504"/>
                    <a:gd name="T94" fmla="*/ 501 w 8931"/>
                    <a:gd name="T95" fmla="*/ 2289 h 4504"/>
                    <a:gd name="T96" fmla="*/ 306 w 8931"/>
                    <a:gd name="T97" fmla="*/ 2013 h 4504"/>
                    <a:gd name="T98" fmla="*/ 589 w 8931"/>
                    <a:gd name="T99" fmla="*/ 1783 h 4504"/>
                    <a:gd name="T100" fmla="*/ 191 w 8931"/>
                    <a:gd name="T101" fmla="*/ 1600 h 4504"/>
                    <a:gd name="T102" fmla="*/ 215 w 8931"/>
                    <a:gd name="T103" fmla="*/ 2548 h 4504"/>
                    <a:gd name="T104" fmla="*/ 14 w 8931"/>
                    <a:gd name="T105" fmla="*/ 3054 h 4504"/>
                    <a:gd name="T106" fmla="*/ 241 w 8931"/>
                    <a:gd name="T107" fmla="*/ 3470 h 4504"/>
                    <a:gd name="T108" fmla="*/ 440 w 8931"/>
                    <a:gd name="T109" fmla="*/ 3762 h 4504"/>
                    <a:gd name="T110" fmla="*/ 644 w 8931"/>
                    <a:gd name="T111" fmla="*/ 4043 h 4504"/>
                    <a:gd name="T112" fmla="*/ 898 w 8931"/>
                    <a:gd name="T113" fmla="*/ 4398 h 4504"/>
                    <a:gd name="T114" fmla="*/ 1107 w 8931"/>
                    <a:gd name="T115" fmla="*/ 4133 h 4504"/>
                    <a:gd name="T116" fmla="*/ 1169 w 8931"/>
                    <a:gd name="T117" fmla="*/ 3800 h 4504"/>
                    <a:gd name="T118" fmla="*/ 1520 w 8931"/>
                    <a:gd name="T119" fmla="*/ 3752 h 4504"/>
                    <a:gd name="T120" fmla="*/ 1831 w 8931"/>
                    <a:gd name="T121" fmla="*/ 3572 h 4504"/>
                    <a:gd name="T122" fmla="*/ 2183 w 8931"/>
                    <a:gd name="T123" fmla="*/ 3384 h 4504"/>
                    <a:gd name="T124" fmla="*/ 2523 w 8931"/>
                    <a:gd name="T125" fmla="*/ 3466 h 4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13" name="Freeform 159"/>
                <p:cNvSpPr>
                  <a:spLocks/>
                </p:cNvSpPr>
                <p:nvPr/>
              </p:nvSpPr>
              <p:spPr bwMode="gray">
                <a:xfrm>
                  <a:off x="2972" y="1825"/>
                  <a:ext cx="36" cy="27"/>
                </a:xfrm>
                <a:custGeom>
                  <a:avLst/>
                  <a:gdLst>
                    <a:gd name="T0" fmla="*/ 0 w 180"/>
                    <a:gd name="T1" fmla="*/ 118 h 134"/>
                    <a:gd name="T2" fmla="*/ 2 w 180"/>
                    <a:gd name="T3" fmla="*/ 114 h 134"/>
                    <a:gd name="T4" fmla="*/ 12 w 180"/>
                    <a:gd name="T5" fmla="*/ 107 h 134"/>
                    <a:gd name="T6" fmla="*/ 14 w 180"/>
                    <a:gd name="T7" fmla="*/ 102 h 134"/>
                    <a:gd name="T8" fmla="*/ 19 w 180"/>
                    <a:gd name="T9" fmla="*/ 87 h 134"/>
                    <a:gd name="T10" fmla="*/ 21 w 180"/>
                    <a:gd name="T11" fmla="*/ 76 h 134"/>
                    <a:gd name="T12" fmla="*/ 25 w 180"/>
                    <a:gd name="T13" fmla="*/ 70 h 134"/>
                    <a:gd name="T14" fmla="*/ 46 w 180"/>
                    <a:gd name="T15" fmla="*/ 69 h 134"/>
                    <a:gd name="T16" fmla="*/ 55 w 180"/>
                    <a:gd name="T17" fmla="*/ 63 h 134"/>
                    <a:gd name="T18" fmla="*/ 67 w 180"/>
                    <a:gd name="T19" fmla="*/ 48 h 134"/>
                    <a:gd name="T20" fmla="*/ 77 w 180"/>
                    <a:gd name="T21" fmla="*/ 32 h 134"/>
                    <a:gd name="T22" fmla="*/ 82 w 180"/>
                    <a:gd name="T23" fmla="*/ 15 h 134"/>
                    <a:gd name="T24" fmla="*/ 83 w 180"/>
                    <a:gd name="T25" fmla="*/ 0 h 134"/>
                    <a:gd name="T26" fmla="*/ 79 w 180"/>
                    <a:gd name="T27" fmla="*/ 27 h 134"/>
                    <a:gd name="T28" fmla="*/ 71 w 180"/>
                    <a:gd name="T29" fmla="*/ 46 h 134"/>
                    <a:gd name="T30" fmla="*/ 65 w 180"/>
                    <a:gd name="T31" fmla="*/ 55 h 134"/>
                    <a:gd name="T32" fmla="*/ 57 w 180"/>
                    <a:gd name="T33" fmla="*/ 64 h 134"/>
                    <a:gd name="T34" fmla="*/ 61 w 180"/>
                    <a:gd name="T35" fmla="*/ 71 h 134"/>
                    <a:gd name="T36" fmla="*/ 67 w 180"/>
                    <a:gd name="T37" fmla="*/ 70 h 134"/>
                    <a:gd name="T38" fmla="*/ 76 w 180"/>
                    <a:gd name="T39" fmla="*/ 75 h 134"/>
                    <a:gd name="T40" fmla="*/ 87 w 180"/>
                    <a:gd name="T41" fmla="*/ 75 h 134"/>
                    <a:gd name="T42" fmla="*/ 89 w 180"/>
                    <a:gd name="T43" fmla="*/ 66 h 134"/>
                    <a:gd name="T44" fmla="*/ 89 w 180"/>
                    <a:gd name="T45" fmla="*/ 49 h 134"/>
                    <a:gd name="T46" fmla="*/ 93 w 180"/>
                    <a:gd name="T47" fmla="*/ 44 h 134"/>
                    <a:gd name="T48" fmla="*/ 93 w 180"/>
                    <a:gd name="T49" fmla="*/ 41 h 134"/>
                    <a:gd name="T50" fmla="*/ 103 w 180"/>
                    <a:gd name="T51" fmla="*/ 38 h 134"/>
                    <a:gd name="T52" fmla="*/ 109 w 180"/>
                    <a:gd name="T53" fmla="*/ 43 h 134"/>
                    <a:gd name="T54" fmla="*/ 116 w 180"/>
                    <a:gd name="T55" fmla="*/ 46 h 134"/>
                    <a:gd name="T56" fmla="*/ 122 w 180"/>
                    <a:gd name="T57" fmla="*/ 50 h 134"/>
                    <a:gd name="T58" fmla="*/ 130 w 180"/>
                    <a:gd name="T59" fmla="*/ 54 h 134"/>
                    <a:gd name="T60" fmla="*/ 147 w 180"/>
                    <a:gd name="T61" fmla="*/ 57 h 134"/>
                    <a:gd name="T62" fmla="*/ 163 w 180"/>
                    <a:gd name="T63" fmla="*/ 55 h 134"/>
                    <a:gd name="T64" fmla="*/ 169 w 180"/>
                    <a:gd name="T65" fmla="*/ 59 h 134"/>
                    <a:gd name="T66" fmla="*/ 180 w 180"/>
                    <a:gd name="T67" fmla="*/ 82 h 134"/>
                    <a:gd name="T68" fmla="*/ 174 w 180"/>
                    <a:gd name="T69" fmla="*/ 97 h 134"/>
                    <a:gd name="T70" fmla="*/ 174 w 180"/>
                    <a:gd name="T71" fmla="*/ 114 h 134"/>
                    <a:gd name="T72" fmla="*/ 177 w 180"/>
                    <a:gd name="T73" fmla="*/ 124 h 134"/>
                    <a:gd name="T74" fmla="*/ 153 w 180"/>
                    <a:gd name="T75" fmla="*/ 127 h 134"/>
                    <a:gd name="T76" fmla="*/ 126 w 180"/>
                    <a:gd name="T77" fmla="*/ 133 h 134"/>
                    <a:gd name="T78" fmla="*/ 78 w 180"/>
                    <a:gd name="T79" fmla="*/ 134 h 134"/>
                    <a:gd name="T80" fmla="*/ 14 w 180"/>
                    <a:gd name="T81" fmla="*/ 123 h 134"/>
                    <a:gd name="T82" fmla="*/ 0 w 180"/>
                    <a:gd name="T83" fmla="*/ 11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14" name="Freeform 160"/>
                <p:cNvSpPr>
                  <a:spLocks/>
                </p:cNvSpPr>
                <p:nvPr/>
              </p:nvSpPr>
              <p:spPr bwMode="gray">
                <a:xfrm>
                  <a:off x="4313" y="1852"/>
                  <a:ext cx="34" cy="144"/>
                </a:xfrm>
                <a:custGeom>
                  <a:avLst/>
                  <a:gdLst>
                    <a:gd name="T0" fmla="*/ 55 w 170"/>
                    <a:gd name="T1" fmla="*/ 0 h 721"/>
                    <a:gd name="T2" fmla="*/ 69 w 170"/>
                    <a:gd name="T3" fmla="*/ 22 h 721"/>
                    <a:gd name="T4" fmla="*/ 76 w 170"/>
                    <a:gd name="T5" fmla="*/ 79 h 721"/>
                    <a:gd name="T6" fmla="*/ 92 w 170"/>
                    <a:gd name="T7" fmla="*/ 144 h 721"/>
                    <a:gd name="T8" fmla="*/ 90 w 170"/>
                    <a:gd name="T9" fmla="*/ 187 h 721"/>
                    <a:gd name="T10" fmla="*/ 84 w 170"/>
                    <a:gd name="T11" fmla="*/ 210 h 721"/>
                    <a:gd name="T12" fmla="*/ 90 w 170"/>
                    <a:gd name="T13" fmla="*/ 243 h 721"/>
                    <a:gd name="T14" fmla="*/ 92 w 170"/>
                    <a:gd name="T15" fmla="*/ 257 h 721"/>
                    <a:gd name="T16" fmla="*/ 102 w 170"/>
                    <a:gd name="T17" fmla="*/ 289 h 721"/>
                    <a:gd name="T18" fmla="*/ 116 w 170"/>
                    <a:gd name="T19" fmla="*/ 344 h 721"/>
                    <a:gd name="T20" fmla="*/ 139 w 170"/>
                    <a:gd name="T21" fmla="*/ 425 h 721"/>
                    <a:gd name="T22" fmla="*/ 150 w 170"/>
                    <a:gd name="T23" fmla="*/ 459 h 721"/>
                    <a:gd name="T24" fmla="*/ 168 w 170"/>
                    <a:gd name="T25" fmla="*/ 487 h 721"/>
                    <a:gd name="T26" fmla="*/ 149 w 170"/>
                    <a:gd name="T27" fmla="*/ 466 h 721"/>
                    <a:gd name="T28" fmla="*/ 119 w 170"/>
                    <a:gd name="T29" fmla="*/ 448 h 721"/>
                    <a:gd name="T30" fmla="*/ 92 w 170"/>
                    <a:gd name="T31" fmla="*/ 447 h 721"/>
                    <a:gd name="T32" fmla="*/ 75 w 170"/>
                    <a:gd name="T33" fmla="*/ 475 h 721"/>
                    <a:gd name="T34" fmla="*/ 65 w 170"/>
                    <a:gd name="T35" fmla="*/ 509 h 721"/>
                    <a:gd name="T36" fmla="*/ 53 w 170"/>
                    <a:gd name="T37" fmla="*/ 566 h 721"/>
                    <a:gd name="T38" fmla="*/ 61 w 170"/>
                    <a:gd name="T39" fmla="*/ 602 h 721"/>
                    <a:gd name="T40" fmla="*/ 80 w 170"/>
                    <a:gd name="T41" fmla="*/ 635 h 721"/>
                    <a:gd name="T42" fmla="*/ 89 w 170"/>
                    <a:gd name="T43" fmla="*/ 651 h 721"/>
                    <a:gd name="T44" fmla="*/ 100 w 170"/>
                    <a:gd name="T45" fmla="*/ 654 h 721"/>
                    <a:gd name="T46" fmla="*/ 108 w 170"/>
                    <a:gd name="T47" fmla="*/ 684 h 721"/>
                    <a:gd name="T48" fmla="*/ 102 w 170"/>
                    <a:gd name="T49" fmla="*/ 713 h 721"/>
                    <a:gd name="T50" fmla="*/ 69 w 170"/>
                    <a:gd name="T51" fmla="*/ 663 h 721"/>
                    <a:gd name="T52" fmla="*/ 46 w 170"/>
                    <a:gd name="T53" fmla="*/ 673 h 721"/>
                    <a:gd name="T54" fmla="*/ 31 w 170"/>
                    <a:gd name="T55" fmla="*/ 721 h 721"/>
                    <a:gd name="T56" fmla="*/ 15 w 170"/>
                    <a:gd name="T57" fmla="*/ 689 h 721"/>
                    <a:gd name="T58" fmla="*/ 21 w 170"/>
                    <a:gd name="T59" fmla="*/ 623 h 721"/>
                    <a:gd name="T60" fmla="*/ 32 w 170"/>
                    <a:gd name="T61" fmla="*/ 554 h 721"/>
                    <a:gd name="T62" fmla="*/ 23 w 170"/>
                    <a:gd name="T63" fmla="*/ 522 h 721"/>
                    <a:gd name="T64" fmla="*/ 17 w 170"/>
                    <a:gd name="T65" fmla="*/ 479 h 721"/>
                    <a:gd name="T66" fmla="*/ 28 w 170"/>
                    <a:gd name="T67" fmla="*/ 425 h 721"/>
                    <a:gd name="T68" fmla="*/ 32 w 170"/>
                    <a:gd name="T69" fmla="*/ 392 h 721"/>
                    <a:gd name="T70" fmla="*/ 30 w 170"/>
                    <a:gd name="T71" fmla="*/ 375 h 721"/>
                    <a:gd name="T72" fmla="*/ 25 w 170"/>
                    <a:gd name="T73" fmla="*/ 348 h 721"/>
                    <a:gd name="T74" fmla="*/ 31 w 170"/>
                    <a:gd name="T75" fmla="*/ 297 h 721"/>
                    <a:gd name="T76" fmla="*/ 21 w 170"/>
                    <a:gd name="T77" fmla="*/ 260 h 721"/>
                    <a:gd name="T78" fmla="*/ 4 w 170"/>
                    <a:gd name="T79" fmla="*/ 243 h 721"/>
                    <a:gd name="T80" fmla="*/ 3 w 170"/>
                    <a:gd name="T81" fmla="*/ 226 h 721"/>
                    <a:gd name="T82" fmla="*/ 0 w 170"/>
                    <a:gd name="T83" fmla="*/ 188 h 721"/>
                    <a:gd name="T84" fmla="*/ 12 w 170"/>
                    <a:gd name="T85" fmla="*/ 125 h 721"/>
                    <a:gd name="T86" fmla="*/ 9 w 170"/>
                    <a:gd name="T87" fmla="*/ 96 h 721"/>
                    <a:gd name="T88" fmla="*/ 25 w 170"/>
                    <a:gd name="T89" fmla="*/ 79 h 721"/>
                    <a:gd name="T90" fmla="*/ 37 w 170"/>
                    <a:gd name="T91" fmla="*/ 87 h 721"/>
                    <a:gd name="T92" fmla="*/ 50 w 170"/>
                    <a:gd name="T93" fmla="*/ 81 h 721"/>
                    <a:gd name="T94" fmla="*/ 50 w 170"/>
                    <a:gd name="T95" fmla="*/ 66 h 721"/>
                    <a:gd name="T96" fmla="*/ 59 w 170"/>
                    <a:gd name="T97" fmla="*/ 64 h 721"/>
                    <a:gd name="T98" fmla="*/ 49 w 170"/>
                    <a:gd name="T99" fmla="*/ 33 h 721"/>
                    <a:gd name="T100" fmla="*/ 38 w 170"/>
                    <a:gd name="T101" fmla="*/ 9 h 721"/>
                    <a:gd name="T102" fmla="*/ 47 w 170"/>
                    <a:gd name="T103" fmla="*/ 6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grpSp>
            <p:nvGrpSpPr>
              <p:cNvPr id="297" name="Group 161"/>
              <p:cNvGrpSpPr>
                <a:grpSpLocks/>
              </p:cNvGrpSpPr>
              <p:nvPr/>
            </p:nvGrpSpPr>
            <p:grpSpPr bwMode="auto">
              <a:xfrm>
                <a:off x="6965950" y="4679950"/>
                <a:ext cx="1249363" cy="803275"/>
                <a:chOff x="3998" y="2679"/>
                <a:chExt cx="716" cy="460"/>
              </a:xfrm>
              <a:solidFill>
                <a:schemeClr val="bg1">
                  <a:lumMod val="85000"/>
                </a:schemeClr>
              </a:solidFill>
            </p:grpSpPr>
            <p:grpSp>
              <p:nvGrpSpPr>
                <p:cNvPr id="504" name="Group 162"/>
                <p:cNvGrpSpPr>
                  <a:grpSpLocks/>
                </p:cNvGrpSpPr>
                <p:nvPr/>
              </p:nvGrpSpPr>
              <p:grpSpPr bwMode="auto">
                <a:xfrm>
                  <a:off x="3998" y="2679"/>
                  <a:ext cx="444" cy="412"/>
                  <a:chOff x="3998" y="2679"/>
                  <a:chExt cx="444" cy="412"/>
                </a:xfrm>
                <a:grpFill/>
              </p:grpSpPr>
              <p:sp>
                <p:nvSpPr>
                  <p:cNvPr id="509" name="Freeform 163"/>
                  <p:cNvSpPr>
                    <a:spLocks/>
                  </p:cNvSpPr>
                  <p:nvPr/>
                </p:nvSpPr>
                <p:spPr bwMode="gray">
                  <a:xfrm>
                    <a:off x="4345" y="3048"/>
                    <a:ext cx="40" cy="43"/>
                  </a:xfrm>
                  <a:custGeom>
                    <a:avLst/>
                    <a:gdLst>
                      <a:gd name="T0" fmla="*/ 4 w 201"/>
                      <a:gd name="T1" fmla="*/ 4 h 216"/>
                      <a:gd name="T2" fmla="*/ 20 w 201"/>
                      <a:gd name="T3" fmla="*/ 11 h 216"/>
                      <a:gd name="T4" fmla="*/ 30 w 201"/>
                      <a:gd name="T5" fmla="*/ 7 h 216"/>
                      <a:gd name="T6" fmla="*/ 68 w 201"/>
                      <a:gd name="T7" fmla="*/ 32 h 216"/>
                      <a:gd name="T8" fmla="*/ 105 w 201"/>
                      <a:gd name="T9" fmla="*/ 36 h 216"/>
                      <a:gd name="T10" fmla="*/ 127 w 201"/>
                      <a:gd name="T11" fmla="*/ 23 h 216"/>
                      <a:gd name="T12" fmla="*/ 148 w 201"/>
                      <a:gd name="T13" fmla="*/ 22 h 216"/>
                      <a:gd name="T14" fmla="*/ 165 w 201"/>
                      <a:gd name="T15" fmla="*/ 13 h 216"/>
                      <a:gd name="T16" fmla="*/ 176 w 201"/>
                      <a:gd name="T17" fmla="*/ 7 h 216"/>
                      <a:gd name="T18" fmla="*/ 193 w 201"/>
                      <a:gd name="T19" fmla="*/ 22 h 216"/>
                      <a:gd name="T20" fmla="*/ 198 w 201"/>
                      <a:gd name="T21" fmla="*/ 54 h 216"/>
                      <a:gd name="T22" fmla="*/ 196 w 201"/>
                      <a:gd name="T23" fmla="*/ 85 h 216"/>
                      <a:gd name="T24" fmla="*/ 201 w 201"/>
                      <a:gd name="T25" fmla="*/ 109 h 216"/>
                      <a:gd name="T26" fmla="*/ 198 w 201"/>
                      <a:gd name="T27" fmla="*/ 112 h 216"/>
                      <a:gd name="T28" fmla="*/ 194 w 201"/>
                      <a:gd name="T29" fmla="*/ 94 h 216"/>
                      <a:gd name="T30" fmla="*/ 182 w 201"/>
                      <a:gd name="T31" fmla="*/ 119 h 216"/>
                      <a:gd name="T32" fmla="*/ 177 w 201"/>
                      <a:gd name="T33" fmla="*/ 135 h 216"/>
                      <a:gd name="T34" fmla="*/ 172 w 201"/>
                      <a:gd name="T35" fmla="*/ 157 h 216"/>
                      <a:gd name="T36" fmla="*/ 156 w 201"/>
                      <a:gd name="T37" fmla="*/ 155 h 216"/>
                      <a:gd name="T38" fmla="*/ 154 w 201"/>
                      <a:gd name="T39" fmla="*/ 167 h 216"/>
                      <a:gd name="T40" fmla="*/ 143 w 201"/>
                      <a:gd name="T41" fmla="*/ 179 h 216"/>
                      <a:gd name="T42" fmla="*/ 137 w 201"/>
                      <a:gd name="T43" fmla="*/ 184 h 216"/>
                      <a:gd name="T44" fmla="*/ 127 w 201"/>
                      <a:gd name="T45" fmla="*/ 187 h 216"/>
                      <a:gd name="T46" fmla="*/ 124 w 201"/>
                      <a:gd name="T47" fmla="*/ 206 h 216"/>
                      <a:gd name="T48" fmla="*/ 111 w 201"/>
                      <a:gd name="T49" fmla="*/ 216 h 216"/>
                      <a:gd name="T50" fmla="*/ 99 w 201"/>
                      <a:gd name="T51" fmla="*/ 209 h 216"/>
                      <a:gd name="T52" fmla="*/ 83 w 201"/>
                      <a:gd name="T53" fmla="*/ 208 h 216"/>
                      <a:gd name="T54" fmla="*/ 69 w 201"/>
                      <a:gd name="T55" fmla="*/ 201 h 216"/>
                      <a:gd name="T56" fmla="*/ 80 w 201"/>
                      <a:gd name="T57" fmla="*/ 193 h 216"/>
                      <a:gd name="T58" fmla="*/ 62 w 201"/>
                      <a:gd name="T59" fmla="*/ 188 h 216"/>
                      <a:gd name="T60" fmla="*/ 41 w 201"/>
                      <a:gd name="T61" fmla="*/ 157 h 216"/>
                      <a:gd name="T62" fmla="*/ 25 w 201"/>
                      <a:gd name="T63" fmla="*/ 107 h 216"/>
                      <a:gd name="T64" fmla="*/ 45 w 201"/>
                      <a:gd name="T65" fmla="*/ 118 h 216"/>
                      <a:gd name="T66" fmla="*/ 25 w 201"/>
                      <a:gd name="T67" fmla="*/ 92 h 216"/>
                      <a:gd name="T68" fmla="*/ 2 w 201"/>
                      <a:gd name="T69" fmla="*/ 2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10" name="Freeform 164"/>
                  <p:cNvSpPr>
                    <a:spLocks/>
                  </p:cNvSpPr>
                  <p:nvPr/>
                </p:nvSpPr>
                <p:spPr bwMode="gray">
                  <a:xfrm>
                    <a:off x="3998" y="2679"/>
                    <a:ext cx="444" cy="347"/>
                  </a:xfrm>
                  <a:custGeom>
                    <a:avLst/>
                    <a:gdLst>
                      <a:gd name="T0" fmla="*/ 80 w 2217"/>
                      <a:gd name="T1" fmla="*/ 633 h 1736"/>
                      <a:gd name="T2" fmla="*/ 198 w 2217"/>
                      <a:gd name="T3" fmla="*/ 560 h 1736"/>
                      <a:gd name="T4" fmla="*/ 357 w 2217"/>
                      <a:gd name="T5" fmla="*/ 522 h 1736"/>
                      <a:gd name="T6" fmla="*/ 497 w 2217"/>
                      <a:gd name="T7" fmla="*/ 418 h 1736"/>
                      <a:gd name="T8" fmla="*/ 533 w 2217"/>
                      <a:gd name="T9" fmla="*/ 330 h 1736"/>
                      <a:gd name="T10" fmla="*/ 566 w 2217"/>
                      <a:gd name="T11" fmla="*/ 326 h 1736"/>
                      <a:gd name="T12" fmla="*/ 634 w 2217"/>
                      <a:gd name="T13" fmla="*/ 262 h 1736"/>
                      <a:gd name="T14" fmla="*/ 688 w 2217"/>
                      <a:gd name="T15" fmla="*/ 222 h 1736"/>
                      <a:gd name="T16" fmla="*/ 739 w 2217"/>
                      <a:gd name="T17" fmla="*/ 187 h 1736"/>
                      <a:gd name="T18" fmla="*/ 818 w 2217"/>
                      <a:gd name="T19" fmla="*/ 257 h 1736"/>
                      <a:gd name="T20" fmla="*/ 898 w 2217"/>
                      <a:gd name="T21" fmla="*/ 254 h 1736"/>
                      <a:gd name="T22" fmla="*/ 921 w 2217"/>
                      <a:gd name="T23" fmla="*/ 160 h 1736"/>
                      <a:gd name="T24" fmla="*/ 974 w 2217"/>
                      <a:gd name="T25" fmla="*/ 108 h 1736"/>
                      <a:gd name="T26" fmla="*/ 1045 w 2217"/>
                      <a:gd name="T27" fmla="*/ 48 h 1736"/>
                      <a:gd name="T28" fmla="*/ 1044 w 2217"/>
                      <a:gd name="T29" fmla="*/ 29 h 1736"/>
                      <a:gd name="T30" fmla="*/ 1116 w 2217"/>
                      <a:gd name="T31" fmla="*/ 65 h 1736"/>
                      <a:gd name="T32" fmla="*/ 1205 w 2217"/>
                      <a:gd name="T33" fmla="*/ 90 h 1736"/>
                      <a:gd name="T34" fmla="*/ 1264 w 2217"/>
                      <a:gd name="T35" fmla="*/ 90 h 1736"/>
                      <a:gd name="T36" fmla="*/ 1279 w 2217"/>
                      <a:gd name="T37" fmla="*/ 118 h 1736"/>
                      <a:gd name="T38" fmla="*/ 1243 w 2217"/>
                      <a:gd name="T39" fmla="*/ 165 h 1736"/>
                      <a:gd name="T40" fmla="*/ 1269 w 2217"/>
                      <a:gd name="T41" fmla="*/ 264 h 1736"/>
                      <a:gd name="T42" fmla="*/ 1384 w 2217"/>
                      <a:gd name="T43" fmla="*/ 339 h 1736"/>
                      <a:gd name="T44" fmla="*/ 1553 w 2217"/>
                      <a:gd name="T45" fmla="*/ 270 h 1736"/>
                      <a:gd name="T46" fmla="*/ 1575 w 2217"/>
                      <a:gd name="T47" fmla="*/ 72 h 1736"/>
                      <a:gd name="T48" fmla="*/ 1623 w 2217"/>
                      <a:gd name="T49" fmla="*/ 17 h 1736"/>
                      <a:gd name="T50" fmla="*/ 1667 w 2217"/>
                      <a:gd name="T51" fmla="*/ 171 h 1736"/>
                      <a:gd name="T52" fmla="*/ 1761 w 2217"/>
                      <a:gd name="T53" fmla="*/ 252 h 1736"/>
                      <a:gd name="T54" fmla="*/ 1806 w 2217"/>
                      <a:gd name="T55" fmla="*/ 416 h 1736"/>
                      <a:gd name="T56" fmla="*/ 1851 w 2217"/>
                      <a:gd name="T57" fmla="*/ 485 h 1736"/>
                      <a:gd name="T58" fmla="*/ 1954 w 2217"/>
                      <a:gd name="T59" fmla="*/ 540 h 1736"/>
                      <a:gd name="T60" fmla="*/ 1994 w 2217"/>
                      <a:gd name="T61" fmla="*/ 645 h 1736"/>
                      <a:gd name="T62" fmla="*/ 2054 w 2217"/>
                      <a:gd name="T63" fmla="*/ 661 h 1736"/>
                      <a:gd name="T64" fmla="*/ 2132 w 2217"/>
                      <a:gd name="T65" fmla="*/ 791 h 1736"/>
                      <a:gd name="T66" fmla="*/ 2191 w 2217"/>
                      <a:gd name="T67" fmla="*/ 911 h 1736"/>
                      <a:gd name="T68" fmla="*/ 2206 w 2217"/>
                      <a:gd name="T69" fmla="*/ 1090 h 1736"/>
                      <a:gd name="T70" fmla="*/ 2158 w 2217"/>
                      <a:gd name="T71" fmla="*/ 1285 h 1736"/>
                      <a:gd name="T72" fmla="*/ 2089 w 2217"/>
                      <a:gd name="T73" fmla="*/ 1365 h 1736"/>
                      <a:gd name="T74" fmla="*/ 2034 w 2217"/>
                      <a:gd name="T75" fmla="*/ 1506 h 1736"/>
                      <a:gd name="T76" fmla="*/ 2008 w 2217"/>
                      <a:gd name="T77" fmla="*/ 1625 h 1736"/>
                      <a:gd name="T78" fmla="*/ 1823 w 2217"/>
                      <a:gd name="T79" fmla="*/ 1705 h 1736"/>
                      <a:gd name="T80" fmla="*/ 1785 w 2217"/>
                      <a:gd name="T81" fmla="*/ 1704 h 1736"/>
                      <a:gd name="T82" fmla="*/ 1715 w 2217"/>
                      <a:gd name="T83" fmla="*/ 1661 h 1736"/>
                      <a:gd name="T84" fmla="*/ 1572 w 2217"/>
                      <a:gd name="T85" fmla="*/ 1674 h 1736"/>
                      <a:gd name="T86" fmla="*/ 1453 w 2217"/>
                      <a:gd name="T87" fmla="*/ 1530 h 1736"/>
                      <a:gd name="T88" fmla="*/ 1376 w 2217"/>
                      <a:gd name="T89" fmla="*/ 1406 h 1736"/>
                      <a:gd name="T90" fmla="*/ 1330 w 2217"/>
                      <a:gd name="T91" fmla="*/ 1443 h 1736"/>
                      <a:gd name="T92" fmla="*/ 1358 w 2217"/>
                      <a:gd name="T93" fmla="*/ 1317 h 1736"/>
                      <a:gd name="T94" fmla="*/ 1302 w 2217"/>
                      <a:gd name="T95" fmla="*/ 1370 h 1736"/>
                      <a:gd name="T96" fmla="*/ 1220 w 2217"/>
                      <a:gd name="T97" fmla="*/ 1433 h 1736"/>
                      <a:gd name="T98" fmla="*/ 1177 w 2217"/>
                      <a:gd name="T99" fmla="*/ 1335 h 1736"/>
                      <a:gd name="T100" fmla="*/ 1062 w 2217"/>
                      <a:gd name="T101" fmla="*/ 1253 h 1736"/>
                      <a:gd name="T102" fmla="*/ 779 w 2217"/>
                      <a:gd name="T103" fmla="*/ 1270 h 1736"/>
                      <a:gd name="T104" fmla="*/ 587 w 2217"/>
                      <a:gd name="T105" fmla="*/ 1354 h 1736"/>
                      <a:gd name="T106" fmla="*/ 419 w 2217"/>
                      <a:gd name="T107" fmla="*/ 1379 h 1736"/>
                      <a:gd name="T108" fmla="*/ 271 w 2217"/>
                      <a:gd name="T109" fmla="*/ 1452 h 1736"/>
                      <a:gd name="T110" fmla="*/ 130 w 2217"/>
                      <a:gd name="T111" fmla="*/ 1405 h 1736"/>
                      <a:gd name="T112" fmla="*/ 142 w 2217"/>
                      <a:gd name="T113" fmla="*/ 1286 h 1736"/>
                      <a:gd name="T114" fmla="*/ 66 w 2217"/>
                      <a:gd name="T115" fmla="*/ 1024 h 1736"/>
                      <a:gd name="T116" fmla="*/ 12 w 2217"/>
                      <a:gd name="T117" fmla="*/ 897 h 1736"/>
                      <a:gd name="T118" fmla="*/ 35 w 2217"/>
                      <a:gd name="T119" fmla="*/ 884 h 1736"/>
                      <a:gd name="T120" fmla="*/ 8 w 2217"/>
                      <a:gd name="T121" fmla="*/ 758 h 1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grpSp>
              <p:nvGrpSpPr>
                <p:cNvPr id="505" name="Group 165"/>
                <p:cNvGrpSpPr>
                  <a:grpSpLocks/>
                </p:cNvGrpSpPr>
                <p:nvPr/>
              </p:nvGrpSpPr>
              <p:grpSpPr bwMode="auto">
                <a:xfrm>
                  <a:off x="4583" y="2962"/>
                  <a:ext cx="131" cy="177"/>
                  <a:chOff x="4583" y="2962"/>
                  <a:chExt cx="131" cy="177"/>
                </a:xfrm>
                <a:grpFill/>
              </p:grpSpPr>
              <p:sp>
                <p:nvSpPr>
                  <p:cNvPr id="507" name="Freeform 166"/>
                  <p:cNvSpPr>
                    <a:spLocks/>
                  </p:cNvSpPr>
                  <p:nvPr/>
                </p:nvSpPr>
                <p:spPr bwMode="gray">
                  <a:xfrm>
                    <a:off x="4583" y="3047"/>
                    <a:ext cx="85" cy="92"/>
                  </a:xfrm>
                  <a:custGeom>
                    <a:avLst/>
                    <a:gdLst>
                      <a:gd name="T0" fmla="*/ 319 w 424"/>
                      <a:gd name="T1" fmla="*/ 16 h 463"/>
                      <a:gd name="T2" fmla="*/ 337 w 424"/>
                      <a:gd name="T3" fmla="*/ 0 h 463"/>
                      <a:gd name="T4" fmla="*/ 349 w 424"/>
                      <a:gd name="T5" fmla="*/ 22 h 463"/>
                      <a:gd name="T6" fmla="*/ 362 w 424"/>
                      <a:gd name="T7" fmla="*/ 51 h 463"/>
                      <a:gd name="T8" fmla="*/ 391 w 424"/>
                      <a:gd name="T9" fmla="*/ 35 h 463"/>
                      <a:gd name="T10" fmla="*/ 402 w 424"/>
                      <a:gd name="T11" fmla="*/ 35 h 463"/>
                      <a:gd name="T12" fmla="*/ 411 w 424"/>
                      <a:gd name="T13" fmla="*/ 47 h 463"/>
                      <a:gd name="T14" fmla="*/ 423 w 424"/>
                      <a:gd name="T15" fmla="*/ 40 h 463"/>
                      <a:gd name="T16" fmla="*/ 417 w 424"/>
                      <a:gd name="T17" fmla="*/ 68 h 463"/>
                      <a:gd name="T18" fmla="*/ 411 w 424"/>
                      <a:gd name="T19" fmla="*/ 114 h 463"/>
                      <a:gd name="T20" fmla="*/ 387 w 424"/>
                      <a:gd name="T21" fmla="*/ 141 h 463"/>
                      <a:gd name="T22" fmla="*/ 362 w 424"/>
                      <a:gd name="T23" fmla="*/ 180 h 463"/>
                      <a:gd name="T24" fmla="*/ 342 w 424"/>
                      <a:gd name="T25" fmla="*/ 228 h 463"/>
                      <a:gd name="T26" fmla="*/ 360 w 424"/>
                      <a:gd name="T27" fmla="*/ 246 h 463"/>
                      <a:gd name="T28" fmla="*/ 326 w 424"/>
                      <a:gd name="T29" fmla="*/ 235 h 463"/>
                      <a:gd name="T30" fmla="*/ 316 w 424"/>
                      <a:gd name="T31" fmla="*/ 244 h 463"/>
                      <a:gd name="T32" fmla="*/ 287 w 424"/>
                      <a:gd name="T33" fmla="*/ 262 h 463"/>
                      <a:gd name="T34" fmla="*/ 274 w 424"/>
                      <a:gd name="T35" fmla="*/ 265 h 463"/>
                      <a:gd name="T36" fmla="*/ 262 w 424"/>
                      <a:gd name="T37" fmla="*/ 320 h 463"/>
                      <a:gd name="T38" fmla="*/ 245 w 424"/>
                      <a:gd name="T39" fmla="*/ 361 h 463"/>
                      <a:gd name="T40" fmla="*/ 231 w 424"/>
                      <a:gd name="T41" fmla="*/ 390 h 463"/>
                      <a:gd name="T42" fmla="*/ 230 w 424"/>
                      <a:gd name="T43" fmla="*/ 410 h 463"/>
                      <a:gd name="T44" fmla="*/ 190 w 424"/>
                      <a:gd name="T45" fmla="*/ 434 h 463"/>
                      <a:gd name="T46" fmla="*/ 177 w 424"/>
                      <a:gd name="T47" fmla="*/ 449 h 463"/>
                      <a:gd name="T48" fmla="*/ 138 w 424"/>
                      <a:gd name="T49" fmla="*/ 463 h 463"/>
                      <a:gd name="T50" fmla="*/ 120 w 424"/>
                      <a:gd name="T51" fmla="*/ 454 h 463"/>
                      <a:gd name="T52" fmla="*/ 104 w 424"/>
                      <a:gd name="T53" fmla="*/ 454 h 463"/>
                      <a:gd name="T54" fmla="*/ 91 w 424"/>
                      <a:gd name="T55" fmla="*/ 441 h 463"/>
                      <a:gd name="T56" fmla="*/ 55 w 424"/>
                      <a:gd name="T57" fmla="*/ 421 h 463"/>
                      <a:gd name="T58" fmla="*/ 12 w 424"/>
                      <a:gd name="T59" fmla="*/ 422 h 463"/>
                      <a:gd name="T60" fmla="*/ 13 w 424"/>
                      <a:gd name="T61" fmla="*/ 413 h 463"/>
                      <a:gd name="T62" fmla="*/ 9 w 424"/>
                      <a:gd name="T63" fmla="*/ 405 h 463"/>
                      <a:gd name="T64" fmla="*/ 16 w 424"/>
                      <a:gd name="T65" fmla="*/ 391 h 463"/>
                      <a:gd name="T66" fmla="*/ 24 w 424"/>
                      <a:gd name="T67" fmla="*/ 379 h 463"/>
                      <a:gd name="T68" fmla="*/ 15 w 424"/>
                      <a:gd name="T69" fmla="*/ 366 h 463"/>
                      <a:gd name="T70" fmla="*/ 21 w 424"/>
                      <a:gd name="T71" fmla="*/ 353 h 463"/>
                      <a:gd name="T72" fmla="*/ 37 w 424"/>
                      <a:gd name="T73" fmla="*/ 356 h 463"/>
                      <a:gd name="T74" fmla="*/ 31 w 424"/>
                      <a:gd name="T75" fmla="*/ 347 h 463"/>
                      <a:gd name="T76" fmla="*/ 47 w 424"/>
                      <a:gd name="T77" fmla="*/ 325 h 463"/>
                      <a:gd name="T78" fmla="*/ 56 w 424"/>
                      <a:gd name="T79" fmla="*/ 329 h 463"/>
                      <a:gd name="T80" fmla="*/ 61 w 424"/>
                      <a:gd name="T81" fmla="*/ 304 h 463"/>
                      <a:gd name="T82" fmla="*/ 82 w 424"/>
                      <a:gd name="T83" fmla="*/ 278 h 463"/>
                      <a:gd name="T84" fmla="*/ 102 w 424"/>
                      <a:gd name="T85" fmla="*/ 255 h 463"/>
                      <a:gd name="T86" fmla="*/ 133 w 424"/>
                      <a:gd name="T87" fmla="*/ 249 h 463"/>
                      <a:gd name="T88" fmla="*/ 187 w 424"/>
                      <a:gd name="T89" fmla="*/ 208 h 463"/>
                      <a:gd name="T90" fmla="*/ 219 w 424"/>
                      <a:gd name="T91" fmla="*/ 178 h 463"/>
                      <a:gd name="T92" fmla="*/ 256 w 424"/>
                      <a:gd name="T93" fmla="*/ 144 h 463"/>
                      <a:gd name="T94" fmla="*/ 288 w 424"/>
                      <a:gd name="T95" fmla="*/ 81 h 463"/>
                      <a:gd name="T96" fmla="*/ 308 w 424"/>
                      <a:gd name="T97" fmla="*/ 34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08" name="Freeform 167"/>
                  <p:cNvSpPr>
                    <a:spLocks/>
                  </p:cNvSpPr>
                  <p:nvPr/>
                </p:nvSpPr>
                <p:spPr bwMode="gray">
                  <a:xfrm>
                    <a:off x="4651" y="2962"/>
                    <a:ext cx="63" cy="99"/>
                  </a:xfrm>
                  <a:custGeom>
                    <a:avLst/>
                    <a:gdLst>
                      <a:gd name="T0" fmla="*/ 128 w 313"/>
                      <a:gd name="T1" fmla="*/ 441 h 495"/>
                      <a:gd name="T2" fmla="*/ 139 w 313"/>
                      <a:gd name="T3" fmla="*/ 398 h 495"/>
                      <a:gd name="T4" fmla="*/ 97 w 313"/>
                      <a:gd name="T5" fmla="*/ 366 h 495"/>
                      <a:gd name="T6" fmla="*/ 59 w 313"/>
                      <a:gd name="T7" fmla="*/ 325 h 495"/>
                      <a:gd name="T8" fmla="*/ 100 w 313"/>
                      <a:gd name="T9" fmla="*/ 296 h 495"/>
                      <a:gd name="T10" fmla="*/ 115 w 313"/>
                      <a:gd name="T11" fmla="*/ 250 h 495"/>
                      <a:gd name="T12" fmla="*/ 120 w 313"/>
                      <a:gd name="T13" fmla="*/ 224 h 495"/>
                      <a:gd name="T14" fmla="*/ 113 w 313"/>
                      <a:gd name="T15" fmla="*/ 198 h 495"/>
                      <a:gd name="T16" fmla="*/ 112 w 313"/>
                      <a:gd name="T17" fmla="*/ 178 h 495"/>
                      <a:gd name="T18" fmla="*/ 97 w 313"/>
                      <a:gd name="T19" fmla="*/ 172 h 495"/>
                      <a:gd name="T20" fmla="*/ 91 w 313"/>
                      <a:gd name="T21" fmla="*/ 145 h 495"/>
                      <a:gd name="T22" fmla="*/ 86 w 313"/>
                      <a:gd name="T23" fmla="*/ 127 h 495"/>
                      <a:gd name="T24" fmla="*/ 73 w 313"/>
                      <a:gd name="T25" fmla="*/ 117 h 495"/>
                      <a:gd name="T26" fmla="*/ 43 w 313"/>
                      <a:gd name="T27" fmla="*/ 85 h 495"/>
                      <a:gd name="T28" fmla="*/ 45 w 313"/>
                      <a:gd name="T29" fmla="*/ 59 h 495"/>
                      <a:gd name="T30" fmla="*/ 26 w 313"/>
                      <a:gd name="T31" fmla="*/ 59 h 495"/>
                      <a:gd name="T32" fmla="*/ 7 w 313"/>
                      <a:gd name="T33" fmla="*/ 14 h 495"/>
                      <a:gd name="T34" fmla="*/ 10 w 313"/>
                      <a:gd name="T35" fmla="*/ 0 h 495"/>
                      <a:gd name="T36" fmla="*/ 19 w 313"/>
                      <a:gd name="T37" fmla="*/ 28 h 495"/>
                      <a:gd name="T38" fmla="*/ 35 w 313"/>
                      <a:gd name="T39" fmla="*/ 30 h 495"/>
                      <a:gd name="T40" fmla="*/ 59 w 313"/>
                      <a:gd name="T41" fmla="*/ 41 h 495"/>
                      <a:gd name="T42" fmla="*/ 78 w 313"/>
                      <a:gd name="T43" fmla="*/ 59 h 495"/>
                      <a:gd name="T44" fmla="*/ 87 w 313"/>
                      <a:gd name="T45" fmla="*/ 70 h 495"/>
                      <a:gd name="T46" fmla="*/ 100 w 313"/>
                      <a:gd name="T47" fmla="*/ 96 h 495"/>
                      <a:gd name="T48" fmla="*/ 86 w 313"/>
                      <a:gd name="T49" fmla="*/ 96 h 495"/>
                      <a:gd name="T50" fmla="*/ 96 w 313"/>
                      <a:gd name="T51" fmla="*/ 107 h 495"/>
                      <a:gd name="T52" fmla="*/ 110 w 313"/>
                      <a:gd name="T53" fmla="*/ 140 h 495"/>
                      <a:gd name="T54" fmla="*/ 109 w 313"/>
                      <a:gd name="T55" fmla="*/ 159 h 495"/>
                      <a:gd name="T56" fmla="*/ 116 w 313"/>
                      <a:gd name="T57" fmla="*/ 170 h 495"/>
                      <a:gd name="T58" fmla="*/ 136 w 313"/>
                      <a:gd name="T59" fmla="*/ 169 h 495"/>
                      <a:gd name="T60" fmla="*/ 151 w 313"/>
                      <a:gd name="T61" fmla="*/ 182 h 495"/>
                      <a:gd name="T62" fmla="*/ 147 w 313"/>
                      <a:gd name="T63" fmla="*/ 141 h 495"/>
                      <a:gd name="T64" fmla="*/ 167 w 313"/>
                      <a:gd name="T65" fmla="*/ 162 h 495"/>
                      <a:gd name="T66" fmla="*/ 169 w 313"/>
                      <a:gd name="T67" fmla="*/ 192 h 495"/>
                      <a:gd name="T68" fmla="*/ 185 w 313"/>
                      <a:gd name="T69" fmla="*/ 219 h 495"/>
                      <a:gd name="T70" fmla="*/ 239 w 313"/>
                      <a:gd name="T71" fmla="*/ 240 h 495"/>
                      <a:gd name="T72" fmla="*/ 266 w 313"/>
                      <a:gd name="T73" fmla="*/ 224 h 495"/>
                      <a:gd name="T74" fmla="*/ 286 w 313"/>
                      <a:gd name="T75" fmla="*/ 210 h 495"/>
                      <a:gd name="T76" fmla="*/ 313 w 313"/>
                      <a:gd name="T77" fmla="*/ 231 h 495"/>
                      <a:gd name="T78" fmla="*/ 307 w 313"/>
                      <a:gd name="T79" fmla="*/ 272 h 495"/>
                      <a:gd name="T80" fmla="*/ 286 w 313"/>
                      <a:gd name="T81" fmla="*/ 304 h 495"/>
                      <a:gd name="T82" fmla="*/ 287 w 313"/>
                      <a:gd name="T83" fmla="*/ 321 h 495"/>
                      <a:gd name="T84" fmla="*/ 269 w 313"/>
                      <a:gd name="T85" fmla="*/ 315 h 495"/>
                      <a:gd name="T86" fmla="*/ 242 w 313"/>
                      <a:gd name="T87" fmla="*/ 323 h 495"/>
                      <a:gd name="T88" fmla="*/ 232 w 313"/>
                      <a:gd name="T89" fmla="*/ 356 h 495"/>
                      <a:gd name="T90" fmla="*/ 217 w 313"/>
                      <a:gd name="T91" fmla="*/ 404 h 495"/>
                      <a:gd name="T92" fmla="*/ 171 w 313"/>
                      <a:gd name="T93" fmla="*/ 479 h 495"/>
                      <a:gd name="T94" fmla="*/ 132 w 313"/>
                      <a:gd name="T95" fmla="*/ 48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sp>
              <p:nvSpPr>
                <p:cNvPr id="506" name="Freeform 168"/>
                <p:cNvSpPr>
                  <a:spLocks/>
                </p:cNvSpPr>
                <p:nvPr/>
              </p:nvSpPr>
              <p:spPr bwMode="gray">
                <a:xfrm>
                  <a:off x="4555" y="2787"/>
                  <a:ext cx="32" cy="26"/>
                </a:xfrm>
                <a:custGeom>
                  <a:avLst/>
                  <a:gdLst>
                    <a:gd name="T0" fmla="*/ 60 w 159"/>
                    <a:gd name="T1" fmla="*/ 71 h 133"/>
                    <a:gd name="T2" fmla="*/ 39 w 159"/>
                    <a:gd name="T3" fmla="*/ 60 h 133"/>
                    <a:gd name="T4" fmla="*/ 27 w 159"/>
                    <a:gd name="T5" fmla="*/ 43 h 133"/>
                    <a:gd name="T6" fmla="*/ 21 w 159"/>
                    <a:gd name="T7" fmla="*/ 38 h 133"/>
                    <a:gd name="T8" fmla="*/ 16 w 159"/>
                    <a:gd name="T9" fmla="*/ 26 h 133"/>
                    <a:gd name="T10" fmla="*/ 6 w 159"/>
                    <a:gd name="T11" fmla="*/ 17 h 133"/>
                    <a:gd name="T12" fmla="*/ 6 w 159"/>
                    <a:gd name="T13" fmla="*/ 9 h 133"/>
                    <a:gd name="T14" fmla="*/ 0 w 159"/>
                    <a:gd name="T15" fmla="*/ 2 h 133"/>
                    <a:gd name="T16" fmla="*/ 6 w 159"/>
                    <a:gd name="T17" fmla="*/ 0 h 133"/>
                    <a:gd name="T18" fmla="*/ 14 w 159"/>
                    <a:gd name="T19" fmla="*/ 5 h 133"/>
                    <a:gd name="T20" fmla="*/ 19 w 159"/>
                    <a:gd name="T21" fmla="*/ 4 h 133"/>
                    <a:gd name="T22" fmla="*/ 33 w 159"/>
                    <a:gd name="T23" fmla="*/ 14 h 133"/>
                    <a:gd name="T24" fmla="*/ 40 w 159"/>
                    <a:gd name="T25" fmla="*/ 16 h 133"/>
                    <a:gd name="T26" fmla="*/ 41 w 159"/>
                    <a:gd name="T27" fmla="*/ 21 h 133"/>
                    <a:gd name="T28" fmla="*/ 45 w 159"/>
                    <a:gd name="T29" fmla="*/ 26 h 133"/>
                    <a:gd name="T30" fmla="*/ 51 w 159"/>
                    <a:gd name="T31" fmla="*/ 26 h 133"/>
                    <a:gd name="T32" fmla="*/ 59 w 159"/>
                    <a:gd name="T33" fmla="*/ 29 h 133"/>
                    <a:gd name="T34" fmla="*/ 67 w 159"/>
                    <a:gd name="T35" fmla="*/ 43 h 133"/>
                    <a:gd name="T36" fmla="*/ 72 w 159"/>
                    <a:gd name="T37" fmla="*/ 47 h 133"/>
                    <a:gd name="T38" fmla="*/ 75 w 159"/>
                    <a:gd name="T39" fmla="*/ 57 h 133"/>
                    <a:gd name="T40" fmla="*/ 78 w 159"/>
                    <a:gd name="T41" fmla="*/ 58 h 133"/>
                    <a:gd name="T42" fmla="*/ 82 w 159"/>
                    <a:gd name="T43" fmla="*/ 63 h 133"/>
                    <a:gd name="T44" fmla="*/ 89 w 159"/>
                    <a:gd name="T45" fmla="*/ 68 h 133"/>
                    <a:gd name="T46" fmla="*/ 94 w 159"/>
                    <a:gd name="T47" fmla="*/ 74 h 133"/>
                    <a:gd name="T48" fmla="*/ 98 w 159"/>
                    <a:gd name="T49" fmla="*/ 75 h 133"/>
                    <a:gd name="T50" fmla="*/ 100 w 159"/>
                    <a:gd name="T51" fmla="*/ 81 h 133"/>
                    <a:gd name="T52" fmla="*/ 109 w 159"/>
                    <a:gd name="T53" fmla="*/ 82 h 133"/>
                    <a:gd name="T54" fmla="*/ 123 w 159"/>
                    <a:gd name="T55" fmla="*/ 86 h 133"/>
                    <a:gd name="T56" fmla="*/ 141 w 159"/>
                    <a:gd name="T57" fmla="*/ 103 h 133"/>
                    <a:gd name="T58" fmla="*/ 143 w 159"/>
                    <a:gd name="T59" fmla="*/ 109 h 133"/>
                    <a:gd name="T60" fmla="*/ 150 w 159"/>
                    <a:gd name="T61" fmla="*/ 108 h 133"/>
                    <a:gd name="T62" fmla="*/ 157 w 159"/>
                    <a:gd name="T63" fmla="*/ 114 h 133"/>
                    <a:gd name="T64" fmla="*/ 159 w 159"/>
                    <a:gd name="T65" fmla="*/ 123 h 133"/>
                    <a:gd name="T66" fmla="*/ 158 w 159"/>
                    <a:gd name="T67" fmla="*/ 125 h 133"/>
                    <a:gd name="T68" fmla="*/ 153 w 159"/>
                    <a:gd name="T69" fmla="*/ 125 h 133"/>
                    <a:gd name="T70" fmla="*/ 152 w 159"/>
                    <a:gd name="T71" fmla="*/ 133 h 133"/>
                    <a:gd name="T72" fmla="*/ 150 w 159"/>
                    <a:gd name="T73" fmla="*/ 131 h 133"/>
                    <a:gd name="T74" fmla="*/ 147 w 159"/>
                    <a:gd name="T75" fmla="*/ 127 h 133"/>
                    <a:gd name="T76" fmla="*/ 141 w 159"/>
                    <a:gd name="T77" fmla="*/ 122 h 133"/>
                    <a:gd name="T78" fmla="*/ 138 w 159"/>
                    <a:gd name="T79" fmla="*/ 119 h 133"/>
                    <a:gd name="T80" fmla="*/ 130 w 159"/>
                    <a:gd name="T81" fmla="*/ 119 h 133"/>
                    <a:gd name="T82" fmla="*/ 124 w 159"/>
                    <a:gd name="T83" fmla="*/ 115 h 133"/>
                    <a:gd name="T84" fmla="*/ 116 w 159"/>
                    <a:gd name="T85" fmla="*/ 115 h 133"/>
                    <a:gd name="T86" fmla="*/ 114 w 159"/>
                    <a:gd name="T87" fmla="*/ 112 h 133"/>
                    <a:gd name="T88" fmla="*/ 113 w 159"/>
                    <a:gd name="T89" fmla="*/ 104 h 133"/>
                    <a:gd name="T90" fmla="*/ 108 w 159"/>
                    <a:gd name="T91" fmla="*/ 104 h 133"/>
                    <a:gd name="T92" fmla="*/ 104 w 159"/>
                    <a:gd name="T93" fmla="*/ 102 h 133"/>
                    <a:gd name="T94" fmla="*/ 99 w 159"/>
                    <a:gd name="T95" fmla="*/ 102 h 133"/>
                    <a:gd name="T96" fmla="*/ 98 w 159"/>
                    <a:gd name="T97" fmla="*/ 97 h 133"/>
                    <a:gd name="T98" fmla="*/ 93 w 159"/>
                    <a:gd name="T99" fmla="*/ 97 h 133"/>
                    <a:gd name="T100" fmla="*/ 91 w 159"/>
                    <a:gd name="T101" fmla="*/ 95 h 133"/>
                    <a:gd name="T102" fmla="*/ 84 w 159"/>
                    <a:gd name="T103" fmla="*/ 93 h 133"/>
                    <a:gd name="T104" fmla="*/ 77 w 159"/>
                    <a:gd name="T105" fmla="*/ 86 h 133"/>
                    <a:gd name="T106" fmla="*/ 71 w 159"/>
                    <a:gd name="T107" fmla="*/ 86 h 133"/>
                    <a:gd name="T108" fmla="*/ 66 w 159"/>
                    <a:gd name="T109" fmla="*/ 84 h 133"/>
                    <a:gd name="T110" fmla="*/ 65 w 159"/>
                    <a:gd name="T111" fmla="*/ 76 h 133"/>
                    <a:gd name="T112" fmla="*/ 60 w 159"/>
                    <a:gd name="T113" fmla="*/ 7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3175" cap="flat" cmpd="sng">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grpSp>
            <p:nvGrpSpPr>
              <p:cNvPr id="298" name="Group 169"/>
              <p:cNvGrpSpPr>
                <a:grpSpLocks/>
              </p:cNvGrpSpPr>
              <p:nvPr/>
            </p:nvGrpSpPr>
            <p:grpSpPr bwMode="auto">
              <a:xfrm>
                <a:off x="5299075" y="3198813"/>
                <a:ext cx="2436813" cy="1481137"/>
                <a:chOff x="3043" y="1832"/>
                <a:chExt cx="1395" cy="848"/>
              </a:xfrm>
              <a:solidFill>
                <a:schemeClr val="bg1">
                  <a:lumMod val="75000"/>
                </a:schemeClr>
              </a:solidFill>
            </p:grpSpPr>
            <p:sp>
              <p:nvSpPr>
                <p:cNvPr id="408" name="Freeform 170"/>
                <p:cNvSpPr>
                  <a:spLocks/>
                </p:cNvSpPr>
                <p:nvPr/>
              </p:nvSpPr>
              <p:spPr bwMode="gray">
                <a:xfrm>
                  <a:off x="3194" y="2033"/>
                  <a:ext cx="74" cy="36"/>
                </a:xfrm>
                <a:custGeom>
                  <a:avLst/>
                  <a:gdLst>
                    <a:gd name="T0" fmla="*/ 94 w 368"/>
                    <a:gd name="T1" fmla="*/ 154 h 182"/>
                    <a:gd name="T2" fmla="*/ 115 w 368"/>
                    <a:gd name="T3" fmla="*/ 150 h 182"/>
                    <a:gd name="T4" fmla="*/ 140 w 368"/>
                    <a:gd name="T5" fmla="*/ 156 h 182"/>
                    <a:gd name="T6" fmla="*/ 150 w 368"/>
                    <a:gd name="T7" fmla="*/ 145 h 182"/>
                    <a:gd name="T8" fmla="*/ 166 w 368"/>
                    <a:gd name="T9" fmla="*/ 155 h 182"/>
                    <a:gd name="T10" fmla="*/ 182 w 368"/>
                    <a:gd name="T11" fmla="*/ 172 h 182"/>
                    <a:gd name="T12" fmla="*/ 212 w 368"/>
                    <a:gd name="T13" fmla="*/ 181 h 182"/>
                    <a:gd name="T14" fmla="*/ 235 w 368"/>
                    <a:gd name="T15" fmla="*/ 175 h 182"/>
                    <a:gd name="T16" fmla="*/ 258 w 368"/>
                    <a:gd name="T17" fmla="*/ 174 h 182"/>
                    <a:gd name="T18" fmla="*/ 277 w 368"/>
                    <a:gd name="T19" fmla="*/ 167 h 182"/>
                    <a:gd name="T20" fmla="*/ 296 w 368"/>
                    <a:gd name="T21" fmla="*/ 156 h 182"/>
                    <a:gd name="T22" fmla="*/ 311 w 368"/>
                    <a:gd name="T23" fmla="*/ 160 h 182"/>
                    <a:gd name="T24" fmla="*/ 332 w 368"/>
                    <a:gd name="T25" fmla="*/ 174 h 182"/>
                    <a:gd name="T26" fmla="*/ 355 w 368"/>
                    <a:gd name="T27" fmla="*/ 179 h 182"/>
                    <a:gd name="T28" fmla="*/ 368 w 368"/>
                    <a:gd name="T29" fmla="*/ 174 h 182"/>
                    <a:gd name="T30" fmla="*/ 352 w 368"/>
                    <a:gd name="T31" fmla="*/ 156 h 182"/>
                    <a:gd name="T32" fmla="*/ 343 w 368"/>
                    <a:gd name="T33" fmla="*/ 143 h 182"/>
                    <a:gd name="T34" fmla="*/ 355 w 368"/>
                    <a:gd name="T35" fmla="*/ 124 h 182"/>
                    <a:gd name="T36" fmla="*/ 352 w 368"/>
                    <a:gd name="T37" fmla="*/ 121 h 182"/>
                    <a:gd name="T38" fmla="*/ 329 w 368"/>
                    <a:gd name="T39" fmla="*/ 111 h 182"/>
                    <a:gd name="T40" fmla="*/ 321 w 368"/>
                    <a:gd name="T41" fmla="*/ 86 h 182"/>
                    <a:gd name="T42" fmla="*/ 310 w 368"/>
                    <a:gd name="T43" fmla="*/ 75 h 182"/>
                    <a:gd name="T44" fmla="*/ 295 w 368"/>
                    <a:gd name="T45" fmla="*/ 72 h 182"/>
                    <a:gd name="T46" fmla="*/ 274 w 368"/>
                    <a:gd name="T47" fmla="*/ 63 h 182"/>
                    <a:gd name="T48" fmla="*/ 261 w 368"/>
                    <a:gd name="T49" fmla="*/ 59 h 182"/>
                    <a:gd name="T50" fmla="*/ 237 w 368"/>
                    <a:gd name="T51" fmla="*/ 66 h 182"/>
                    <a:gd name="T52" fmla="*/ 223 w 368"/>
                    <a:gd name="T53" fmla="*/ 73 h 182"/>
                    <a:gd name="T54" fmla="*/ 213 w 368"/>
                    <a:gd name="T55" fmla="*/ 61 h 182"/>
                    <a:gd name="T56" fmla="*/ 171 w 368"/>
                    <a:gd name="T57" fmla="*/ 34 h 182"/>
                    <a:gd name="T58" fmla="*/ 148 w 368"/>
                    <a:gd name="T59" fmla="*/ 29 h 182"/>
                    <a:gd name="T60" fmla="*/ 108 w 368"/>
                    <a:gd name="T61" fmla="*/ 26 h 182"/>
                    <a:gd name="T62" fmla="*/ 76 w 368"/>
                    <a:gd name="T63" fmla="*/ 15 h 182"/>
                    <a:gd name="T64" fmla="*/ 54 w 368"/>
                    <a:gd name="T65" fmla="*/ 7 h 182"/>
                    <a:gd name="T66" fmla="*/ 31 w 368"/>
                    <a:gd name="T67" fmla="*/ 3 h 182"/>
                    <a:gd name="T68" fmla="*/ 15 w 368"/>
                    <a:gd name="T69" fmla="*/ 2 h 182"/>
                    <a:gd name="T70" fmla="*/ 5 w 368"/>
                    <a:gd name="T71" fmla="*/ 11 h 182"/>
                    <a:gd name="T72" fmla="*/ 21 w 368"/>
                    <a:gd name="T73" fmla="*/ 27 h 182"/>
                    <a:gd name="T74" fmla="*/ 56 w 368"/>
                    <a:gd name="T75" fmla="*/ 39 h 182"/>
                    <a:gd name="T76" fmla="*/ 78 w 368"/>
                    <a:gd name="T77" fmla="*/ 57 h 182"/>
                    <a:gd name="T78" fmla="*/ 87 w 368"/>
                    <a:gd name="T79" fmla="*/ 82 h 182"/>
                    <a:gd name="T80" fmla="*/ 100 w 368"/>
                    <a:gd name="T81" fmla="*/ 113 h 182"/>
                    <a:gd name="T82" fmla="*/ 99 w 368"/>
                    <a:gd name="T83" fmla="*/ 138 h 182"/>
                    <a:gd name="T84" fmla="*/ 87 w 368"/>
                    <a:gd name="T85" fmla="*/ 14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09" name="Freeform 171"/>
                <p:cNvSpPr>
                  <a:spLocks/>
                </p:cNvSpPr>
                <p:nvPr/>
              </p:nvSpPr>
              <p:spPr bwMode="gray">
                <a:xfrm>
                  <a:off x="3267" y="1832"/>
                  <a:ext cx="446" cy="238"/>
                </a:xfrm>
                <a:custGeom>
                  <a:avLst/>
                  <a:gdLst>
                    <a:gd name="T0" fmla="*/ 464 w 2230"/>
                    <a:gd name="T1" fmla="*/ 1136 h 1190"/>
                    <a:gd name="T2" fmla="*/ 355 w 2230"/>
                    <a:gd name="T3" fmla="*/ 1109 h 1190"/>
                    <a:gd name="T4" fmla="*/ 262 w 2230"/>
                    <a:gd name="T5" fmla="*/ 1035 h 1190"/>
                    <a:gd name="T6" fmla="*/ 250 w 2230"/>
                    <a:gd name="T7" fmla="*/ 932 h 1190"/>
                    <a:gd name="T8" fmla="*/ 298 w 2230"/>
                    <a:gd name="T9" fmla="*/ 882 h 1190"/>
                    <a:gd name="T10" fmla="*/ 413 w 2230"/>
                    <a:gd name="T11" fmla="*/ 881 h 1190"/>
                    <a:gd name="T12" fmla="*/ 420 w 2230"/>
                    <a:gd name="T13" fmla="*/ 823 h 1190"/>
                    <a:gd name="T14" fmla="*/ 336 w 2230"/>
                    <a:gd name="T15" fmla="*/ 731 h 1190"/>
                    <a:gd name="T16" fmla="*/ 242 w 2230"/>
                    <a:gd name="T17" fmla="*/ 718 h 1190"/>
                    <a:gd name="T18" fmla="*/ 102 w 2230"/>
                    <a:gd name="T19" fmla="*/ 781 h 1190"/>
                    <a:gd name="T20" fmla="*/ 103 w 2230"/>
                    <a:gd name="T21" fmla="*/ 699 h 1190"/>
                    <a:gd name="T22" fmla="*/ 33 w 2230"/>
                    <a:gd name="T23" fmla="*/ 660 h 1190"/>
                    <a:gd name="T24" fmla="*/ 16 w 2230"/>
                    <a:gd name="T25" fmla="*/ 544 h 1190"/>
                    <a:gd name="T26" fmla="*/ 64 w 2230"/>
                    <a:gd name="T27" fmla="*/ 458 h 1190"/>
                    <a:gd name="T28" fmla="*/ 126 w 2230"/>
                    <a:gd name="T29" fmla="*/ 435 h 1190"/>
                    <a:gd name="T30" fmla="*/ 193 w 2230"/>
                    <a:gd name="T31" fmla="*/ 379 h 1190"/>
                    <a:gd name="T32" fmla="*/ 263 w 2230"/>
                    <a:gd name="T33" fmla="*/ 359 h 1190"/>
                    <a:gd name="T34" fmla="*/ 329 w 2230"/>
                    <a:gd name="T35" fmla="*/ 359 h 1190"/>
                    <a:gd name="T36" fmla="*/ 421 w 2230"/>
                    <a:gd name="T37" fmla="*/ 398 h 1190"/>
                    <a:gd name="T38" fmla="*/ 442 w 2230"/>
                    <a:gd name="T39" fmla="*/ 408 h 1190"/>
                    <a:gd name="T40" fmla="*/ 531 w 2230"/>
                    <a:gd name="T41" fmla="*/ 424 h 1190"/>
                    <a:gd name="T42" fmla="*/ 590 w 2230"/>
                    <a:gd name="T43" fmla="*/ 402 h 1190"/>
                    <a:gd name="T44" fmla="*/ 674 w 2230"/>
                    <a:gd name="T45" fmla="*/ 434 h 1190"/>
                    <a:gd name="T46" fmla="*/ 760 w 2230"/>
                    <a:gd name="T47" fmla="*/ 434 h 1190"/>
                    <a:gd name="T48" fmla="*/ 793 w 2230"/>
                    <a:gd name="T49" fmla="*/ 363 h 1190"/>
                    <a:gd name="T50" fmla="*/ 760 w 2230"/>
                    <a:gd name="T51" fmla="*/ 306 h 1190"/>
                    <a:gd name="T52" fmla="*/ 807 w 2230"/>
                    <a:gd name="T53" fmla="*/ 226 h 1190"/>
                    <a:gd name="T54" fmla="*/ 803 w 2230"/>
                    <a:gd name="T55" fmla="*/ 192 h 1190"/>
                    <a:gd name="T56" fmla="*/ 802 w 2230"/>
                    <a:gd name="T57" fmla="*/ 150 h 1190"/>
                    <a:gd name="T58" fmla="*/ 878 w 2230"/>
                    <a:gd name="T59" fmla="*/ 142 h 1190"/>
                    <a:gd name="T60" fmla="*/ 963 w 2230"/>
                    <a:gd name="T61" fmla="*/ 110 h 1190"/>
                    <a:gd name="T62" fmla="*/ 1034 w 2230"/>
                    <a:gd name="T63" fmla="*/ 74 h 1190"/>
                    <a:gd name="T64" fmla="*/ 1187 w 2230"/>
                    <a:gd name="T65" fmla="*/ 42 h 1190"/>
                    <a:gd name="T66" fmla="*/ 1239 w 2230"/>
                    <a:gd name="T67" fmla="*/ 0 h 1190"/>
                    <a:gd name="T68" fmla="*/ 1324 w 2230"/>
                    <a:gd name="T69" fmla="*/ 12 h 1190"/>
                    <a:gd name="T70" fmla="*/ 1349 w 2230"/>
                    <a:gd name="T71" fmla="*/ 102 h 1190"/>
                    <a:gd name="T72" fmla="*/ 1402 w 2230"/>
                    <a:gd name="T73" fmla="*/ 107 h 1190"/>
                    <a:gd name="T74" fmla="*/ 1425 w 2230"/>
                    <a:gd name="T75" fmla="*/ 125 h 1190"/>
                    <a:gd name="T76" fmla="*/ 1490 w 2230"/>
                    <a:gd name="T77" fmla="*/ 145 h 1190"/>
                    <a:gd name="T78" fmla="*/ 1508 w 2230"/>
                    <a:gd name="T79" fmla="*/ 173 h 1190"/>
                    <a:gd name="T80" fmla="*/ 1586 w 2230"/>
                    <a:gd name="T81" fmla="*/ 123 h 1190"/>
                    <a:gd name="T82" fmla="*/ 1657 w 2230"/>
                    <a:gd name="T83" fmla="*/ 118 h 1190"/>
                    <a:gd name="T84" fmla="*/ 1857 w 2230"/>
                    <a:gd name="T85" fmla="*/ 397 h 1190"/>
                    <a:gd name="T86" fmla="*/ 1938 w 2230"/>
                    <a:gd name="T87" fmla="*/ 425 h 1190"/>
                    <a:gd name="T88" fmla="*/ 2028 w 2230"/>
                    <a:gd name="T89" fmla="*/ 408 h 1190"/>
                    <a:gd name="T90" fmla="*/ 2078 w 2230"/>
                    <a:gd name="T91" fmla="*/ 470 h 1190"/>
                    <a:gd name="T92" fmla="*/ 2159 w 2230"/>
                    <a:gd name="T93" fmla="*/ 533 h 1190"/>
                    <a:gd name="T94" fmla="*/ 2226 w 2230"/>
                    <a:gd name="T95" fmla="*/ 554 h 1190"/>
                    <a:gd name="T96" fmla="*/ 2139 w 2230"/>
                    <a:gd name="T97" fmla="*/ 733 h 1190"/>
                    <a:gd name="T98" fmla="*/ 1978 w 2230"/>
                    <a:gd name="T99" fmla="*/ 773 h 1190"/>
                    <a:gd name="T100" fmla="*/ 1841 w 2230"/>
                    <a:gd name="T101" fmla="*/ 901 h 1190"/>
                    <a:gd name="T102" fmla="*/ 1860 w 2230"/>
                    <a:gd name="T103" fmla="*/ 1061 h 1190"/>
                    <a:gd name="T104" fmla="*/ 1768 w 2230"/>
                    <a:gd name="T105" fmla="*/ 1061 h 1190"/>
                    <a:gd name="T106" fmla="*/ 1620 w 2230"/>
                    <a:gd name="T107" fmla="*/ 1050 h 1190"/>
                    <a:gd name="T108" fmla="*/ 1506 w 2230"/>
                    <a:gd name="T109" fmla="*/ 1034 h 1190"/>
                    <a:gd name="T110" fmla="*/ 1421 w 2230"/>
                    <a:gd name="T111" fmla="*/ 1070 h 1190"/>
                    <a:gd name="T112" fmla="*/ 1343 w 2230"/>
                    <a:gd name="T113" fmla="*/ 1081 h 1190"/>
                    <a:gd name="T114" fmla="*/ 1257 w 2230"/>
                    <a:gd name="T115" fmla="*/ 1153 h 1190"/>
                    <a:gd name="T116" fmla="*/ 1185 w 2230"/>
                    <a:gd name="T117" fmla="*/ 1180 h 1190"/>
                    <a:gd name="T118" fmla="*/ 1048 w 2230"/>
                    <a:gd name="T119" fmla="*/ 1021 h 1190"/>
                    <a:gd name="T120" fmla="*/ 742 w 2230"/>
                    <a:gd name="T121" fmla="*/ 899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10" name="Freeform 172"/>
                <p:cNvSpPr>
                  <a:spLocks/>
                </p:cNvSpPr>
                <p:nvPr/>
              </p:nvSpPr>
              <p:spPr bwMode="gray">
                <a:xfrm>
                  <a:off x="3371" y="2002"/>
                  <a:ext cx="188" cy="122"/>
                </a:xfrm>
                <a:custGeom>
                  <a:avLst/>
                  <a:gdLst>
                    <a:gd name="T0" fmla="*/ 0 w 940"/>
                    <a:gd name="T1" fmla="*/ 260 h 612"/>
                    <a:gd name="T2" fmla="*/ 56 w 940"/>
                    <a:gd name="T3" fmla="*/ 310 h 612"/>
                    <a:gd name="T4" fmla="*/ 63 w 940"/>
                    <a:gd name="T5" fmla="*/ 274 h 612"/>
                    <a:gd name="T6" fmla="*/ 96 w 940"/>
                    <a:gd name="T7" fmla="*/ 260 h 612"/>
                    <a:gd name="T8" fmla="*/ 115 w 940"/>
                    <a:gd name="T9" fmla="*/ 238 h 612"/>
                    <a:gd name="T10" fmla="*/ 127 w 940"/>
                    <a:gd name="T11" fmla="*/ 234 h 612"/>
                    <a:gd name="T12" fmla="*/ 143 w 940"/>
                    <a:gd name="T13" fmla="*/ 220 h 612"/>
                    <a:gd name="T14" fmla="*/ 183 w 940"/>
                    <a:gd name="T15" fmla="*/ 250 h 612"/>
                    <a:gd name="T16" fmla="*/ 220 w 940"/>
                    <a:gd name="T17" fmla="*/ 262 h 612"/>
                    <a:gd name="T18" fmla="*/ 231 w 940"/>
                    <a:gd name="T19" fmla="*/ 287 h 612"/>
                    <a:gd name="T20" fmla="*/ 223 w 940"/>
                    <a:gd name="T21" fmla="*/ 314 h 612"/>
                    <a:gd name="T22" fmla="*/ 267 w 940"/>
                    <a:gd name="T23" fmla="*/ 330 h 612"/>
                    <a:gd name="T24" fmla="*/ 306 w 940"/>
                    <a:gd name="T25" fmla="*/ 321 h 612"/>
                    <a:gd name="T26" fmla="*/ 333 w 940"/>
                    <a:gd name="T27" fmla="*/ 351 h 612"/>
                    <a:gd name="T28" fmla="*/ 350 w 940"/>
                    <a:gd name="T29" fmla="*/ 384 h 612"/>
                    <a:gd name="T30" fmla="*/ 365 w 940"/>
                    <a:gd name="T31" fmla="*/ 429 h 612"/>
                    <a:gd name="T32" fmla="*/ 460 w 940"/>
                    <a:gd name="T33" fmla="*/ 489 h 612"/>
                    <a:gd name="T34" fmla="*/ 521 w 940"/>
                    <a:gd name="T35" fmla="*/ 542 h 612"/>
                    <a:gd name="T36" fmla="*/ 567 w 940"/>
                    <a:gd name="T37" fmla="*/ 547 h 612"/>
                    <a:gd name="T38" fmla="*/ 581 w 940"/>
                    <a:gd name="T39" fmla="*/ 569 h 612"/>
                    <a:gd name="T40" fmla="*/ 578 w 940"/>
                    <a:gd name="T41" fmla="*/ 606 h 612"/>
                    <a:gd name="T42" fmla="*/ 630 w 940"/>
                    <a:gd name="T43" fmla="*/ 610 h 612"/>
                    <a:gd name="T44" fmla="*/ 646 w 940"/>
                    <a:gd name="T45" fmla="*/ 595 h 612"/>
                    <a:gd name="T46" fmla="*/ 671 w 940"/>
                    <a:gd name="T47" fmla="*/ 559 h 612"/>
                    <a:gd name="T48" fmla="*/ 670 w 940"/>
                    <a:gd name="T49" fmla="*/ 536 h 612"/>
                    <a:gd name="T50" fmla="*/ 666 w 940"/>
                    <a:gd name="T51" fmla="*/ 498 h 612"/>
                    <a:gd name="T52" fmla="*/ 640 w 940"/>
                    <a:gd name="T53" fmla="*/ 486 h 612"/>
                    <a:gd name="T54" fmla="*/ 632 w 940"/>
                    <a:gd name="T55" fmla="*/ 462 h 612"/>
                    <a:gd name="T56" fmla="*/ 650 w 940"/>
                    <a:gd name="T57" fmla="*/ 443 h 612"/>
                    <a:gd name="T58" fmla="*/ 687 w 940"/>
                    <a:gd name="T59" fmla="*/ 446 h 612"/>
                    <a:gd name="T60" fmla="*/ 723 w 940"/>
                    <a:gd name="T61" fmla="*/ 409 h 612"/>
                    <a:gd name="T62" fmla="*/ 726 w 940"/>
                    <a:gd name="T63" fmla="*/ 382 h 612"/>
                    <a:gd name="T64" fmla="*/ 747 w 940"/>
                    <a:gd name="T65" fmla="*/ 370 h 612"/>
                    <a:gd name="T66" fmla="*/ 788 w 940"/>
                    <a:gd name="T67" fmla="*/ 347 h 612"/>
                    <a:gd name="T68" fmla="*/ 807 w 940"/>
                    <a:gd name="T69" fmla="*/ 357 h 612"/>
                    <a:gd name="T70" fmla="*/ 791 w 940"/>
                    <a:gd name="T71" fmla="*/ 380 h 612"/>
                    <a:gd name="T72" fmla="*/ 816 w 940"/>
                    <a:gd name="T73" fmla="*/ 398 h 612"/>
                    <a:gd name="T74" fmla="*/ 855 w 940"/>
                    <a:gd name="T75" fmla="*/ 403 h 612"/>
                    <a:gd name="T76" fmla="*/ 888 w 940"/>
                    <a:gd name="T77" fmla="*/ 385 h 612"/>
                    <a:gd name="T78" fmla="*/ 915 w 940"/>
                    <a:gd name="T79" fmla="*/ 378 h 612"/>
                    <a:gd name="T80" fmla="*/ 933 w 940"/>
                    <a:gd name="T81" fmla="*/ 354 h 612"/>
                    <a:gd name="T82" fmla="*/ 890 w 940"/>
                    <a:gd name="T83" fmla="*/ 342 h 612"/>
                    <a:gd name="T84" fmla="*/ 865 w 940"/>
                    <a:gd name="T85" fmla="*/ 314 h 612"/>
                    <a:gd name="T86" fmla="*/ 843 w 940"/>
                    <a:gd name="T87" fmla="*/ 337 h 612"/>
                    <a:gd name="T88" fmla="*/ 796 w 940"/>
                    <a:gd name="T89" fmla="*/ 317 h 612"/>
                    <a:gd name="T90" fmla="*/ 798 w 940"/>
                    <a:gd name="T91" fmla="*/ 292 h 612"/>
                    <a:gd name="T92" fmla="*/ 833 w 940"/>
                    <a:gd name="T93" fmla="*/ 253 h 612"/>
                    <a:gd name="T94" fmla="*/ 795 w 940"/>
                    <a:gd name="T95" fmla="*/ 271 h 612"/>
                    <a:gd name="T96" fmla="*/ 753 w 940"/>
                    <a:gd name="T97" fmla="*/ 298 h 612"/>
                    <a:gd name="T98" fmla="*/ 719 w 940"/>
                    <a:gd name="T99" fmla="*/ 320 h 612"/>
                    <a:gd name="T100" fmla="*/ 699 w 940"/>
                    <a:gd name="T101" fmla="*/ 343 h 612"/>
                    <a:gd name="T102" fmla="*/ 654 w 940"/>
                    <a:gd name="T103" fmla="*/ 325 h 612"/>
                    <a:gd name="T104" fmla="*/ 553 w 940"/>
                    <a:gd name="T105" fmla="*/ 266 h 612"/>
                    <a:gd name="T106" fmla="*/ 547 w 940"/>
                    <a:gd name="T107" fmla="*/ 207 h 612"/>
                    <a:gd name="T108" fmla="*/ 498 w 940"/>
                    <a:gd name="T109" fmla="*/ 150 h 612"/>
                    <a:gd name="T110" fmla="*/ 331 w 940"/>
                    <a:gd name="T111" fmla="*/ 161 h 612"/>
                    <a:gd name="T112" fmla="*/ 210 w 940"/>
                    <a:gd name="T113" fmla="*/ 42 h 612"/>
                    <a:gd name="T114" fmla="*/ 0 w 940"/>
                    <a:gd name="T115" fmla="*/ 51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11" name="Freeform 173"/>
                <p:cNvSpPr>
                  <a:spLocks/>
                </p:cNvSpPr>
                <p:nvPr/>
              </p:nvSpPr>
              <p:spPr bwMode="gray">
                <a:xfrm>
                  <a:off x="3332" y="2044"/>
                  <a:ext cx="156" cy="108"/>
                </a:xfrm>
                <a:custGeom>
                  <a:avLst/>
                  <a:gdLst>
                    <a:gd name="T0" fmla="*/ 249 w 778"/>
                    <a:gd name="T1" fmla="*/ 96 h 536"/>
                    <a:gd name="T2" fmla="*/ 256 w 778"/>
                    <a:gd name="T3" fmla="*/ 60 h 536"/>
                    <a:gd name="T4" fmla="*/ 289 w 778"/>
                    <a:gd name="T5" fmla="*/ 46 h 536"/>
                    <a:gd name="T6" fmla="*/ 308 w 778"/>
                    <a:gd name="T7" fmla="*/ 24 h 536"/>
                    <a:gd name="T8" fmla="*/ 320 w 778"/>
                    <a:gd name="T9" fmla="*/ 20 h 536"/>
                    <a:gd name="T10" fmla="*/ 336 w 778"/>
                    <a:gd name="T11" fmla="*/ 6 h 536"/>
                    <a:gd name="T12" fmla="*/ 376 w 778"/>
                    <a:gd name="T13" fmla="*/ 36 h 536"/>
                    <a:gd name="T14" fmla="*/ 413 w 778"/>
                    <a:gd name="T15" fmla="*/ 48 h 536"/>
                    <a:gd name="T16" fmla="*/ 424 w 778"/>
                    <a:gd name="T17" fmla="*/ 73 h 536"/>
                    <a:gd name="T18" fmla="*/ 416 w 778"/>
                    <a:gd name="T19" fmla="*/ 100 h 536"/>
                    <a:gd name="T20" fmla="*/ 460 w 778"/>
                    <a:gd name="T21" fmla="*/ 116 h 536"/>
                    <a:gd name="T22" fmla="*/ 499 w 778"/>
                    <a:gd name="T23" fmla="*/ 107 h 536"/>
                    <a:gd name="T24" fmla="*/ 526 w 778"/>
                    <a:gd name="T25" fmla="*/ 137 h 536"/>
                    <a:gd name="T26" fmla="*/ 543 w 778"/>
                    <a:gd name="T27" fmla="*/ 170 h 536"/>
                    <a:gd name="T28" fmla="*/ 558 w 778"/>
                    <a:gd name="T29" fmla="*/ 215 h 536"/>
                    <a:gd name="T30" fmla="*/ 653 w 778"/>
                    <a:gd name="T31" fmla="*/ 275 h 536"/>
                    <a:gd name="T32" fmla="*/ 714 w 778"/>
                    <a:gd name="T33" fmla="*/ 328 h 536"/>
                    <a:gd name="T34" fmla="*/ 760 w 778"/>
                    <a:gd name="T35" fmla="*/ 333 h 536"/>
                    <a:gd name="T36" fmla="*/ 774 w 778"/>
                    <a:gd name="T37" fmla="*/ 355 h 536"/>
                    <a:gd name="T38" fmla="*/ 771 w 778"/>
                    <a:gd name="T39" fmla="*/ 392 h 536"/>
                    <a:gd name="T40" fmla="*/ 728 w 778"/>
                    <a:gd name="T41" fmla="*/ 380 h 536"/>
                    <a:gd name="T42" fmla="*/ 717 w 778"/>
                    <a:gd name="T43" fmla="*/ 397 h 536"/>
                    <a:gd name="T44" fmla="*/ 685 w 778"/>
                    <a:gd name="T45" fmla="*/ 398 h 536"/>
                    <a:gd name="T46" fmla="*/ 675 w 778"/>
                    <a:gd name="T47" fmla="*/ 417 h 536"/>
                    <a:gd name="T48" fmla="*/ 664 w 778"/>
                    <a:gd name="T49" fmla="*/ 457 h 536"/>
                    <a:gd name="T50" fmla="*/ 634 w 778"/>
                    <a:gd name="T51" fmla="*/ 479 h 536"/>
                    <a:gd name="T52" fmla="*/ 594 w 778"/>
                    <a:gd name="T53" fmla="*/ 494 h 536"/>
                    <a:gd name="T54" fmla="*/ 589 w 778"/>
                    <a:gd name="T55" fmla="*/ 509 h 536"/>
                    <a:gd name="T56" fmla="*/ 570 w 778"/>
                    <a:gd name="T57" fmla="*/ 528 h 536"/>
                    <a:gd name="T58" fmla="*/ 538 w 778"/>
                    <a:gd name="T59" fmla="*/ 536 h 536"/>
                    <a:gd name="T60" fmla="*/ 508 w 778"/>
                    <a:gd name="T61" fmla="*/ 523 h 536"/>
                    <a:gd name="T62" fmla="*/ 482 w 778"/>
                    <a:gd name="T63" fmla="*/ 507 h 536"/>
                    <a:gd name="T64" fmla="*/ 476 w 778"/>
                    <a:gd name="T65" fmla="*/ 441 h 536"/>
                    <a:gd name="T66" fmla="*/ 396 w 778"/>
                    <a:gd name="T67" fmla="*/ 403 h 536"/>
                    <a:gd name="T68" fmla="*/ 364 w 778"/>
                    <a:gd name="T69" fmla="*/ 369 h 536"/>
                    <a:gd name="T70" fmla="*/ 314 w 778"/>
                    <a:gd name="T71" fmla="*/ 359 h 536"/>
                    <a:gd name="T72" fmla="*/ 231 w 778"/>
                    <a:gd name="T73" fmla="*/ 321 h 536"/>
                    <a:gd name="T74" fmla="*/ 198 w 778"/>
                    <a:gd name="T75" fmla="*/ 337 h 536"/>
                    <a:gd name="T76" fmla="*/ 145 w 778"/>
                    <a:gd name="T77" fmla="*/ 351 h 536"/>
                    <a:gd name="T78" fmla="*/ 80 w 778"/>
                    <a:gd name="T79" fmla="*/ 378 h 536"/>
                    <a:gd name="T80" fmla="*/ 86 w 778"/>
                    <a:gd name="T81" fmla="*/ 275 h 536"/>
                    <a:gd name="T82" fmla="*/ 50 w 778"/>
                    <a:gd name="T83" fmla="*/ 250 h 536"/>
                    <a:gd name="T84" fmla="*/ 66 w 778"/>
                    <a:gd name="T85" fmla="*/ 230 h 536"/>
                    <a:gd name="T86" fmla="*/ 68 w 778"/>
                    <a:gd name="T87" fmla="*/ 214 h 536"/>
                    <a:gd name="T88" fmla="*/ 34 w 778"/>
                    <a:gd name="T89" fmla="*/ 203 h 536"/>
                    <a:gd name="T90" fmla="*/ 16 w 778"/>
                    <a:gd name="T91" fmla="*/ 166 h 536"/>
                    <a:gd name="T92" fmla="*/ 27 w 778"/>
                    <a:gd name="T93" fmla="*/ 143 h 536"/>
                    <a:gd name="T94" fmla="*/ 84 w 778"/>
                    <a:gd name="T95" fmla="*/ 156 h 536"/>
                    <a:gd name="T96" fmla="*/ 97 w 778"/>
                    <a:gd name="T97" fmla="*/ 148 h 536"/>
                    <a:gd name="T98" fmla="*/ 86 w 778"/>
                    <a:gd name="T99" fmla="*/ 91 h 536"/>
                    <a:gd name="T100" fmla="*/ 57 w 778"/>
                    <a:gd name="T101" fmla="*/ 57 h 536"/>
                    <a:gd name="T102" fmla="*/ 14 w 778"/>
                    <a:gd name="T103" fmla="*/ 91 h 536"/>
                    <a:gd name="T104" fmla="*/ 4 w 778"/>
                    <a:gd name="T105" fmla="*/ 92 h 536"/>
                    <a:gd name="T106" fmla="*/ 77 w 778"/>
                    <a:gd name="T107" fmla="*/ 32 h 536"/>
                    <a:gd name="T108" fmla="*/ 107 w 778"/>
                    <a:gd name="T109" fmla="*/ 41 h 536"/>
                    <a:gd name="T110" fmla="*/ 139 w 778"/>
                    <a:gd name="T111" fmla="*/ 75 h 536"/>
                    <a:gd name="T112" fmla="*/ 181 w 778"/>
                    <a:gd name="T113" fmla="*/ 113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12" name="Freeform 174"/>
                <p:cNvSpPr>
                  <a:spLocks/>
                </p:cNvSpPr>
                <p:nvPr/>
              </p:nvSpPr>
              <p:spPr bwMode="gray">
                <a:xfrm>
                  <a:off x="3516" y="2038"/>
                  <a:ext cx="121" cy="58"/>
                </a:xfrm>
                <a:custGeom>
                  <a:avLst/>
                  <a:gdLst>
                    <a:gd name="T0" fmla="*/ 259 w 604"/>
                    <a:gd name="T1" fmla="*/ 238 h 288"/>
                    <a:gd name="T2" fmla="*/ 303 w 604"/>
                    <a:gd name="T3" fmla="*/ 218 h 288"/>
                    <a:gd name="T4" fmla="*/ 334 w 604"/>
                    <a:gd name="T5" fmla="*/ 201 h 288"/>
                    <a:gd name="T6" fmla="*/ 362 w 604"/>
                    <a:gd name="T7" fmla="*/ 217 h 288"/>
                    <a:gd name="T8" fmla="*/ 401 w 604"/>
                    <a:gd name="T9" fmla="*/ 204 h 288"/>
                    <a:gd name="T10" fmla="*/ 433 w 604"/>
                    <a:gd name="T11" fmla="*/ 170 h 288"/>
                    <a:gd name="T12" fmla="*/ 491 w 604"/>
                    <a:gd name="T13" fmla="*/ 159 h 288"/>
                    <a:gd name="T14" fmla="*/ 550 w 604"/>
                    <a:gd name="T15" fmla="*/ 112 h 288"/>
                    <a:gd name="T16" fmla="*/ 604 w 604"/>
                    <a:gd name="T17" fmla="*/ 79 h 288"/>
                    <a:gd name="T18" fmla="*/ 577 w 604"/>
                    <a:gd name="T19" fmla="*/ 56 h 288"/>
                    <a:gd name="T20" fmla="*/ 530 w 604"/>
                    <a:gd name="T21" fmla="*/ 34 h 288"/>
                    <a:gd name="T22" fmla="*/ 508 w 604"/>
                    <a:gd name="T23" fmla="*/ 27 h 288"/>
                    <a:gd name="T24" fmla="*/ 452 w 604"/>
                    <a:gd name="T25" fmla="*/ 24 h 288"/>
                    <a:gd name="T26" fmla="*/ 421 w 604"/>
                    <a:gd name="T27" fmla="*/ 18 h 288"/>
                    <a:gd name="T28" fmla="*/ 366 w 604"/>
                    <a:gd name="T29" fmla="*/ 20 h 288"/>
                    <a:gd name="T30" fmla="*/ 325 w 604"/>
                    <a:gd name="T31" fmla="*/ 23 h 288"/>
                    <a:gd name="T32" fmla="*/ 294 w 604"/>
                    <a:gd name="T33" fmla="*/ 18 h 288"/>
                    <a:gd name="T34" fmla="*/ 260 w 604"/>
                    <a:gd name="T35" fmla="*/ 4 h 288"/>
                    <a:gd name="T36" fmla="*/ 233 w 604"/>
                    <a:gd name="T37" fmla="*/ 18 h 288"/>
                    <a:gd name="T38" fmla="*/ 224 w 604"/>
                    <a:gd name="T39" fmla="*/ 48 h 288"/>
                    <a:gd name="T40" fmla="*/ 191 w 604"/>
                    <a:gd name="T41" fmla="*/ 45 h 288"/>
                    <a:gd name="T42" fmla="*/ 160 w 604"/>
                    <a:gd name="T43" fmla="*/ 34 h 288"/>
                    <a:gd name="T44" fmla="*/ 129 w 604"/>
                    <a:gd name="T45" fmla="*/ 32 h 288"/>
                    <a:gd name="T46" fmla="*/ 98 w 604"/>
                    <a:gd name="T47" fmla="*/ 36 h 288"/>
                    <a:gd name="T48" fmla="*/ 92 w 604"/>
                    <a:gd name="T49" fmla="*/ 58 h 288"/>
                    <a:gd name="T50" fmla="*/ 106 w 604"/>
                    <a:gd name="T51" fmla="*/ 79 h 288"/>
                    <a:gd name="T52" fmla="*/ 70 w 604"/>
                    <a:gd name="T53" fmla="*/ 109 h 288"/>
                    <a:gd name="T54" fmla="*/ 62 w 604"/>
                    <a:gd name="T55" fmla="*/ 129 h 288"/>
                    <a:gd name="T56" fmla="*/ 84 w 604"/>
                    <a:gd name="T57" fmla="*/ 144 h 288"/>
                    <a:gd name="T58" fmla="*/ 117 w 604"/>
                    <a:gd name="T59" fmla="*/ 147 h 288"/>
                    <a:gd name="T60" fmla="*/ 137 w 604"/>
                    <a:gd name="T61" fmla="*/ 131 h 288"/>
                    <a:gd name="T62" fmla="*/ 156 w 604"/>
                    <a:gd name="T63" fmla="*/ 154 h 288"/>
                    <a:gd name="T64" fmla="*/ 181 w 604"/>
                    <a:gd name="T65" fmla="*/ 169 h 288"/>
                    <a:gd name="T66" fmla="*/ 212 w 604"/>
                    <a:gd name="T67" fmla="*/ 175 h 288"/>
                    <a:gd name="T68" fmla="*/ 187 w 604"/>
                    <a:gd name="T69" fmla="*/ 195 h 288"/>
                    <a:gd name="T70" fmla="*/ 168 w 604"/>
                    <a:gd name="T71" fmla="*/ 202 h 288"/>
                    <a:gd name="T72" fmla="*/ 149 w 604"/>
                    <a:gd name="T73" fmla="*/ 213 h 288"/>
                    <a:gd name="T74" fmla="*/ 111 w 604"/>
                    <a:gd name="T75" fmla="*/ 215 h 288"/>
                    <a:gd name="T76" fmla="*/ 88 w 604"/>
                    <a:gd name="T77" fmla="*/ 224 h 288"/>
                    <a:gd name="T78" fmla="*/ 68 w 604"/>
                    <a:gd name="T79" fmla="*/ 236 h 288"/>
                    <a:gd name="T80" fmla="*/ 30 w 604"/>
                    <a:gd name="T81" fmla="*/ 229 h 288"/>
                    <a:gd name="T82" fmla="*/ 0 w 604"/>
                    <a:gd name="T83" fmla="*/ 236 h 288"/>
                    <a:gd name="T84" fmla="*/ 4 w 604"/>
                    <a:gd name="T85" fmla="*/ 267 h 288"/>
                    <a:gd name="T86" fmla="*/ 36 w 604"/>
                    <a:gd name="T87" fmla="*/ 268 h 288"/>
                    <a:gd name="T88" fmla="*/ 76 w 604"/>
                    <a:gd name="T89" fmla="*/ 267 h 288"/>
                    <a:gd name="T90" fmla="*/ 120 w 604"/>
                    <a:gd name="T91" fmla="*/ 265 h 288"/>
                    <a:gd name="T92" fmla="*/ 140 w 604"/>
                    <a:gd name="T93" fmla="*/ 287 h 288"/>
                    <a:gd name="T94" fmla="*/ 178 w 604"/>
                    <a:gd name="T95" fmla="*/ 281 h 288"/>
                    <a:gd name="T96" fmla="*/ 219 w 604"/>
                    <a:gd name="T97" fmla="*/ 278 h 288"/>
                    <a:gd name="T98" fmla="*/ 251 w 604"/>
                    <a:gd name="T99" fmla="*/ 267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13" name="Freeform 175"/>
                <p:cNvSpPr>
                  <a:spLocks/>
                </p:cNvSpPr>
                <p:nvPr/>
              </p:nvSpPr>
              <p:spPr bwMode="gray">
                <a:xfrm>
                  <a:off x="3496" y="2070"/>
                  <a:ext cx="83" cy="62"/>
                </a:xfrm>
                <a:custGeom>
                  <a:avLst/>
                  <a:gdLst>
                    <a:gd name="T0" fmla="*/ 45 w 417"/>
                    <a:gd name="T1" fmla="*/ 286 h 312"/>
                    <a:gd name="T2" fmla="*/ 72 w 417"/>
                    <a:gd name="T3" fmla="*/ 273 h 312"/>
                    <a:gd name="T4" fmla="*/ 89 w 417"/>
                    <a:gd name="T5" fmla="*/ 269 h 312"/>
                    <a:gd name="T6" fmla="*/ 112 w 417"/>
                    <a:gd name="T7" fmla="*/ 274 h 312"/>
                    <a:gd name="T8" fmla="*/ 118 w 417"/>
                    <a:gd name="T9" fmla="*/ 246 h 312"/>
                    <a:gd name="T10" fmla="*/ 145 w 417"/>
                    <a:gd name="T11" fmla="*/ 252 h 312"/>
                    <a:gd name="T12" fmla="*/ 160 w 417"/>
                    <a:gd name="T13" fmla="*/ 238 h 312"/>
                    <a:gd name="T14" fmla="*/ 176 w 417"/>
                    <a:gd name="T15" fmla="*/ 198 h 312"/>
                    <a:gd name="T16" fmla="*/ 190 w 417"/>
                    <a:gd name="T17" fmla="*/ 190 h 312"/>
                    <a:gd name="T18" fmla="*/ 217 w 417"/>
                    <a:gd name="T19" fmla="*/ 207 h 312"/>
                    <a:gd name="T20" fmla="*/ 219 w 417"/>
                    <a:gd name="T21" fmla="*/ 225 h 312"/>
                    <a:gd name="T22" fmla="*/ 230 w 417"/>
                    <a:gd name="T23" fmla="*/ 231 h 312"/>
                    <a:gd name="T24" fmla="*/ 226 w 417"/>
                    <a:gd name="T25" fmla="*/ 254 h 312"/>
                    <a:gd name="T26" fmla="*/ 224 w 417"/>
                    <a:gd name="T27" fmla="*/ 287 h 312"/>
                    <a:gd name="T28" fmla="*/ 241 w 417"/>
                    <a:gd name="T29" fmla="*/ 312 h 312"/>
                    <a:gd name="T30" fmla="*/ 293 w 417"/>
                    <a:gd name="T31" fmla="*/ 286 h 312"/>
                    <a:gd name="T32" fmla="*/ 307 w 417"/>
                    <a:gd name="T33" fmla="*/ 271 h 312"/>
                    <a:gd name="T34" fmla="*/ 334 w 417"/>
                    <a:gd name="T35" fmla="*/ 257 h 312"/>
                    <a:gd name="T36" fmla="*/ 350 w 417"/>
                    <a:gd name="T37" fmla="*/ 260 h 312"/>
                    <a:gd name="T38" fmla="*/ 364 w 417"/>
                    <a:gd name="T39" fmla="*/ 266 h 312"/>
                    <a:gd name="T40" fmla="*/ 390 w 417"/>
                    <a:gd name="T41" fmla="*/ 260 h 312"/>
                    <a:gd name="T42" fmla="*/ 411 w 417"/>
                    <a:gd name="T43" fmla="*/ 268 h 312"/>
                    <a:gd name="T44" fmla="*/ 417 w 417"/>
                    <a:gd name="T45" fmla="*/ 273 h 312"/>
                    <a:gd name="T46" fmla="*/ 400 w 417"/>
                    <a:gd name="T47" fmla="*/ 182 h 312"/>
                    <a:gd name="T48" fmla="*/ 346 w 417"/>
                    <a:gd name="T49" fmla="*/ 162 h 312"/>
                    <a:gd name="T50" fmla="*/ 333 w 417"/>
                    <a:gd name="T51" fmla="*/ 120 h 312"/>
                    <a:gd name="T52" fmla="*/ 282 w 417"/>
                    <a:gd name="T53" fmla="*/ 122 h 312"/>
                    <a:gd name="T54" fmla="*/ 239 w 417"/>
                    <a:gd name="T55" fmla="*/ 112 h 312"/>
                    <a:gd name="T56" fmla="*/ 185 w 417"/>
                    <a:gd name="T57" fmla="*/ 114 h 312"/>
                    <a:gd name="T58" fmla="*/ 140 w 417"/>
                    <a:gd name="T59" fmla="*/ 109 h 312"/>
                    <a:gd name="T60" fmla="*/ 104 w 417"/>
                    <a:gd name="T61" fmla="*/ 102 h 312"/>
                    <a:gd name="T62" fmla="*/ 126 w 417"/>
                    <a:gd name="T63" fmla="*/ 67 h 312"/>
                    <a:gd name="T64" fmla="*/ 172 w 417"/>
                    <a:gd name="T65" fmla="*/ 77 h 312"/>
                    <a:gd name="T66" fmla="*/ 196 w 417"/>
                    <a:gd name="T67" fmla="*/ 56 h 312"/>
                    <a:gd name="T68" fmla="*/ 172 w 417"/>
                    <a:gd name="T69" fmla="*/ 54 h 312"/>
                    <a:gd name="T70" fmla="*/ 185 w 417"/>
                    <a:gd name="T71" fmla="*/ 22 h 312"/>
                    <a:gd name="T72" fmla="*/ 170 w 417"/>
                    <a:gd name="T73" fmla="*/ 0 h 312"/>
                    <a:gd name="T74" fmla="*/ 132 w 417"/>
                    <a:gd name="T75" fmla="*/ 27 h 312"/>
                    <a:gd name="T76" fmla="*/ 108 w 417"/>
                    <a:gd name="T77" fmla="*/ 36 h 312"/>
                    <a:gd name="T78" fmla="*/ 105 w 417"/>
                    <a:gd name="T79" fmla="*/ 63 h 312"/>
                    <a:gd name="T80" fmla="*/ 75 w 417"/>
                    <a:gd name="T81" fmla="*/ 82 h 312"/>
                    <a:gd name="T82" fmla="*/ 32 w 417"/>
                    <a:gd name="T83" fmla="*/ 107 h 312"/>
                    <a:gd name="T84" fmla="*/ 6 w 417"/>
                    <a:gd name="T85" fmla="*/ 112 h 312"/>
                    <a:gd name="T86" fmla="*/ 14 w 417"/>
                    <a:gd name="T87" fmla="*/ 136 h 312"/>
                    <a:gd name="T88" fmla="*/ 40 w 417"/>
                    <a:gd name="T89" fmla="*/ 149 h 312"/>
                    <a:gd name="T90" fmla="*/ 41 w 417"/>
                    <a:gd name="T91" fmla="*/ 187 h 312"/>
                    <a:gd name="T92" fmla="*/ 52 w 417"/>
                    <a:gd name="T93" fmla="*/ 212 h 312"/>
                    <a:gd name="T94" fmla="*/ 29 w 417"/>
                    <a:gd name="T95" fmla="*/ 239 h 312"/>
                    <a:gd name="T96" fmla="*/ 19 w 417"/>
                    <a:gd name="T97" fmla="*/ 269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14" name="Freeform 176"/>
                <p:cNvSpPr>
                  <a:spLocks/>
                </p:cNvSpPr>
                <p:nvPr/>
              </p:nvSpPr>
              <p:spPr bwMode="gray">
                <a:xfrm>
                  <a:off x="3233" y="2066"/>
                  <a:ext cx="34" cy="35"/>
                </a:xfrm>
                <a:custGeom>
                  <a:avLst/>
                  <a:gdLst>
                    <a:gd name="T0" fmla="*/ 77 w 170"/>
                    <a:gd name="T1" fmla="*/ 118 h 175"/>
                    <a:gd name="T2" fmla="*/ 68 w 170"/>
                    <a:gd name="T3" fmla="*/ 107 h 175"/>
                    <a:gd name="T4" fmla="*/ 64 w 170"/>
                    <a:gd name="T5" fmla="*/ 102 h 175"/>
                    <a:gd name="T6" fmla="*/ 56 w 170"/>
                    <a:gd name="T7" fmla="*/ 99 h 175"/>
                    <a:gd name="T8" fmla="*/ 46 w 170"/>
                    <a:gd name="T9" fmla="*/ 89 h 175"/>
                    <a:gd name="T10" fmla="*/ 38 w 170"/>
                    <a:gd name="T11" fmla="*/ 83 h 175"/>
                    <a:gd name="T12" fmla="*/ 27 w 170"/>
                    <a:gd name="T13" fmla="*/ 79 h 175"/>
                    <a:gd name="T14" fmla="*/ 19 w 170"/>
                    <a:gd name="T15" fmla="*/ 69 h 175"/>
                    <a:gd name="T16" fmla="*/ 16 w 170"/>
                    <a:gd name="T17" fmla="*/ 55 h 175"/>
                    <a:gd name="T18" fmla="*/ 14 w 170"/>
                    <a:gd name="T19" fmla="*/ 35 h 175"/>
                    <a:gd name="T20" fmla="*/ 7 w 170"/>
                    <a:gd name="T21" fmla="*/ 21 h 175"/>
                    <a:gd name="T22" fmla="*/ 0 w 170"/>
                    <a:gd name="T23" fmla="*/ 15 h 175"/>
                    <a:gd name="T24" fmla="*/ 21 w 170"/>
                    <a:gd name="T25" fmla="*/ 14 h 175"/>
                    <a:gd name="T26" fmla="*/ 28 w 170"/>
                    <a:gd name="T27" fmla="*/ 9 h 175"/>
                    <a:gd name="T28" fmla="*/ 44 w 170"/>
                    <a:gd name="T29" fmla="*/ 8 h 175"/>
                    <a:gd name="T30" fmla="*/ 51 w 170"/>
                    <a:gd name="T31" fmla="*/ 4 h 175"/>
                    <a:gd name="T32" fmla="*/ 67 w 170"/>
                    <a:gd name="T33" fmla="*/ 7 h 175"/>
                    <a:gd name="T34" fmla="*/ 76 w 170"/>
                    <a:gd name="T35" fmla="*/ 5 h 175"/>
                    <a:gd name="T36" fmla="*/ 86 w 170"/>
                    <a:gd name="T37" fmla="*/ 0 h 175"/>
                    <a:gd name="T38" fmla="*/ 87 w 170"/>
                    <a:gd name="T39" fmla="*/ 0 h 175"/>
                    <a:gd name="T40" fmla="*/ 89 w 170"/>
                    <a:gd name="T41" fmla="*/ 8 h 175"/>
                    <a:gd name="T42" fmla="*/ 99 w 170"/>
                    <a:gd name="T43" fmla="*/ 20 h 175"/>
                    <a:gd name="T44" fmla="*/ 107 w 170"/>
                    <a:gd name="T45" fmla="*/ 21 h 175"/>
                    <a:gd name="T46" fmla="*/ 114 w 170"/>
                    <a:gd name="T47" fmla="*/ 26 h 175"/>
                    <a:gd name="T48" fmla="*/ 115 w 170"/>
                    <a:gd name="T49" fmla="*/ 34 h 175"/>
                    <a:gd name="T50" fmla="*/ 110 w 170"/>
                    <a:gd name="T51" fmla="*/ 40 h 175"/>
                    <a:gd name="T52" fmla="*/ 110 w 170"/>
                    <a:gd name="T53" fmla="*/ 48 h 175"/>
                    <a:gd name="T54" fmla="*/ 113 w 170"/>
                    <a:gd name="T55" fmla="*/ 56 h 175"/>
                    <a:gd name="T56" fmla="*/ 118 w 170"/>
                    <a:gd name="T57" fmla="*/ 63 h 175"/>
                    <a:gd name="T58" fmla="*/ 123 w 170"/>
                    <a:gd name="T59" fmla="*/ 68 h 175"/>
                    <a:gd name="T60" fmla="*/ 137 w 170"/>
                    <a:gd name="T61" fmla="*/ 77 h 175"/>
                    <a:gd name="T62" fmla="*/ 138 w 170"/>
                    <a:gd name="T63" fmla="*/ 84 h 175"/>
                    <a:gd name="T64" fmla="*/ 135 w 170"/>
                    <a:gd name="T65" fmla="*/ 93 h 175"/>
                    <a:gd name="T66" fmla="*/ 126 w 170"/>
                    <a:gd name="T67" fmla="*/ 94 h 175"/>
                    <a:gd name="T68" fmla="*/ 129 w 170"/>
                    <a:gd name="T69" fmla="*/ 101 h 175"/>
                    <a:gd name="T70" fmla="*/ 138 w 170"/>
                    <a:gd name="T71" fmla="*/ 113 h 175"/>
                    <a:gd name="T72" fmla="*/ 153 w 170"/>
                    <a:gd name="T73" fmla="*/ 122 h 175"/>
                    <a:gd name="T74" fmla="*/ 161 w 170"/>
                    <a:gd name="T75" fmla="*/ 122 h 175"/>
                    <a:gd name="T76" fmla="*/ 168 w 170"/>
                    <a:gd name="T77" fmla="*/ 123 h 175"/>
                    <a:gd name="T78" fmla="*/ 164 w 170"/>
                    <a:gd name="T79" fmla="*/ 131 h 175"/>
                    <a:gd name="T80" fmla="*/ 163 w 170"/>
                    <a:gd name="T81" fmla="*/ 139 h 175"/>
                    <a:gd name="T82" fmla="*/ 169 w 170"/>
                    <a:gd name="T83" fmla="*/ 144 h 175"/>
                    <a:gd name="T84" fmla="*/ 168 w 170"/>
                    <a:gd name="T85" fmla="*/ 152 h 175"/>
                    <a:gd name="T86" fmla="*/ 161 w 170"/>
                    <a:gd name="T87" fmla="*/ 154 h 175"/>
                    <a:gd name="T88" fmla="*/ 166 w 170"/>
                    <a:gd name="T89" fmla="*/ 160 h 175"/>
                    <a:gd name="T90" fmla="*/ 169 w 170"/>
                    <a:gd name="T91" fmla="*/ 168 h 175"/>
                    <a:gd name="T92" fmla="*/ 170 w 170"/>
                    <a:gd name="T93" fmla="*/ 175 h 175"/>
                    <a:gd name="T94" fmla="*/ 164 w 170"/>
                    <a:gd name="T95" fmla="*/ 175 h 175"/>
                    <a:gd name="T96" fmla="*/ 147 w 170"/>
                    <a:gd name="T97" fmla="*/ 175 h 175"/>
                    <a:gd name="T98" fmla="*/ 142 w 170"/>
                    <a:gd name="T99" fmla="*/ 175 h 175"/>
                    <a:gd name="T100" fmla="*/ 141 w 170"/>
                    <a:gd name="T101" fmla="*/ 150 h 175"/>
                    <a:gd name="T102" fmla="*/ 137 w 170"/>
                    <a:gd name="T103" fmla="*/ 143 h 175"/>
                    <a:gd name="T104" fmla="*/ 132 w 170"/>
                    <a:gd name="T105" fmla="*/ 136 h 175"/>
                    <a:gd name="T106" fmla="*/ 129 w 170"/>
                    <a:gd name="T107" fmla="*/ 128 h 175"/>
                    <a:gd name="T108" fmla="*/ 121 w 170"/>
                    <a:gd name="T109" fmla="*/ 126 h 175"/>
                    <a:gd name="T110" fmla="*/ 114 w 170"/>
                    <a:gd name="T111" fmla="*/ 128 h 175"/>
                    <a:gd name="T112" fmla="*/ 107 w 170"/>
                    <a:gd name="T113" fmla="*/ 128 h 175"/>
                    <a:gd name="T114" fmla="*/ 99 w 170"/>
                    <a:gd name="T115" fmla="*/ 125 h 175"/>
                    <a:gd name="T116" fmla="*/ 94 w 170"/>
                    <a:gd name="T117" fmla="*/ 117 h 175"/>
                    <a:gd name="T118" fmla="*/ 87 w 170"/>
                    <a:gd name="T119" fmla="*/ 116 h 175"/>
                    <a:gd name="T120" fmla="*/ 77 w 170"/>
                    <a:gd name="T121" fmla="*/ 11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nvGrpSpPr>
                <p:cNvPr id="415" name="Group 177"/>
                <p:cNvGrpSpPr>
                  <a:grpSpLocks/>
                </p:cNvGrpSpPr>
                <p:nvPr/>
              </p:nvGrpSpPr>
              <p:grpSpPr bwMode="auto">
                <a:xfrm>
                  <a:off x="3248" y="2058"/>
                  <a:ext cx="61" cy="49"/>
                  <a:chOff x="3248" y="2058"/>
                  <a:chExt cx="61" cy="49"/>
                </a:xfrm>
                <a:grpFill/>
              </p:grpSpPr>
              <p:sp>
                <p:nvSpPr>
                  <p:cNvPr id="502" name="Freeform 178"/>
                  <p:cNvSpPr>
                    <a:spLocks/>
                  </p:cNvSpPr>
                  <p:nvPr/>
                </p:nvSpPr>
                <p:spPr bwMode="gray">
                  <a:xfrm>
                    <a:off x="3248" y="2089"/>
                    <a:ext cx="13" cy="12"/>
                  </a:xfrm>
                  <a:custGeom>
                    <a:avLst/>
                    <a:gdLst>
                      <a:gd name="T0" fmla="*/ 65 w 65"/>
                      <a:gd name="T1" fmla="*/ 59 h 59"/>
                      <a:gd name="T2" fmla="*/ 52 w 65"/>
                      <a:gd name="T3" fmla="*/ 56 h 59"/>
                      <a:gd name="T4" fmla="*/ 36 w 65"/>
                      <a:gd name="T5" fmla="*/ 53 h 59"/>
                      <a:gd name="T6" fmla="*/ 4 w 65"/>
                      <a:gd name="T7" fmla="*/ 7 h 59"/>
                      <a:gd name="T8" fmla="*/ 0 w 65"/>
                      <a:gd name="T9" fmla="*/ 2 h 59"/>
                      <a:gd name="T10" fmla="*/ 10 w 65"/>
                      <a:gd name="T11" fmla="*/ 0 h 59"/>
                      <a:gd name="T12" fmla="*/ 17 w 65"/>
                      <a:gd name="T13" fmla="*/ 1 h 59"/>
                      <a:gd name="T14" fmla="*/ 22 w 65"/>
                      <a:gd name="T15" fmla="*/ 9 h 59"/>
                      <a:gd name="T16" fmla="*/ 30 w 65"/>
                      <a:gd name="T17" fmla="*/ 12 h 59"/>
                      <a:gd name="T18" fmla="*/ 37 w 65"/>
                      <a:gd name="T19" fmla="*/ 13 h 59"/>
                      <a:gd name="T20" fmla="*/ 44 w 65"/>
                      <a:gd name="T21" fmla="*/ 10 h 59"/>
                      <a:gd name="T22" fmla="*/ 52 w 65"/>
                      <a:gd name="T23" fmla="*/ 12 h 59"/>
                      <a:gd name="T24" fmla="*/ 55 w 65"/>
                      <a:gd name="T25" fmla="*/ 20 h 59"/>
                      <a:gd name="T26" fmla="*/ 60 w 65"/>
                      <a:gd name="T27" fmla="*/ 27 h 59"/>
                      <a:gd name="T28" fmla="*/ 64 w 65"/>
                      <a:gd name="T29" fmla="*/ 34 h 59"/>
                      <a:gd name="T30" fmla="*/ 65 w 65"/>
                      <a:gd name="T31"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503" name="Freeform 179"/>
                  <p:cNvSpPr>
                    <a:spLocks/>
                  </p:cNvSpPr>
                  <p:nvPr/>
                </p:nvSpPr>
                <p:spPr bwMode="gray">
                  <a:xfrm>
                    <a:off x="3250" y="2058"/>
                    <a:ext cx="59" cy="49"/>
                  </a:xfrm>
                  <a:custGeom>
                    <a:avLst/>
                    <a:gdLst>
                      <a:gd name="T0" fmla="*/ 88 w 294"/>
                      <a:gd name="T1" fmla="*/ 5 h 245"/>
                      <a:gd name="T2" fmla="*/ 107 w 294"/>
                      <a:gd name="T3" fmla="*/ 16 h 245"/>
                      <a:gd name="T4" fmla="*/ 119 w 294"/>
                      <a:gd name="T5" fmla="*/ 24 h 245"/>
                      <a:gd name="T6" fmla="*/ 126 w 294"/>
                      <a:gd name="T7" fmla="*/ 47 h 245"/>
                      <a:gd name="T8" fmla="*/ 151 w 294"/>
                      <a:gd name="T9" fmla="*/ 51 h 245"/>
                      <a:gd name="T10" fmla="*/ 164 w 294"/>
                      <a:gd name="T11" fmla="*/ 43 h 245"/>
                      <a:gd name="T12" fmla="*/ 178 w 294"/>
                      <a:gd name="T13" fmla="*/ 24 h 245"/>
                      <a:gd name="T14" fmla="*/ 188 w 294"/>
                      <a:gd name="T15" fmla="*/ 13 h 245"/>
                      <a:gd name="T16" fmla="*/ 220 w 294"/>
                      <a:gd name="T17" fmla="*/ 34 h 245"/>
                      <a:gd name="T18" fmla="*/ 245 w 294"/>
                      <a:gd name="T19" fmla="*/ 83 h 245"/>
                      <a:gd name="T20" fmla="*/ 261 w 294"/>
                      <a:gd name="T21" fmla="*/ 98 h 245"/>
                      <a:gd name="T22" fmla="*/ 281 w 294"/>
                      <a:gd name="T23" fmla="*/ 98 h 245"/>
                      <a:gd name="T24" fmla="*/ 292 w 294"/>
                      <a:gd name="T25" fmla="*/ 109 h 245"/>
                      <a:gd name="T26" fmla="*/ 283 w 294"/>
                      <a:gd name="T27" fmla="*/ 109 h 245"/>
                      <a:gd name="T28" fmla="*/ 259 w 294"/>
                      <a:gd name="T29" fmla="*/ 117 h 245"/>
                      <a:gd name="T30" fmla="*/ 248 w 294"/>
                      <a:gd name="T31" fmla="*/ 147 h 245"/>
                      <a:gd name="T32" fmla="*/ 240 w 294"/>
                      <a:gd name="T33" fmla="*/ 180 h 245"/>
                      <a:gd name="T34" fmla="*/ 223 w 294"/>
                      <a:gd name="T35" fmla="*/ 192 h 245"/>
                      <a:gd name="T36" fmla="*/ 213 w 294"/>
                      <a:gd name="T37" fmla="*/ 206 h 245"/>
                      <a:gd name="T38" fmla="*/ 215 w 294"/>
                      <a:gd name="T39" fmla="*/ 244 h 245"/>
                      <a:gd name="T40" fmla="*/ 204 w 294"/>
                      <a:gd name="T41" fmla="*/ 245 h 245"/>
                      <a:gd name="T42" fmla="*/ 189 w 294"/>
                      <a:gd name="T43" fmla="*/ 235 h 245"/>
                      <a:gd name="T44" fmla="*/ 177 w 294"/>
                      <a:gd name="T45" fmla="*/ 227 h 245"/>
                      <a:gd name="T46" fmla="*/ 169 w 294"/>
                      <a:gd name="T47" fmla="*/ 215 h 245"/>
                      <a:gd name="T48" fmla="*/ 177 w 294"/>
                      <a:gd name="T49" fmla="*/ 186 h 245"/>
                      <a:gd name="T50" fmla="*/ 161 w 294"/>
                      <a:gd name="T51" fmla="*/ 163 h 245"/>
                      <a:gd name="T52" fmla="*/ 123 w 294"/>
                      <a:gd name="T53" fmla="*/ 177 h 245"/>
                      <a:gd name="T54" fmla="*/ 107 w 294"/>
                      <a:gd name="T55" fmla="*/ 203 h 245"/>
                      <a:gd name="T56" fmla="*/ 84 w 294"/>
                      <a:gd name="T57" fmla="*/ 218 h 245"/>
                      <a:gd name="T58" fmla="*/ 80 w 294"/>
                      <a:gd name="T59" fmla="*/ 203 h 245"/>
                      <a:gd name="T60" fmla="*/ 82 w 294"/>
                      <a:gd name="T61" fmla="*/ 196 h 245"/>
                      <a:gd name="T62" fmla="*/ 77 w 294"/>
                      <a:gd name="T63" fmla="*/ 182 h 245"/>
                      <a:gd name="T64" fmla="*/ 82 w 294"/>
                      <a:gd name="T65" fmla="*/ 166 h 245"/>
                      <a:gd name="T66" fmla="*/ 67 w 294"/>
                      <a:gd name="T67" fmla="*/ 165 h 245"/>
                      <a:gd name="T68" fmla="*/ 43 w 294"/>
                      <a:gd name="T69" fmla="*/ 144 h 245"/>
                      <a:gd name="T70" fmla="*/ 49 w 294"/>
                      <a:gd name="T71" fmla="*/ 136 h 245"/>
                      <a:gd name="T72" fmla="*/ 51 w 294"/>
                      <a:gd name="T73" fmla="*/ 120 h 245"/>
                      <a:gd name="T74" fmla="*/ 32 w 294"/>
                      <a:gd name="T75" fmla="*/ 106 h 245"/>
                      <a:gd name="T76" fmla="*/ 24 w 294"/>
                      <a:gd name="T77" fmla="*/ 91 h 245"/>
                      <a:gd name="T78" fmla="*/ 29 w 294"/>
                      <a:gd name="T79" fmla="*/ 77 h 245"/>
                      <a:gd name="T80" fmla="*/ 21 w 294"/>
                      <a:gd name="T81" fmla="*/ 64 h 245"/>
                      <a:gd name="T82" fmla="*/ 3 w 294"/>
                      <a:gd name="T83" fmla="*/ 51 h 245"/>
                      <a:gd name="T84" fmla="*/ 0 w 294"/>
                      <a:gd name="T85" fmla="*/ 43 h 245"/>
                      <a:gd name="T86" fmla="*/ 19 w 294"/>
                      <a:gd name="T87" fmla="*/ 32 h 245"/>
                      <a:gd name="T88" fmla="*/ 34 w 294"/>
                      <a:gd name="T89" fmla="*/ 36 h 245"/>
                      <a:gd name="T90" fmla="*/ 55 w 294"/>
                      <a:gd name="T91" fmla="*/ 50 h 245"/>
                      <a:gd name="T92" fmla="*/ 78 w 294"/>
                      <a:gd name="T93" fmla="*/ 55 h 245"/>
                      <a:gd name="T94" fmla="*/ 91 w 294"/>
                      <a:gd name="T95" fmla="*/ 50 h 245"/>
                      <a:gd name="T96" fmla="*/ 75 w 294"/>
                      <a:gd name="T97" fmla="*/ 32 h 245"/>
                      <a:gd name="T98" fmla="*/ 66 w 294"/>
                      <a:gd name="T99" fmla="*/ 19 h 245"/>
                      <a:gd name="T100" fmla="*/ 78 w 294"/>
                      <a:gd name="T10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sp>
              <p:nvSpPr>
                <p:cNvPr id="416" name="Freeform 180"/>
                <p:cNvSpPr>
                  <a:spLocks/>
                </p:cNvSpPr>
                <p:nvPr/>
              </p:nvSpPr>
              <p:spPr bwMode="gray">
                <a:xfrm>
                  <a:off x="3535" y="2083"/>
                  <a:ext cx="3" cy="4"/>
                </a:xfrm>
                <a:custGeom>
                  <a:avLst/>
                  <a:gdLst>
                    <a:gd name="T0" fmla="*/ 16 w 16"/>
                    <a:gd name="T1" fmla="*/ 19 h 22"/>
                    <a:gd name="T2" fmla="*/ 14 w 16"/>
                    <a:gd name="T3" fmla="*/ 12 h 22"/>
                    <a:gd name="T4" fmla="*/ 5 w 16"/>
                    <a:gd name="T5" fmla="*/ 0 h 22"/>
                    <a:gd name="T6" fmla="*/ 0 w 16"/>
                    <a:gd name="T7" fmla="*/ 6 h 22"/>
                    <a:gd name="T8" fmla="*/ 1 w 16"/>
                    <a:gd name="T9" fmla="*/ 13 h 22"/>
                    <a:gd name="T10" fmla="*/ 3 w 16"/>
                    <a:gd name="T11" fmla="*/ 21 h 22"/>
                    <a:gd name="T12" fmla="*/ 12 w 16"/>
                    <a:gd name="T13" fmla="*/ 22 h 22"/>
                    <a:gd name="T14" fmla="*/ 16 w 16"/>
                    <a:gd name="T15" fmla="*/ 19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17" name="Freeform 181"/>
                <p:cNvSpPr>
                  <a:spLocks/>
                </p:cNvSpPr>
                <p:nvPr/>
              </p:nvSpPr>
              <p:spPr bwMode="gray">
                <a:xfrm>
                  <a:off x="3542" y="2085"/>
                  <a:ext cx="3" cy="2"/>
                </a:xfrm>
                <a:custGeom>
                  <a:avLst/>
                  <a:gdLst>
                    <a:gd name="T0" fmla="*/ 15 w 15"/>
                    <a:gd name="T1" fmla="*/ 4 h 9"/>
                    <a:gd name="T2" fmla="*/ 7 w 15"/>
                    <a:gd name="T3" fmla="*/ 0 h 9"/>
                    <a:gd name="T4" fmla="*/ 0 w 15"/>
                    <a:gd name="T5" fmla="*/ 3 h 9"/>
                    <a:gd name="T6" fmla="*/ 6 w 15"/>
                    <a:gd name="T7" fmla="*/ 9 h 9"/>
                    <a:gd name="T8" fmla="*/ 14 w 15"/>
                    <a:gd name="T9" fmla="*/ 6 h 9"/>
                    <a:gd name="T10" fmla="*/ 15 w 15"/>
                    <a:gd name="T11" fmla="*/ 4 h 9"/>
                  </a:gdLst>
                  <a:ahLst/>
                  <a:cxnLst>
                    <a:cxn ang="0">
                      <a:pos x="T0" y="T1"/>
                    </a:cxn>
                    <a:cxn ang="0">
                      <a:pos x="T2" y="T3"/>
                    </a:cxn>
                    <a:cxn ang="0">
                      <a:pos x="T4" y="T5"/>
                    </a:cxn>
                    <a:cxn ang="0">
                      <a:pos x="T6" y="T7"/>
                    </a:cxn>
                    <a:cxn ang="0">
                      <a:pos x="T8" y="T9"/>
                    </a:cxn>
                    <a:cxn ang="0">
                      <a:pos x="T10" y="T11"/>
                    </a:cxn>
                  </a:cxnLst>
                  <a:rect l="0" t="0" r="r" b="b"/>
                  <a:pathLst>
                    <a:path w="15" h="9">
                      <a:moveTo>
                        <a:pt x="15" y="4"/>
                      </a:moveTo>
                      <a:lnTo>
                        <a:pt x="7" y="0"/>
                      </a:lnTo>
                      <a:lnTo>
                        <a:pt x="0" y="3"/>
                      </a:lnTo>
                      <a:lnTo>
                        <a:pt x="6" y="9"/>
                      </a:lnTo>
                      <a:lnTo>
                        <a:pt x="14" y="6"/>
                      </a:lnTo>
                      <a:lnTo>
                        <a:pt x="15" y="4"/>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18" name="Freeform 182"/>
                <p:cNvSpPr>
                  <a:spLocks/>
                </p:cNvSpPr>
                <p:nvPr/>
              </p:nvSpPr>
              <p:spPr bwMode="gray">
                <a:xfrm>
                  <a:off x="3530" y="2087"/>
                  <a:ext cx="2" cy="2"/>
                </a:xfrm>
                <a:custGeom>
                  <a:avLst/>
                  <a:gdLst>
                    <a:gd name="T0" fmla="*/ 12 w 12"/>
                    <a:gd name="T1" fmla="*/ 6 h 8"/>
                    <a:gd name="T2" fmla="*/ 8 w 12"/>
                    <a:gd name="T3" fmla="*/ 0 h 8"/>
                    <a:gd name="T4" fmla="*/ 0 w 12"/>
                    <a:gd name="T5" fmla="*/ 1 h 8"/>
                    <a:gd name="T6" fmla="*/ 2 w 12"/>
                    <a:gd name="T7" fmla="*/ 8 h 8"/>
                    <a:gd name="T8" fmla="*/ 11 w 12"/>
                    <a:gd name="T9" fmla="*/ 8 h 8"/>
                    <a:gd name="T10" fmla="*/ 12 w 12"/>
                    <a:gd name="T11" fmla="*/ 6 h 8"/>
                  </a:gdLst>
                  <a:ahLst/>
                  <a:cxnLst>
                    <a:cxn ang="0">
                      <a:pos x="T0" y="T1"/>
                    </a:cxn>
                    <a:cxn ang="0">
                      <a:pos x="T2" y="T3"/>
                    </a:cxn>
                    <a:cxn ang="0">
                      <a:pos x="T4" y="T5"/>
                    </a:cxn>
                    <a:cxn ang="0">
                      <a:pos x="T6" y="T7"/>
                    </a:cxn>
                    <a:cxn ang="0">
                      <a:pos x="T8" y="T9"/>
                    </a:cxn>
                    <a:cxn ang="0">
                      <a:pos x="T10" y="T11"/>
                    </a:cxn>
                  </a:cxnLst>
                  <a:rect l="0" t="0" r="r" b="b"/>
                  <a:pathLst>
                    <a:path w="12" h="8">
                      <a:moveTo>
                        <a:pt x="12" y="6"/>
                      </a:moveTo>
                      <a:lnTo>
                        <a:pt x="8" y="0"/>
                      </a:lnTo>
                      <a:lnTo>
                        <a:pt x="0" y="1"/>
                      </a:lnTo>
                      <a:lnTo>
                        <a:pt x="2" y="8"/>
                      </a:lnTo>
                      <a:lnTo>
                        <a:pt x="11" y="8"/>
                      </a:lnTo>
                      <a:lnTo>
                        <a:pt x="12" y="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nvGrpSpPr>
                <p:cNvPr id="419" name="Group 183"/>
                <p:cNvGrpSpPr>
                  <a:grpSpLocks/>
                </p:cNvGrpSpPr>
                <p:nvPr/>
              </p:nvGrpSpPr>
              <p:grpSpPr bwMode="auto">
                <a:xfrm>
                  <a:off x="3043" y="2055"/>
                  <a:ext cx="535" cy="369"/>
                  <a:chOff x="3043" y="2055"/>
                  <a:chExt cx="535" cy="369"/>
                </a:xfrm>
                <a:grpFill/>
              </p:grpSpPr>
              <p:grpSp>
                <p:nvGrpSpPr>
                  <p:cNvPr id="472" name="Group 184"/>
                  <p:cNvGrpSpPr>
                    <a:grpSpLocks/>
                  </p:cNvGrpSpPr>
                  <p:nvPr/>
                </p:nvGrpSpPr>
                <p:grpSpPr bwMode="auto">
                  <a:xfrm>
                    <a:off x="3134" y="2192"/>
                    <a:ext cx="231" cy="189"/>
                    <a:chOff x="3134" y="2192"/>
                    <a:chExt cx="231" cy="189"/>
                  </a:xfrm>
                  <a:grpFill/>
                </p:grpSpPr>
                <p:sp>
                  <p:nvSpPr>
                    <p:cNvPr id="500" name="Freeform 185"/>
                    <p:cNvSpPr>
                      <a:spLocks/>
                    </p:cNvSpPr>
                    <p:nvPr/>
                  </p:nvSpPr>
                  <p:spPr bwMode="gray">
                    <a:xfrm>
                      <a:off x="3134" y="2192"/>
                      <a:ext cx="231" cy="189"/>
                    </a:xfrm>
                    <a:custGeom>
                      <a:avLst/>
                      <a:gdLst>
                        <a:gd name="T0" fmla="*/ 9706 w 15957"/>
                        <a:gd name="T1" fmla="*/ 2910 h 13229"/>
                        <a:gd name="T2" fmla="*/ 10455 w 15957"/>
                        <a:gd name="T3" fmla="*/ 3296 h 13229"/>
                        <a:gd name="T4" fmla="*/ 10697 w 15957"/>
                        <a:gd name="T5" fmla="*/ 3824 h 13229"/>
                        <a:gd name="T6" fmla="*/ 11100 w 15957"/>
                        <a:gd name="T7" fmla="*/ 4189 h 13229"/>
                        <a:gd name="T8" fmla="*/ 11258 w 15957"/>
                        <a:gd name="T9" fmla="*/ 4460 h 13229"/>
                        <a:gd name="T10" fmla="*/ 11663 w 15957"/>
                        <a:gd name="T11" fmla="*/ 4798 h 13229"/>
                        <a:gd name="T12" fmla="*/ 11788 w 15957"/>
                        <a:gd name="T13" fmla="*/ 5234 h 13229"/>
                        <a:gd name="T14" fmla="*/ 11824 w 15957"/>
                        <a:gd name="T15" fmla="*/ 5695 h 13229"/>
                        <a:gd name="T16" fmla="*/ 12147 w 15957"/>
                        <a:gd name="T17" fmla="*/ 6336 h 13229"/>
                        <a:gd name="T18" fmla="*/ 12348 w 15957"/>
                        <a:gd name="T19" fmla="*/ 6619 h 13229"/>
                        <a:gd name="T20" fmla="*/ 13158 w 15957"/>
                        <a:gd name="T21" fmla="*/ 7915 h 13229"/>
                        <a:gd name="T22" fmla="*/ 15424 w 15957"/>
                        <a:gd name="T23" fmla="*/ 10363 h 13229"/>
                        <a:gd name="T24" fmla="*/ 10244 w 15957"/>
                        <a:gd name="T25" fmla="*/ 11935 h 13229"/>
                        <a:gd name="T26" fmla="*/ 9104 w 15957"/>
                        <a:gd name="T27" fmla="*/ 12745 h 13229"/>
                        <a:gd name="T28" fmla="*/ 7168 w 15957"/>
                        <a:gd name="T29" fmla="*/ 12457 h 13229"/>
                        <a:gd name="T30" fmla="*/ 6570 w 15957"/>
                        <a:gd name="T31" fmla="*/ 12466 h 13229"/>
                        <a:gd name="T32" fmla="*/ 6524 w 15957"/>
                        <a:gd name="T33" fmla="*/ 12554 h 13229"/>
                        <a:gd name="T34" fmla="*/ 6474 w 15957"/>
                        <a:gd name="T35" fmla="*/ 12661 h 13229"/>
                        <a:gd name="T36" fmla="*/ 6461 w 15957"/>
                        <a:gd name="T37" fmla="*/ 12671 h 13229"/>
                        <a:gd name="T38" fmla="*/ 6442 w 15957"/>
                        <a:gd name="T39" fmla="*/ 12664 h 13229"/>
                        <a:gd name="T40" fmla="*/ 6434 w 15957"/>
                        <a:gd name="T41" fmla="*/ 12672 h 13229"/>
                        <a:gd name="T42" fmla="*/ 6449 w 15957"/>
                        <a:gd name="T43" fmla="*/ 12718 h 13229"/>
                        <a:gd name="T44" fmla="*/ 6493 w 15957"/>
                        <a:gd name="T45" fmla="*/ 12822 h 13229"/>
                        <a:gd name="T46" fmla="*/ 6493 w 15957"/>
                        <a:gd name="T47" fmla="*/ 12849 h 13229"/>
                        <a:gd name="T48" fmla="*/ 6127 w 15957"/>
                        <a:gd name="T49" fmla="*/ 13229 h 13229"/>
                        <a:gd name="T50" fmla="*/ 5877 w 15957"/>
                        <a:gd name="T51" fmla="*/ 12675 h 13229"/>
                        <a:gd name="T52" fmla="*/ 5396 w 15957"/>
                        <a:gd name="T53" fmla="*/ 12043 h 13229"/>
                        <a:gd name="T54" fmla="*/ 4967 w 15957"/>
                        <a:gd name="T55" fmla="*/ 11398 h 13229"/>
                        <a:gd name="T56" fmla="*/ 4842 w 15957"/>
                        <a:gd name="T57" fmla="*/ 10911 h 13229"/>
                        <a:gd name="T58" fmla="*/ 4559 w 15957"/>
                        <a:gd name="T59" fmla="*/ 10532 h 13229"/>
                        <a:gd name="T60" fmla="*/ 4050 w 15957"/>
                        <a:gd name="T61" fmla="*/ 10087 h 13229"/>
                        <a:gd name="T62" fmla="*/ 3642 w 15957"/>
                        <a:gd name="T63" fmla="*/ 9870 h 13229"/>
                        <a:gd name="T64" fmla="*/ 3359 w 15957"/>
                        <a:gd name="T65" fmla="*/ 8893 h 13229"/>
                        <a:gd name="T66" fmla="*/ 3366 w 15957"/>
                        <a:gd name="T67" fmla="*/ 8593 h 13229"/>
                        <a:gd name="T68" fmla="*/ 3225 w 15957"/>
                        <a:gd name="T69" fmla="*/ 8044 h 13229"/>
                        <a:gd name="T70" fmla="*/ 3034 w 15957"/>
                        <a:gd name="T71" fmla="*/ 7550 h 13229"/>
                        <a:gd name="T72" fmla="*/ 2492 w 15957"/>
                        <a:gd name="T73" fmla="*/ 6909 h 13229"/>
                        <a:gd name="T74" fmla="*/ 2243 w 15957"/>
                        <a:gd name="T75" fmla="*/ 6803 h 13229"/>
                        <a:gd name="T76" fmla="*/ 2042 w 15957"/>
                        <a:gd name="T77" fmla="*/ 6580 h 13229"/>
                        <a:gd name="T78" fmla="*/ 1833 w 15957"/>
                        <a:gd name="T79" fmla="*/ 5901 h 13229"/>
                        <a:gd name="T80" fmla="*/ 1507 w 15957"/>
                        <a:gd name="T81" fmla="*/ 5504 h 13229"/>
                        <a:gd name="T82" fmla="*/ 1117 w 15957"/>
                        <a:gd name="T83" fmla="*/ 4757 h 13229"/>
                        <a:gd name="T84" fmla="*/ 724 w 15957"/>
                        <a:gd name="T85" fmla="*/ 4245 h 13229"/>
                        <a:gd name="T86" fmla="*/ 242 w 15957"/>
                        <a:gd name="T87" fmla="*/ 3599 h 13229"/>
                        <a:gd name="T88" fmla="*/ 0 w 15957"/>
                        <a:gd name="T89" fmla="*/ 3649 h 13229"/>
                        <a:gd name="T90" fmla="*/ 249 w 15957"/>
                        <a:gd name="T91" fmla="*/ 2682 h 13229"/>
                        <a:gd name="T92" fmla="*/ 1352 w 15957"/>
                        <a:gd name="T93" fmla="*/ 2467 h 13229"/>
                        <a:gd name="T94" fmla="*/ 2171 w 15957"/>
                        <a:gd name="T95" fmla="*/ 1850 h 13229"/>
                        <a:gd name="T96" fmla="*/ 1840 w 15957"/>
                        <a:gd name="T97" fmla="*/ 685 h 13229"/>
                        <a:gd name="T98" fmla="*/ 3424 w 15957"/>
                        <a:gd name="T99" fmla="*/ 0 h 13229"/>
                        <a:gd name="T100" fmla="*/ 6284 w 15957"/>
                        <a:gd name="T101" fmla="*/ 1324 h 13229"/>
                        <a:gd name="T102" fmla="*/ 6826 w 15957"/>
                        <a:gd name="T103" fmla="*/ 2203 h 13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3175" cmpd="sng">
                      <a:solidFill>
                        <a:schemeClr val="bg1">
                          <a:lumMod val="75000"/>
                        </a:schemeClr>
                      </a:solidFill>
                      <a:round/>
                      <a:headEnd/>
                      <a:tailEnd/>
                    </a:ln>
                  </p:spPr>
                  <p:txBody>
                    <a:bodyPr/>
                    <a:lstStyle/>
                    <a:p>
                      <a:endParaRPr lang="en-US">
                        <a:latin typeface="Frutiger 45 Light"/>
                      </a:endParaRPr>
                    </a:p>
                  </p:txBody>
                </p:sp>
                <p:sp>
                  <p:nvSpPr>
                    <p:cNvPr id="501" name="Freeform 186"/>
                    <p:cNvSpPr>
                      <a:spLocks/>
                    </p:cNvSpPr>
                    <p:nvPr/>
                  </p:nvSpPr>
                  <p:spPr bwMode="gray">
                    <a:xfrm>
                      <a:off x="3134" y="2192"/>
                      <a:ext cx="231" cy="189"/>
                    </a:xfrm>
                    <a:custGeom>
                      <a:avLst/>
                      <a:gdLst>
                        <a:gd name="T0" fmla="*/ 9706 w 15957"/>
                        <a:gd name="T1" fmla="*/ 2910 h 13229"/>
                        <a:gd name="T2" fmla="*/ 10455 w 15957"/>
                        <a:gd name="T3" fmla="*/ 3296 h 13229"/>
                        <a:gd name="T4" fmla="*/ 10697 w 15957"/>
                        <a:gd name="T5" fmla="*/ 3824 h 13229"/>
                        <a:gd name="T6" fmla="*/ 11100 w 15957"/>
                        <a:gd name="T7" fmla="*/ 4189 h 13229"/>
                        <a:gd name="T8" fmla="*/ 11258 w 15957"/>
                        <a:gd name="T9" fmla="*/ 4460 h 13229"/>
                        <a:gd name="T10" fmla="*/ 11663 w 15957"/>
                        <a:gd name="T11" fmla="*/ 4798 h 13229"/>
                        <a:gd name="T12" fmla="*/ 11788 w 15957"/>
                        <a:gd name="T13" fmla="*/ 5234 h 13229"/>
                        <a:gd name="T14" fmla="*/ 11824 w 15957"/>
                        <a:gd name="T15" fmla="*/ 5695 h 13229"/>
                        <a:gd name="T16" fmla="*/ 12147 w 15957"/>
                        <a:gd name="T17" fmla="*/ 6336 h 13229"/>
                        <a:gd name="T18" fmla="*/ 12348 w 15957"/>
                        <a:gd name="T19" fmla="*/ 6619 h 13229"/>
                        <a:gd name="T20" fmla="*/ 13158 w 15957"/>
                        <a:gd name="T21" fmla="*/ 7915 h 13229"/>
                        <a:gd name="T22" fmla="*/ 15424 w 15957"/>
                        <a:gd name="T23" fmla="*/ 10363 h 13229"/>
                        <a:gd name="T24" fmla="*/ 10244 w 15957"/>
                        <a:gd name="T25" fmla="*/ 11935 h 13229"/>
                        <a:gd name="T26" fmla="*/ 9104 w 15957"/>
                        <a:gd name="T27" fmla="*/ 12745 h 13229"/>
                        <a:gd name="T28" fmla="*/ 7168 w 15957"/>
                        <a:gd name="T29" fmla="*/ 12457 h 13229"/>
                        <a:gd name="T30" fmla="*/ 6570 w 15957"/>
                        <a:gd name="T31" fmla="*/ 12466 h 13229"/>
                        <a:gd name="T32" fmla="*/ 6524 w 15957"/>
                        <a:gd name="T33" fmla="*/ 12554 h 13229"/>
                        <a:gd name="T34" fmla="*/ 6474 w 15957"/>
                        <a:gd name="T35" fmla="*/ 12661 h 13229"/>
                        <a:gd name="T36" fmla="*/ 6461 w 15957"/>
                        <a:gd name="T37" fmla="*/ 12671 h 13229"/>
                        <a:gd name="T38" fmla="*/ 6442 w 15957"/>
                        <a:gd name="T39" fmla="*/ 12664 h 13229"/>
                        <a:gd name="T40" fmla="*/ 6434 w 15957"/>
                        <a:gd name="T41" fmla="*/ 12672 h 13229"/>
                        <a:gd name="T42" fmla="*/ 6449 w 15957"/>
                        <a:gd name="T43" fmla="*/ 12718 h 13229"/>
                        <a:gd name="T44" fmla="*/ 6493 w 15957"/>
                        <a:gd name="T45" fmla="*/ 12822 h 13229"/>
                        <a:gd name="T46" fmla="*/ 6493 w 15957"/>
                        <a:gd name="T47" fmla="*/ 12849 h 13229"/>
                        <a:gd name="T48" fmla="*/ 6127 w 15957"/>
                        <a:gd name="T49" fmla="*/ 13229 h 13229"/>
                        <a:gd name="T50" fmla="*/ 5877 w 15957"/>
                        <a:gd name="T51" fmla="*/ 12675 h 13229"/>
                        <a:gd name="T52" fmla="*/ 5396 w 15957"/>
                        <a:gd name="T53" fmla="*/ 12043 h 13229"/>
                        <a:gd name="T54" fmla="*/ 4967 w 15957"/>
                        <a:gd name="T55" fmla="*/ 11398 h 13229"/>
                        <a:gd name="T56" fmla="*/ 4842 w 15957"/>
                        <a:gd name="T57" fmla="*/ 10911 h 13229"/>
                        <a:gd name="T58" fmla="*/ 4559 w 15957"/>
                        <a:gd name="T59" fmla="*/ 10532 h 13229"/>
                        <a:gd name="T60" fmla="*/ 4050 w 15957"/>
                        <a:gd name="T61" fmla="*/ 10087 h 13229"/>
                        <a:gd name="T62" fmla="*/ 3642 w 15957"/>
                        <a:gd name="T63" fmla="*/ 9870 h 13229"/>
                        <a:gd name="T64" fmla="*/ 3359 w 15957"/>
                        <a:gd name="T65" fmla="*/ 8893 h 13229"/>
                        <a:gd name="T66" fmla="*/ 3366 w 15957"/>
                        <a:gd name="T67" fmla="*/ 8593 h 13229"/>
                        <a:gd name="T68" fmla="*/ 3225 w 15957"/>
                        <a:gd name="T69" fmla="*/ 8044 h 13229"/>
                        <a:gd name="T70" fmla="*/ 3034 w 15957"/>
                        <a:gd name="T71" fmla="*/ 7550 h 13229"/>
                        <a:gd name="T72" fmla="*/ 2492 w 15957"/>
                        <a:gd name="T73" fmla="*/ 6909 h 13229"/>
                        <a:gd name="T74" fmla="*/ 2243 w 15957"/>
                        <a:gd name="T75" fmla="*/ 6803 h 13229"/>
                        <a:gd name="T76" fmla="*/ 2042 w 15957"/>
                        <a:gd name="T77" fmla="*/ 6580 h 13229"/>
                        <a:gd name="T78" fmla="*/ 1833 w 15957"/>
                        <a:gd name="T79" fmla="*/ 5901 h 13229"/>
                        <a:gd name="T80" fmla="*/ 1507 w 15957"/>
                        <a:gd name="T81" fmla="*/ 5504 h 13229"/>
                        <a:gd name="T82" fmla="*/ 1117 w 15957"/>
                        <a:gd name="T83" fmla="*/ 4757 h 13229"/>
                        <a:gd name="T84" fmla="*/ 724 w 15957"/>
                        <a:gd name="T85" fmla="*/ 4245 h 13229"/>
                        <a:gd name="T86" fmla="*/ 242 w 15957"/>
                        <a:gd name="T87" fmla="*/ 3599 h 13229"/>
                        <a:gd name="T88" fmla="*/ 0 w 15957"/>
                        <a:gd name="T89" fmla="*/ 3649 h 13229"/>
                        <a:gd name="T90" fmla="*/ 249 w 15957"/>
                        <a:gd name="T91" fmla="*/ 2682 h 13229"/>
                        <a:gd name="T92" fmla="*/ 1352 w 15957"/>
                        <a:gd name="T93" fmla="*/ 2467 h 13229"/>
                        <a:gd name="T94" fmla="*/ 2171 w 15957"/>
                        <a:gd name="T95" fmla="*/ 1850 h 13229"/>
                        <a:gd name="T96" fmla="*/ 1840 w 15957"/>
                        <a:gd name="T97" fmla="*/ 685 h 13229"/>
                        <a:gd name="T98" fmla="*/ 3424 w 15957"/>
                        <a:gd name="T99" fmla="*/ 0 h 13229"/>
                        <a:gd name="T100" fmla="*/ 6284 w 15957"/>
                        <a:gd name="T101" fmla="*/ 1324 h 13229"/>
                        <a:gd name="T102" fmla="*/ 6826 w 15957"/>
                        <a:gd name="T103" fmla="*/ 2203 h 13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path>
                      </a:pathLst>
                    </a:custGeom>
                    <a:grpFill/>
                    <a:ln w="3175" cmpd="sng">
                      <a:solidFill>
                        <a:schemeClr val="bg1">
                          <a:lumMod val="75000"/>
                        </a:schemeClr>
                      </a:solidFill>
                      <a:prstDash val="solid"/>
                      <a:round/>
                      <a:headEnd/>
                      <a:tailEnd/>
                    </a:ln>
                  </p:spPr>
                  <p:txBody>
                    <a:bodyPr/>
                    <a:lstStyle/>
                    <a:p>
                      <a:endParaRPr lang="en-US">
                        <a:latin typeface="Frutiger 45 Light"/>
                      </a:endParaRPr>
                    </a:p>
                  </p:txBody>
                </p:sp>
              </p:grpSp>
              <p:grpSp>
                <p:nvGrpSpPr>
                  <p:cNvPr id="473" name="Group 187"/>
                  <p:cNvGrpSpPr>
                    <a:grpSpLocks/>
                  </p:cNvGrpSpPr>
                  <p:nvPr/>
                </p:nvGrpSpPr>
                <p:grpSpPr bwMode="auto">
                  <a:xfrm>
                    <a:off x="3224" y="2352"/>
                    <a:ext cx="114" cy="72"/>
                    <a:chOff x="3224" y="2352"/>
                    <a:chExt cx="114" cy="72"/>
                  </a:xfrm>
                  <a:grpFill/>
                </p:grpSpPr>
                <p:sp>
                  <p:nvSpPr>
                    <p:cNvPr id="498" name="Freeform 188"/>
                    <p:cNvSpPr>
                      <a:spLocks/>
                    </p:cNvSpPr>
                    <p:nvPr/>
                  </p:nvSpPr>
                  <p:spPr bwMode="gray">
                    <a:xfrm>
                      <a:off x="3224" y="2352"/>
                      <a:ext cx="114" cy="72"/>
                    </a:xfrm>
                    <a:custGeom>
                      <a:avLst/>
                      <a:gdLst>
                        <a:gd name="T0" fmla="*/ 14868 w 15675"/>
                        <a:gd name="T1" fmla="*/ 4199 h 9942"/>
                        <a:gd name="T2" fmla="*/ 14514 w 15675"/>
                        <a:gd name="T3" fmla="*/ 5031 h 9942"/>
                        <a:gd name="T4" fmla="*/ 14466 w 15675"/>
                        <a:gd name="T5" fmla="*/ 5374 h 9942"/>
                        <a:gd name="T6" fmla="*/ 14027 w 15675"/>
                        <a:gd name="T7" fmla="*/ 5466 h 9942"/>
                        <a:gd name="T8" fmla="*/ 13073 w 15675"/>
                        <a:gd name="T9" fmla="*/ 5967 h 9942"/>
                        <a:gd name="T10" fmla="*/ 12036 w 15675"/>
                        <a:gd name="T11" fmla="*/ 6264 h 9942"/>
                        <a:gd name="T12" fmla="*/ 10929 w 15675"/>
                        <a:gd name="T13" fmla="*/ 6593 h 9942"/>
                        <a:gd name="T14" fmla="*/ 9740 w 15675"/>
                        <a:gd name="T15" fmla="*/ 7051 h 9942"/>
                        <a:gd name="T16" fmla="*/ 9205 w 15675"/>
                        <a:gd name="T17" fmla="*/ 7739 h 9942"/>
                        <a:gd name="T18" fmla="*/ 8905 w 15675"/>
                        <a:gd name="T19" fmla="*/ 7936 h 9942"/>
                        <a:gd name="T20" fmla="*/ 7539 w 15675"/>
                        <a:gd name="T21" fmla="*/ 8146 h 9942"/>
                        <a:gd name="T22" fmla="*/ 6784 w 15675"/>
                        <a:gd name="T23" fmla="*/ 8623 h 9942"/>
                        <a:gd name="T24" fmla="*/ 5672 w 15675"/>
                        <a:gd name="T25" fmla="*/ 8733 h 9942"/>
                        <a:gd name="T26" fmla="*/ 4779 w 15675"/>
                        <a:gd name="T27" fmla="*/ 8801 h 9942"/>
                        <a:gd name="T28" fmla="*/ 3686 w 15675"/>
                        <a:gd name="T29" fmla="*/ 9598 h 9942"/>
                        <a:gd name="T30" fmla="*/ 2368 w 15675"/>
                        <a:gd name="T31" fmla="*/ 9909 h 9942"/>
                        <a:gd name="T32" fmla="*/ 1652 w 15675"/>
                        <a:gd name="T33" fmla="*/ 9818 h 9942"/>
                        <a:gd name="T34" fmla="*/ 898 w 15675"/>
                        <a:gd name="T35" fmla="*/ 9087 h 9942"/>
                        <a:gd name="T36" fmla="*/ 716 w 15675"/>
                        <a:gd name="T37" fmla="*/ 7955 h 9942"/>
                        <a:gd name="T38" fmla="*/ 482 w 15675"/>
                        <a:gd name="T39" fmla="*/ 6794 h 9942"/>
                        <a:gd name="T40" fmla="*/ 320 w 15675"/>
                        <a:gd name="T41" fmla="*/ 6215 h 9942"/>
                        <a:gd name="T42" fmla="*/ 67 w 15675"/>
                        <a:gd name="T43" fmla="*/ 5752 h 9942"/>
                        <a:gd name="T44" fmla="*/ 86 w 15675"/>
                        <a:gd name="T45" fmla="*/ 5552 h 9942"/>
                        <a:gd name="T46" fmla="*/ 201 w 15675"/>
                        <a:gd name="T47" fmla="*/ 5007 h 9942"/>
                        <a:gd name="T48" fmla="*/ 153 w 15675"/>
                        <a:gd name="T49" fmla="*/ 4142 h 9942"/>
                        <a:gd name="T50" fmla="*/ 850 w 15675"/>
                        <a:gd name="T51" fmla="*/ 3308 h 9942"/>
                        <a:gd name="T52" fmla="*/ 854 w 15675"/>
                        <a:gd name="T53" fmla="*/ 3271 h 9942"/>
                        <a:gd name="T54" fmla="*/ 847 w 15675"/>
                        <a:gd name="T55" fmla="*/ 3234 h 9942"/>
                        <a:gd name="T56" fmla="*/ 825 w 15675"/>
                        <a:gd name="T57" fmla="*/ 3184 h 9942"/>
                        <a:gd name="T58" fmla="*/ 777 w 15675"/>
                        <a:gd name="T59" fmla="*/ 3110 h 9942"/>
                        <a:gd name="T60" fmla="*/ 741 w 15675"/>
                        <a:gd name="T61" fmla="*/ 3050 h 9942"/>
                        <a:gd name="T62" fmla="*/ 727 w 15675"/>
                        <a:gd name="T63" fmla="*/ 3014 h 9942"/>
                        <a:gd name="T64" fmla="*/ 722 w 15675"/>
                        <a:gd name="T65" fmla="*/ 2979 h 9942"/>
                        <a:gd name="T66" fmla="*/ 730 w 15675"/>
                        <a:gd name="T67" fmla="*/ 2945 h 9942"/>
                        <a:gd name="T68" fmla="*/ 1266 w 15675"/>
                        <a:gd name="T69" fmla="*/ 2241 h 9942"/>
                        <a:gd name="T70" fmla="*/ 3858 w 15675"/>
                        <a:gd name="T71" fmla="*/ 2689 h 9942"/>
                        <a:gd name="T72" fmla="*/ 6615 w 15675"/>
                        <a:gd name="T73" fmla="*/ 3737 h 9942"/>
                        <a:gd name="T74" fmla="*/ 6718 w 15675"/>
                        <a:gd name="T75" fmla="*/ 3700 h 9942"/>
                        <a:gd name="T76" fmla="*/ 6894 w 15675"/>
                        <a:gd name="T77" fmla="*/ 3652 h 9942"/>
                        <a:gd name="T78" fmla="*/ 6943 w 15675"/>
                        <a:gd name="T79" fmla="*/ 3637 h 9942"/>
                        <a:gd name="T80" fmla="*/ 6990 w 15675"/>
                        <a:gd name="T81" fmla="*/ 3616 h 9942"/>
                        <a:gd name="T82" fmla="*/ 7033 w 15675"/>
                        <a:gd name="T83" fmla="*/ 3591 h 9942"/>
                        <a:gd name="T84" fmla="*/ 7072 w 15675"/>
                        <a:gd name="T85" fmla="*/ 3559 h 9942"/>
                        <a:gd name="T86" fmla="*/ 7105 w 15675"/>
                        <a:gd name="T87" fmla="*/ 3519 h 9942"/>
                        <a:gd name="T88" fmla="*/ 9312 w 15675"/>
                        <a:gd name="T89" fmla="*/ 1068 h 9942"/>
                        <a:gd name="T90" fmla="*/ 10014 w 15675"/>
                        <a:gd name="T91" fmla="*/ 620 h 9942"/>
                        <a:gd name="T92" fmla="*/ 10264 w 15675"/>
                        <a:gd name="T93" fmla="*/ 564 h 9942"/>
                        <a:gd name="T94" fmla="*/ 10633 w 15675"/>
                        <a:gd name="T95" fmla="*/ 503 h 9942"/>
                        <a:gd name="T96" fmla="*/ 11090 w 15675"/>
                        <a:gd name="T97" fmla="*/ 440 h 9942"/>
                        <a:gd name="T98" fmla="*/ 11961 w 15675"/>
                        <a:gd name="T99" fmla="*/ 328 h 9942"/>
                        <a:gd name="T100" fmla="*/ 12844 w 15675"/>
                        <a:gd name="T101" fmla="*/ 217 h 9942"/>
                        <a:gd name="T102" fmla="*/ 13320 w 15675"/>
                        <a:gd name="T103" fmla="*/ 152 h 9942"/>
                        <a:gd name="T104" fmla="*/ 13716 w 15675"/>
                        <a:gd name="T105" fmla="*/ 91 h 9942"/>
                        <a:gd name="T106" fmla="*/ 14003 w 15675"/>
                        <a:gd name="T107" fmla="*/ 35 h 9942"/>
                        <a:gd name="T108" fmla="*/ 15675 w 15675"/>
                        <a:gd name="T109" fmla="*/ 3780 h 9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3175" cmpd="sng">
                      <a:solidFill>
                        <a:schemeClr val="bg1">
                          <a:lumMod val="75000"/>
                        </a:schemeClr>
                      </a:solidFill>
                      <a:round/>
                      <a:headEnd/>
                      <a:tailEnd/>
                    </a:ln>
                  </p:spPr>
                  <p:txBody>
                    <a:bodyPr/>
                    <a:lstStyle/>
                    <a:p>
                      <a:endParaRPr lang="en-US">
                        <a:latin typeface="Frutiger 45 Light"/>
                      </a:endParaRPr>
                    </a:p>
                  </p:txBody>
                </p:sp>
                <p:sp>
                  <p:nvSpPr>
                    <p:cNvPr id="499" name="Freeform 189"/>
                    <p:cNvSpPr>
                      <a:spLocks/>
                    </p:cNvSpPr>
                    <p:nvPr/>
                  </p:nvSpPr>
                  <p:spPr bwMode="gray">
                    <a:xfrm>
                      <a:off x="3224" y="2352"/>
                      <a:ext cx="114" cy="72"/>
                    </a:xfrm>
                    <a:custGeom>
                      <a:avLst/>
                      <a:gdLst>
                        <a:gd name="T0" fmla="*/ 14868 w 15675"/>
                        <a:gd name="T1" fmla="*/ 4199 h 9942"/>
                        <a:gd name="T2" fmla="*/ 14514 w 15675"/>
                        <a:gd name="T3" fmla="*/ 5031 h 9942"/>
                        <a:gd name="T4" fmla="*/ 14466 w 15675"/>
                        <a:gd name="T5" fmla="*/ 5374 h 9942"/>
                        <a:gd name="T6" fmla="*/ 14027 w 15675"/>
                        <a:gd name="T7" fmla="*/ 5466 h 9942"/>
                        <a:gd name="T8" fmla="*/ 13073 w 15675"/>
                        <a:gd name="T9" fmla="*/ 5967 h 9942"/>
                        <a:gd name="T10" fmla="*/ 12036 w 15675"/>
                        <a:gd name="T11" fmla="*/ 6264 h 9942"/>
                        <a:gd name="T12" fmla="*/ 10929 w 15675"/>
                        <a:gd name="T13" fmla="*/ 6593 h 9942"/>
                        <a:gd name="T14" fmla="*/ 9740 w 15675"/>
                        <a:gd name="T15" fmla="*/ 7051 h 9942"/>
                        <a:gd name="T16" fmla="*/ 9205 w 15675"/>
                        <a:gd name="T17" fmla="*/ 7739 h 9942"/>
                        <a:gd name="T18" fmla="*/ 8905 w 15675"/>
                        <a:gd name="T19" fmla="*/ 7936 h 9942"/>
                        <a:gd name="T20" fmla="*/ 7539 w 15675"/>
                        <a:gd name="T21" fmla="*/ 8146 h 9942"/>
                        <a:gd name="T22" fmla="*/ 6784 w 15675"/>
                        <a:gd name="T23" fmla="*/ 8623 h 9942"/>
                        <a:gd name="T24" fmla="*/ 5672 w 15675"/>
                        <a:gd name="T25" fmla="*/ 8733 h 9942"/>
                        <a:gd name="T26" fmla="*/ 4779 w 15675"/>
                        <a:gd name="T27" fmla="*/ 8801 h 9942"/>
                        <a:gd name="T28" fmla="*/ 3686 w 15675"/>
                        <a:gd name="T29" fmla="*/ 9598 h 9942"/>
                        <a:gd name="T30" fmla="*/ 2368 w 15675"/>
                        <a:gd name="T31" fmla="*/ 9909 h 9942"/>
                        <a:gd name="T32" fmla="*/ 1652 w 15675"/>
                        <a:gd name="T33" fmla="*/ 9818 h 9942"/>
                        <a:gd name="T34" fmla="*/ 898 w 15675"/>
                        <a:gd name="T35" fmla="*/ 9087 h 9942"/>
                        <a:gd name="T36" fmla="*/ 716 w 15675"/>
                        <a:gd name="T37" fmla="*/ 7955 h 9942"/>
                        <a:gd name="T38" fmla="*/ 482 w 15675"/>
                        <a:gd name="T39" fmla="*/ 6794 h 9942"/>
                        <a:gd name="T40" fmla="*/ 320 w 15675"/>
                        <a:gd name="T41" fmla="*/ 6215 h 9942"/>
                        <a:gd name="T42" fmla="*/ 67 w 15675"/>
                        <a:gd name="T43" fmla="*/ 5752 h 9942"/>
                        <a:gd name="T44" fmla="*/ 86 w 15675"/>
                        <a:gd name="T45" fmla="*/ 5552 h 9942"/>
                        <a:gd name="T46" fmla="*/ 201 w 15675"/>
                        <a:gd name="T47" fmla="*/ 5007 h 9942"/>
                        <a:gd name="T48" fmla="*/ 153 w 15675"/>
                        <a:gd name="T49" fmla="*/ 4142 h 9942"/>
                        <a:gd name="T50" fmla="*/ 850 w 15675"/>
                        <a:gd name="T51" fmla="*/ 3308 h 9942"/>
                        <a:gd name="T52" fmla="*/ 854 w 15675"/>
                        <a:gd name="T53" fmla="*/ 3271 h 9942"/>
                        <a:gd name="T54" fmla="*/ 847 w 15675"/>
                        <a:gd name="T55" fmla="*/ 3234 h 9942"/>
                        <a:gd name="T56" fmla="*/ 825 w 15675"/>
                        <a:gd name="T57" fmla="*/ 3184 h 9942"/>
                        <a:gd name="T58" fmla="*/ 777 w 15675"/>
                        <a:gd name="T59" fmla="*/ 3110 h 9942"/>
                        <a:gd name="T60" fmla="*/ 741 w 15675"/>
                        <a:gd name="T61" fmla="*/ 3050 h 9942"/>
                        <a:gd name="T62" fmla="*/ 727 w 15675"/>
                        <a:gd name="T63" fmla="*/ 3014 h 9942"/>
                        <a:gd name="T64" fmla="*/ 722 w 15675"/>
                        <a:gd name="T65" fmla="*/ 2979 h 9942"/>
                        <a:gd name="T66" fmla="*/ 730 w 15675"/>
                        <a:gd name="T67" fmla="*/ 2945 h 9942"/>
                        <a:gd name="T68" fmla="*/ 1266 w 15675"/>
                        <a:gd name="T69" fmla="*/ 2241 h 9942"/>
                        <a:gd name="T70" fmla="*/ 3858 w 15675"/>
                        <a:gd name="T71" fmla="*/ 2689 h 9942"/>
                        <a:gd name="T72" fmla="*/ 6615 w 15675"/>
                        <a:gd name="T73" fmla="*/ 3737 h 9942"/>
                        <a:gd name="T74" fmla="*/ 6718 w 15675"/>
                        <a:gd name="T75" fmla="*/ 3700 h 9942"/>
                        <a:gd name="T76" fmla="*/ 6894 w 15675"/>
                        <a:gd name="T77" fmla="*/ 3652 h 9942"/>
                        <a:gd name="T78" fmla="*/ 6943 w 15675"/>
                        <a:gd name="T79" fmla="*/ 3637 h 9942"/>
                        <a:gd name="T80" fmla="*/ 6990 w 15675"/>
                        <a:gd name="T81" fmla="*/ 3616 h 9942"/>
                        <a:gd name="T82" fmla="*/ 7033 w 15675"/>
                        <a:gd name="T83" fmla="*/ 3591 h 9942"/>
                        <a:gd name="T84" fmla="*/ 7072 w 15675"/>
                        <a:gd name="T85" fmla="*/ 3559 h 9942"/>
                        <a:gd name="T86" fmla="*/ 7105 w 15675"/>
                        <a:gd name="T87" fmla="*/ 3519 h 9942"/>
                        <a:gd name="T88" fmla="*/ 9312 w 15675"/>
                        <a:gd name="T89" fmla="*/ 1068 h 9942"/>
                        <a:gd name="T90" fmla="*/ 10014 w 15675"/>
                        <a:gd name="T91" fmla="*/ 620 h 9942"/>
                        <a:gd name="T92" fmla="*/ 10264 w 15675"/>
                        <a:gd name="T93" fmla="*/ 564 h 9942"/>
                        <a:gd name="T94" fmla="*/ 10633 w 15675"/>
                        <a:gd name="T95" fmla="*/ 503 h 9942"/>
                        <a:gd name="T96" fmla="*/ 11090 w 15675"/>
                        <a:gd name="T97" fmla="*/ 440 h 9942"/>
                        <a:gd name="T98" fmla="*/ 11961 w 15675"/>
                        <a:gd name="T99" fmla="*/ 328 h 9942"/>
                        <a:gd name="T100" fmla="*/ 12844 w 15675"/>
                        <a:gd name="T101" fmla="*/ 217 h 9942"/>
                        <a:gd name="T102" fmla="*/ 13320 w 15675"/>
                        <a:gd name="T103" fmla="*/ 152 h 9942"/>
                        <a:gd name="T104" fmla="*/ 13716 w 15675"/>
                        <a:gd name="T105" fmla="*/ 91 h 9942"/>
                        <a:gd name="T106" fmla="*/ 14003 w 15675"/>
                        <a:gd name="T107" fmla="*/ 35 h 9942"/>
                        <a:gd name="T108" fmla="*/ 15675 w 15675"/>
                        <a:gd name="T109" fmla="*/ 3780 h 9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3175" cmpd="sng">
                      <a:solidFill>
                        <a:schemeClr val="bg1">
                          <a:lumMod val="75000"/>
                        </a:schemeClr>
                      </a:solidFill>
                      <a:prstDash val="solid"/>
                      <a:round/>
                      <a:headEnd/>
                      <a:tailEnd/>
                    </a:ln>
                  </p:spPr>
                  <p:txBody>
                    <a:bodyPr/>
                    <a:lstStyle/>
                    <a:p>
                      <a:endParaRPr lang="en-US">
                        <a:latin typeface="Frutiger 45 Light"/>
                      </a:endParaRPr>
                    </a:p>
                  </p:txBody>
                </p:sp>
              </p:grpSp>
              <p:sp>
                <p:nvSpPr>
                  <p:cNvPr id="474" name="Freeform 190"/>
                  <p:cNvSpPr>
                    <a:spLocks/>
                  </p:cNvSpPr>
                  <p:nvPr/>
                </p:nvSpPr>
                <p:spPr bwMode="gray">
                  <a:xfrm>
                    <a:off x="3345" y="2290"/>
                    <a:ext cx="3" cy="2"/>
                  </a:xfrm>
                  <a:custGeom>
                    <a:avLst/>
                    <a:gdLst>
                      <a:gd name="T0" fmla="*/ 0 w 16"/>
                      <a:gd name="T1" fmla="*/ 8 h 9"/>
                      <a:gd name="T2" fmla="*/ 7 w 16"/>
                      <a:gd name="T3" fmla="*/ 9 h 9"/>
                      <a:gd name="T4" fmla="*/ 10 w 16"/>
                      <a:gd name="T5" fmla="*/ 6 h 9"/>
                      <a:gd name="T6" fmla="*/ 12 w 16"/>
                      <a:gd name="T7" fmla="*/ 9 h 9"/>
                      <a:gd name="T8" fmla="*/ 16 w 16"/>
                      <a:gd name="T9" fmla="*/ 5 h 9"/>
                      <a:gd name="T10" fmla="*/ 14 w 16"/>
                      <a:gd name="T11" fmla="*/ 4 h 9"/>
                      <a:gd name="T12" fmla="*/ 11 w 16"/>
                      <a:gd name="T13" fmla="*/ 4 h 9"/>
                      <a:gd name="T14" fmla="*/ 10 w 16"/>
                      <a:gd name="T15" fmla="*/ 1 h 9"/>
                      <a:gd name="T16" fmla="*/ 7 w 16"/>
                      <a:gd name="T17" fmla="*/ 0 h 9"/>
                      <a:gd name="T18" fmla="*/ 3 w 16"/>
                      <a:gd name="T19" fmla="*/ 1 h 9"/>
                      <a:gd name="T20" fmla="*/ 0 w 16"/>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nvGrpSpPr>
                  <p:cNvPr id="475" name="Group 191"/>
                  <p:cNvGrpSpPr>
                    <a:grpSpLocks/>
                  </p:cNvGrpSpPr>
                  <p:nvPr/>
                </p:nvGrpSpPr>
                <p:grpSpPr bwMode="auto">
                  <a:xfrm>
                    <a:off x="3327" y="2265"/>
                    <a:ext cx="85" cy="114"/>
                    <a:chOff x="3327" y="2265"/>
                    <a:chExt cx="85" cy="114"/>
                  </a:xfrm>
                  <a:grpFill/>
                </p:grpSpPr>
                <p:sp>
                  <p:nvSpPr>
                    <p:cNvPr id="496" name="Freeform 192"/>
                    <p:cNvSpPr>
                      <a:spLocks/>
                    </p:cNvSpPr>
                    <p:nvPr/>
                  </p:nvSpPr>
                  <p:spPr bwMode="gray">
                    <a:xfrm>
                      <a:off x="3371" y="2265"/>
                      <a:ext cx="4" cy="8"/>
                    </a:xfrm>
                    <a:custGeom>
                      <a:avLst/>
                      <a:gdLst>
                        <a:gd name="T0" fmla="*/ 0 w 19"/>
                        <a:gd name="T1" fmla="*/ 15 h 40"/>
                        <a:gd name="T2" fmla="*/ 1 w 19"/>
                        <a:gd name="T3" fmla="*/ 19 h 40"/>
                        <a:gd name="T4" fmla="*/ 3 w 19"/>
                        <a:gd name="T5" fmla="*/ 25 h 40"/>
                        <a:gd name="T6" fmla="*/ 2 w 19"/>
                        <a:gd name="T7" fmla="*/ 27 h 40"/>
                        <a:gd name="T8" fmla="*/ 3 w 19"/>
                        <a:gd name="T9" fmla="*/ 31 h 40"/>
                        <a:gd name="T10" fmla="*/ 1 w 19"/>
                        <a:gd name="T11" fmla="*/ 36 h 40"/>
                        <a:gd name="T12" fmla="*/ 3 w 19"/>
                        <a:gd name="T13" fmla="*/ 37 h 40"/>
                        <a:gd name="T14" fmla="*/ 11 w 19"/>
                        <a:gd name="T15" fmla="*/ 40 h 40"/>
                        <a:gd name="T16" fmla="*/ 12 w 19"/>
                        <a:gd name="T17" fmla="*/ 36 h 40"/>
                        <a:gd name="T18" fmla="*/ 17 w 19"/>
                        <a:gd name="T19" fmla="*/ 27 h 40"/>
                        <a:gd name="T20" fmla="*/ 17 w 19"/>
                        <a:gd name="T21" fmla="*/ 18 h 40"/>
                        <a:gd name="T22" fmla="*/ 15 w 19"/>
                        <a:gd name="T23" fmla="*/ 15 h 40"/>
                        <a:gd name="T24" fmla="*/ 15 w 19"/>
                        <a:gd name="T25" fmla="*/ 11 h 40"/>
                        <a:gd name="T26" fmla="*/ 18 w 19"/>
                        <a:gd name="T27" fmla="*/ 9 h 40"/>
                        <a:gd name="T28" fmla="*/ 19 w 19"/>
                        <a:gd name="T29" fmla="*/ 4 h 40"/>
                        <a:gd name="T30" fmla="*/ 15 w 19"/>
                        <a:gd name="T31" fmla="*/ 0 h 40"/>
                        <a:gd name="T32" fmla="*/ 9 w 19"/>
                        <a:gd name="T33" fmla="*/ 4 h 40"/>
                        <a:gd name="T34" fmla="*/ 7 w 19"/>
                        <a:gd name="T35" fmla="*/ 4 h 40"/>
                        <a:gd name="T36" fmla="*/ 0 w 19"/>
                        <a:gd name="T37" fmla="*/ 1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97" name="Freeform 193"/>
                    <p:cNvSpPr>
                      <a:spLocks/>
                    </p:cNvSpPr>
                    <p:nvPr/>
                  </p:nvSpPr>
                  <p:spPr bwMode="gray">
                    <a:xfrm>
                      <a:off x="3327" y="2283"/>
                      <a:ext cx="85" cy="96"/>
                    </a:xfrm>
                    <a:custGeom>
                      <a:avLst/>
                      <a:gdLst>
                        <a:gd name="T0" fmla="*/ 203 w 427"/>
                        <a:gd name="T1" fmla="*/ 0 h 482"/>
                        <a:gd name="T2" fmla="*/ 187 w 427"/>
                        <a:gd name="T3" fmla="*/ 59 h 482"/>
                        <a:gd name="T4" fmla="*/ 203 w 427"/>
                        <a:gd name="T5" fmla="*/ 170 h 482"/>
                        <a:gd name="T6" fmla="*/ 0 w 427"/>
                        <a:gd name="T7" fmla="*/ 345 h 482"/>
                        <a:gd name="T8" fmla="*/ 83 w 427"/>
                        <a:gd name="T9" fmla="*/ 474 h 482"/>
                        <a:gd name="T10" fmla="*/ 107 w 427"/>
                        <a:gd name="T11" fmla="*/ 466 h 482"/>
                        <a:gd name="T12" fmla="*/ 137 w 427"/>
                        <a:gd name="T13" fmla="*/ 459 h 482"/>
                        <a:gd name="T14" fmla="*/ 154 w 427"/>
                        <a:gd name="T15" fmla="*/ 464 h 482"/>
                        <a:gd name="T16" fmla="*/ 165 w 427"/>
                        <a:gd name="T17" fmla="*/ 460 h 482"/>
                        <a:gd name="T18" fmla="*/ 179 w 427"/>
                        <a:gd name="T19" fmla="*/ 447 h 482"/>
                        <a:gd name="T20" fmla="*/ 180 w 427"/>
                        <a:gd name="T21" fmla="*/ 436 h 482"/>
                        <a:gd name="T22" fmla="*/ 186 w 427"/>
                        <a:gd name="T23" fmla="*/ 425 h 482"/>
                        <a:gd name="T24" fmla="*/ 224 w 427"/>
                        <a:gd name="T25" fmla="*/ 407 h 482"/>
                        <a:gd name="T26" fmla="*/ 241 w 427"/>
                        <a:gd name="T27" fmla="*/ 404 h 482"/>
                        <a:gd name="T28" fmla="*/ 253 w 427"/>
                        <a:gd name="T29" fmla="*/ 382 h 482"/>
                        <a:gd name="T30" fmla="*/ 262 w 427"/>
                        <a:gd name="T31" fmla="*/ 361 h 482"/>
                        <a:gd name="T32" fmla="*/ 278 w 427"/>
                        <a:gd name="T33" fmla="*/ 352 h 482"/>
                        <a:gd name="T34" fmla="*/ 289 w 427"/>
                        <a:gd name="T35" fmla="*/ 348 h 482"/>
                        <a:gd name="T36" fmla="*/ 309 w 427"/>
                        <a:gd name="T37" fmla="*/ 346 h 482"/>
                        <a:gd name="T38" fmla="*/ 319 w 427"/>
                        <a:gd name="T39" fmla="*/ 337 h 482"/>
                        <a:gd name="T40" fmla="*/ 314 w 427"/>
                        <a:gd name="T41" fmla="*/ 325 h 482"/>
                        <a:gd name="T42" fmla="*/ 312 w 427"/>
                        <a:gd name="T43" fmla="*/ 303 h 482"/>
                        <a:gd name="T44" fmla="*/ 314 w 427"/>
                        <a:gd name="T45" fmla="*/ 285 h 482"/>
                        <a:gd name="T46" fmla="*/ 335 w 427"/>
                        <a:gd name="T47" fmla="*/ 256 h 482"/>
                        <a:gd name="T48" fmla="*/ 342 w 427"/>
                        <a:gd name="T49" fmla="*/ 255 h 482"/>
                        <a:gd name="T50" fmla="*/ 347 w 427"/>
                        <a:gd name="T51" fmla="*/ 262 h 482"/>
                        <a:gd name="T52" fmla="*/ 355 w 427"/>
                        <a:gd name="T53" fmla="*/ 261 h 482"/>
                        <a:gd name="T54" fmla="*/ 369 w 427"/>
                        <a:gd name="T55" fmla="*/ 239 h 482"/>
                        <a:gd name="T56" fmla="*/ 382 w 427"/>
                        <a:gd name="T57" fmla="*/ 216 h 482"/>
                        <a:gd name="T58" fmla="*/ 416 w 427"/>
                        <a:gd name="T59" fmla="*/ 178 h 482"/>
                        <a:gd name="T60" fmla="*/ 422 w 427"/>
                        <a:gd name="T61" fmla="*/ 161 h 482"/>
                        <a:gd name="T62" fmla="*/ 427 w 427"/>
                        <a:gd name="T63" fmla="*/ 143 h 482"/>
                        <a:gd name="T64" fmla="*/ 419 w 427"/>
                        <a:gd name="T65" fmla="*/ 137 h 482"/>
                        <a:gd name="T66" fmla="*/ 406 w 427"/>
                        <a:gd name="T67" fmla="*/ 131 h 482"/>
                        <a:gd name="T68" fmla="*/ 391 w 427"/>
                        <a:gd name="T69" fmla="*/ 111 h 482"/>
                        <a:gd name="T70" fmla="*/ 382 w 427"/>
                        <a:gd name="T71" fmla="*/ 103 h 482"/>
                        <a:gd name="T72" fmla="*/ 375 w 427"/>
                        <a:gd name="T73" fmla="*/ 92 h 482"/>
                        <a:gd name="T74" fmla="*/ 366 w 427"/>
                        <a:gd name="T75" fmla="*/ 79 h 482"/>
                        <a:gd name="T76" fmla="*/ 347 w 427"/>
                        <a:gd name="T77" fmla="*/ 73 h 482"/>
                        <a:gd name="T78" fmla="*/ 315 w 427"/>
                        <a:gd name="T79" fmla="*/ 63 h 482"/>
                        <a:gd name="T80" fmla="*/ 285 w 427"/>
                        <a:gd name="T81" fmla="*/ 51 h 482"/>
                        <a:gd name="T82" fmla="*/ 266 w 427"/>
                        <a:gd name="T83" fmla="*/ 40 h 482"/>
                        <a:gd name="T84" fmla="*/ 252 w 427"/>
                        <a:gd name="T85" fmla="*/ 23 h 482"/>
                        <a:gd name="T86" fmla="*/ 241 w 427"/>
                        <a:gd name="T87" fmla="*/ 1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sp>
                <p:nvSpPr>
                  <p:cNvPr id="476" name="Freeform 194"/>
                  <p:cNvSpPr>
                    <a:spLocks/>
                  </p:cNvSpPr>
                  <p:nvPr/>
                </p:nvSpPr>
                <p:spPr bwMode="gray">
                  <a:xfrm>
                    <a:off x="3140" y="2158"/>
                    <a:ext cx="19" cy="23"/>
                  </a:xfrm>
                  <a:custGeom>
                    <a:avLst/>
                    <a:gdLst>
                      <a:gd name="T0" fmla="*/ 39 w 95"/>
                      <a:gd name="T1" fmla="*/ 96 h 116"/>
                      <a:gd name="T2" fmla="*/ 45 w 95"/>
                      <a:gd name="T3" fmla="*/ 93 h 116"/>
                      <a:gd name="T4" fmla="*/ 55 w 95"/>
                      <a:gd name="T5" fmla="*/ 83 h 116"/>
                      <a:gd name="T6" fmla="*/ 58 w 95"/>
                      <a:gd name="T7" fmla="*/ 78 h 116"/>
                      <a:gd name="T8" fmla="*/ 53 w 95"/>
                      <a:gd name="T9" fmla="*/ 75 h 116"/>
                      <a:gd name="T10" fmla="*/ 58 w 95"/>
                      <a:gd name="T11" fmla="*/ 68 h 116"/>
                      <a:gd name="T12" fmla="*/ 72 w 95"/>
                      <a:gd name="T13" fmla="*/ 62 h 116"/>
                      <a:gd name="T14" fmla="*/ 79 w 95"/>
                      <a:gd name="T15" fmla="*/ 62 h 116"/>
                      <a:gd name="T16" fmla="*/ 77 w 95"/>
                      <a:gd name="T17" fmla="*/ 59 h 116"/>
                      <a:gd name="T18" fmla="*/ 74 w 95"/>
                      <a:gd name="T19" fmla="*/ 53 h 116"/>
                      <a:gd name="T20" fmla="*/ 77 w 95"/>
                      <a:gd name="T21" fmla="*/ 48 h 116"/>
                      <a:gd name="T22" fmla="*/ 87 w 95"/>
                      <a:gd name="T23" fmla="*/ 42 h 116"/>
                      <a:gd name="T24" fmla="*/ 91 w 95"/>
                      <a:gd name="T25" fmla="*/ 38 h 116"/>
                      <a:gd name="T26" fmla="*/ 91 w 95"/>
                      <a:gd name="T27" fmla="*/ 34 h 116"/>
                      <a:gd name="T28" fmla="*/ 88 w 95"/>
                      <a:gd name="T29" fmla="*/ 25 h 116"/>
                      <a:gd name="T30" fmla="*/ 85 w 95"/>
                      <a:gd name="T31" fmla="*/ 19 h 116"/>
                      <a:gd name="T32" fmla="*/ 77 w 95"/>
                      <a:gd name="T33" fmla="*/ 15 h 116"/>
                      <a:gd name="T34" fmla="*/ 81 w 95"/>
                      <a:gd name="T35" fmla="*/ 10 h 116"/>
                      <a:gd name="T36" fmla="*/ 85 w 95"/>
                      <a:gd name="T37" fmla="*/ 9 h 116"/>
                      <a:gd name="T38" fmla="*/ 84 w 95"/>
                      <a:gd name="T39" fmla="*/ 4 h 116"/>
                      <a:gd name="T40" fmla="*/ 77 w 95"/>
                      <a:gd name="T41" fmla="*/ 0 h 116"/>
                      <a:gd name="T42" fmla="*/ 72 w 95"/>
                      <a:gd name="T43" fmla="*/ 4 h 116"/>
                      <a:gd name="T44" fmla="*/ 58 w 95"/>
                      <a:gd name="T45" fmla="*/ 14 h 116"/>
                      <a:gd name="T46" fmla="*/ 41 w 95"/>
                      <a:gd name="T47" fmla="*/ 29 h 116"/>
                      <a:gd name="T48" fmla="*/ 27 w 95"/>
                      <a:gd name="T49" fmla="*/ 54 h 116"/>
                      <a:gd name="T50" fmla="*/ 25 w 95"/>
                      <a:gd name="T51" fmla="*/ 58 h 116"/>
                      <a:gd name="T52" fmla="*/ 17 w 95"/>
                      <a:gd name="T53" fmla="*/ 73 h 116"/>
                      <a:gd name="T54" fmla="*/ 11 w 95"/>
                      <a:gd name="T55" fmla="*/ 85 h 116"/>
                      <a:gd name="T56" fmla="*/ 1 w 95"/>
                      <a:gd name="T57" fmla="*/ 106 h 116"/>
                      <a:gd name="T58" fmla="*/ 2 w 95"/>
                      <a:gd name="T59" fmla="*/ 113 h 116"/>
                      <a:gd name="T60" fmla="*/ 16 w 95"/>
                      <a:gd name="T61" fmla="*/ 116 h 116"/>
                      <a:gd name="T62" fmla="*/ 21 w 95"/>
                      <a:gd name="T63" fmla="*/ 113 h 116"/>
                      <a:gd name="T64" fmla="*/ 27 w 95"/>
                      <a:gd name="T65" fmla="*/ 101 h 116"/>
                      <a:gd name="T66" fmla="*/ 31 w 95"/>
                      <a:gd name="T67" fmla="*/ 10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77" name="Freeform 195"/>
                  <p:cNvSpPr>
                    <a:spLocks/>
                  </p:cNvSpPr>
                  <p:nvPr/>
                </p:nvSpPr>
                <p:spPr bwMode="gray">
                  <a:xfrm>
                    <a:off x="3310" y="2266"/>
                    <a:ext cx="1" cy="3"/>
                  </a:xfrm>
                  <a:custGeom>
                    <a:avLst/>
                    <a:gdLst>
                      <a:gd name="T0" fmla="*/ 8 w 8"/>
                      <a:gd name="T1" fmla="*/ 3 h 19"/>
                      <a:gd name="T2" fmla="*/ 0 w 8"/>
                      <a:gd name="T3" fmla="*/ 0 h 19"/>
                      <a:gd name="T4" fmla="*/ 0 w 8"/>
                      <a:gd name="T5" fmla="*/ 11 h 19"/>
                      <a:gd name="T6" fmla="*/ 3 w 8"/>
                      <a:gd name="T7" fmla="*/ 19 h 19"/>
                      <a:gd name="T8" fmla="*/ 8 w 8"/>
                      <a:gd name="T9" fmla="*/ 17 h 19"/>
                      <a:gd name="T10" fmla="*/ 8 w 8"/>
                      <a:gd name="T11" fmla="*/ 3 h 19"/>
                    </a:gdLst>
                    <a:ahLst/>
                    <a:cxnLst>
                      <a:cxn ang="0">
                        <a:pos x="T0" y="T1"/>
                      </a:cxn>
                      <a:cxn ang="0">
                        <a:pos x="T2" y="T3"/>
                      </a:cxn>
                      <a:cxn ang="0">
                        <a:pos x="T4" y="T5"/>
                      </a:cxn>
                      <a:cxn ang="0">
                        <a:pos x="T6" y="T7"/>
                      </a:cxn>
                      <a:cxn ang="0">
                        <a:pos x="T8" y="T9"/>
                      </a:cxn>
                      <a:cxn ang="0">
                        <a:pos x="T10" y="T11"/>
                      </a:cxn>
                    </a:cxnLst>
                    <a:rect l="0" t="0" r="r" b="b"/>
                    <a:pathLst>
                      <a:path w="8" h="19">
                        <a:moveTo>
                          <a:pt x="8" y="3"/>
                        </a:moveTo>
                        <a:lnTo>
                          <a:pt x="0" y="0"/>
                        </a:lnTo>
                        <a:lnTo>
                          <a:pt x="0" y="11"/>
                        </a:lnTo>
                        <a:lnTo>
                          <a:pt x="3" y="19"/>
                        </a:lnTo>
                        <a:lnTo>
                          <a:pt x="8" y="17"/>
                        </a:lnTo>
                        <a:lnTo>
                          <a:pt x="8" y="3"/>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nvGrpSpPr>
                  <p:cNvPr id="478" name="Group 196"/>
                  <p:cNvGrpSpPr>
                    <a:grpSpLocks/>
                  </p:cNvGrpSpPr>
                  <p:nvPr/>
                </p:nvGrpSpPr>
                <p:grpSpPr bwMode="auto">
                  <a:xfrm>
                    <a:off x="3241" y="2088"/>
                    <a:ext cx="210" cy="192"/>
                    <a:chOff x="3241" y="2088"/>
                    <a:chExt cx="210" cy="192"/>
                  </a:xfrm>
                  <a:grpFill/>
                </p:grpSpPr>
                <p:sp>
                  <p:nvSpPr>
                    <p:cNvPr id="494" name="Freeform 197"/>
                    <p:cNvSpPr>
                      <a:spLocks/>
                    </p:cNvSpPr>
                    <p:nvPr/>
                  </p:nvSpPr>
                  <p:spPr bwMode="gray">
                    <a:xfrm>
                      <a:off x="3363" y="2258"/>
                      <a:ext cx="10" cy="5"/>
                    </a:xfrm>
                    <a:custGeom>
                      <a:avLst/>
                      <a:gdLst>
                        <a:gd name="T0" fmla="*/ 50 w 50"/>
                        <a:gd name="T1" fmla="*/ 2 h 26"/>
                        <a:gd name="T2" fmla="*/ 45 w 50"/>
                        <a:gd name="T3" fmla="*/ 0 h 26"/>
                        <a:gd name="T4" fmla="*/ 27 w 50"/>
                        <a:gd name="T5" fmla="*/ 2 h 26"/>
                        <a:gd name="T6" fmla="*/ 23 w 50"/>
                        <a:gd name="T7" fmla="*/ 10 h 26"/>
                        <a:gd name="T8" fmla="*/ 12 w 50"/>
                        <a:gd name="T9" fmla="*/ 18 h 26"/>
                        <a:gd name="T10" fmla="*/ 0 w 50"/>
                        <a:gd name="T11" fmla="*/ 22 h 26"/>
                        <a:gd name="T12" fmla="*/ 1 w 50"/>
                        <a:gd name="T13" fmla="*/ 26 h 26"/>
                        <a:gd name="T14" fmla="*/ 27 w 50"/>
                        <a:gd name="T15" fmla="*/ 19 h 26"/>
                        <a:gd name="T16" fmla="*/ 50 w 50"/>
                        <a:gd name="T17"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95" name="Freeform 198"/>
                    <p:cNvSpPr>
                      <a:spLocks/>
                    </p:cNvSpPr>
                    <p:nvPr/>
                  </p:nvSpPr>
                  <p:spPr bwMode="gray">
                    <a:xfrm>
                      <a:off x="3241" y="2088"/>
                      <a:ext cx="210" cy="192"/>
                    </a:xfrm>
                    <a:custGeom>
                      <a:avLst/>
                      <a:gdLst>
                        <a:gd name="T0" fmla="*/ 920 w 1049"/>
                        <a:gd name="T1" fmla="*/ 957 h 961"/>
                        <a:gd name="T2" fmla="*/ 836 w 1049"/>
                        <a:gd name="T3" fmla="*/ 944 h 961"/>
                        <a:gd name="T4" fmla="*/ 792 w 1049"/>
                        <a:gd name="T5" fmla="*/ 933 h 961"/>
                        <a:gd name="T6" fmla="*/ 717 w 1049"/>
                        <a:gd name="T7" fmla="*/ 912 h 961"/>
                        <a:gd name="T8" fmla="*/ 673 w 1049"/>
                        <a:gd name="T9" fmla="*/ 839 h 961"/>
                        <a:gd name="T10" fmla="*/ 610 w 1049"/>
                        <a:gd name="T11" fmla="*/ 865 h 961"/>
                        <a:gd name="T12" fmla="*/ 551 w 1049"/>
                        <a:gd name="T13" fmla="*/ 868 h 961"/>
                        <a:gd name="T14" fmla="*/ 511 w 1049"/>
                        <a:gd name="T15" fmla="*/ 859 h 961"/>
                        <a:gd name="T16" fmla="*/ 462 w 1049"/>
                        <a:gd name="T17" fmla="*/ 822 h 961"/>
                        <a:gd name="T18" fmla="*/ 400 w 1049"/>
                        <a:gd name="T19" fmla="*/ 794 h 961"/>
                        <a:gd name="T20" fmla="*/ 351 w 1049"/>
                        <a:gd name="T21" fmla="*/ 713 h 961"/>
                        <a:gd name="T22" fmla="*/ 323 w 1049"/>
                        <a:gd name="T23" fmla="*/ 661 h 961"/>
                        <a:gd name="T24" fmla="*/ 292 w 1049"/>
                        <a:gd name="T25" fmla="*/ 661 h 961"/>
                        <a:gd name="T26" fmla="*/ 270 w 1049"/>
                        <a:gd name="T27" fmla="*/ 632 h 961"/>
                        <a:gd name="T28" fmla="*/ 252 w 1049"/>
                        <a:gd name="T29" fmla="*/ 640 h 961"/>
                        <a:gd name="T30" fmla="*/ 237 w 1049"/>
                        <a:gd name="T31" fmla="*/ 653 h 961"/>
                        <a:gd name="T32" fmla="*/ 188 w 1049"/>
                        <a:gd name="T33" fmla="*/ 595 h 961"/>
                        <a:gd name="T34" fmla="*/ 172 w 1049"/>
                        <a:gd name="T35" fmla="*/ 506 h 961"/>
                        <a:gd name="T36" fmla="*/ 111 w 1049"/>
                        <a:gd name="T37" fmla="*/ 466 h 961"/>
                        <a:gd name="T38" fmla="*/ 82 w 1049"/>
                        <a:gd name="T39" fmla="*/ 422 h 961"/>
                        <a:gd name="T40" fmla="*/ 72 w 1049"/>
                        <a:gd name="T41" fmla="*/ 393 h 961"/>
                        <a:gd name="T42" fmla="*/ 100 w 1049"/>
                        <a:gd name="T43" fmla="*/ 328 h 961"/>
                        <a:gd name="T44" fmla="*/ 102 w 1049"/>
                        <a:gd name="T45" fmla="*/ 278 h 961"/>
                        <a:gd name="T46" fmla="*/ 40 w 1049"/>
                        <a:gd name="T47" fmla="*/ 213 h 961"/>
                        <a:gd name="T48" fmla="*/ 12 w 1049"/>
                        <a:gd name="T49" fmla="*/ 118 h 961"/>
                        <a:gd name="T50" fmla="*/ 0 w 1049"/>
                        <a:gd name="T51" fmla="*/ 34 h 961"/>
                        <a:gd name="T52" fmla="*/ 38 w 1049"/>
                        <a:gd name="T53" fmla="*/ 16 h 961"/>
                        <a:gd name="T54" fmla="*/ 121 w 1049"/>
                        <a:gd name="T55" fmla="*/ 68 h 961"/>
                        <a:gd name="T56" fmla="*/ 166 w 1049"/>
                        <a:gd name="T57" fmla="*/ 27 h 961"/>
                        <a:gd name="T58" fmla="*/ 227 w 1049"/>
                        <a:gd name="T59" fmla="*/ 57 h 961"/>
                        <a:gd name="T60" fmla="*/ 232 w 1049"/>
                        <a:gd name="T61" fmla="*/ 85 h 961"/>
                        <a:gd name="T62" fmla="*/ 260 w 1049"/>
                        <a:gd name="T63" fmla="*/ 123 h 961"/>
                        <a:gd name="T64" fmla="*/ 303 w 1049"/>
                        <a:gd name="T65" fmla="*/ 171 h 961"/>
                        <a:gd name="T66" fmla="*/ 357 w 1049"/>
                        <a:gd name="T67" fmla="*/ 203 h 961"/>
                        <a:gd name="T68" fmla="*/ 497 w 1049"/>
                        <a:gd name="T69" fmla="*/ 207 h 961"/>
                        <a:gd name="T70" fmla="*/ 543 w 1049"/>
                        <a:gd name="T71" fmla="*/ 207 h 961"/>
                        <a:gd name="T72" fmla="*/ 600 w 1049"/>
                        <a:gd name="T73" fmla="*/ 135 h 961"/>
                        <a:gd name="T74" fmla="*/ 664 w 1049"/>
                        <a:gd name="T75" fmla="*/ 121 h 961"/>
                        <a:gd name="T76" fmla="*/ 722 w 1049"/>
                        <a:gd name="T77" fmla="*/ 119 h 961"/>
                        <a:gd name="T78" fmla="*/ 804 w 1049"/>
                        <a:gd name="T79" fmla="*/ 150 h 961"/>
                        <a:gd name="T80" fmla="*/ 851 w 1049"/>
                        <a:gd name="T81" fmla="*/ 187 h 961"/>
                        <a:gd name="T82" fmla="*/ 936 w 1049"/>
                        <a:gd name="T83" fmla="*/ 230 h 961"/>
                        <a:gd name="T84" fmla="*/ 935 w 1049"/>
                        <a:gd name="T85" fmla="*/ 321 h 961"/>
                        <a:gd name="T86" fmla="*/ 895 w 1049"/>
                        <a:gd name="T87" fmla="*/ 398 h 961"/>
                        <a:gd name="T88" fmla="*/ 899 w 1049"/>
                        <a:gd name="T89" fmla="*/ 470 h 961"/>
                        <a:gd name="T90" fmla="*/ 909 w 1049"/>
                        <a:gd name="T91" fmla="*/ 546 h 961"/>
                        <a:gd name="T92" fmla="*/ 960 w 1049"/>
                        <a:gd name="T93" fmla="*/ 586 h 961"/>
                        <a:gd name="T94" fmla="*/ 915 w 1049"/>
                        <a:gd name="T95" fmla="*/ 676 h 961"/>
                        <a:gd name="T96" fmla="*/ 986 w 1049"/>
                        <a:gd name="T97" fmla="*/ 759 h 961"/>
                        <a:gd name="T98" fmla="*/ 1023 w 1049"/>
                        <a:gd name="T99" fmla="*/ 829 h 961"/>
                        <a:gd name="T100" fmla="*/ 1033 w 1049"/>
                        <a:gd name="T101" fmla="*/ 866 h 961"/>
                        <a:gd name="T102" fmla="*/ 970 w 1049"/>
                        <a:gd name="T103" fmla="*/ 902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grpSp>
                <p:nvGrpSpPr>
                  <p:cNvPr id="479" name="Group 199"/>
                  <p:cNvGrpSpPr>
                    <a:grpSpLocks/>
                  </p:cNvGrpSpPr>
                  <p:nvPr/>
                </p:nvGrpSpPr>
                <p:grpSpPr bwMode="auto">
                  <a:xfrm>
                    <a:off x="3130" y="2177"/>
                    <a:ext cx="17" cy="51"/>
                    <a:chOff x="3130" y="2177"/>
                    <a:chExt cx="17" cy="51"/>
                  </a:xfrm>
                  <a:grpFill/>
                </p:grpSpPr>
                <p:sp>
                  <p:nvSpPr>
                    <p:cNvPr id="491" name="Freeform 200"/>
                    <p:cNvSpPr>
                      <a:spLocks/>
                    </p:cNvSpPr>
                    <p:nvPr/>
                  </p:nvSpPr>
                  <p:spPr bwMode="gray">
                    <a:xfrm>
                      <a:off x="3138" y="2187"/>
                      <a:ext cx="8" cy="16"/>
                    </a:xfrm>
                    <a:custGeom>
                      <a:avLst/>
                      <a:gdLst>
                        <a:gd name="T0" fmla="*/ 30 w 37"/>
                        <a:gd name="T1" fmla="*/ 66 h 80"/>
                        <a:gd name="T2" fmla="*/ 32 w 37"/>
                        <a:gd name="T3" fmla="*/ 64 h 80"/>
                        <a:gd name="T4" fmla="*/ 33 w 37"/>
                        <a:gd name="T5" fmla="*/ 55 h 80"/>
                        <a:gd name="T6" fmla="*/ 36 w 37"/>
                        <a:gd name="T7" fmla="*/ 49 h 80"/>
                        <a:gd name="T8" fmla="*/ 33 w 37"/>
                        <a:gd name="T9" fmla="*/ 40 h 80"/>
                        <a:gd name="T10" fmla="*/ 35 w 37"/>
                        <a:gd name="T11" fmla="*/ 29 h 80"/>
                        <a:gd name="T12" fmla="*/ 36 w 37"/>
                        <a:gd name="T13" fmla="*/ 21 h 80"/>
                        <a:gd name="T14" fmla="*/ 37 w 37"/>
                        <a:gd name="T15" fmla="*/ 12 h 80"/>
                        <a:gd name="T16" fmla="*/ 37 w 37"/>
                        <a:gd name="T17" fmla="*/ 10 h 80"/>
                        <a:gd name="T18" fmla="*/ 37 w 37"/>
                        <a:gd name="T19" fmla="*/ 10 h 80"/>
                        <a:gd name="T20" fmla="*/ 33 w 37"/>
                        <a:gd name="T21" fmla="*/ 10 h 80"/>
                        <a:gd name="T22" fmla="*/ 30 w 37"/>
                        <a:gd name="T23" fmla="*/ 7 h 80"/>
                        <a:gd name="T24" fmla="*/ 28 w 37"/>
                        <a:gd name="T25" fmla="*/ 0 h 80"/>
                        <a:gd name="T26" fmla="*/ 24 w 37"/>
                        <a:gd name="T27" fmla="*/ 1 h 80"/>
                        <a:gd name="T28" fmla="*/ 16 w 37"/>
                        <a:gd name="T29" fmla="*/ 0 h 80"/>
                        <a:gd name="T30" fmla="*/ 12 w 37"/>
                        <a:gd name="T31" fmla="*/ 1 h 80"/>
                        <a:gd name="T32" fmla="*/ 10 w 37"/>
                        <a:gd name="T33" fmla="*/ 3 h 80"/>
                        <a:gd name="T34" fmla="*/ 10 w 37"/>
                        <a:gd name="T35" fmla="*/ 13 h 80"/>
                        <a:gd name="T36" fmla="*/ 4 w 37"/>
                        <a:gd name="T37" fmla="*/ 19 h 80"/>
                        <a:gd name="T38" fmla="*/ 4 w 37"/>
                        <a:gd name="T39" fmla="*/ 34 h 80"/>
                        <a:gd name="T40" fmla="*/ 6 w 37"/>
                        <a:gd name="T41" fmla="*/ 39 h 80"/>
                        <a:gd name="T42" fmla="*/ 5 w 37"/>
                        <a:gd name="T43" fmla="*/ 45 h 80"/>
                        <a:gd name="T44" fmla="*/ 15 w 37"/>
                        <a:gd name="T45" fmla="*/ 44 h 80"/>
                        <a:gd name="T46" fmla="*/ 19 w 37"/>
                        <a:gd name="T47" fmla="*/ 45 h 80"/>
                        <a:gd name="T48" fmla="*/ 19 w 37"/>
                        <a:gd name="T49" fmla="*/ 48 h 80"/>
                        <a:gd name="T50" fmla="*/ 17 w 37"/>
                        <a:gd name="T51" fmla="*/ 49 h 80"/>
                        <a:gd name="T52" fmla="*/ 11 w 37"/>
                        <a:gd name="T53" fmla="*/ 50 h 80"/>
                        <a:gd name="T54" fmla="*/ 8 w 37"/>
                        <a:gd name="T55" fmla="*/ 53 h 80"/>
                        <a:gd name="T56" fmla="*/ 6 w 37"/>
                        <a:gd name="T57" fmla="*/ 56 h 80"/>
                        <a:gd name="T58" fmla="*/ 4 w 37"/>
                        <a:gd name="T59" fmla="*/ 65 h 80"/>
                        <a:gd name="T60" fmla="*/ 0 w 37"/>
                        <a:gd name="T61" fmla="*/ 69 h 80"/>
                        <a:gd name="T62" fmla="*/ 0 w 37"/>
                        <a:gd name="T63" fmla="*/ 75 h 80"/>
                        <a:gd name="T64" fmla="*/ 4 w 37"/>
                        <a:gd name="T65" fmla="*/ 80 h 80"/>
                        <a:gd name="T66" fmla="*/ 4 w 37"/>
                        <a:gd name="T67" fmla="*/ 76 h 80"/>
                        <a:gd name="T68" fmla="*/ 16 w 37"/>
                        <a:gd name="T69" fmla="*/ 75 h 80"/>
                        <a:gd name="T70" fmla="*/ 26 w 37"/>
                        <a:gd name="T71" fmla="*/ 66 h 80"/>
                        <a:gd name="T72" fmla="*/ 30 w 37"/>
                        <a:gd name="T73"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92" name="Freeform 201"/>
                    <p:cNvSpPr>
                      <a:spLocks/>
                    </p:cNvSpPr>
                    <p:nvPr/>
                  </p:nvSpPr>
                  <p:spPr bwMode="gray">
                    <a:xfrm>
                      <a:off x="3130" y="2200"/>
                      <a:ext cx="4" cy="5"/>
                    </a:xfrm>
                    <a:custGeom>
                      <a:avLst/>
                      <a:gdLst>
                        <a:gd name="T0" fmla="*/ 1 w 18"/>
                        <a:gd name="T1" fmla="*/ 24 h 24"/>
                        <a:gd name="T2" fmla="*/ 8 w 18"/>
                        <a:gd name="T3" fmla="*/ 21 h 24"/>
                        <a:gd name="T4" fmla="*/ 7 w 18"/>
                        <a:gd name="T5" fmla="*/ 16 h 24"/>
                        <a:gd name="T6" fmla="*/ 18 w 18"/>
                        <a:gd name="T7" fmla="*/ 5 h 24"/>
                        <a:gd name="T8" fmla="*/ 14 w 18"/>
                        <a:gd name="T9" fmla="*/ 0 h 24"/>
                        <a:gd name="T10" fmla="*/ 0 w 18"/>
                        <a:gd name="T11" fmla="*/ 14 h 24"/>
                        <a:gd name="T12" fmla="*/ 1 w 1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8" h="24">
                          <a:moveTo>
                            <a:pt x="1" y="24"/>
                          </a:moveTo>
                          <a:lnTo>
                            <a:pt x="8" y="21"/>
                          </a:lnTo>
                          <a:lnTo>
                            <a:pt x="7" y="16"/>
                          </a:lnTo>
                          <a:lnTo>
                            <a:pt x="18" y="5"/>
                          </a:lnTo>
                          <a:lnTo>
                            <a:pt x="14" y="0"/>
                          </a:lnTo>
                          <a:lnTo>
                            <a:pt x="0" y="14"/>
                          </a:lnTo>
                          <a:lnTo>
                            <a:pt x="1" y="24"/>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93" name="Freeform 202"/>
                    <p:cNvSpPr>
                      <a:spLocks/>
                    </p:cNvSpPr>
                    <p:nvPr/>
                  </p:nvSpPr>
                  <p:spPr bwMode="gray">
                    <a:xfrm>
                      <a:off x="3131" y="2177"/>
                      <a:ext cx="16" cy="51"/>
                    </a:xfrm>
                    <a:custGeom>
                      <a:avLst/>
                      <a:gdLst>
                        <a:gd name="T0" fmla="*/ 45 w 81"/>
                        <a:gd name="T1" fmla="*/ 242 h 251"/>
                        <a:gd name="T2" fmla="*/ 55 w 81"/>
                        <a:gd name="T3" fmla="*/ 178 h 251"/>
                        <a:gd name="T4" fmla="*/ 70 w 81"/>
                        <a:gd name="T5" fmla="*/ 140 h 251"/>
                        <a:gd name="T6" fmla="*/ 71 w 81"/>
                        <a:gd name="T7" fmla="*/ 119 h 251"/>
                        <a:gd name="T8" fmla="*/ 65 w 81"/>
                        <a:gd name="T9" fmla="*/ 115 h 251"/>
                        <a:gd name="T10" fmla="*/ 43 w 81"/>
                        <a:gd name="T11" fmla="*/ 125 h 251"/>
                        <a:gd name="T12" fmla="*/ 39 w 81"/>
                        <a:gd name="T13" fmla="*/ 124 h 251"/>
                        <a:gd name="T14" fmla="*/ 43 w 81"/>
                        <a:gd name="T15" fmla="*/ 114 h 251"/>
                        <a:gd name="T16" fmla="*/ 47 w 81"/>
                        <a:gd name="T17" fmla="*/ 102 h 251"/>
                        <a:gd name="T18" fmla="*/ 56 w 81"/>
                        <a:gd name="T19" fmla="*/ 98 h 251"/>
                        <a:gd name="T20" fmla="*/ 58 w 81"/>
                        <a:gd name="T21" fmla="*/ 94 h 251"/>
                        <a:gd name="T22" fmla="*/ 44 w 81"/>
                        <a:gd name="T23" fmla="*/ 94 h 251"/>
                        <a:gd name="T24" fmla="*/ 43 w 81"/>
                        <a:gd name="T25" fmla="*/ 83 h 251"/>
                        <a:gd name="T26" fmla="*/ 49 w 81"/>
                        <a:gd name="T27" fmla="*/ 62 h 251"/>
                        <a:gd name="T28" fmla="*/ 51 w 81"/>
                        <a:gd name="T29" fmla="*/ 50 h 251"/>
                        <a:gd name="T30" fmla="*/ 63 w 81"/>
                        <a:gd name="T31" fmla="*/ 50 h 251"/>
                        <a:gd name="T32" fmla="*/ 69 w 81"/>
                        <a:gd name="T33" fmla="*/ 56 h 251"/>
                        <a:gd name="T34" fmla="*/ 76 w 81"/>
                        <a:gd name="T35" fmla="*/ 59 h 251"/>
                        <a:gd name="T36" fmla="*/ 81 w 81"/>
                        <a:gd name="T37" fmla="*/ 33 h 251"/>
                        <a:gd name="T38" fmla="*/ 80 w 81"/>
                        <a:gd name="T39" fmla="*/ 22 h 251"/>
                        <a:gd name="T40" fmla="*/ 81 w 81"/>
                        <a:gd name="T41" fmla="*/ 13 h 251"/>
                        <a:gd name="T42" fmla="*/ 80 w 81"/>
                        <a:gd name="T43" fmla="*/ 1 h 251"/>
                        <a:gd name="T44" fmla="*/ 76 w 81"/>
                        <a:gd name="T45" fmla="*/ 2 h 251"/>
                        <a:gd name="T46" fmla="*/ 70 w 81"/>
                        <a:gd name="T47" fmla="*/ 14 h 251"/>
                        <a:gd name="T48" fmla="*/ 65 w 81"/>
                        <a:gd name="T49" fmla="*/ 17 h 251"/>
                        <a:gd name="T50" fmla="*/ 51 w 81"/>
                        <a:gd name="T51" fmla="*/ 14 h 251"/>
                        <a:gd name="T52" fmla="*/ 47 w 81"/>
                        <a:gd name="T53" fmla="*/ 17 h 251"/>
                        <a:gd name="T54" fmla="*/ 39 w 81"/>
                        <a:gd name="T55" fmla="*/ 41 h 251"/>
                        <a:gd name="T56" fmla="*/ 29 w 81"/>
                        <a:gd name="T57" fmla="*/ 80 h 251"/>
                        <a:gd name="T58" fmla="*/ 13 w 81"/>
                        <a:gd name="T59" fmla="*/ 113 h 251"/>
                        <a:gd name="T60" fmla="*/ 6 w 81"/>
                        <a:gd name="T61" fmla="*/ 129 h 251"/>
                        <a:gd name="T62" fmla="*/ 0 w 81"/>
                        <a:gd name="T63" fmla="*/ 137 h 251"/>
                        <a:gd name="T64" fmla="*/ 4 w 81"/>
                        <a:gd name="T65" fmla="*/ 148 h 251"/>
                        <a:gd name="T66" fmla="*/ 39 w 81"/>
                        <a:gd name="T67" fmla="*/ 251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sp>
                <p:nvSpPr>
                  <p:cNvPr id="480" name="Freeform 203"/>
                  <p:cNvSpPr>
                    <a:spLocks/>
                  </p:cNvSpPr>
                  <p:nvPr/>
                </p:nvSpPr>
                <p:spPr bwMode="gray">
                  <a:xfrm>
                    <a:off x="3182" y="2121"/>
                    <a:ext cx="107" cy="109"/>
                  </a:xfrm>
                  <a:custGeom>
                    <a:avLst/>
                    <a:gdLst>
                      <a:gd name="T0" fmla="*/ 527 w 534"/>
                      <a:gd name="T1" fmla="*/ 500 h 548"/>
                      <a:gd name="T2" fmla="*/ 510 w 534"/>
                      <a:gd name="T3" fmla="*/ 490 h 548"/>
                      <a:gd name="T4" fmla="*/ 505 w 534"/>
                      <a:gd name="T5" fmla="*/ 494 h 548"/>
                      <a:gd name="T6" fmla="*/ 479 w 534"/>
                      <a:gd name="T7" fmla="*/ 489 h 548"/>
                      <a:gd name="T8" fmla="*/ 452 w 534"/>
                      <a:gd name="T9" fmla="*/ 512 h 548"/>
                      <a:gd name="T10" fmla="*/ 426 w 534"/>
                      <a:gd name="T11" fmla="*/ 548 h 548"/>
                      <a:gd name="T12" fmla="*/ 265 w 534"/>
                      <a:gd name="T13" fmla="*/ 515 h 548"/>
                      <a:gd name="T14" fmla="*/ 263 w 534"/>
                      <a:gd name="T15" fmla="*/ 472 h 548"/>
                      <a:gd name="T16" fmla="*/ 232 w 534"/>
                      <a:gd name="T17" fmla="*/ 467 h 548"/>
                      <a:gd name="T18" fmla="*/ 218 w 534"/>
                      <a:gd name="T19" fmla="*/ 444 h 548"/>
                      <a:gd name="T20" fmla="*/ 100 w 534"/>
                      <a:gd name="T21" fmla="*/ 376 h 548"/>
                      <a:gd name="T22" fmla="*/ 0 w 534"/>
                      <a:gd name="T23" fmla="*/ 278 h 548"/>
                      <a:gd name="T24" fmla="*/ 58 w 534"/>
                      <a:gd name="T25" fmla="*/ 237 h 548"/>
                      <a:gd name="T26" fmla="*/ 95 w 534"/>
                      <a:gd name="T27" fmla="*/ 220 h 548"/>
                      <a:gd name="T28" fmla="*/ 111 w 534"/>
                      <a:gd name="T29" fmla="*/ 209 h 548"/>
                      <a:gd name="T30" fmla="*/ 133 w 534"/>
                      <a:gd name="T31" fmla="*/ 180 h 548"/>
                      <a:gd name="T32" fmla="*/ 140 w 534"/>
                      <a:gd name="T33" fmla="*/ 73 h 548"/>
                      <a:gd name="T34" fmla="*/ 189 w 534"/>
                      <a:gd name="T35" fmla="*/ 31 h 548"/>
                      <a:gd name="T36" fmla="*/ 229 w 534"/>
                      <a:gd name="T37" fmla="*/ 0 h 548"/>
                      <a:gd name="T38" fmla="*/ 279 w 534"/>
                      <a:gd name="T39" fmla="*/ 10 h 548"/>
                      <a:gd name="T40" fmla="*/ 306 w 534"/>
                      <a:gd name="T41" fmla="*/ 20 h 548"/>
                      <a:gd name="T42" fmla="*/ 329 w 534"/>
                      <a:gd name="T43" fmla="*/ 14 h 548"/>
                      <a:gd name="T44" fmla="*/ 344 w 534"/>
                      <a:gd name="T45" fmla="*/ 64 h 548"/>
                      <a:gd name="T46" fmla="*/ 362 w 534"/>
                      <a:gd name="T47" fmla="*/ 96 h 548"/>
                      <a:gd name="T48" fmla="*/ 396 w 534"/>
                      <a:gd name="T49" fmla="*/ 112 h 548"/>
                      <a:gd name="T50" fmla="*/ 404 w 534"/>
                      <a:gd name="T51" fmla="*/ 119 h 548"/>
                      <a:gd name="T52" fmla="*/ 403 w 534"/>
                      <a:gd name="T53" fmla="*/ 152 h 548"/>
                      <a:gd name="T54" fmla="*/ 381 w 534"/>
                      <a:gd name="T55" fmla="*/ 184 h 548"/>
                      <a:gd name="T56" fmla="*/ 374 w 534"/>
                      <a:gd name="T57" fmla="*/ 195 h 548"/>
                      <a:gd name="T58" fmla="*/ 366 w 534"/>
                      <a:gd name="T59" fmla="*/ 227 h 548"/>
                      <a:gd name="T60" fmla="*/ 359 w 534"/>
                      <a:gd name="T61" fmla="*/ 236 h 548"/>
                      <a:gd name="T62" fmla="*/ 367 w 534"/>
                      <a:gd name="T63" fmla="*/ 256 h 548"/>
                      <a:gd name="T64" fmla="*/ 380 w 534"/>
                      <a:gd name="T65" fmla="*/ 264 h 548"/>
                      <a:gd name="T66" fmla="*/ 393 w 534"/>
                      <a:gd name="T67" fmla="*/ 283 h 548"/>
                      <a:gd name="T68" fmla="*/ 405 w 534"/>
                      <a:gd name="T69" fmla="*/ 301 h 548"/>
                      <a:gd name="T70" fmla="*/ 432 w 534"/>
                      <a:gd name="T71" fmla="*/ 322 h 548"/>
                      <a:gd name="T72" fmla="*/ 457 w 534"/>
                      <a:gd name="T73" fmla="*/ 331 h 548"/>
                      <a:gd name="T74" fmla="*/ 473 w 534"/>
                      <a:gd name="T75" fmla="*/ 355 h 548"/>
                      <a:gd name="T76" fmla="*/ 487 w 534"/>
                      <a:gd name="T77" fmla="*/ 381 h 548"/>
                      <a:gd name="T78" fmla="*/ 482 w 534"/>
                      <a:gd name="T79" fmla="*/ 429 h 548"/>
                      <a:gd name="T80" fmla="*/ 499 w 534"/>
                      <a:gd name="T81" fmla="*/ 456 h 548"/>
                      <a:gd name="T82" fmla="*/ 511 w 534"/>
                      <a:gd name="T83" fmla="*/ 472 h 548"/>
                      <a:gd name="T84" fmla="*/ 534 w 534"/>
                      <a:gd name="T85" fmla="*/ 489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81" name="Freeform 204"/>
                  <p:cNvSpPr>
                    <a:spLocks/>
                  </p:cNvSpPr>
                  <p:nvPr/>
                </p:nvSpPr>
                <p:spPr bwMode="gray">
                  <a:xfrm>
                    <a:off x="3313" y="2267"/>
                    <a:ext cx="9" cy="20"/>
                  </a:xfrm>
                  <a:custGeom>
                    <a:avLst/>
                    <a:gdLst>
                      <a:gd name="T0" fmla="*/ 16 w 45"/>
                      <a:gd name="T1" fmla="*/ 98 h 98"/>
                      <a:gd name="T2" fmla="*/ 35 w 45"/>
                      <a:gd name="T3" fmla="*/ 90 h 98"/>
                      <a:gd name="T4" fmla="*/ 38 w 45"/>
                      <a:gd name="T5" fmla="*/ 87 h 98"/>
                      <a:gd name="T6" fmla="*/ 39 w 45"/>
                      <a:gd name="T7" fmla="*/ 81 h 98"/>
                      <a:gd name="T8" fmla="*/ 43 w 45"/>
                      <a:gd name="T9" fmla="*/ 74 h 98"/>
                      <a:gd name="T10" fmla="*/ 44 w 45"/>
                      <a:gd name="T11" fmla="*/ 70 h 98"/>
                      <a:gd name="T12" fmla="*/ 44 w 45"/>
                      <a:gd name="T13" fmla="*/ 55 h 98"/>
                      <a:gd name="T14" fmla="*/ 40 w 45"/>
                      <a:gd name="T15" fmla="*/ 50 h 98"/>
                      <a:gd name="T16" fmla="*/ 40 w 45"/>
                      <a:gd name="T17" fmla="*/ 42 h 98"/>
                      <a:gd name="T18" fmla="*/ 40 w 45"/>
                      <a:gd name="T19" fmla="*/ 33 h 98"/>
                      <a:gd name="T20" fmla="*/ 43 w 45"/>
                      <a:gd name="T21" fmla="*/ 32 h 98"/>
                      <a:gd name="T22" fmla="*/ 41 w 45"/>
                      <a:gd name="T23" fmla="*/ 29 h 98"/>
                      <a:gd name="T24" fmla="*/ 44 w 45"/>
                      <a:gd name="T25" fmla="*/ 25 h 98"/>
                      <a:gd name="T26" fmla="*/ 44 w 45"/>
                      <a:gd name="T27" fmla="*/ 21 h 98"/>
                      <a:gd name="T28" fmla="*/ 45 w 45"/>
                      <a:gd name="T29" fmla="*/ 16 h 98"/>
                      <a:gd name="T30" fmla="*/ 43 w 45"/>
                      <a:gd name="T31" fmla="*/ 15 h 98"/>
                      <a:gd name="T32" fmla="*/ 36 w 45"/>
                      <a:gd name="T33" fmla="*/ 12 h 98"/>
                      <a:gd name="T34" fmla="*/ 34 w 45"/>
                      <a:gd name="T35" fmla="*/ 10 h 98"/>
                      <a:gd name="T36" fmla="*/ 34 w 45"/>
                      <a:gd name="T37" fmla="*/ 6 h 98"/>
                      <a:gd name="T38" fmla="*/ 30 w 45"/>
                      <a:gd name="T39" fmla="*/ 4 h 98"/>
                      <a:gd name="T40" fmla="*/ 24 w 45"/>
                      <a:gd name="T41" fmla="*/ 0 h 98"/>
                      <a:gd name="T42" fmla="*/ 18 w 45"/>
                      <a:gd name="T43" fmla="*/ 4 h 98"/>
                      <a:gd name="T44" fmla="*/ 13 w 45"/>
                      <a:gd name="T45" fmla="*/ 12 h 98"/>
                      <a:gd name="T46" fmla="*/ 11 w 45"/>
                      <a:gd name="T47" fmla="*/ 26 h 98"/>
                      <a:gd name="T48" fmla="*/ 7 w 45"/>
                      <a:gd name="T49" fmla="*/ 36 h 98"/>
                      <a:gd name="T50" fmla="*/ 1 w 45"/>
                      <a:gd name="T51" fmla="*/ 43 h 98"/>
                      <a:gd name="T52" fmla="*/ 1 w 45"/>
                      <a:gd name="T53" fmla="*/ 50 h 98"/>
                      <a:gd name="T54" fmla="*/ 0 w 45"/>
                      <a:gd name="T55" fmla="*/ 55 h 98"/>
                      <a:gd name="T56" fmla="*/ 2 w 45"/>
                      <a:gd name="T57" fmla="*/ 58 h 98"/>
                      <a:gd name="T58" fmla="*/ 0 w 45"/>
                      <a:gd name="T59" fmla="*/ 63 h 98"/>
                      <a:gd name="T60" fmla="*/ 1 w 45"/>
                      <a:gd name="T61" fmla="*/ 66 h 98"/>
                      <a:gd name="T62" fmla="*/ 5 w 45"/>
                      <a:gd name="T63" fmla="*/ 74 h 98"/>
                      <a:gd name="T64" fmla="*/ 2 w 45"/>
                      <a:gd name="T65" fmla="*/ 77 h 98"/>
                      <a:gd name="T66" fmla="*/ 5 w 45"/>
                      <a:gd name="T67" fmla="*/ 80 h 98"/>
                      <a:gd name="T68" fmla="*/ 3 w 45"/>
                      <a:gd name="T69" fmla="*/ 84 h 98"/>
                      <a:gd name="T70" fmla="*/ 2 w 45"/>
                      <a:gd name="T71" fmla="*/ 85 h 98"/>
                      <a:gd name="T72" fmla="*/ 9 w 45"/>
                      <a:gd name="T73" fmla="*/ 97 h 98"/>
                      <a:gd name="T74" fmla="*/ 16 w 45"/>
                      <a:gd name="T7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82" name="Freeform 205"/>
                  <p:cNvSpPr>
                    <a:spLocks/>
                  </p:cNvSpPr>
                  <p:nvPr/>
                </p:nvSpPr>
                <p:spPr bwMode="gray">
                  <a:xfrm>
                    <a:off x="3268" y="2219"/>
                    <a:ext cx="19" cy="19"/>
                  </a:xfrm>
                  <a:custGeom>
                    <a:avLst/>
                    <a:gdLst>
                      <a:gd name="T0" fmla="*/ 96 w 96"/>
                      <a:gd name="T1" fmla="*/ 95 h 95"/>
                      <a:gd name="T2" fmla="*/ 94 w 96"/>
                      <a:gd name="T3" fmla="*/ 84 h 95"/>
                      <a:gd name="T4" fmla="*/ 90 w 96"/>
                      <a:gd name="T5" fmla="*/ 81 h 95"/>
                      <a:gd name="T6" fmla="*/ 86 w 96"/>
                      <a:gd name="T7" fmla="*/ 73 h 95"/>
                      <a:gd name="T8" fmla="*/ 81 w 96"/>
                      <a:gd name="T9" fmla="*/ 52 h 95"/>
                      <a:gd name="T10" fmla="*/ 73 w 96"/>
                      <a:gd name="T11" fmla="*/ 48 h 95"/>
                      <a:gd name="T12" fmla="*/ 62 w 96"/>
                      <a:gd name="T13" fmla="*/ 47 h 95"/>
                      <a:gd name="T14" fmla="*/ 64 w 96"/>
                      <a:gd name="T15" fmla="*/ 42 h 95"/>
                      <a:gd name="T16" fmla="*/ 67 w 96"/>
                      <a:gd name="T17" fmla="*/ 39 h 95"/>
                      <a:gd name="T18" fmla="*/ 73 w 96"/>
                      <a:gd name="T19" fmla="*/ 36 h 95"/>
                      <a:gd name="T20" fmla="*/ 85 w 96"/>
                      <a:gd name="T21" fmla="*/ 33 h 95"/>
                      <a:gd name="T22" fmla="*/ 92 w 96"/>
                      <a:gd name="T23" fmla="*/ 26 h 95"/>
                      <a:gd name="T24" fmla="*/ 92 w 96"/>
                      <a:gd name="T25" fmla="*/ 22 h 95"/>
                      <a:gd name="T26" fmla="*/ 90 w 96"/>
                      <a:gd name="T27" fmla="*/ 18 h 95"/>
                      <a:gd name="T28" fmla="*/ 79 w 96"/>
                      <a:gd name="T29" fmla="*/ 11 h 95"/>
                      <a:gd name="T30" fmla="*/ 78 w 96"/>
                      <a:gd name="T31" fmla="*/ 6 h 95"/>
                      <a:gd name="T32" fmla="*/ 79 w 96"/>
                      <a:gd name="T33" fmla="*/ 5 h 95"/>
                      <a:gd name="T34" fmla="*/ 67 w 96"/>
                      <a:gd name="T35" fmla="*/ 1 h 95"/>
                      <a:gd name="T36" fmla="*/ 53 w 96"/>
                      <a:gd name="T37" fmla="*/ 0 h 95"/>
                      <a:gd name="T38" fmla="*/ 38 w 96"/>
                      <a:gd name="T39" fmla="*/ 6 h 95"/>
                      <a:gd name="T40" fmla="*/ 26 w 96"/>
                      <a:gd name="T41" fmla="*/ 23 h 95"/>
                      <a:gd name="T42" fmla="*/ 16 w 96"/>
                      <a:gd name="T43" fmla="*/ 43 h 95"/>
                      <a:gd name="T44" fmla="*/ 0 w 96"/>
                      <a:gd name="T45" fmla="*/ 59 h 95"/>
                      <a:gd name="T46" fmla="*/ 4 w 96"/>
                      <a:gd name="T47" fmla="*/ 61 h 95"/>
                      <a:gd name="T48" fmla="*/ 26 w 96"/>
                      <a:gd name="T49" fmla="*/ 65 h 95"/>
                      <a:gd name="T50" fmla="*/ 46 w 96"/>
                      <a:gd name="T51" fmla="*/ 73 h 95"/>
                      <a:gd name="T52" fmla="*/ 53 w 96"/>
                      <a:gd name="T53" fmla="*/ 80 h 95"/>
                      <a:gd name="T54" fmla="*/ 63 w 96"/>
                      <a:gd name="T55" fmla="*/ 95 h 95"/>
                      <a:gd name="T56" fmla="*/ 96 w 96"/>
                      <a:gd name="T5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83" name="Freeform 206"/>
                  <p:cNvSpPr>
                    <a:spLocks/>
                  </p:cNvSpPr>
                  <p:nvPr/>
                </p:nvSpPr>
                <p:spPr bwMode="gray">
                  <a:xfrm>
                    <a:off x="3316" y="2268"/>
                    <a:ext cx="58" cy="43"/>
                  </a:xfrm>
                  <a:custGeom>
                    <a:avLst/>
                    <a:gdLst>
                      <a:gd name="T0" fmla="*/ 217 w 288"/>
                      <a:gd name="T1" fmla="*/ 215 h 215"/>
                      <a:gd name="T2" fmla="*/ 36 w 288"/>
                      <a:gd name="T3" fmla="*/ 136 h 215"/>
                      <a:gd name="T4" fmla="*/ 0 w 288"/>
                      <a:gd name="T5" fmla="*/ 92 h 215"/>
                      <a:gd name="T6" fmla="*/ 17 w 288"/>
                      <a:gd name="T7" fmla="*/ 89 h 215"/>
                      <a:gd name="T8" fmla="*/ 20 w 288"/>
                      <a:gd name="T9" fmla="*/ 95 h 215"/>
                      <a:gd name="T10" fmla="*/ 17 w 288"/>
                      <a:gd name="T11" fmla="*/ 107 h 215"/>
                      <a:gd name="T12" fmla="*/ 30 w 288"/>
                      <a:gd name="T13" fmla="*/ 109 h 215"/>
                      <a:gd name="T14" fmla="*/ 35 w 288"/>
                      <a:gd name="T15" fmla="*/ 107 h 215"/>
                      <a:gd name="T16" fmla="*/ 41 w 288"/>
                      <a:gd name="T17" fmla="*/ 122 h 215"/>
                      <a:gd name="T18" fmla="*/ 70 w 288"/>
                      <a:gd name="T19" fmla="*/ 124 h 215"/>
                      <a:gd name="T20" fmla="*/ 79 w 288"/>
                      <a:gd name="T21" fmla="*/ 118 h 215"/>
                      <a:gd name="T22" fmla="*/ 110 w 288"/>
                      <a:gd name="T23" fmla="*/ 114 h 215"/>
                      <a:gd name="T24" fmla="*/ 125 w 288"/>
                      <a:gd name="T25" fmla="*/ 118 h 215"/>
                      <a:gd name="T26" fmla="*/ 159 w 288"/>
                      <a:gd name="T27" fmla="*/ 119 h 215"/>
                      <a:gd name="T28" fmla="*/ 169 w 288"/>
                      <a:gd name="T29" fmla="*/ 109 h 215"/>
                      <a:gd name="T30" fmla="*/ 180 w 288"/>
                      <a:gd name="T31" fmla="*/ 106 h 215"/>
                      <a:gd name="T32" fmla="*/ 186 w 288"/>
                      <a:gd name="T33" fmla="*/ 102 h 215"/>
                      <a:gd name="T34" fmla="*/ 184 w 288"/>
                      <a:gd name="T35" fmla="*/ 97 h 215"/>
                      <a:gd name="T36" fmla="*/ 192 w 288"/>
                      <a:gd name="T37" fmla="*/ 95 h 215"/>
                      <a:gd name="T38" fmla="*/ 195 w 288"/>
                      <a:gd name="T39" fmla="*/ 91 h 215"/>
                      <a:gd name="T40" fmla="*/ 197 w 288"/>
                      <a:gd name="T41" fmla="*/ 84 h 215"/>
                      <a:gd name="T42" fmla="*/ 201 w 288"/>
                      <a:gd name="T43" fmla="*/ 76 h 215"/>
                      <a:gd name="T44" fmla="*/ 213 w 288"/>
                      <a:gd name="T45" fmla="*/ 65 h 215"/>
                      <a:gd name="T46" fmla="*/ 219 w 288"/>
                      <a:gd name="T47" fmla="*/ 59 h 215"/>
                      <a:gd name="T48" fmla="*/ 233 w 288"/>
                      <a:gd name="T49" fmla="*/ 48 h 215"/>
                      <a:gd name="T50" fmla="*/ 238 w 288"/>
                      <a:gd name="T51" fmla="*/ 43 h 215"/>
                      <a:gd name="T52" fmla="*/ 240 w 288"/>
                      <a:gd name="T53" fmla="*/ 39 h 215"/>
                      <a:gd name="T54" fmla="*/ 245 w 288"/>
                      <a:gd name="T55" fmla="*/ 32 h 215"/>
                      <a:gd name="T56" fmla="*/ 249 w 288"/>
                      <a:gd name="T57" fmla="*/ 27 h 215"/>
                      <a:gd name="T58" fmla="*/ 270 w 288"/>
                      <a:gd name="T59" fmla="*/ 10 h 215"/>
                      <a:gd name="T60" fmla="*/ 275 w 288"/>
                      <a:gd name="T61" fmla="*/ 4 h 215"/>
                      <a:gd name="T62" fmla="*/ 276 w 288"/>
                      <a:gd name="T63" fmla="*/ 12 h 215"/>
                      <a:gd name="T64" fmla="*/ 275 w 288"/>
                      <a:gd name="T65" fmla="*/ 21 h 215"/>
                      <a:gd name="T66" fmla="*/ 285 w 288"/>
                      <a:gd name="T67" fmla="*/ 25 h 215"/>
                      <a:gd name="T68" fmla="*/ 287 w 288"/>
                      <a:gd name="T69" fmla="*/ 64 h 215"/>
                      <a:gd name="T70" fmla="*/ 255 w 288"/>
                      <a:gd name="T71" fmla="*/ 73 h 215"/>
                      <a:gd name="T72" fmla="*/ 239 w 288"/>
                      <a:gd name="T73" fmla="*/ 13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nvGrpSpPr>
                  <p:cNvPr id="484" name="Group 207"/>
                  <p:cNvGrpSpPr>
                    <a:grpSpLocks/>
                  </p:cNvGrpSpPr>
                  <p:nvPr/>
                </p:nvGrpSpPr>
                <p:grpSpPr bwMode="auto">
                  <a:xfrm>
                    <a:off x="3043" y="2055"/>
                    <a:ext cx="205" cy="88"/>
                    <a:chOff x="3043" y="2055"/>
                    <a:chExt cx="205" cy="88"/>
                  </a:xfrm>
                  <a:grpFill/>
                </p:grpSpPr>
                <p:sp>
                  <p:nvSpPr>
                    <p:cNvPr id="489" name="Freeform 208"/>
                    <p:cNvSpPr>
                      <a:spLocks/>
                    </p:cNvSpPr>
                    <p:nvPr/>
                  </p:nvSpPr>
                  <p:spPr bwMode="gray">
                    <a:xfrm>
                      <a:off x="3044" y="2055"/>
                      <a:ext cx="204" cy="88"/>
                    </a:xfrm>
                    <a:custGeom>
                      <a:avLst/>
                      <a:gdLst>
                        <a:gd name="T0" fmla="*/ 552 w 1022"/>
                        <a:gd name="T1" fmla="*/ 379 h 439"/>
                        <a:gd name="T2" fmla="*/ 503 w 1022"/>
                        <a:gd name="T3" fmla="*/ 390 h 439"/>
                        <a:gd name="T4" fmla="*/ 460 w 1022"/>
                        <a:gd name="T5" fmla="*/ 379 h 439"/>
                        <a:gd name="T6" fmla="*/ 408 w 1022"/>
                        <a:gd name="T7" fmla="*/ 418 h 439"/>
                        <a:gd name="T8" fmla="*/ 341 w 1022"/>
                        <a:gd name="T9" fmla="*/ 409 h 439"/>
                        <a:gd name="T10" fmla="*/ 283 w 1022"/>
                        <a:gd name="T11" fmla="*/ 370 h 439"/>
                        <a:gd name="T12" fmla="*/ 245 w 1022"/>
                        <a:gd name="T13" fmla="*/ 391 h 439"/>
                        <a:gd name="T14" fmla="*/ 196 w 1022"/>
                        <a:gd name="T15" fmla="*/ 417 h 439"/>
                        <a:gd name="T16" fmla="*/ 164 w 1022"/>
                        <a:gd name="T17" fmla="*/ 381 h 439"/>
                        <a:gd name="T18" fmla="*/ 143 w 1022"/>
                        <a:gd name="T19" fmla="*/ 380 h 439"/>
                        <a:gd name="T20" fmla="*/ 107 w 1022"/>
                        <a:gd name="T21" fmla="*/ 386 h 439"/>
                        <a:gd name="T22" fmla="*/ 79 w 1022"/>
                        <a:gd name="T23" fmla="*/ 378 h 439"/>
                        <a:gd name="T24" fmla="*/ 118 w 1022"/>
                        <a:gd name="T25" fmla="*/ 362 h 439"/>
                        <a:gd name="T26" fmla="*/ 67 w 1022"/>
                        <a:gd name="T27" fmla="*/ 355 h 439"/>
                        <a:gd name="T28" fmla="*/ 64 w 1022"/>
                        <a:gd name="T29" fmla="*/ 325 h 439"/>
                        <a:gd name="T30" fmla="*/ 52 w 1022"/>
                        <a:gd name="T31" fmla="*/ 312 h 439"/>
                        <a:gd name="T32" fmla="*/ 37 w 1022"/>
                        <a:gd name="T33" fmla="*/ 283 h 439"/>
                        <a:gd name="T34" fmla="*/ 10 w 1022"/>
                        <a:gd name="T35" fmla="*/ 268 h 439"/>
                        <a:gd name="T36" fmla="*/ 22 w 1022"/>
                        <a:gd name="T37" fmla="*/ 246 h 439"/>
                        <a:gd name="T38" fmla="*/ 52 w 1022"/>
                        <a:gd name="T39" fmla="*/ 260 h 439"/>
                        <a:gd name="T40" fmla="*/ 44 w 1022"/>
                        <a:gd name="T41" fmla="*/ 226 h 439"/>
                        <a:gd name="T42" fmla="*/ 43 w 1022"/>
                        <a:gd name="T43" fmla="*/ 186 h 439"/>
                        <a:gd name="T44" fmla="*/ 3 w 1022"/>
                        <a:gd name="T45" fmla="*/ 160 h 439"/>
                        <a:gd name="T46" fmla="*/ 35 w 1022"/>
                        <a:gd name="T47" fmla="*/ 122 h 439"/>
                        <a:gd name="T48" fmla="*/ 91 w 1022"/>
                        <a:gd name="T49" fmla="*/ 126 h 439"/>
                        <a:gd name="T50" fmla="*/ 108 w 1022"/>
                        <a:gd name="T51" fmla="*/ 123 h 439"/>
                        <a:gd name="T52" fmla="*/ 151 w 1022"/>
                        <a:gd name="T53" fmla="*/ 111 h 439"/>
                        <a:gd name="T54" fmla="*/ 196 w 1022"/>
                        <a:gd name="T55" fmla="*/ 94 h 439"/>
                        <a:gd name="T56" fmla="*/ 167 w 1022"/>
                        <a:gd name="T57" fmla="*/ 83 h 439"/>
                        <a:gd name="T58" fmla="*/ 180 w 1022"/>
                        <a:gd name="T59" fmla="*/ 66 h 439"/>
                        <a:gd name="T60" fmla="*/ 253 w 1022"/>
                        <a:gd name="T61" fmla="*/ 74 h 439"/>
                        <a:gd name="T62" fmla="*/ 318 w 1022"/>
                        <a:gd name="T63" fmla="*/ 41 h 439"/>
                        <a:gd name="T64" fmla="*/ 398 w 1022"/>
                        <a:gd name="T65" fmla="*/ 7 h 439"/>
                        <a:gd name="T66" fmla="*/ 493 w 1022"/>
                        <a:gd name="T67" fmla="*/ 0 h 439"/>
                        <a:gd name="T68" fmla="*/ 533 w 1022"/>
                        <a:gd name="T69" fmla="*/ 35 h 439"/>
                        <a:gd name="T70" fmla="*/ 623 w 1022"/>
                        <a:gd name="T71" fmla="*/ 80 h 439"/>
                        <a:gd name="T72" fmla="*/ 693 w 1022"/>
                        <a:gd name="T73" fmla="*/ 77 h 439"/>
                        <a:gd name="T74" fmla="*/ 838 w 1022"/>
                        <a:gd name="T75" fmla="*/ 40 h 439"/>
                        <a:gd name="T76" fmla="*/ 887 w 1022"/>
                        <a:gd name="T77" fmla="*/ 43 h 439"/>
                        <a:gd name="T78" fmla="*/ 919 w 1022"/>
                        <a:gd name="T79" fmla="*/ 42 h 439"/>
                        <a:gd name="T80" fmla="*/ 958 w 1022"/>
                        <a:gd name="T81" fmla="*/ 89 h 439"/>
                        <a:gd name="T82" fmla="*/ 990 w 1022"/>
                        <a:gd name="T83" fmla="*/ 143 h 439"/>
                        <a:gd name="T84" fmla="*/ 1001 w 1022"/>
                        <a:gd name="T85" fmla="*/ 186 h 439"/>
                        <a:gd name="T86" fmla="*/ 997 w 1022"/>
                        <a:gd name="T87" fmla="*/ 263 h 439"/>
                        <a:gd name="T88" fmla="*/ 1022 w 1022"/>
                        <a:gd name="T89" fmla="*/ 341 h 439"/>
                        <a:gd name="T90" fmla="*/ 942 w 1022"/>
                        <a:gd name="T91" fmla="*/ 336 h 439"/>
                        <a:gd name="T92" fmla="*/ 887 w 1022"/>
                        <a:gd name="T93" fmla="*/ 342 h 439"/>
                        <a:gd name="T94" fmla="*/ 820 w 1022"/>
                        <a:gd name="T95" fmla="*/ 354 h 439"/>
                        <a:gd name="T96" fmla="*/ 767 w 1022"/>
                        <a:gd name="T97" fmla="*/ 368 h 439"/>
                        <a:gd name="T98" fmla="*/ 678 w 1022"/>
                        <a:gd name="T99" fmla="*/ 366 h 439"/>
                        <a:gd name="T100" fmla="*/ 626 w 1022"/>
                        <a:gd name="T101" fmla="*/ 380 h 439"/>
                        <a:gd name="T102" fmla="*/ 597 w 1022"/>
                        <a:gd name="T103" fmla="*/ 379 h 439"/>
                        <a:gd name="T104" fmla="*/ 578 w 1022"/>
                        <a:gd name="T105" fmla="*/ 370 h 439"/>
                        <a:gd name="T106" fmla="*/ 579 w 1022"/>
                        <a:gd name="T107" fmla="*/ 408 h 439"/>
                        <a:gd name="T108" fmla="*/ 560 w 1022"/>
                        <a:gd name="T109" fmla="*/ 418 h 439"/>
                        <a:gd name="T110" fmla="*/ 542 w 1022"/>
                        <a:gd name="T111" fmla="*/ 435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90" name="Freeform 209"/>
                    <p:cNvSpPr>
                      <a:spLocks/>
                    </p:cNvSpPr>
                    <p:nvPr/>
                  </p:nvSpPr>
                  <p:spPr bwMode="gray">
                    <a:xfrm>
                      <a:off x="3043" y="2056"/>
                      <a:ext cx="33" cy="28"/>
                    </a:xfrm>
                    <a:custGeom>
                      <a:avLst/>
                      <a:gdLst>
                        <a:gd name="T0" fmla="*/ 108 w 166"/>
                        <a:gd name="T1" fmla="*/ 8 h 140"/>
                        <a:gd name="T2" fmla="*/ 100 w 166"/>
                        <a:gd name="T3" fmla="*/ 6 h 140"/>
                        <a:gd name="T4" fmla="*/ 77 w 166"/>
                        <a:gd name="T5" fmla="*/ 10 h 140"/>
                        <a:gd name="T6" fmla="*/ 59 w 166"/>
                        <a:gd name="T7" fmla="*/ 0 h 140"/>
                        <a:gd name="T8" fmla="*/ 39 w 166"/>
                        <a:gd name="T9" fmla="*/ 8 h 140"/>
                        <a:gd name="T10" fmla="*/ 25 w 166"/>
                        <a:gd name="T11" fmla="*/ 10 h 140"/>
                        <a:gd name="T12" fmla="*/ 16 w 166"/>
                        <a:gd name="T13" fmla="*/ 18 h 140"/>
                        <a:gd name="T14" fmla="*/ 19 w 166"/>
                        <a:gd name="T15" fmla="*/ 24 h 140"/>
                        <a:gd name="T16" fmla="*/ 28 w 166"/>
                        <a:gd name="T17" fmla="*/ 31 h 140"/>
                        <a:gd name="T18" fmla="*/ 27 w 166"/>
                        <a:gd name="T19" fmla="*/ 42 h 140"/>
                        <a:gd name="T20" fmla="*/ 16 w 166"/>
                        <a:gd name="T21" fmla="*/ 51 h 140"/>
                        <a:gd name="T22" fmla="*/ 14 w 166"/>
                        <a:gd name="T23" fmla="*/ 67 h 140"/>
                        <a:gd name="T24" fmla="*/ 10 w 166"/>
                        <a:gd name="T25" fmla="*/ 81 h 140"/>
                        <a:gd name="T26" fmla="*/ 0 w 166"/>
                        <a:gd name="T27" fmla="*/ 96 h 140"/>
                        <a:gd name="T28" fmla="*/ 3 w 166"/>
                        <a:gd name="T29" fmla="*/ 100 h 140"/>
                        <a:gd name="T30" fmla="*/ 10 w 166"/>
                        <a:gd name="T31" fmla="*/ 104 h 140"/>
                        <a:gd name="T32" fmla="*/ 43 w 166"/>
                        <a:gd name="T33" fmla="*/ 100 h 140"/>
                        <a:gd name="T34" fmla="*/ 36 w 166"/>
                        <a:gd name="T35" fmla="*/ 107 h 140"/>
                        <a:gd name="T36" fmla="*/ 21 w 166"/>
                        <a:gd name="T37" fmla="*/ 113 h 140"/>
                        <a:gd name="T38" fmla="*/ 10 w 166"/>
                        <a:gd name="T39" fmla="*/ 120 h 140"/>
                        <a:gd name="T40" fmla="*/ 9 w 166"/>
                        <a:gd name="T41" fmla="*/ 127 h 140"/>
                        <a:gd name="T42" fmla="*/ 9 w 166"/>
                        <a:gd name="T43" fmla="*/ 140 h 140"/>
                        <a:gd name="T44" fmla="*/ 17 w 166"/>
                        <a:gd name="T45" fmla="*/ 137 h 140"/>
                        <a:gd name="T46" fmla="*/ 23 w 166"/>
                        <a:gd name="T47" fmla="*/ 127 h 140"/>
                        <a:gd name="T48" fmla="*/ 33 w 166"/>
                        <a:gd name="T49" fmla="*/ 118 h 140"/>
                        <a:gd name="T50" fmla="*/ 58 w 166"/>
                        <a:gd name="T51" fmla="*/ 101 h 140"/>
                        <a:gd name="T52" fmla="*/ 76 w 166"/>
                        <a:gd name="T53" fmla="*/ 86 h 140"/>
                        <a:gd name="T54" fmla="*/ 85 w 166"/>
                        <a:gd name="T55" fmla="*/ 75 h 140"/>
                        <a:gd name="T56" fmla="*/ 97 w 166"/>
                        <a:gd name="T57" fmla="*/ 75 h 140"/>
                        <a:gd name="T58" fmla="*/ 108 w 166"/>
                        <a:gd name="T59" fmla="*/ 73 h 140"/>
                        <a:gd name="T60" fmla="*/ 124 w 166"/>
                        <a:gd name="T61" fmla="*/ 73 h 140"/>
                        <a:gd name="T62" fmla="*/ 138 w 166"/>
                        <a:gd name="T63" fmla="*/ 74 h 140"/>
                        <a:gd name="T64" fmla="*/ 145 w 166"/>
                        <a:gd name="T65" fmla="*/ 78 h 140"/>
                        <a:gd name="T66" fmla="*/ 160 w 166"/>
                        <a:gd name="T67" fmla="*/ 73 h 140"/>
                        <a:gd name="T68" fmla="*/ 166 w 166"/>
                        <a:gd name="T69" fmla="*/ 64 h 140"/>
                        <a:gd name="T70" fmla="*/ 166 w 166"/>
                        <a:gd name="T71" fmla="*/ 56 h 140"/>
                        <a:gd name="T72" fmla="*/ 156 w 166"/>
                        <a:gd name="T73" fmla="*/ 54 h 140"/>
                        <a:gd name="T74" fmla="*/ 139 w 166"/>
                        <a:gd name="T75" fmla="*/ 48 h 140"/>
                        <a:gd name="T76" fmla="*/ 125 w 166"/>
                        <a:gd name="T77" fmla="*/ 42 h 140"/>
                        <a:gd name="T78" fmla="*/ 117 w 166"/>
                        <a:gd name="T79" fmla="*/ 36 h 140"/>
                        <a:gd name="T80" fmla="*/ 109 w 166"/>
                        <a:gd name="T81" fmla="*/ 27 h 140"/>
                        <a:gd name="T82" fmla="*/ 107 w 166"/>
                        <a:gd name="T83" fmla="*/ 16 h 140"/>
                        <a:gd name="T84" fmla="*/ 108 w 166"/>
                        <a:gd name="T85" fmla="*/ 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sp>
                <p:nvSpPr>
                  <p:cNvPr id="485" name="Freeform 210"/>
                  <p:cNvSpPr>
                    <a:spLocks/>
                  </p:cNvSpPr>
                  <p:nvPr/>
                </p:nvSpPr>
                <p:spPr bwMode="gray">
                  <a:xfrm>
                    <a:off x="3139" y="2176"/>
                    <a:ext cx="47" cy="54"/>
                  </a:xfrm>
                  <a:custGeom>
                    <a:avLst/>
                    <a:gdLst>
                      <a:gd name="T0" fmla="*/ 215 w 231"/>
                      <a:gd name="T1" fmla="*/ 94 h 269"/>
                      <a:gd name="T2" fmla="*/ 231 w 231"/>
                      <a:gd name="T3" fmla="*/ 75 h 269"/>
                      <a:gd name="T4" fmla="*/ 215 w 231"/>
                      <a:gd name="T5" fmla="*/ 0 h 269"/>
                      <a:gd name="T6" fmla="*/ 165 w 231"/>
                      <a:gd name="T7" fmla="*/ 26 h 269"/>
                      <a:gd name="T8" fmla="*/ 141 w 231"/>
                      <a:gd name="T9" fmla="*/ 39 h 269"/>
                      <a:gd name="T10" fmla="*/ 96 w 231"/>
                      <a:gd name="T11" fmla="*/ 67 h 269"/>
                      <a:gd name="T12" fmla="*/ 87 w 231"/>
                      <a:gd name="T13" fmla="*/ 69 h 269"/>
                      <a:gd name="T14" fmla="*/ 75 w 231"/>
                      <a:gd name="T15" fmla="*/ 67 h 269"/>
                      <a:gd name="T16" fmla="*/ 70 w 231"/>
                      <a:gd name="T17" fmla="*/ 65 h 269"/>
                      <a:gd name="T18" fmla="*/ 62 w 231"/>
                      <a:gd name="T19" fmla="*/ 55 h 269"/>
                      <a:gd name="T20" fmla="*/ 54 w 231"/>
                      <a:gd name="T21" fmla="*/ 51 h 269"/>
                      <a:gd name="T22" fmla="*/ 48 w 231"/>
                      <a:gd name="T23" fmla="*/ 43 h 269"/>
                      <a:gd name="T24" fmla="*/ 44 w 231"/>
                      <a:gd name="T25" fmla="*/ 42 h 269"/>
                      <a:gd name="T26" fmla="*/ 32 w 231"/>
                      <a:gd name="T27" fmla="*/ 44 h 269"/>
                      <a:gd name="T28" fmla="*/ 32 w 231"/>
                      <a:gd name="T29" fmla="*/ 64 h 269"/>
                      <a:gd name="T30" fmla="*/ 32 w 231"/>
                      <a:gd name="T31" fmla="*/ 66 h 269"/>
                      <a:gd name="T32" fmla="*/ 31 w 231"/>
                      <a:gd name="T33" fmla="*/ 75 h 269"/>
                      <a:gd name="T34" fmla="*/ 30 w 231"/>
                      <a:gd name="T35" fmla="*/ 82 h 269"/>
                      <a:gd name="T36" fmla="*/ 28 w 231"/>
                      <a:gd name="T37" fmla="*/ 94 h 269"/>
                      <a:gd name="T38" fmla="*/ 31 w 231"/>
                      <a:gd name="T39" fmla="*/ 103 h 269"/>
                      <a:gd name="T40" fmla="*/ 28 w 231"/>
                      <a:gd name="T41" fmla="*/ 109 h 269"/>
                      <a:gd name="T42" fmla="*/ 27 w 231"/>
                      <a:gd name="T43" fmla="*/ 118 h 269"/>
                      <a:gd name="T44" fmla="*/ 25 w 231"/>
                      <a:gd name="T45" fmla="*/ 120 h 269"/>
                      <a:gd name="T46" fmla="*/ 27 w 231"/>
                      <a:gd name="T47" fmla="*/ 124 h 269"/>
                      <a:gd name="T48" fmla="*/ 23 w 231"/>
                      <a:gd name="T49" fmla="*/ 137 h 269"/>
                      <a:gd name="T50" fmla="*/ 26 w 231"/>
                      <a:gd name="T51" fmla="*/ 145 h 269"/>
                      <a:gd name="T52" fmla="*/ 17 w 231"/>
                      <a:gd name="T53" fmla="*/ 163 h 269"/>
                      <a:gd name="T54" fmla="*/ 11 w 231"/>
                      <a:gd name="T55" fmla="*/ 183 h 269"/>
                      <a:gd name="T56" fmla="*/ 5 w 231"/>
                      <a:gd name="T57" fmla="*/ 236 h 269"/>
                      <a:gd name="T58" fmla="*/ 1 w 231"/>
                      <a:gd name="T59" fmla="*/ 247 h 269"/>
                      <a:gd name="T60" fmla="*/ 0 w 231"/>
                      <a:gd name="T61" fmla="*/ 253 h 269"/>
                      <a:gd name="T62" fmla="*/ 0 w 231"/>
                      <a:gd name="T63" fmla="*/ 253 h 269"/>
                      <a:gd name="T64" fmla="*/ 3 w 231"/>
                      <a:gd name="T65" fmla="*/ 261 h 269"/>
                      <a:gd name="T66" fmla="*/ 64 w 231"/>
                      <a:gd name="T67" fmla="*/ 269 h 269"/>
                      <a:gd name="T68" fmla="*/ 81 w 231"/>
                      <a:gd name="T69" fmla="*/ 252 h 269"/>
                      <a:gd name="T70" fmla="*/ 82 w 231"/>
                      <a:gd name="T71" fmla="*/ 248 h 269"/>
                      <a:gd name="T72" fmla="*/ 97 w 231"/>
                      <a:gd name="T73" fmla="*/ 223 h 269"/>
                      <a:gd name="T74" fmla="*/ 139 w 231"/>
                      <a:gd name="T75" fmla="*/ 217 h 269"/>
                      <a:gd name="T76" fmla="*/ 140 w 231"/>
                      <a:gd name="T77" fmla="*/ 207 h 269"/>
                      <a:gd name="T78" fmla="*/ 146 w 231"/>
                      <a:gd name="T79" fmla="*/ 191 h 269"/>
                      <a:gd name="T80" fmla="*/ 168 w 231"/>
                      <a:gd name="T81" fmla="*/ 179 h 269"/>
                      <a:gd name="T82" fmla="*/ 170 w 231"/>
                      <a:gd name="T83" fmla="*/ 178 h 269"/>
                      <a:gd name="T84" fmla="*/ 117 w 231"/>
                      <a:gd name="T85" fmla="*/ 124 h 269"/>
                      <a:gd name="T86" fmla="*/ 108 w 231"/>
                      <a:gd name="T87" fmla="*/ 118 h 269"/>
                      <a:gd name="T88" fmla="*/ 149 w 231"/>
                      <a:gd name="T89" fmla="*/ 108 h 269"/>
                      <a:gd name="T90" fmla="*/ 215 w 231"/>
                      <a:gd name="T91" fmla="*/ 94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86" name="Freeform 211"/>
                  <p:cNvSpPr>
                    <a:spLocks/>
                  </p:cNvSpPr>
                  <p:nvPr/>
                </p:nvSpPr>
                <p:spPr bwMode="gray">
                  <a:xfrm>
                    <a:off x="3146" y="2123"/>
                    <a:ext cx="77" cy="67"/>
                  </a:xfrm>
                  <a:custGeom>
                    <a:avLst/>
                    <a:gdLst>
                      <a:gd name="T0" fmla="*/ 241 w 387"/>
                      <a:gd name="T1" fmla="*/ 227 h 337"/>
                      <a:gd name="T2" fmla="*/ 290 w 387"/>
                      <a:gd name="T3" fmla="*/ 203 h 337"/>
                      <a:gd name="T4" fmla="*/ 316 w 387"/>
                      <a:gd name="T5" fmla="*/ 170 h 337"/>
                      <a:gd name="T6" fmla="*/ 354 w 387"/>
                      <a:gd name="T7" fmla="*/ 50 h 337"/>
                      <a:gd name="T8" fmla="*/ 378 w 387"/>
                      <a:gd name="T9" fmla="*/ 12 h 337"/>
                      <a:gd name="T10" fmla="*/ 373 w 387"/>
                      <a:gd name="T11" fmla="*/ 2 h 337"/>
                      <a:gd name="T12" fmla="*/ 345 w 387"/>
                      <a:gd name="T13" fmla="*/ 15 h 337"/>
                      <a:gd name="T14" fmla="*/ 291 w 387"/>
                      <a:gd name="T15" fmla="*/ 14 h 337"/>
                      <a:gd name="T16" fmla="*/ 257 w 387"/>
                      <a:gd name="T17" fmla="*/ 31 h 337"/>
                      <a:gd name="T18" fmla="*/ 206 w 387"/>
                      <a:gd name="T19" fmla="*/ 45 h 337"/>
                      <a:gd name="T20" fmla="*/ 161 w 387"/>
                      <a:gd name="T21" fmla="*/ 28 h 337"/>
                      <a:gd name="T22" fmla="*/ 124 w 387"/>
                      <a:gd name="T23" fmla="*/ 41 h 337"/>
                      <a:gd name="T24" fmla="*/ 97 w 387"/>
                      <a:gd name="T25" fmla="*/ 44 h 337"/>
                      <a:gd name="T26" fmla="*/ 87 w 387"/>
                      <a:gd name="T27" fmla="*/ 42 h 337"/>
                      <a:gd name="T28" fmla="*/ 73 w 387"/>
                      <a:gd name="T29" fmla="*/ 36 h 337"/>
                      <a:gd name="T30" fmla="*/ 61 w 387"/>
                      <a:gd name="T31" fmla="*/ 45 h 337"/>
                      <a:gd name="T32" fmla="*/ 68 w 387"/>
                      <a:gd name="T33" fmla="*/ 71 h 337"/>
                      <a:gd name="T34" fmla="*/ 59 w 387"/>
                      <a:gd name="T35" fmla="*/ 75 h 337"/>
                      <a:gd name="T36" fmla="*/ 50 w 387"/>
                      <a:gd name="T37" fmla="*/ 90 h 337"/>
                      <a:gd name="T38" fmla="*/ 38 w 387"/>
                      <a:gd name="T39" fmla="*/ 102 h 337"/>
                      <a:gd name="T40" fmla="*/ 26 w 387"/>
                      <a:gd name="T41" fmla="*/ 95 h 337"/>
                      <a:gd name="T42" fmla="*/ 23 w 387"/>
                      <a:gd name="T43" fmla="*/ 123 h 337"/>
                      <a:gd name="T44" fmla="*/ 26 w 387"/>
                      <a:gd name="T45" fmla="*/ 167 h 337"/>
                      <a:gd name="T46" fmla="*/ 48 w 387"/>
                      <a:gd name="T47" fmla="*/ 174 h 337"/>
                      <a:gd name="T48" fmla="*/ 57 w 387"/>
                      <a:gd name="T49" fmla="*/ 179 h 337"/>
                      <a:gd name="T50" fmla="*/ 53 w 387"/>
                      <a:gd name="T51" fmla="*/ 183 h 337"/>
                      <a:gd name="T52" fmla="*/ 50 w 387"/>
                      <a:gd name="T53" fmla="*/ 189 h 337"/>
                      <a:gd name="T54" fmla="*/ 63 w 387"/>
                      <a:gd name="T55" fmla="*/ 195 h 337"/>
                      <a:gd name="T56" fmla="*/ 64 w 387"/>
                      <a:gd name="T57" fmla="*/ 208 h 337"/>
                      <a:gd name="T58" fmla="*/ 63 w 387"/>
                      <a:gd name="T59" fmla="*/ 216 h 337"/>
                      <a:gd name="T60" fmla="*/ 50 w 387"/>
                      <a:gd name="T61" fmla="*/ 222 h 337"/>
                      <a:gd name="T62" fmla="*/ 45 w 387"/>
                      <a:gd name="T63" fmla="*/ 230 h 337"/>
                      <a:gd name="T64" fmla="*/ 52 w 387"/>
                      <a:gd name="T65" fmla="*/ 236 h 337"/>
                      <a:gd name="T66" fmla="*/ 32 w 387"/>
                      <a:gd name="T67" fmla="*/ 237 h 337"/>
                      <a:gd name="T68" fmla="*/ 26 w 387"/>
                      <a:gd name="T69" fmla="*/ 249 h 337"/>
                      <a:gd name="T70" fmla="*/ 31 w 387"/>
                      <a:gd name="T71" fmla="*/ 257 h 337"/>
                      <a:gd name="T72" fmla="*/ 18 w 387"/>
                      <a:gd name="T73" fmla="*/ 267 h 337"/>
                      <a:gd name="T74" fmla="*/ 5 w 387"/>
                      <a:gd name="T75" fmla="*/ 276 h 337"/>
                      <a:gd name="T76" fmla="*/ 4 w 387"/>
                      <a:gd name="T77" fmla="*/ 295 h 337"/>
                      <a:gd name="T78" fmla="*/ 0 w 387"/>
                      <a:gd name="T79" fmla="*/ 312 h 337"/>
                      <a:gd name="T80" fmla="*/ 22 w 387"/>
                      <a:gd name="T81" fmla="*/ 319 h 337"/>
                      <a:gd name="T82" fmla="*/ 43 w 387"/>
                      <a:gd name="T83" fmla="*/ 335 h 337"/>
                      <a:gd name="T84" fmla="*/ 109 w 387"/>
                      <a:gd name="T85" fmla="*/ 30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87" name="Freeform 212"/>
                  <p:cNvSpPr>
                    <a:spLocks/>
                  </p:cNvSpPr>
                  <p:nvPr/>
                </p:nvSpPr>
                <p:spPr bwMode="gray">
                  <a:xfrm>
                    <a:off x="3112" y="2145"/>
                    <a:ext cx="25" cy="15"/>
                  </a:xfrm>
                  <a:custGeom>
                    <a:avLst/>
                    <a:gdLst>
                      <a:gd name="T0" fmla="*/ 92 w 126"/>
                      <a:gd name="T1" fmla="*/ 16 h 75"/>
                      <a:gd name="T2" fmla="*/ 106 w 126"/>
                      <a:gd name="T3" fmla="*/ 11 h 75"/>
                      <a:gd name="T4" fmla="*/ 112 w 126"/>
                      <a:gd name="T5" fmla="*/ 5 h 75"/>
                      <a:gd name="T6" fmla="*/ 122 w 126"/>
                      <a:gd name="T7" fmla="*/ 0 h 75"/>
                      <a:gd name="T8" fmla="*/ 126 w 126"/>
                      <a:gd name="T9" fmla="*/ 0 h 75"/>
                      <a:gd name="T10" fmla="*/ 123 w 126"/>
                      <a:gd name="T11" fmla="*/ 9 h 75"/>
                      <a:gd name="T12" fmla="*/ 115 w 126"/>
                      <a:gd name="T13" fmla="*/ 17 h 75"/>
                      <a:gd name="T14" fmla="*/ 107 w 126"/>
                      <a:gd name="T15" fmla="*/ 21 h 75"/>
                      <a:gd name="T16" fmla="*/ 96 w 126"/>
                      <a:gd name="T17" fmla="*/ 37 h 75"/>
                      <a:gd name="T18" fmla="*/ 99 w 126"/>
                      <a:gd name="T19" fmla="*/ 43 h 75"/>
                      <a:gd name="T20" fmla="*/ 92 w 126"/>
                      <a:gd name="T21" fmla="*/ 52 h 75"/>
                      <a:gd name="T22" fmla="*/ 80 w 126"/>
                      <a:gd name="T23" fmla="*/ 54 h 75"/>
                      <a:gd name="T24" fmla="*/ 69 w 126"/>
                      <a:gd name="T25" fmla="*/ 64 h 75"/>
                      <a:gd name="T26" fmla="*/ 53 w 126"/>
                      <a:gd name="T27" fmla="*/ 68 h 75"/>
                      <a:gd name="T28" fmla="*/ 43 w 126"/>
                      <a:gd name="T29" fmla="*/ 75 h 75"/>
                      <a:gd name="T30" fmla="*/ 25 w 126"/>
                      <a:gd name="T31" fmla="*/ 72 h 75"/>
                      <a:gd name="T32" fmla="*/ 13 w 126"/>
                      <a:gd name="T33" fmla="*/ 66 h 75"/>
                      <a:gd name="T34" fmla="*/ 5 w 126"/>
                      <a:gd name="T35" fmla="*/ 57 h 75"/>
                      <a:gd name="T36" fmla="*/ 0 w 126"/>
                      <a:gd name="T37" fmla="*/ 45 h 75"/>
                      <a:gd name="T38" fmla="*/ 13 w 126"/>
                      <a:gd name="T39" fmla="*/ 42 h 75"/>
                      <a:gd name="T40" fmla="*/ 21 w 126"/>
                      <a:gd name="T41" fmla="*/ 37 h 75"/>
                      <a:gd name="T42" fmla="*/ 31 w 126"/>
                      <a:gd name="T43" fmla="*/ 36 h 75"/>
                      <a:gd name="T44" fmla="*/ 38 w 126"/>
                      <a:gd name="T45" fmla="*/ 33 h 75"/>
                      <a:gd name="T46" fmla="*/ 40 w 126"/>
                      <a:gd name="T47" fmla="*/ 25 h 75"/>
                      <a:gd name="T48" fmla="*/ 43 w 126"/>
                      <a:gd name="T49" fmla="*/ 26 h 75"/>
                      <a:gd name="T50" fmla="*/ 63 w 126"/>
                      <a:gd name="T51" fmla="*/ 25 h 75"/>
                      <a:gd name="T52" fmla="*/ 92 w 126"/>
                      <a:gd name="T53" fmla="*/ 1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88" name="Freeform 213"/>
                  <p:cNvSpPr>
                    <a:spLocks/>
                  </p:cNvSpPr>
                  <p:nvPr/>
                </p:nvSpPr>
                <p:spPr bwMode="gray">
                  <a:xfrm>
                    <a:off x="3420" y="2107"/>
                    <a:ext cx="158" cy="120"/>
                  </a:xfrm>
                  <a:custGeom>
                    <a:avLst/>
                    <a:gdLst>
                      <a:gd name="T0" fmla="*/ 65 w 788"/>
                      <a:gd name="T1" fmla="*/ 487 h 599"/>
                      <a:gd name="T2" fmla="*/ 14 w 788"/>
                      <a:gd name="T3" fmla="*/ 447 h 599"/>
                      <a:gd name="T4" fmla="*/ 3 w 788"/>
                      <a:gd name="T5" fmla="*/ 371 h 599"/>
                      <a:gd name="T6" fmla="*/ 0 w 788"/>
                      <a:gd name="T7" fmla="*/ 299 h 599"/>
                      <a:gd name="T8" fmla="*/ 40 w 788"/>
                      <a:gd name="T9" fmla="*/ 223 h 599"/>
                      <a:gd name="T10" fmla="*/ 57 w 788"/>
                      <a:gd name="T11" fmla="*/ 206 h 599"/>
                      <a:gd name="T12" fmla="*/ 98 w 788"/>
                      <a:gd name="T13" fmla="*/ 221 h 599"/>
                      <a:gd name="T14" fmla="*/ 139 w 788"/>
                      <a:gd name="T15" fmla="*/ 210 h 599"/>
                      <a:gd name="T16" fmla="*/ 146 w 788"/>
                      <a:gd name="T17" fmla="*/ 184 h 599"/>
                      <a:gd name="T18" fmla="*/ 186 w 788"/>
                      <a:gd name="T19" fmla="*/ 168 h 599"/>
                      <a:gd name="T20" fmla="*/ 224 w 788"/>
                      <a:gd name="T21" fmla="*/ 142 h 599"/>
                      <a:gd name="T22" fmla="*/ 235 w 788"/>
                      <a:gd name="T23" fmla="*/ 95 h 599"/>
                      <a:gd name="T24" fmla="*/ 259 w 788"/>
                      <a:gd name="T25" fmla="*/ 83 h 599"/>
                      <a:gd name="T26" fmla="*/ 283 w 788"/>
                      <a:gd name="T27" fmla="*/ 65 h 599"/>
                      <a:gd name="T28" fmla="*/ 331 w 788"/>
                      <a:gd name="T29" fmla="*/ 77 h 599"/>
                      <a:gd name="T30" fmla="*/ 396 w 788"/>
                      <a:gd name="T31" fmla="*/ 82 h 599"/>
                      <a:gd name="T32" fmla="*/ 430 w 788"/>
                      <a:gd name="T33" fmla="*/ 94 h 599"/>
                      <a:gd name="T34" fmla="*/ 462 w 788"/>
                      <a:gd name="T35" fmla="*/ 81 h 599"/>
                      <a:gd name="T36" fmla="*/ 489 w 788"/>
                      <a:gd name="T37" fmla="*/ 87 h 599"/>
                      <a:gd name="T38" fmla="*/ 500 w 788"/>
                      <a:gd name="T39" fmla="*/ 59 h 599"/>
                      <a:gd name="T40" fmla="*/ 528 w 788"/>
                      <a:gd name="T41" fmla="*/ 63 h 599"/>
                      <a:gd name="T42" fmla="*/ 542 w 788"/>
                      <a:gd name="T43" fmla="*/ 27 h 599"/>
                      <a:gd name="T44" fmla="*/ 567 w 788"/>
                      <a:gd name="T45" fmla="*/ 3 h 599"/>
                      <a:gd name="T46" fmla="*/ 590 w 788"/>
                      <a:gd name="T47" fmla="*/ 28 h 599"/>
                      <a:gd name="T48" fmla="*/ 606 w 788"/>
                      <a:gd name="T49" fmla="*/ 38 h 599"/>
                      <a:gd name="T50" fmla="*/ 605 w 788"/>
                      <a:gd name="T51" fmla="*/ 62 h 599"/>
                      <a:gd name="T52" fmla="*/ 601 w 788"/>
                      <a:gd name="T53" fmla="*/ 100 h 599"/>
                      <a:gd name="T54" fmla="*/ 623 w 788"/>
                      <a:gd name="T55" fmla="*/ 122 h 599"/>
                      <a:gd name="T56" fmla="*/ 676 w 788"/>
                      <a:gd name="T57" fmla="*/ 92 h 599"/>
                      <a:gd name="T58" fmla="*/ 704 w 788"/>
                      <a:gd name="T59" fmla="*/ 75 h 599"/>
                      <a:gd name="T60" fmla="*/ 727 w 788"/>
                      <a:gd name="T61" fmla="*/ 73 h 599"/>
                      <a:gd name="T62" fmla="*/ 741 w 788"/>
                      <a:gd name="T63" fmla="*/ 81 h 599"/>
                      <a:gd name="T64" fmla="*/ 778 w 788"/>
                      <a:gd name="T65" fmla="*/ 77 h 599"/>
                      <a:gd name="T66" fmla="*/ 785 w 788"/>
                      <a:gd name="T67" fmla="*/ 84 h 599"/>
                      <a:gd name="T68" fmla="*/ 768 w 788"/>
                      <a:gd name="T69" fmla="*/ 94 h 599"/>
                      <a:gd name="T70" fmla="*/ 759 w 788"/>
                      <a:gd name="T71" fmla="*/ 108 h 599"/>
                      <a:gd name="T72" fmla="*/ 725 w 788"/>
                      <a:gd name="T73" fmla="*/ 109 h 599"/>
                      <a:gd name="T74" fmla="*/ 665 w 788"/>
                      <a:gd name="T75" fmla="*/ 114 h 599"/>
                      <a:gd name="T76" fmla="*/ 638 w 788"/>
                      <a:gd name="T77" fmla="*/ 129 h 599"/>
                      <a:gd name="T78" fmla="*/ 622 w 788"/>
                      <a:gd name="T79" fmla="*/ 141 h 599"/>
                      <a:gd name="T80" fmla="*/ 594 w 788"/>
                      <a:gd name="T81" fmla="*/ 158 h 599"/>
                      <a:gd name="T82" fmla="*/ 605 w 788"/>
                      <a:gd name="T83" fmla="*/ 183 h 599"/>
                      <a:gd name="T84" fmla="*/ 608 w 788"/>
                      <a:gd name="T85" fmla="*/ 218 h 599"/>
                      <a:gd name="T86" fmla="*/ 592 w 788"/>
                      <a:gd name="T87" fmla="*/ 249 h 599"/>
                      <a:gd name="T88" fmla="*/ 582 w 788"/>
                      <a:gd name="T89" fmla="*/ 277 h 599"/>
                      <a:gd name="T90" fmla="*/ 569 w 788"/>
                      <a:gd name="T91" fmla="*/ 304 h 599"/>
                      <a:gd name="T92" fmla="*/ 520 w 788"/>
                      <a:gd name="T93" fmla="*/ 302 h 599"/>
                      <a:gd name="T94" fmla="*/ 535 w 788"/>
                      <a:gd name="T95" fmla="*/ 336 h 599"/>
                      <a:gd name="T96" fmla="*/ 517 w 788"/>
                      <a:gd name="T97" fmla="*/ 361 h 599"/>
                      <a:gd name="T98" fmla="*/ 489 w 788"/>
                      <a:gd name="T99" fmla="*/ 384 h 599"/>
                      <a:gd name="T100" fmla="*/ 481 w 788"/>
                      <a:gd name="T101" fmla="*/ 404 h 599"/>
                      <a:gd name="T102" fmla="*/ 463 w 788"/>
                      <a:gd name="T103" fmla="*/ 460 h 599"/>
                      <a:gd name="T104" fmla="*/ 444 w 788"/>
                      <a:gd name="T105" fmla="*/ 445 h 599"/>
                      <a:gd name="T106" fmla="*/ 425 w 788"/>
                      <a:gd name="T107" fmla="*/ 448 h 599"/>
                      <a:gd name="T108" fmla="*/ 391 w 788"/>
                      <a:gd name="T109" fmla="*/ 468 h 599"/>
                      <a:gd name="T110" fmla="*/ 390 w 788"/>
                      <a:gd name="T111" fmla="*/ 479 h 599"/>
                      <a:gd name="T112" fmla="*/ 352 w 788"/>
                      <a:gd name="T113" fmla="*/ 476 h 599"/>
                      <a:gd name="T114" fmla="*/ 321 w 788"/>
                      <a:gd name="T115" fmla="*/ 520 h 599"/>
                      <a:gd name="T116" fmla="*/ 321 w 788"/>
                      <a:gd name="T117" fmla="*/ 566 h 599"/>
                      <a:gd name="T118" fmla="*/ 226 w 788"/>
                      <a:gd name="T119" fmla="*/ 587 h 599"/>
                      <a:gd name="T120" fmla="*/ 197 w 788"/>
                      <a:gd name="T121" fmla="*/ 599 h 599"/>
                      <a:gd name="T122" fmla="*/ 129 w 788"/>
                      <a:gd name="T123" fmla="*/ 594 h 599"/>
                      <a:gd name="T124" fmla="*/ 101 w 788"/>
                      <a:gd name="T125" fmla="*/ 598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sp>
              <p:nvSpPr>
                <p:cNvPr id="420" name="Freeform 214"/>
                <p:cNvSpPr>
                  <a:spLocks/>
                </p:cNvSpPr>
                <p:nvPr/>
              </p:nvSpPr>
              <p:spPr bwMode="gray">
                <a:xfrm>
                  <a:off x="3802" y="2501"/>
                  <a:ext cx="119" cy="126"/>
                </a:xfrm>
                <a:custGeom>
                  <a:avLst/>
                  <a:gdLst>
                    <a:gd name="T0" fmla="*/ 10 w 594"/>
                    <a:gd name="T1" fmla="*/ 0 h 626"/>
                    <a:gd name="T2" fmla="*/ 35 w 594"/>
                    <a:gd name="T3" fmla="*/ 3 h 626"/>
                    <a:gd name="T4" fmla="*/ 62 w 594"/>
                    <a:gd name="T5" fmla="*/ 19 h 626"/>
                    <a:gd name="T6" fmla="*/ 100 w 594"/>
                    <a:gd name="T7" fmla="*/ 19 h 626"/>
                    <a:gd name="T8" fmla="*/ 130 w 594"/>
                    <a:gd name="T9" fmla="*/ 26 h 626"/>
                    <a:gd name="T10" fmla="*/ 151 w 594"/>
                    <a:gd name="T11" fmla="*/ 51 h 626"/>
                    <a:gd name="T12" fmla="*/ 168 w 594"/>
                    <a:gd name="T13" fmla="*/ 72 h 626"/>
                    <a:gd name="T14" fmla="*/ 196 w 594"/>
                    <a:gd name="T15" fmla="*/ 102 h 626"/>
                    <a:gd name="T16" fmla="*/ 251 w 594"/>
                    <a:gd name="T17" fmla="*/ 136 h 626"/>
                    <a:gd name="T18" fmla="*/ 277 w 594"/>
                    <a:gd name="T19" fmla="*/ 159 h 626"/>
                    <a:gd name="T20" fmla="*/ 302 w 594"/>
                    <a:gd name="T21" fmla="*/ 190 h 626"/>
                    <a:gd name="T22" fmla="*/ 311 w 594"/>
                    <a:gd name="T23" fmla="*/ 184 h 626"/>
                    <a:gd name="T24" fmla="*/ 338 w 594"/>
                    <a:gd name="T25" fmla="*/ 211 h 626"/>
                    <a:gd name="T26" fmla="*/ 355 w 594"/>
                    <a:gd name="T27" fmla="*/ 217 h 626"/>
                    <a:gd name="T28" fmla="*/ 382 w 594"/>
                    <a:gd name="T29" fmla="*/ 242 h 626"/>
                    <a:gd name="T30" fmla="*/ 391 w 594"/>
                    <a:gd name="T31" fmla="*/ 236 h 626"/>
                    <a:gd name="T32" fmla="*/ 423 w 594"/>
                    <a:gd name="T33" fmla="*/ 247 h 626"/>
                    <a:gd name="T34" fmla="*/ 431 w 594"/>
                    <a:gd name="T35" fmla="*/ 259 h 626"/>
                    <a:gd name="T36" fmla="*/ 425 w 594"/>
                    <a:gd name="T37" fmla="*/ 270 h 626"/>
                    <a:gd name="T38" fmla="*/ 417 w 594"/>
                    <a:gd name="T39" fmla="*/ 290 h 626"/>
                    <a:gd name="T40" fmla="*/ 430 w 594"/>
                    <a:gd name="T41" fmla="*/ 287 h 626"/>
                    <a:gd name="T42" fmla="*/ 453 w 594"/>
                    <a:gd name="T43" fmla="*/ 281 h 626"/>
                    <a:gd name="T44" fmla="*/ 467 w 594"/>
                    <a:gd name="T45" fmla="*/ 303 h 626"/>
                    <a:gd name="T46" fmla="*/ 463 w 594"/>
                    <a:gd name="T47" fmla="*/ 320 h 626"/>
                    <a:gd name="T48" fmla="*/ 450 w 594"/>
                    <a:gd name="T49" fmla="*/ 344 h 626"/>
                    <a:gd name="T50" fmla="*/ 474 w 594"/>
                    <a:gd name="T51" fmla="*/ 361 h 626"/>
                    <a:gd name="T52" fmla="*/ 490 w 594"/>
                    <a:gd name="T53" fmla="*/ 363 h 626"/>
                    <a:gd name="T54" fmla="*/ 509 w 594"/>
                    <a:gd name="T55" fmla="*/ 384 h 626"/>
                    <a:gd name="T56" fmla="*/ 510 w 594"/>
                    <a:gd name="T57" fmla="*/ 409 h 626"/>
                    <a:gd name="T58" fmla="*/ 532 w 594"/>
                    <a:gd name="T59" fmla="*/ 420 h 626"/>
                    <a:gd name="T60" fmla="*/ 542 w 594"/>
                    <a:gd name="T61" fmla="*/ 435 h 626"/>
                    <a:gd name="T62" fmla="*/ 570 w 594"/>
                    <a:gd name="T63" fmla="*/ 440 h 626"/>
                    <a:gd name="T64" fmla="*/ 584 w 594"/>
                    <a:gd name="T65" fmla="*/ 462 h 626"/>
                    <a:gd name="T66" fmla="*/ 591 w 594"/>
                    <a:gd name="T67" fmla="*/ 487 h 626"/>
                    <a:gd name="T68" fmla="*/ 587 w 594"/>
                    <a:gd name="T69" fmla="*/ 512 h 626"/>
                    <a:gd name="T70" fmla="*/ 582 w 594"/>
                    <a:gd name="T71" fmla="*/ 548 h 626"/>
                    <a:gd name="T72" fmla="*/ 581 w 594"/>
                    <a:gd name="T73" fmla="*/ 613 h 626"/>
                    <a:gd name="T74" fmla="*/ 563 w 594"/>
                    <a:gd name="T75" fmla="*/ 613 h 626"/>
                    <a:gd name="T76" fmla="*/ 549 w 594"/>
                    <a:gd name="T77" fmla="*/ 619 h 626"/>
                    <a:gd name="T78" fmla="*/ 516 w 594"/>
                    <a:gd name="T79" fmla="*/ 608 h 626"/>
                    <a:gd name="T80" fmla="*/ 508 w 594"/>
                    <a:gd name="T81" fmla="*/ 618 h 626"/>
                    <a:gd name="T82" fmla="*/ 478 w 594"/>
                    <a:gd name="T83" fmla="*/ 586 h 626"/>
                    <a:gd name="T84" fmla="*/ 455 w 594"/>
                    <a:gd name="T85" fmla="*/ 571 h 626"/>
                    <a:gd name="T86" fmla="*/ 409 w 594"/>
                    <a:gd name="T87" fmla="*/ 535 h 626"/>
                    <a:gd name="T88" fmla="*/ 388 w 594"/>
                    <a:gd name="T89" fmla="*/ 508 h 626"/>
                    <a:gd name="T90" fmla="*/ 363 w 594"/>
                    <a:gd name="T91" fmla="*/ 484 h 626"/>
                    <a:gd name="T92" fmla="*/ 312 w 594"/>
                    <a:gd name="T93" fmla="*/ 426 h 626"/>
                    <a:gd name="T94" fmla="*/ 286 w 594"/>
                    <a:gd name="T95" fmla="*/ 355 h 626"/>
                    <a:gd name="T96" fmla="*/ 264 w 594"/>
                    <a:gd name="T97" fmla="*/ 328 h 626"/>
                    <a:gd name="T98" fmla="*/ 232 w 594"/>
                    <a:gd name="T99" fmla="*/ 293 h 626"/>
                    <a:gd name="T100" fmla="*/ 221 w 594"/>
                    <a:gd name="T101" fmla="*/ 291 h 626"/>
                    <a:gd name="T102" fmla="*/ 205 w 594"/>
                    <a:gd name="T103" fmla="*/ 237 h 626"/>
                    <a:gd name="T104" fmla="*/ 191 w 594"/>
                    <a:gd name="T105" fmla="*/ 205 h 626"/>
                    <a:gd name="T106" fmla="*/ 151 w 594"/>
                    <a:gd name="T107" fmla="*/ 182 h 626"/>
                    <a:gd name="T108" fmla="*/ 123 w 594"/>
                    <a:gd name="T109" fmla="*/ 146 h 626"/>
                    <a:gd name="T110" fmla="*/ 105 w 594"/>
                    <a:gd name="T111" fmla="*/ 118 h 626"/>
                    <a:gd name="T112" fmla="*/ 76 w 594"/>
                    <a:gd name="T113" fmla="*/ 103 h 626"/>
                    <a:gd name="T114" fmla="*/ 51 w 594"/>
                    <a:gd name="T115" fmla="*/ 77 h 626"/>
                    <a:gd name="T116" fmla="*/ 12 w 594"/>
                    <a:gd name="T117" fmla="*/ 39 h 626"/>
                    <a:gd name="T118" fmla="*/ 0 w 594"/>
                    <a:gd name="T119" fmla="*/ 1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21" name="Freeform 215"/>
                <p:cNvSpPr>
                  <a:spLocks/>
                </p:cNvSpPr>
                <p:nvPr/>
              </p:nvSpPr>
              <p:spPr bwMode="gray">
                <a:xfrm>
                  <a:off x="3912" y="2627"/>
                  <a:ext cx="101" cy="32"/>
                </a:xfrm>
                <a:custGeom>
                  <a:avLst/>
                  <a:gdLst>
                    <a:gd name="T0" fmla="*/ 364 w 506"/>
                    <a:gd name="T1" fmla="*/ 129 h 158"/>
                    <a:gd name="T2" fmla="*/ 334 w 506"/>
                    <a:gd name="T3" fmla="*/ 130 h 158"/>
                    <a:gd name="T4" fmla="*/ 326 w 506"/>
                    <a:gd name="T5" fmla="*/ 124 h 158"/>
                    <a:gd name="T6" fmla="*/ 314 w 506"/>
                    <a:gd name="T7" fmla="*/ 126 h 158"/>
                    <a:gd name="T8" fmla="*/ 288 w 506"/>
                    <a:gd name="T9" fmla="*/ 120 h 158"/>
                    <a:gd name="T10" fmla="*/ 272 w 506"/>
                    <a:gd name="T11" fmla="*/ 110 h 158"/>
                    <a:gd name="T12" fmla="*/ 257 w 506"/>
                    <a:gd name="T13" fmla="*/ 102 h 158"/>
                    <a:gd name="T14" fmla="*/ 231 w 506"/>
                    <a:gd name="T15" fmla="*/ 99 h 158"/>
                    <a:gd name="T16" fmla="*/ 212 w 506"/>
                    <a:gd name="T17" fmla="*/ 97 h 158"/>
                    <a:gd name="T18" fmla="*/ 203 w 506"/>
                    <a:gd name="T19" fmla="*/ 99 h 158"/>
                    <a:gd name="T20" fmla="*/ 191 w 506"/>
                    <a:gd name="T21" fmla="*/ 96 h 158"/>
                    <a:gd name="T22" fmla="*/ 181 w 506"/>
                    <a:gd name="T23" fmla="*/ 103 h 158"/>
                    <a:gd name="T24" fmla="*/ 142 w 506"/>
                    <a:gd name="T25" fmla="*/ 96 h 158"/>
                    <a:gd name="T26" fmla="*/ 116 w 506"/>
                    <a:gd name="T27" fmla="*/ 87 h 158"/>
                    <a:gd name="T28" fmla="*/ 85 w 506"/>
                    <a:gd name="T29" fmla="*/ 83 h 158"/>
                    <a:gd name="T30" fmla="*/ 67 w 506"/>
                    <a:gd name="T31" fmla="*/ 76 h 158"/>
                    <a:gd name="T32" fmla="*/ 72 w 506"/>
                    <a:gd name="T33" fmla="*/ 60 h 158"/>
                    <a:gd name="T34" fmla="*/ 62 w 506"/>
                    <a:gd name="T35" fmla="*/ 59 h 158"/>
                    <a:gd name="T36" fmla="*/ 24 w 506"/>
                    <a:gd name="T37" fmla="*/ 50 h 158"/>
                    <a:gd name="T38" fmla="*/ 6 w 506"/>
                    <a:gd name="T39" fmla="*/ 46 h 158"/>
                    <a:gd name="T40" fmla="*/ 3 w 506"/>
                    <a:gd name="T41" fmla="*/ 38 h 158"/>
                    <a:gd name="T42" fmla="*/ 9 w 506"/>
                    <a:gd name="T43" fmla="*/ 41 h 158"/>
                    <a:gd name="T44" fmla="*/ 20 w 506"/>
                    <a:gd name="T45" fmla="*/ 38 h 158"/>
                    <a:gd name="T46" fmla="*/ 29 w 506"/>
                    <a:gd name="T47" fmla="*/ 30 h 158"/>
                    <a:gd name="T48" fmla="*/ 36 w 506"/>
                    <a:gd name="T49" fmla="*/ 14 h 158"/>
                    <a:gd name="T50" fmla="*/ 53 w 506"/>
                    <a:gd name="T51" fmla="*/ 1 h 158"/>
                    <a:gd name="T52" fmla="*/ 102 w 506"/>
                    <a:gd name="T53" fmla="*/ 0 h 158"/>
                    <a:gd name="T54" fmla="*/ 119 w 506"/>
                    <a:gd name="T55" fmla="*/ 7 h 158"/>
                    <a:gd name="T56" fmla="*/ 132 w 506"/>
                    <a:gd name="T57" fmla="*/ 16 h 158"/>
                    <a:gd name="T58" fmla="*/ 154 w 506"/>
                    <a:gd name="T59" fmla="*/ 18 h 158"/>
                    <a:gd name="T60" fmla="*/ 177 w 506"/>
                    <a:gd name="T61" fmla="*/ 33 h 158"/>
                    <a:gd name="T62" fmla="*/ 196 w 506"/>
                    <a:gd name="T63" fmla="*/ 49 h 158"/>
                    <a:gd name="T64" fmla="*/ 228 w 506"/>
                    <a:gd name="T65" fmla="*/ 49 h 158"/>
                    <a:gd name="T66" fmla="*/ 261 w 506"/>
                    <a:gd name="T67" fmla="*/ 53 h 158"/>
                    <a:gd name="T68" fmla="*/ 279 w 506"/>
                    <a:gd name="T69" fmla="*/ 56 h 158"/>
                    <a:gd name="T70" fmla="*/ 295 w 506"/>
                    <a:gd name="T71" fmla="*/ 39 h 158"/>
                    <a:gd name="T72" fmla="*/ 304 w 506"/>
                    <a:gd name="T73" fmla="*/ 25 h 158"/>
                    <a:gd name="T74" fmla="*/ 317 w 506"/>
                    <a:gd name="T75" fmla="*/ 35 h 158"/>
                    <a:gd name="T76" fmla="*/ 333 w 506"/>
                    <a:gd name="T77" fmla="*/ 41 h 158"/>
                    <a:gd name="T78" fmla="*/ 347 w 506"/>
                    <a:gd name="T79" fmla="*/ 40 h 158"/>
                    <a:gd name="T80" fmla="*/ 358 w 506"/>
                    <a:gd name="T81" fmla="*/ 45 h 158"/>
                    <a:gd name="T82" fmla="*/ 373 w 506"/>
                    <a:gd name="T83" fmla="*/ 51 h 158"/>
                    <a:gd name="T84" fmla="*/ 397 w 506"/>
                    <a:gd name="T85" fmla="*/ 55 h 158"/>
                    <a:gd name="T86" fmla="*/ 412 w 506"/>
                    <a:gd name="T87" fmla="*/ 75 h 158"/>
                    <a:gd name="T88" fmla="*/ 424 w 506"/>
                    <a:gd name="T89" fmla="*/ 96 h 158"/>
                    <a:gd name="T90" fmla="*/ 456 w 506"/>
                    <a:gd name="T91" fmla="*/ 97 h 158"/>
                    <a:gd name="T92" fmla="*/ 481 w 506"/>
                    <a:gd name="T93" fmla="*/ 94 h 158"/>
                    <a:gd name="T94" fmla="*/ 499 w 506"/>
                    <a:gd name="T95" fmla="*/ 103 h 158"/>
                    <a:gd name="T96" fmla="*/ 497 w 506"/>
                    <a:gd name="T97" fmla="*/ 136 h 158"/>
                    <a:gd name="T98" fmla="*/ 503 w 506"/>
                    <a:gd name="T99" fmla="*/ 148 h 158"/>
                    <a:gd name="T100" fmla="*/ 502 w 506"/>
                    <a:gd name="T101" fmla="*/ 156 h 158"/>
                    <a:gd name="T102" fmla="*/ 462 w 506"/>
                    <a:gd name="T103" fmla="*/ 141 h 158"/>
                    <a:gd name="T104" fmla="*/ 433 w 506"/>
                    <a:gd name="T105" fmla="*/ 130 h 158"/>
                    <a:gd name="T106" fmla="*/ 392 w 506"/>
                    <a:gd name="T107" fmla="*/ 136 h 158"/>
                    <a:gd name="T108" fmla="*/ 374 w 506"/>
                    <a:gd name="T109" fmla="*/ 12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22" name="Freeform 216"/>
                <p:cNvSpPr>
                  <a:spLocks/>
                </p:cNvSpPr>
                <p:nvPr/>
              </p:nvSpPr>
              <p:spPr bwMode="gray">
                <a:xfrm>
                  <a:off x="3952" y="2515"/>
                  <a:ext cx="109" cy="93"/>
                </a:xfrm>
                <a:custGeom>
                  <a:avLst/>
                  <a:gdLst>
                    <a:gd name="T0" fmla="*/ 474 w 547"/>
                    <a:gd name="T1" fmla="*/ 15 h 467"/>
                    <a:gd name="T2" fmla="*/ 471 w 547"/>
                    <a:gd name="T3" fmla="*/ 22 h 467"/>
                    <a:gd name="T4" fmla="*/ 485 w 547"/>
                    <a:gd name="T5" fmla="*/ 38 h 467"/>
                    <a:gd name="T6" fmla="*/ 470 w 547"/>
                    <a:gd name="T7" fmla="*/ 42 h 467"/>
                    <a:gd name="T8" fmla="*/ 460 w 547"/>
                    <a:gd name="T9" fmla="*/ 57 h 467"/>
                    <a:gd name="T10" fmla="*/ 461 w 547"/>
                    <a:gd name="T11" fmla="*/ 67 h 467"/>
                    <a:gd name="T12" fmla="*/ 475 w 547"/>
                    <a:gd name="T13" fmla="*/ 80 h 467"/>
                    <a:gd name="T14" fmla="*/ 493 w 547"/>
                    <a:gd name="T15" fmla="*/ 121 h 467"/>
                    <a:gd name="T16" fmla="*/ 490 w 547"/>
                    <a:gd name="T17" fmla="*/ 132 h 467"/>
                    <a:gd name="T18" fmla="*/ 547 w 547"/>
                    <a:gd name="T19" fmla="*/ 186 h 467"/>
                    <a:gd name="T20" fmla="*/ 519 w 547"/>
                    <a:gd name="T21" fmla="*/ 194 h 467"/>
                    <a:gd name="T22" fmla="*/ 495 w 547"/>
                    <a:gd name="T23" fmla="*/ 186 h 467"/>
                    <a:gd name="T24" fmla="*/ 486 w 547"/>
                    <a:gd name="T25" fmla="*/ 202 h 467"/>
                    <a:gd name="T26" fmla="*/ 471 w 547"/>
                    <a:gd name="T27" fmla="*/ 228 h 467"/>
                    <a:gd name="T28" fmla="*/ 468 w 547"/>
                    <a:gd name="T29" fmla="*/ 266 h 467"/>
                    <a:gd name="T30" fmla="*/ 438 w 547"/>
                    <a:gd name="T31" fmla="*/ 311 h 467"/>
                    <a:gd name="T32" fmla="*/ 402 w 547"/>
                    <a:gd name="T33" fmla="*/ 336 h 467"/>
                    <a:gd name="T34" fmla="*/ 411 w 547"/>
                    <a:gd name="T35" fmla="*/ 350 h 467"/>
                    <a:gd name="T36" fmla="*/ 417 w 547"/>
                    <a:gd name="T37" fmla="*/ 381 h 467"/>
                    <a:gd name="T38" fmla="*/ 407 w 547"/>
                    <a:gd name="T39" fmla="*/ 393 h 467"/>
                    <a:gd name="T40" fmla="*/ 398 w 547"/>
                    <a:gd name="T41" fmla="*/ 407 h 467"/>
                    <a:gd name="T42" fmla="*/ 394 w 547"/>
                    <a:gd name="T43" fmla="*/ 417 h 467"/>
                    <a:gd name="T44" fmla="*/ 374 w 547"/>
                    <a:gd name="T45" fmla="*/ 441 h 467"/>
                    <a:gd name="T46" fmla="*/ 324 w 547"/>
                    <a:gd name="T47" fmla="*/ 465 h 467"/>
                    <a:gd name="T48" fmla="*/ 308 w 547"/>
                    <a:gd name="T49" fmla="*/ 433 h 467"/>
                    <a:gd name="T50" fmla="*/ 293 w 547"/>
                    <a:gd name="T51" fmla="*/ 423 h 467"/>
                    <a:gd name="T52" fmla="*/ 262 w 547"/>
                    <a:gd name="T53" fmla="*/ 428 h 467"/>
                    <a:gd name="T54" fmla="*/ 240 w 547"/>
                    <a:gd name="T55" fmla="*/ 414 h 467"/>
                    <a:gd name="T56" fmla="*/ 221 w 547"/>
                    <a:gd name="T57" fmla="*/ 408 h 467"/>
                    <a:gd name="T58" fmla="*/ 201 w 547"/>
                    <a:gd name="T59" fmla="*/ 424 h 467"/>
                    <a:gd name="T60" fmla="*/ 174 w 547"/>
                    <a:gd name="T61" fmla="*/ 427 h 467"/>
                    <a:gd name="T62" fmla="*/ 160 w 547"/>
                    <a:gd name="T63" fmla="*/ 430 h 467"/>
                    <a:gd name="T64" fmla="*/ 146 w 547"/>
                    <a:gd name="T65" fmla="*/ 398 h 467"/>
                    <a:gd name="T66" fmla="*/ 129 w 547"/>
                    <a:gd name="T67" fmla="*/ 398 h 467"/>
                    <a:gd name="T68" fmla="*/ 110 w 547"/>
                    <a:gd name="T69" fmla="*/ 406 h 467"/>
                    <a:gd name="T70" fmla="*/ 84 w 547"/>
                    <a:gd name="T71" fmla="*/ 397 h 467"/>
                    <a:gd name="T72" fmla="*/ 70 w 547"/>
                    <a:gd name="T73" fmla="*/ 387 h 467"/>
                    <a:gd name="T74" fmla="*/ 62 w 547"/>
                    <a:gd name="T75" fmla="*/ 353 h 467"/>
                    <a:gd name="T76" fmla="*/ 59 w 547"/>
                    <a:gd name="T77" fmla="*/ 333 h 467"/>
                    <a:gd name="T78" fmla="*/ 55 w 547"/>
                    <a:gd name="T79" fmla="*/ 305 h 467"/>
                    <a:gd name="T80" fmla="*/ 39 w 547"/>
                    <a:gd name="T81" fmla="*/ 278 h 467"/>
                    <a:gd name="T82" fmla="*/ 18 w 547"/>
                    <a:gd name="T83" fmla="*/ 268 h 467"/>
                    <a:gd name="T84" fmla="*/ 11 w 547"/>
                    <a:gd name="T85" fmla="*/ 233 h 467"/>
                    <a:gd name="T86" fmla="*/ 1 w 547"/>
                    <a:gd name="T87" fmla="*/ 214 h 467"/>
                    <a:gd name="T88" fmla="*/ 7 w 547"/>
                    <a:gd name="T89" fmla="*/ 163 h 467"/>
                    <a:gd name="T90" fmla="*/ 25 w 547"/>
                    <a:gd name="T91" fmla="*/ 134 h 467"/>
                    <a:gd name="T92" fmla="*/ 60 w 547"/>
                    <a:gd name="T93" fmla="*/ 174 h 467"/>
                    <a:gd name="T94" fmla="*/ 99 w 547"/>
                    <a:gd name="T95" fmla="*/ 185 h 467"/>
                    <a:gd name="T96" fmla="*/ 129 w 547"/>
                    <a:gd name="T97" fmla="*/ 186 h 467"/>
                    <a:gd name="T98" fmla="*/ 156 w 547"/>
                    <a:gd name="T99" fmla="*/ 183 h 467"/>
                    <a:gd name="T100" fmla="*/ 184 w 547"/>
                    <a:gd name="T101" fmla="*/ 155 h 467"/>
                    <a:gd name="T102" fmla="*/ 217 w 547"/>
                    <a:gd name="T103" fmla="*/ 166 h 467"/>
                    <a:gd name="T104" fmla="*/ 253 w 547"/>
                    <a:gd name="T105" fmla="*/ 174 h 467"/>
                    <a:gd name="T106" fmla="*/ 285 w 547"/>
                    <a:gd name="T107" fmla="*/ 163 h 467"/>
                    <a:gd name="T108" fmla="*/ 308 w 547"/>
                    <a:gd name="T109" fmla="*/ 147 h 467"/>
                    <a:gd name="T110" fmla="*/ 330 w 547"/>
                    <a:gd name="T111" fmla="*/ 90 h 467"/>
                    <a:gd name="T112" fmla="*/ 363 w 547"/>
                    <a:gd name="T113" fmla="*/ 27 h 467"/>
                    <a:gd name="T114" fmla="*/ 394 w 547"/>
                    <a:gd name="T115" fmla="*/ 0 h 467"/>
                    <a:gd name="T116" fmla="*/ 468 w 547"/>
                    <a:gd name="T117" fmla="*/ 11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23" name="Freeform 217"/>
                <p:cNvSpPr>
                  <a:spLocks/>
                </p:cNvSpPr>
                <p:nvPr/>
              </p:nvSpPr>
              <p:spPr bwMode="gray">
                <a:xfrm>
                  <a:off x="4385" y="2608"/>
                  <a:ext cx="44" cy="24"/>
                </a:xfrm>
                <a:custGeom>
                  <a:avLst/>
                  <a:gdLst>
                    <a:gd name="T0" fmla="*/ 0 w 223"/>
                    <a:gd name="T1" fmla="*/ 73 h 117"/>
                    <a:gd name="T2" fmla="*/ 5 w 223"/>
                    <a:gd name="T3" fmla="*/ 69 h 117"/>
                    <a:gd name="T4" fmla="*/ 11 w 223"/>
                    <a:gd name="T5" fmla="*/ 72 h 117"/>
                    <a:gd name="T6" fmla="*/ 50 w 223"/>
                    <a:gd name="T7" fmla="*/ 75 h 117"/>
                    <a:gd name="T8" fmla="*/ 81 w 223"/>
                    <a:gd name="T9" fmla="*/ 73 h 117"/>
                    <a:gd name="T10" fmla="*/ 88 w 223"/>
                    <a:gd name="T11" fmla="*/ 69 h 117"/>
                    <a:gd name="T12" fmla="*/ 88 w 223"/>
                    <a:gd name="T13" fmla="*/ 62 h 117"/>
                    <a:gd name="T14" fmla="*/ 89 w 223"/>
                    <a:gd name="T15" fmla="*/ 58 h 117"/>
                    <a:gd name="T16" fmla="*/ 93 w 223"/>
                    <a:gd name="T17" fmla="*/ 51 h 117"/>
                    <a:gd name="T18" fmla="*/ 98 w 223"/>
                    <a:gd name="T19" fmla="*/ 47 h 117"/>
                    <a:gd name="T20" fmla="*/ 102 w 223"/>
                    <a:gd name="T21" fmla="*/ 49 h 117"/>
                    <a:gd name="T22" fmla="*/ 97 w 223"/>
                    <a:gd name="T23" fmla="*/ 58 h 117"/>
                    <a:gd name="T24" fmla="*/ 96 w 223"/>
                    <a:gd name="T25" fmla="*/ 68 h 117"/>
                    <a:gd name="T26" fmla="*/ 102 w 223"/>
                    <a:gd name="T27" fmla="*/ 72 h 117"/>
                    <a:gd name="T28" fmla="*/ 110 w 223"/>
                    <a:gd name="T29" fmla="*/ 69 h 117"/>
                    <a:gd name="T30" fmla="*/ 119 w 223"/>
                    <a:gd name="T31" fmla="*/ 69 h 117"/>
                    <a:gd name="T32" fmla="*/ 126 w 223"/>
                    <a:gd name="T33" fmla="*/ 73 h 117"/>
                    <a:gd name="T34" fmla="*/ 135 w 223"/>
                    <a:gd name="T35" fmla="*/ 72 h 117"/>
                    <a:gd name="T36" fmla="*/ 142 w 223"/>
                    <a:gd name="T37" fmla="*/ 69 h 117"/>
                    <a:gd name="T38" fmla="*/ 160 w 223"/>
                    <a:gd name="T39" fmla="*/ 47 h 117"/>
                    <a:gd name="T40" fmla="*/ 169 w 223"/>
                    <a:gd name="T41" fmla="*/ 41 h 117"/>
                    <a:gd name="T42" fmla="*/ 175 w 223"/>
                    <a:gd name="T43" fmla="*/ 42 h 117"/>
                    <a:gd name="T44" fmla="*/ 184 w 223"/>
                    <a:gd name="T45" fmla="*/ 37 h 117"/>
                    <a:gd name="T46" fmla="*/ 185 w 223"/>
                    <a:gd name="T47" fmla="*/ 27 h 117"/>
                    <a:gd name="T48" fmla="*/ 183 w 223"/>
                    <a:gd name="T49" fmla="*/ 18 h 117"/>
                    <a:gd name="T50" fmla="*/ 179 w 223"/>
                    <a:gd name="T51" fmla="*/ 9 h 117"/>
                    <a:gd name="T52" fmla="*/ 179 w 223"/>
                    <a:gd name="T53" fmla="*/ 4 h 117"/>
                    <a:gd name="T54" fmla="*/ 188 w 223"/>
                    <a:gd name="T55" fmla="*/ 2 h 117"/>
                    <a:gd name="T56" fmla="*/ 195 w 223"/>
                    <a:gd name="T57" fmla="*/ 5 h 117"/>
                    <a:gd name="T58" fmla="*/ 201 w 223"/>
                    <a:gd name="T59" fmla="*/ 5 h 117"/>
                    <a:gd name="T60" fmla="*/ 204 w 223"/>
                    <a:gd name="T61" fmla="*/ 3 h 117"/>
                    <a:gd name="T62" fmla="*/ 210 w 223"/>
                    <a:gd name="T63" fmla="*/ 0 h 117"/>
                    <a:gd name="T64" fmla="*/ 217 w 223"/>
                    <a:gd name="T65" fmla="*/ 4 h 117"/>
                    <a:gd name="T66" fmla="*/ 222 w 223"/>
                    <a:gd name="T67" fmla="*/ 14 h 117"/>
                    <a:gd name="T68" fmla="*/ 223 w 223"/>
                    <a:gd name="T69" fmla="*/ 27 h 117"/>
                    <a:gd name="T70" fmla="*/ 221 w 223"/>
                    <a:gd name="T71" fmla="*/ 36 h 117"/>
                    <a:gd name="T72" fmla="*/ 216 w 223"/>
                    <a:gd name="T73" fmla="*/ 42 h 117"/>
                    <a:gd name="T74" fmla="*/ 210 w 223"/>
                    <a:gd name="T75" fmla="*/ 45 h 117"/>
                    <a:gd name="T76" fmla="*/ 206 w 223"/>
                    <a:gd name="T77" fmla="*/ 52 h 117"/>
                    <a:gd name="T78" fmla="*/ 210 w 223"/>
                    <a:gd name="T79" fmla="*/ 63 h 117"/>
                    <a:gd name="T80" fmla="*/ 204 w 223"/>
                    <a:gd name="T81" fmla="*/ 74 h 117"/>
                    <a:gd name="T82" fmla="*/ 195 w 223"/>
                    <a:gd name="T83" fmla="*/ 77 h 117"/>
                    <a:gd name="T84" fmla="*/ 183 w 223"/>
                    <a:gd name="T85" fmla="*/ 74 h 117"/>
                    <a:gd name="T86" fmla="*/ 179 w 223"/>
                    <a:gd name="T87" fmla="*/ 79 h 117"/>
                    <a:gd name="T88" fmla="*/ 178 w 223"/>
                    <a:gd name="T89" fmla="*/ 86 h 117"/>
                    <a:gd name="T90" fmla="*/ 167 w 223"/>
                    <a:gd name="T91" fmla="*/ 97 h 117"/>
                    <a:gd name="T92" fmla="*/ 142 w 223"/>
                    <a:gd name="T93" fmla="*/ 110 h 117"/>
                    <a:gd name="T94" fmla="*/ 132 w 223"/>
                    <a:gd name="T95" fmla="*/ 112 h 117"/>
                    <a:gd name="T96" fmla="*/ 121 w 223"/>
                    <a:gd name="T97" fmla="*/ 115 h 117"/>
                    <a:gd name="T98" fmla="*/ 102 w 223"/>
                    <a:gd name="T99" fmla="*/ 115 h 117"/>
                    <a:gd name="T100" fmla="*/ 91 w 223"/>
                    <a:gd name="T101" fmla="*/ 117 h 117"/>
                    <a:gd name="T102" fmla="*/ 77 w 223"/>
                    <a:gd name="T103" fmla="*/ 117 h 117"/>
                    <a:gd name="T104" fmla="*/ 66 w 223"/>
                    <a:gd name="T105" fmla="*/ 106 h 117"/>
                    <a:gd name="T106" fmla="*/ 59 w 223"/>
                    <a:gd name="T107" fmla="*/ 106 h 117"/>
                    <a:gd name="T108" fmla="*/ 48 w 223"/>
                    <a:gd name="T109" fmla="*/ 110 h 117"/>
                    <a:gd name="T110" fmla="*/ 27 w 223"/>
                    <a:gd name="T111" fmla="*/ 96 h 117"/>
                    <a:gd name="T112" fmla="*/ 12 w 223"/>
                    <a:gd name="T113" fmla="*/ 92 h 117"/>
                    <a:gd name="T114" fmla="*/ 4 w 223"/>
                    <a:gd name="T115" fmla="*/ 84 h 117"/>
                    <a:gd name="T116" fmla="*/ 0 w 223"/>
                    <a:gd name="T117" fmla="*/ 7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24" name="Freeform 218"/>
                <p:cNvSpPr>
                  <a:spLocks/>
                </p:cNvSpPr>
                <p:nvPr/>
              </p:nvSpPr>
              <p:spPr bwMode="gray">
                <a:xfrm>
                  <a:off x="4304" y="2591"/>
                  <a:ext cx="109" cy="89"/>
                </a:xfrm>
                <a:custGeom>
                  <a:avLst/>
                  <a:gdLst>
                    <a:gd name="T0" fmla="*/ 5 w 544"/>
                    <a:gd name="T1" fmla="*/ 134 h 446"/>
                    <a:gd name="T2" fmla="*/ 0 w 544"/>
                    <a:gd name="T3" fmla="*/ 231 h 446"/>
                    <a:gd name="T4" fmla="*/ 10 w 544"/>
                    <a:gd name="T5" fmla="*/ 346 h 446"/>
                    <a:gd name="T6" fmla="*/ 31 w 544"/>
                    <a:gd name="T7" fmla="*/ 362 h 446"/>
                    <a:gd name="T8" fmla="*/ 56 w 544"/>
                    <a:gd name="T9" fmla="*/ 362 h 446"/>
                    <a:gd name="T10" fmla="*/ 93 w 544"/>
                    <a:gd name="T11" fmla="*/ 368 h 446"/>
                    <a:gd name="T12" fmla="*/ 125 w 544"/>
                    <a:gd name="T13" fmla="*/ 352 h 446"/>
                    <a:gd name="T14" fmla="*/ 118 w 544"/>
                    <a:gd name="T15" fmla="*/ 323 h 446"/>
                    <a:gd name="T16" fmla="*/ 137 w 544"/>
                    <a:gd name="T17" fmla="*/ 307 h 446"/>
                    <a:gd name="T18" fmla="*/ 152 w 544"/>
                    <a:gd name="T19" fmla="*/ 298 h 446"/>
                    <a:gd name="T20" fmla="*/ 155 w 544"/>
                    <a:gd name="T21" fmla="*/ 273 h 446"/>
                    <a:gd name="T22" fmla="*/ 180 w 544"/>
                    <a:gd name="T23" fmla="*/ 278 h 446"/>
                    <a:gd name="T24" fmla="*/ 196 w 544"/>
                    <a:gd name="T25" fmla="*/ 276 h 446"/>
                    <a:gd name="T26" fmla="*/ 211 w 544"/>
                    <a:gd name="T27" fmla="*/ 279 h 446"/>
                    <a:gd name="T28" fmla="*/ 232 w 544"/>
                    <a:gd name="T29" fmla="*/ 289 h 446"/>
                    <a:gd name="T30" fmla="*/ 258 w 544"/>
                    <a:gd name="T31" fmla="*/ 296 h 446"/>
                    <a:gd name="T32" fmla="*/ 291 w 544"/>
                    <a:gd name="T33" fmla="*/ 323 h 446"/>
                    <a:gd name="T34" fmla="*/ 330 w 544"/>
                    <a:gd name="T35" fmla="*/ 356 h 446"/>
                    <a:gd name="T36" fmla="*/ 335 w 544"/>
                    <a:gd name="T37" fmla="*/ 375 h 446"/>
                    <a:gd name="T38" fmla="*/ 357 w 544"/>
                    <a:gd name="T39" fmla="*/ 392 h 446"/>
                    <a:gd name="T40" fmla="*/ 388 w 544"/>
                    <a:gd name="T41" fmla="*/ 415 h 446"/>
                    <a:gd name="T42" fmla="*/ 425 w 544"/>
                    <a:gd name="T43" fmla="*/ 419 h 446"/>
                    <a:gd name="T44" fmla="*/ 495 w 544"/>
                    <a:gd name="T45" fmla="*/ 435 h 446"/>
                    <a:gd name="T46" fmla="*/ 526 w 544"/>
                    <a:gd name="T47" fmla="*/ 441 h 446"/>
                    <a:gd name="T48" fmla="*/ 515 w 544"/>
                    <a:gd name="T49" fmla="*/ 427 h 446"/>
                    <a:gd name="T50" fmla="*/ 544 w 544"/>
                    <a:gd name="T51" fmla="*/ 425 h 446"/>
                    <a:gd name="T52" fmla="*/ 506 w 544"/>
                    <a:gd name="T53" fmla="*/ 413 h 446"/>
                    <a:gd name="T54" fmla="*/ 496 w 544"/>
                    <a:gd name="T55" fmla="*/ 391 h 446"/>
                    <a:gd name="T56" fmla="*/ 462 w 544"/>
                    <a:gd name="T57" fmla="*/ 383 h 446"/>
                    <a:gd name="T58" fmla="*/ 456 w 544"/>
                    <a:gd name="T59" fmla="*/ 357 h 446"/>
                    <a:gd name="T60" fmla="*/ 419 w 544"/>
                    <a:gd name="T61" fmla="*/ 351 h 446"/>
                    <a:gd name="T62" fmla="*/ 397 w 544"/>
                    <a:gd name="T63" fmla="*/ 323 h 446"/>
                    <a:gd name="T64" fmla="*/ 393 w 544"/>
                    <a:gd name="T65" fmla="*/ 301 h 446"/>
                    <a:gd name="T66" fmla="*/ 367 w 544"/>
                    <a:gd name="T67" fmla="*/ 285 h 446"/>
                    <a:gd name="T68" fmla="*/ 341 w 544"/>
                    <a:gd name="T69" fmla="*/ 255 h 446"/>
                    <a:gd name="T70" fmla="*/ 339 w 544"/>
                    <a:gd name="T71" fmla="*/ 231 h 446"/>
                    <a:gd name="T72" fmla="*/ 370 w 544"/>
                    <a:gd name="T73" fmla="*/ 227 h 446"/>
                    <a:gd name="T74" fmla="*/ 375 w 544"/>
                    <a:gd name="T75" fmla="*/ 201 h 446"/>
                    <a:gd name="T76" fmla="*/ 348 w 544"/>
                    <a:gd name="T77" fmla="*/ 187 h 446"/>
                    <a:gd name="T78" fmla="*/ 296 w 544"/>
                    <a:gd name="T79" fmla="*/ 166 h 446"/>
                    <a:gd name="T80" fmla="*/ 266 w 544"/>
                    <a:gd name="T81" fmla="*/ 136 h 446"/>
                    <a:gd name="T82" fmla="*/ 238 w 544"/>
                    <a:gd name="T83" fmla="*/ 103 h 446"/>
                    <a:gd name="T84" fmla="*/ 193 w 544"/>
                    <a:gd name="T85" fmla="*/ 70 h 446"/>
                    <a:gd name="T86" fmla="*/ 166 w 544"/>
                    <a:gd name="T87" fmla="*/ 61 h 446"/>
                    <a:gd name="T88" fmla="*/ 92 w 544"/>
                    <a:gd name="T89" fmla="*/ 36 h 446"/>
                    <a:gd name="T90" fmla="*/ 42 w 544"/>
                    <a:gd name="T91" fmla="*/ 16 h 446"/>
                    <a:gd name="T92" fmla="*/ 1 w 544"/>
                    <a:gd name="T93"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25" name="Freeform 219"/>
                <p:cNvSpPr>
                  <a:spLocks/>
                </p:cNvSpPr>
                <p:nvPr/>
              </p:nvSpPr>
              <p:spPr bwMode="gray">
                <a:xfrm>
                  <a:off x="4043" y="2438"/>
                  <a:ext cx="25" cy="33"/>
                </a:xfrm>
                <a:custGeom>
                  <a:avLst/>
                  <a:gdLst>
                    <a:gd name="T0" fmla="*/ 120 w 129"/>
                    <a:gd name="T1" fmla="*/ 2 h 163"/>
                    <a:gd name="T2" fmla="*/ 123 w 129"/>
                    <a:gd name="T3" fmla="*/ 0 h 163"/>
                    <a:gd name="T4" fmla="*/ 124 w 129"/>
                    <a:gd name="T5" fmla="*/ 1 h 163"/>
                    <a:gd name="T6" fmla="*/ 125 w 129"/>
                    <a:gd name="T7" fmla="*/ 15 h 163"/>
                    <a:gd name="T8" fmla="*/ 126 w 129"/>
                    <a:gd name="T9" fmla="*/ 18 h 163"/>
                    <a:gd name="T10" fmla="*/ 124 w 129"/>
                    <a:gd name="T11" fmla="*/ 23 h 163"/>
                    <a:gd name="T12" fmla="*/ 124 w 129"/>
                    <a:gd name="T13" fmla="*/ 32 h 163"/>
                    <a:gd name="T14" fmla="*/ 129 w 129"/>
                    <a:gd name="T15" fmla="*/ 47 h 163"/>
                    <a:gd name="T16" fmla="*/ 126 w 129"/>
                    <a:gd name="T17" fmla="*/ 53 h 163"/>
                    <a:gd name="T18" fmla="*/ 117 w 129"/>
                    <a:gd name="T19" fmla="*/ 59 h 163"/>
                    <a:gd name="T20" fmla="*/ 112 w 129"/>
                    <a:gd name="T21" fmla="*/ 67 h 163"/>
                    <a:gd name="T22" fmla="*/ 103 w 129"/>
                    <a:gd name="T23" fmla="*/ 76 h 163"/>
                    <a:gd name="T24" fmla="*/ 93 w 129"/>
                    <a:gd name="T25" fmla="*/ 80 h 163"/>
                    <a:gd name="T26" fmla="*/ 86 w 129"/>
                    <a:gd name="T27" fmla="*/ 85 h 163"/>
                    <a:gd name="T28" fmla="*/ 82 w 129"/>
                    <a:gd name="T29" fmla="*/ 98 h 163"/>
                    <a:gd name="T30" fmla="*/ 70 w 129"/>
                    <a:gd name="T31" fmla="*/ 112 h 163"/>
                    <a:gd name="T32" fmla="*/ 49 w 129"/>
                    <a:gd name="T33" fmla="*/ 130 h 163"/>
                    <a:gd name="T34" fmla="*/ 37 w 129"/>
                    <a:gd name="T35" fmla="*/ 142 h 163"/>
                    <a:gd name="T36" fmla="*/ 28 w 129"/>
                    <a:gd name="T37" fmla="*/ 150 h 163"/>
                    <a:gd name="T38" fmla="*/ 19 w 129"/>
                    <a:gd name="T39" fmla="*/ 151 h 163"/>
                    <a:gd name="T40" fmla="*/ 13 w 129"/>
                    <a:gd name="T41" fmla="*/ 158 h 163"/>
                    <a:gd name="T42" fmla="*/ 6 w 129"/>
                    <a:gd name="T43" fmla="*/ 163 h 163"/>
                    <a:gd name="T44" fmla="*/ 0 w 129"/>
                    <a:gd name="T45" fmla="*/ 163 h 163"/>
                    <a:gd name="T46" fmla="*/ 2 w 129"/>
                    <a:gd name="T47" fmla="*/ 150 h 163"/>
                    <a:gd name="T48" fmla="*/ 10 w 129"/>
                    <a:gd name="T49" fmla="*/ 137 h 163"/>
                    <a:gd name="T50" fmla="*/ 17 w 129"/>
                    <a:gd name="T51" fmla="*/ 130 h 163"/>
                    <a:gd name="T52" fmla="*/ 32 w 129"/>
                    <a:gd name="T53" fmla="*/ 119 h 163"/>
                    <a:gd name="T54" fmla="*/ 37 w 129"/>
                    <a:gd name="T55" fmla="*/ 118 h 163"/>
                    <a:gd name="T56" fmla="*/ 69 w 129"/>
                    <a:gd name="T57" fmla="*/ 85 h 163"/>
                    <a:gd name="T58" fmla="*/ 77 w 129"/>
                    <a:gd name="T59" fmla="*/ 75 h 163"/>
                    <a:gd name="T60" fmla="*/ 82 w 129"/>
                    <a:gd name="T61" fmla="*/ 71 h 163"/>
                    <a:gd name="T62" fmla="*/ 88 w 129"/>
                    <a:gd name="T63" fmla="*/ 61 h 163"/>
                    <a:gd name="T64" fmla="*/ 97 w 129"/>
                    <a:gd name="T65" fmla="*/ 55 h 163"/>
                    <a:gd name="T66" fmla="*/ 104 w 129"/>
                    <a:gd name="T67" fmla="*/ 53 h 163"/>
                    <a:gd name="T68" fmla="*/ 112 w 129"/>
                    <a:gd name="T69" fmla="*/ 39 h 163"/>
                    <a:gd name="T70" fmla="*/ 110 w 129"/>
                    <a:gd name="T71" fmla="*/ 29 h 163"/>
                    <a:gd name="T72" fmla="*/ 113 w 129"/>
                    <a:gd name="T73" fmla="*/ 34 h 163"/>
                    <a:gd name="T74" fmla="*/ 117 w 129"/>
                    <a:gd name="T75" fmla="*/ 31 h 163"/>
                    <a:gd name="T76" fmla="*/ 115 w 129"/>
                    <a:gd name="T77" fmla="*/ 27 h 163"/>
                    <a:gd name="T78" fmla="*/ 112 w 129"/>
                    <a:gd name="T79" fmla="*/ 23 h 163"/>
                    <a:gd name="T80" fmla="*/ 114 w 129"/>
                    <a:gd name="T81" fmla="*/ 21 h 163"/>
                    <a:gd name="T82" fmla="*/ 117 w 129"/>
                    <a:gd name="T83" fmla="*/ 13 h 163"/>
                    <a:gd name="T84" fmla="*/ 118 w 129"/>
                    <a:gd name="T85" fmla="*/ 5 h 163"/>
                    <a:gd name="T86" fmla="*/ 120 w 129"/>
                    <a:gd name="T87" fmla="*/ 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26" name="Freeform 220"/>
                <p:cNvSpPr>
                  <a:spLocks/>
                </p:cNvSpPr>
                <p:nvPr/>
              </p:nvSpPr>
              <p:spPr bwMode="gray">
                <a:xfrm>
                  <a:off x="4076" y="2415"/>
                  <a:ext cx="14" cy="14"/>
                </a:xfrm>
                <a:custGeom>
                  <a:avLst/>
                  <a:gdLst>
                    <a:gd name="T0" fmla="*/ 2 w 67"/>
                    <a:gd name="T1" fmla="*/ 3 h 71"/>
                    <a:gd name="T2" fmla="*/ 0 w 67"/>
                    <a:gd name="T3" fmla="*/ 0 h 71"/>
                    <a:gd name="T4" fmla="*/ 4 w 67"/>
                    <a:gd name="T5" fmla="*/ 0 h 71"/>
                    <a:gd name="T6" fmla="*/ 32 w 67"/>
                    <a:gd name="T7" fmla="*/ 0 h 71"/>
                    <a:gd name="T8" fmla="*/ 37 w 67"/>
                    <a:gd name="T9" fmla="*/ 0 h 71"/>
                    <a:gd name="T10" fmla="*/ 47 w 67"/>
                    <a:gd name="T11" fmla="*/ 3 h 71"/>
                    <a:gd name="T12" fmla="*/ 56 w 67"/>
                    <a:gd name="T13" fmla="*/ 10 h 71"/>
                    <a:gd name="T14" fmla="*/ 59 w 67"/>
                    <a:gd name="T15" fmla="*/ 16 h 71"/>
                    <a:gd name="T16" fmla="*/ 63 w 67"/>
                    <a:gd name="T17" fmla="*/ 17 h 71"/>
                    <a:gd name="T18" fmla="*/ 64 w 67"/>
                    <a:gd name="T19" fmla="*/ 28 h 71"/>
                    <a:gd name="T20" fmla="*/ 64 w 67"/>
                    <a:gd name="T21" fmla="*/ 38 h 71"/>
                    <a:gd name="T22" fmla="*/ 67 w 67"/>
                    <a:gd name="T23" fmla="*/ 51 h 71"/>
                    <a:gd name="T24" fmla="*/ 63 w 67"/>
                    <a:gd name="T25" fmla="*/ 54 h 71"/>
                    <a:gd name="T26" fmla="*/ 63 w 67"/>
                    <a:gd name="T27" fmla="*/ 62 h 71"/>
                    <a:gd name="T28" fmla="*/ 48 w 67"/>
                    <a:gd name="T29" fmla="*/ 71 h 71"/>
                    <a:gd name="T30" fmla="*/ 45 w 67"/>
                    <a:gd name="T31" fmla="*/ 64 h 71"/>
                    <a:gd name="T32" fmla="*/ 36 w 67"/>
                    <a:gd name="T33" fmla="*/ 57 h 71"/>
                    <a:gd name="T34" fmla="*/ 26 w 67"/>
                    <a:gd name="T35" fmla="*/ 36 h 71"/>
                    <a:gd name="T36" fmla="*/ 25 w 67"/>
                    <a:gd name="T37" fmla="*/ 25 h 71"/>
                    <a:gd name="T38" fmla="*/ 20 w 67"/>
                    <a:gd name="T39" fmla="*/ 16 h 71"/>
                    <a:gd name="T40" fmla="*/ 13 w 67"/>
                    <a:gd name="T41" fmla="*/ 13 h 71"/>
                    <a:gd name="T42" fmla="*/ 10 w 67"/>
                    <a:gd name="T43" fmla="*/ 4 h 71"/>
                    <a:gd name="T44" fmla="*/ 5 w 67"/>
                    <a:gd name="T45" fmla="*/ 3 h 71"/>
                    <a:gd name="T46" fmla="*/ 2 w 67"/>
                    <a:gd name="T47" fmla="*/ 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27" name="Freeform 221"/>
                <p:cNvSpPr>
                  <a:spLocks/>
                </p:cNvSpPr>
                <p:nvPr/>
              </p:nvSpPr>
              <p:spPr bwMode="gray">
                <a:xfrm>
                  <a:off x="4071" y="2356"/>
                  <a:ext cx="47" cy="69"/>
                </a:xfrm>
                <a:custGeom>
                  <a:avLst/>
                  <a:gdLst>
                    <a:gd name="T0" fmla="*/ 139 w 236"/>
                    <a:gd name="T1" fmla="*/ 17 h 345"/>
                    <a:gd name="T2" fmla="*/ 129 w 236"/>
                    <a:gd name="T3" fmla="*/ 44 h 345"/>
                    <a:gd name="T4" fmla="*/ 139 w 236"/>
                    <a:gd name="T5" fmla="*/ 75 h 345"/>
                    <a:gd name="T6" fmla="*/ 146 w 236"/>
                    <a:gd name="T7" fmla="*/ 97 h 345"/>
                    <a:gd name="T8" fmla="*/ 133 w 236"/>
                    <a:gd name="T9" fmla="*/ 132 h 345"/>
                    <a:gd name="T10" fmla="*/ 120 w 236"/>
                    <a:gd name="T11" fmla="*/ 144 h 345"/>
                    <a:gd name="T12" fmla="*/ 98 w 236"/>
                    <a:gd name="T13" fmla="*/ 165 h 345"/>
                    <a:gd name="T14" fmla="*/ 87 w 236"/>
                    <a:gd name="T15" fmla="*/ 188 h 345"/>
                    <a:gd name="T16" fmla="*/ 98 w 236"/>
                    <a:gd name="T17" fmla="*/ 216 h 345"/>
                    <a:gd name="T18" fmla="*/ 99 w 236"/>
                    <a:gd name="T19" fmla="*/ 238 h 345"/>
                    <a:gd name="T20" fmla="*/ 120 w 236"/>
                    <a:gd name="T21" fmla="*/ 268 h 345"/>
                    <a:gd name="T22" fmla="*/ 131 w 236"/>
                    <a:gd name="T23" fmla="*/ 261 h 345"/>
                    <a:gd name="T24" fmla="*/ 145 w 236"/>
                    <a:gd name="T25" fmla="*/ 245 h 345"/>
                    <a:gd name="T26" fmla="*/ 167 w 236"/>
                    <a:gd name="T27" fmla="*/ 245 h 345"/>
                    <a:gd name="T28" fmla="*/ 179 w 236"/>
                    <a:gd name="T29" fmla="*/ 273 h 345"/>
                    <a:gd name="T30" fmla="*/ 189 w 236"/>
                    <a:gd name="T31" fmla="*/ 259 h 345"/>
                    <a:gd name="T32" fmla="*/ 206 w 236"/>
                    <a:gd name="T33" fmla="*/ 267 h 345"/>
                    <a:gd name="T34" fmla="*/ 215 w 236"/>
                    <a:gd name="T35" fmla="*/ 279 h 345"/>
                    <a:gd name="T36" fmla="*/ 216 w 236"/>
                    <a:gd name="T37" fmla="*/ 299 h 345"/>
                    <a:gd name="T38" fmla="*/ 220 w 236"/>
                    <a:gd name="T39" fmla="*/ 312 h 345"/>
                    <a:gd name="T40" fmla="*/ 232 w 236"/>
                    <a:gd name="T41" fmla="*/ 317 h 345"/>
                    <a:gd name="T42" fmla="*/ 231 w 236"/>
                    <a:gd name="T43" fmla="*/ 345 h 345"/>
                    <a:gd name="T44" fmla="*/ 227 w 236"/>
                    <a:gd name="T45" fmla="*/ 324 h 345"/>
                    <a:gd name="T46" fmla="*/ 201 w 236"/>
                    <a:gd name="T47" fmla="*/ 317 h 345"/>
                    <a:gd name="T48" fmla="*/ 184 w 236"/>
                    <a:gd name="T49" fmla="*/ 294 h 345"/>
                    <a:gd name="T50" fmla="*/ 166 w 236"/>
                    <a:gd name="T51" fmla="*/ 279 h 345"/>
                    <a:gd name="T52" fmla="*/ 149 w 236"/>
                    <a:gd name="T53" fmla="*/ 280 h 345"/>
                    <a:gd name="T54" fmla="*/ 152 w 236"/>
                    <a:gd name="T55" fmla="*/ 306 h 345"/>
                    <a:gd name="T56" fmla="*/ 124 w 236"/>
                    <a:gd name="T57" fmla="*/ 273 h 345"/>
                    <a:gd name="T58" fmla="*/ 98 w 236"/>
                    <a:gd name="T59" fmla="*/ 268 h 345"/>
                    <a:gd name="T60" fmla="*/ 75 w 236"/>
                    <a:gd name="T61" fmla="*/ 284 h 345"/>
                    <a:gd name="T62" fmla="*/ 56 w 236"/>
                    <a:gd name="T63" fmla="*/ 270 h 345"/>
                    <a:gd name="T64" fmla="*/ 45 w 236"/>
                    <a:gd name="T65" fmla="*/ 254 h 345"/>
                    <a:gd name="T66" fmla="*/ 61 w 236"/>
                    <a:gd name="T67" fmla="*/ 231 h 345"/>
                    <a:gd name="T68" fmla="*/ 45 w 236"/>
                    <a:gd name="T69" fmla="*/ 219 h 345"/>
                    <a:gd name="T70" fmla="*/ 33 w 236"/>
                    <a:gd name="T71" fmla="*/ 230 h 345"/>
                    <a:gd name="T72" fmla="*/ 16 w 236"/>
                    <a:gd name="T73" fmla="*/ 203 h 345"/>
                    <a:gd name="T74" fmla="*/ 0 w 236"/>
                    <a:gd name="T75" fmla="*/ 138 h 345"/>
                    <a:gd name="T76" fmla="*/ 17 w 236"/>
                    <a:gd name="T77" fmla="*/ 146 h 345"/>
                    <a:gd name="T78" fmla="*/ 29 w 236"/>
                    <a:gd name="T79" fmla="*/ 97 h 345"/>
                    <a:gd name="T80" fmla="*/ 33 w 236"/>
                    <a:gd name="T81" fmla="*/ 53 h 345"/>
                    <a:gd name="T82" fmla="*/ 43 w 236"/>
                    <a:gd name="T83" fmla="*/ 7 h 345"/>
                    <a:gd name="T84" fmla="*/ 67 w 236"/>
                    <a:gd name="T85" fmla="*/ 1 h 345"/>
                    <a:gd name="T86" fmla="*/ 113 w 236"/>
                    <a:gd name="T87" fmla="*/ 17 h 345"/>
                    <a:gd name="T88" fmla="*/ 130 w 236"/>
                    <a:gd name="T89" fmla="*/ 4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28" name="Freeform 222"/>
                <p:cNvSpPr>
                  <a:spLocks/>
                </p:cNvSpPr>
                <p:nvPr/>
              </p:nvSpPr>
              <p:spPr bwMode="gray">
                <a:xfrm>
                  <a:off x="4108" y="2425"/>
                  <a:ext cx="9" cy="9"/>
                </a:xfrm>
                <a:custGeom>
                  <a:avLst/>
                  <a:gdLst>
                    <a:gd name="T0" fmla="*/ 2 w 45"/>
                    <a:gd name="T1" fmla="*/ 0 h 45"/>
                    <a:gd name="T2" fmla="*/ 6 w 45"/>
                    <a:gd name="T3" fmla="*/ 2 h 45"/>
                    <a:gd name="T4" fmla="*/ 7 w 45"/>
                    <a:gd name="T5" fmla="*/ 4 h 45"/>
                    <a:gd name="T6" fmla="*/ 9 w 45"/>
                    <a:gd name="T7" fmla="*/ 6 h 45"/>
                    <a:gd name="T8" fmla="*/ 14 w 45"/>
                    <a:gd name="T9" fmla="*/ 6 h 45"/>
                    <a:gd name="T10" fmla="*/ 43 w 45"/>
                    <a:gd name="T11" fmla="*/ 29 h 45"/>
                    <a:gd name="T12" fmla="*/ 45 w 45"/>
                    <a:gd name="T13" fmla="*/ 35 h 45"/>
                    <a:gd name="T14" fmla="*/ 45 w 45"/>
                    <a:gd name="T15" fmla="*/ 45 h 45"/>
                    <a:gd name="T16" fmla="*/ 35 w 45"/>
                    <a:gd name="T17" fmla="*/ 41 h 45"/>
                    <a:gd name="T18" fmla="*/ 27 w 45"/>
                    <a:gd name="T19" fmla="*/ 35 h 45"/>
                    <a:gd name="T20" fmla="*/ 20 w 45"/>
                    <a:gd name="T21" fmla="*/ 25 h 45"/>
                    <a:gd name="T22" fmla="*/ 17 w 45"/>
                    <a:gd name="T23" fmla="*/ 22 h 45"/>
                    <a:gd name="T24" fmla="*/ 9 w 45"/>
                    <a:gd name="T25" fmla="*/ 27 h 45"/>
                    <a:gd name="T26" fmla="*/ 2 w 45"/>
                    <a:gd name="T27" fmla="*/ 33 h 45"/>
                    <a:gd name="T28" fmla="*/ 0 w 45"/>
                    <a:gd name="T29" fmla="*/ 32 h 45"/>
                    <a:gd name="T30" fmla="*/ 2 w 45"/>
                    <a:gd name="T31" fmla="*/ 18 h 45"/>
                    <a:gd name="T32" fmla="*/ 2 w 45"/>
                    <a:gd name="T3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29" name="Freeform 223"/>
                <p:cNvSpPr>
                  <a:spLocks/>
                </p:cNvSpPr>
                <p:nvPr/>
              </p:nvSpPr>
              <p:spPr bwMode="gray">
                <a:xfrm>
                  <a:off x="4120" y="2424"/>
                  <a:ext cx="15" cy="17"/>
                </a:xfrm>
                <a:custGeom>
                  <a:avLst/>
                  <a:gdLst>
                    <a:gd name="T0" fmla="*/ 0 w 77"/>
                    <a:gd name="T1" fmla="*/ 4 h 85"/>
                    <a:gd name="T2" fmla="*/ 3 w 77"/>
                    <a:gd name="T3" fmla="*/ 4 h 85"/>
                    <a:gd name="T4" fmla="*/ 26 w 77"/>
                    <a:gd name="T5" fmla="*/ 5 h 85"/>
                    <a:gd name="T6" fmla="*/ 38 w 77"/>
                    <a:gd name="T7" fmla="*/ 0 h 85"/>
                    <a:gd name="T8" fmla="*/ 44 w 77"/>
                    <a:gd name="T9" fmla="*/ 2 h 85"/>
                    <a:gd name="T10" fmla="*/ 51 w 77"/>
                    <a:gd name="T11" fmla="*/ 6 h 85"/>
                    <a:gd name="T12" fmla="*/ 55 w 77"/>
                    <a:gd name="T13" fmla="*/ 15 h 85"/>
                    <a:gd name="T14" fmla="*/ 64 w 77"/>
                    <a:gd name="T15" fmla="*/ 21 h 85"/>
                    <a:gd name="T16" fmla="*/ 64 w 77"/>
                    <a:gd name="T17" fmla="*/ 32 h 85"/>
                    <a:gd name="T18" fmla="*/ 62 w 77"/>
                    <a:gd name="T19" fmla="*/ 47 h 85"/>
                    <a:gd name="T20" fmla="*/ 64 w 77"/>
                    <a:gd name="T21" fmla="*/ 57 h 85"/>
                    <a:gd name="T22" fmla="*/ 72 w 77"/>
                    <a:gd name="T23" fmla="*/ 78 h 85"/>
                    <a:gd name="T24" fmla="*/ 77 w 77"/>
                    <a:gd name="T25" fmla="*/ 85 h 85"/>
                    <a:gd name="T26" fmla="*/ 62 w 77"/>
                    <a:gd name="T27" fmla="*/ 85 h 85"/>
                    <a:gd name="T28" fmla="*/ 51 w 77"/>
                    <a:gd name="T29" fmla="*/ 83 h 85"/>
                    <a:gd name="T30" fmla="*/ 48 w 77"/>
                    <a:gd name="T31" fmla="*/ 73 h 85"/>
                    <a:gd name="T32" fmla="*/ 42 w 77"/>
                    <a:gd name="T33" fmla="*/ 70 h 85"/>
                    <a:gd name="T34" fmla="*/ 34 w 77"/>
                    <a:gd name="T35" fmla="*/ 64 h 85"/>
                    <a:gd name="T36" fmla="*/ 34 w 77"/>
                    <a:gd name="T37" fmla="*/ 59 h 85"/>
                    <a:gd name="T38" fmla="*/ 37 w 77"/>
                    <a:gd name="T39" fmla="*/ 51 h 85"/>
                    <a:gd name="T40" fmla="*/ 35 w 77"/>
                    <a:gd name="T41" fmla="*/ 48 h 85"/>
                    <a:gd name="T42" fmla="*/ 19 w 77"/>
                    <a:gd name="T43" fmla="*/ 32 h 85"/>
                    <a:gd name="T44" fmla="*/ 13 w 77"/>
                    <a:gd name="T45" fmla="*/ 30 h 85"/>
                    <a:gd name="T46" fmla="*/ 6 w 77"/>
                    <a:gd name="T47" fmla="*/ 21 h 85"/>
                    <a:gd name="T48" fmla="*/ 0 w 77"/>
                    <a:gd name="T49" fmla="*/ 6 h 85"/>
                    <a:gd name="T50" fmla="*/ 0 w 77"/>
                    <a:gd name="T51" fmla="*/ 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30" name="Freeform 224"/>
                <p:cNvSpPr>
                  <a:spLocks/>
                </p:cNvSpPr>
                <p:nvPr/>
              </p:nvSpPr>
              <p:spPr bwMode="gray">
                <a:xfrm>
                  <a:off x="4094" y="2432"/>
                  <a:ext cx="13" cy="17"/>
                </a:xfrm>
                <a:custGeom>
                  <a:avLst/>
                  <a:gdLst>
                    <a:gd name="T0" fmla="*/ 0 w 63"/>
                    <a:gd name="T1" fmla="*/ 1 h 83"/>
                    <a:gd name="T2" fmla="*/ 2 w 63"/>
                    <a:gd name="T3" fmla="*/ 0 h 83"/>
                    <a:gd name="T4" fmla="*/ 11 w 63"/>
                    <a:gd name="T5" fmla="*/ 2 h 83"/>
                    <a:gd name="T6" fmla="*/ 24 w 63"/>
                    <a:gd name="T7" fmla="*/ 11 h 83"/>
                    <a:gd name="T8" fmla="*/ 27 w 63"/>
                    <a:gd name="T9" fmla="*/ 17 h 83"/>
                    <a:gd name="T10" fmla="*/ 33 w 63"/>
                    <a:gd name="T11" fmla="*/ 18 h 83"/>
                    <a:gd name="T12" fmla="*/ 49 w 63"/>
                    <a:gd name="T13" fmla="*/ 18 h 83"/>
                    <a:gd name="T14" fmla="*/ 50 w 63"/>
                    <a:gd name="T15" fmla="*/ 22 h 83"/>
                    <a:gd name="T16" fmla="*/ 60 w 63"/>
                    <a:gd name="T17" fmla="*/ 19 h 83"/>
                    <a:gd name="T18" fmla="*/ 63 w 63"/>
                    <a:gd name="T19" fmla="*/ 21 h 83"/>
                    <a:gd name="T20" fmla="*/ 63 w 63"/>
                    <a:gd name="T21" fmla="*/ 33 h 83"/>
                    <a:gd name="T22" fmla="*/ 60 w 63"/>
                    <a:gd name="T23" fmla="*/ 44 h 83"/>
                    <a:gd name="T24" fmla="*/ 52 w 63"/>
                    <a:gd name="T25" fmla="*/ 49 h 83"/>
                    <a:gd name="T26" fmla="*/ 44 w 63"/>
                    <a:gd name="T27" fmla="*/ 59 h 83"/>
                    <a:gd name="T28" fmla="*/ 36 w 63"/>
                    <a:gd name="T29" fmla="*/ 65 h 83"/>
                    <a:gd name="T30" fmla="*/ 32 w 63"/>
                    <a:gd name="T31" fmla="*/ 67 h 83"/>
                    <a:gd name="T32" fmla="*/ 23 w 63"/>
                    <a:gd name="T33" fmla="*/ 68 h 83"/>
                    <a:gd name="T34" fmla="*/ 11 w 63"/>
                    <a:gd name="T35" fmla="*/ 73 h 83"/>
                    <a:gd name="T36" fmla="*/ 3 w 63"/>
                    <a:gd name="T37" fmla="*/ 83 h 83"/>
                    <a:gd name="T38" fmla="*/ 1 w 63"/>
                    <a:gd name="T39" fmla="*/ 71 h 83"/>
                    <a:gd name="T40" fmla="*/ 1 w 63"/>
                    <a:gd name="T41" fmla="*/ 59 h 83"/>
                    <a:gd name="T42" fmla="*/ 3 w 63"/>
                    <a:gd name="T43" fmla="*/ 45 h 83"/>
                    <a:gd name="T44" fmla="*/ 6 w 63"/>
                    <a:gd name="T45" fmla="*/ 17 h 83"/>
                    <a:gd name="T46" fmla="*/ 4 w 63"/>
                    <a:gd name="T47" fmla="*/ 11 h 83"/>
                    <a:gd name="T48" fmla="*/ 0 w 63"/>
                    <a:gd name="T49" fmla="*/ 6 h 83"/>
                    <a:gd name="T50" fmla="*/ 0 w 63"/>
                    <a:gd name="T51"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31" name="Freeform 225"/>
                <p:cNvSpPr>
                  <a:spLocks/>
                </p:cNvSpPr>
                <p:nvPr/>
              </p:nvSpPr>
              <p:spPr bwMode="gray">
                <a:xfrm>
                  <a:off x="4099" y="2443"/>
                  <a:ext cx="12" cy="21"/>
                </a:xfrm>
                <a:custGeom>
                  <a:avLst/>
                  <a:gdLst>
                    <a:gd name="T0" fmla="*/ 29 w 59"/>
                    <a:gd name="T1" fmla="*/ 8 h 107"/>
                    <a:gd name="T2" fmla="*/ 39 w 59"/>
                    <a:gd name="T3" fmla="*/ 0 h 107"/>
                    <a:gd name="T4" fmla="*/ 43 w 59"/>
                    <a:gd name="T5" fmla="*/ 1 h 107"/>
                    <a:gd name="T6" fmla="*/ 59 w 59"/>
                    <a:gd name="T7" fmla="*/ 5 h 107"/>
                    <a:gd name="T8" fmla="*/ 59 w 59"/>
                    <a:gd name="T9" fmla="*/ 14 h 107"/>
                    <a:gd name="T10" fmla="*/ 57 w 59"/>
                    <a:gd name="T11" fmla="*/ 25 h 107"/>
                    <a:gd name="T12" fmla="*/ 52 w 59"/>
                    <a:gd name="T13" fmla="*/ 30 h 107"/>
                    <a:gd name="T14" fmla="*/ 51 w 59"/>
                    <a:gd name="T15" fmla="*/ 41 h 107"/>
                    <a:gd name="T16" fmla="*/ 41 w 59"/>
                    <a:gd name="T17" fmla="*/ 62 h 107"/>
                    <a:gd name="T18" fmla="*/ 40 w 59"/>
                    <a:gd name="T19" fmla="*/ 75 h 107"/>
                    <a:gd name="T20" fmla="*/ 41 w 59"/>
                    <a:gd name="T21" fmla="*/ 83 h 107"/>
                    <a:gd name="T22" fmla="*/ 44 w 59"/>
                    <a:gd name="T23" fmla="*/ 90 h 107"/>
                    <a:gd name="T24" fmla="*/ 43 w 59"/>
                    <a:gd name="T25" fmla="*/ 101 h 107"/>
                    <a:gd name="T26" fmla="*/ 34 w 59"/>
                    <a:gd name="T27" fmla="*/ 107 h 107"/>
                    <a:gd name="T28" fmla="*/ 25 w 59"/>
                    <a:gd name="T29" fmla="*/ 97 h 107"/>
                    <a:gd name="T30" fmla="*/ 19 w 59"/>
                    <a:gd name="T31" fmla="*/ 89 h 107"/>
                    <a:gd name="T32" fmla="*/ 13 w 59"/>
                    <a:gd name="T33" fmla="*/ 86 h 107"/>
                    <a:gd name="T34" fmla="*/ 6 w 59"/>
                    <a:gd name="T35" fmla="*/ 79 h 107"/>
                    <a:gd name="T36" fmla="*/ 0 w 59"/>
                    <a:gd name="T37" fmla="*/ 69 h 107"/>
                    <a:gd name="T38" fmla="*/ 3 w 59"/>
                    <a:gd name="T39" fmla="*/ 57 h 107"/>
                    <a:gd name="T40" fmla="*/ 18 w 59"/>
                    <a:gd name="T41" fmla="*/ 51 h 107"/>
                    <a:gd name="T42" fmla="*/ 22 w 59"/>
                    <a:gd name="T43" fmla="*/ 42 h 107"/>
                    <a:gd name="T44" fmla="*/ 22 w 59"/>
                    <a:gd name="T45" fmla="*/ 25 h 107"/>
                    <a:gd name="T46" fmla="*/ 27 w 59"/>
                    <a:gd name="T47" fmla="*/ 10 h 107"/>
                    <a:gd name="T48" fmla="*/ 29 w 59"/>
                    <a:gd name="T49" fmla="*/ 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32" name="Freeform 226"/>
                <p:cNvSpPr>
                  <a:spLocks/>
                </p:cNvSpPr>
                <p:nvPr/>
              </p:nvSpPr>
              <p:spPr bwMode="gray">
                <a:xfrm>
                  <a:off x="4120" y="2437"/>
                  <a:ext cx="10" cy="16"/>
                </a:xfrm>
                <a:custGeom>
                  <a:avLst/>
                  <a:gdLst>
                    <a:gd name="T0" fmla="*/ 0 w 51"/>
                    <a:gd name="T1" fmla="*/ 0 h 81"/>
                    <a:gd name="T2" fmla="*/ 2 w 51"/>
                    <a:gd name="T3" fmla="*/ 5 h 81"/>
                    <a:gd name="T4" fmla="*/ 6 w 51"/>
                    <a:gd name="T5" fmla="*/ 8 h 81"/>
                    <a:gd name="T6" fmla="*/ 11 w 51"/>
                    <a:gd name="T7" fmla="*/ 6 h 81"/>
                    <a:gd name="T8" fmla="*/ 16 w 51"/>
                    <a:gd name="T9" fmla="*/ 8 h 81"/>
                    <a:gd name="T10" fmla="*/ 29 w 51"/>
                    <a:gd name="T11" fmla="*/ 7 h 81"/>
                    <a:gd name="T12" fmla="*/ 37 w 51"/>
                    <a:gd name="T13" fmla="*/ 18 h 81"/>
                    <a:gd name="T14" fmla="*/ 38 w 51"/>
                    <a:gd name="T15" fmla="*/ 43 h 81"/>
                    <a:gd name="T16" fmla="*/ 43 w 51"/>
                    <a:gd name="T17" fmla="*/ 51 h 81"/>
                    <a:gd name="T18" fmla="*/ 48 w 51"/>
                    <a:gd name="T19" fmla="*/ 64 h 81"/>
                    <a:gd name="T20" fmla="*/ 51 w 51"/>
                    <a:gd name="T21" fmla="*/ 69 h 81"/>
                    <a:gd name="T22" fmla="*/ 44 w 51"/>
                    <a:gd name="T23" fmla="*/ 72 h 81"/>
                    <a:gd name="T24" fmla="*/ 38 w 51"/>
                    <a:gd name="T25" fmla="*/ 70 h 81"/>
                    <a:gd name="T26" fmla="*/ 37 w 51"/>
                    <a:gd name="T27" fmla="*/ 81 h 81"/>
                    <a:gd name="T28" fmla="*/ 29 w 51"/>
                    <a:gd name="T29" fmla="*/ 78 h 81"/>
                    <a:gd name="T30" fmla="*/ 26 w 51"/>
                    <a:gd name="T31" fmla="*/ 67 h 81"/>
                    <a:gd name="T32" fmla="*/ 26 w 51"/>
                    <a:gd name="T33" fmla="*/ 43 h 81"/>
                    <a:gd name="T34" fmla="*/ 19 w 51"/>
                    <a:gd name="T35" fmla="*/ 30 h 81"/>
                    <a:gd name="T36" fmla="*/ 8 w 51"/>
                    <a:gd name="T37" fmla="*/ 34 h 81"/>
                    <a:gd name="T38" fmla="*/ 6 w 51"/>
                    <a:gd name="T39" fmla="*/ 22 h 81"/>
                    <a:gd name="T40" fmla="*/ 3 w 51"/>
                    <a:gd name="T41" fmla="*/ 10 h 81"/>
                    <a:gd name="T42" fmla="*/ 1 w 51"/>
                    <a:gd name="T43" fmla="*/ 6 h 81"/>
                    <a:gd name="T44" fmla="*/ 0 w 51"/>
                    <a:gd name="T4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33" name="Freeform 227"/>
                <p:cNvSpPr>
                  <a:spLocks/>
                </p:cNvSpPr>
                <p:nvPr/>
              </p:nvSpPr>
              <p:spPr bwMode="gray">
                <a:xfrm>
                  <a:off x="4110" y="2439"/>
                  <a:ext cx="7" cy="20"/>
                </a:xfrm>
                <a:custGeom>
                  <a:avLst/>
                  <a:gdLst>
                    <a:gd name="T0" fmla="*/ 35 w 38"/>
                    <a:gd name="T1" fmla="*/ 2 h 99"/>
                    <a:gd name="T2" fmla="*/ 37 w 38"/>
                    <a:gd name="T3" fmla="*/ 0 h 99"/>
                    <a:gd name="T4" fmla="*/ 38 w 38"/>
                    <a:gd name="T5" fmla="*/ 5 h 99"/>
                    <a:gd name="T6" fmla="*/ 37 w 38"/>
                    <a:gd name="T7" fmla="*/ 10 h 99"/>
                    <a:gd name="T8" fmla="*/ 37 w 38"/>
                    <a:gd name="T9" fmla="*/ 33 h 99"/>
                    <a:gd name="T10" fmla="*/ 36 w 38"/>
                    <a:gd name="T11" fmla="*/ 48 h 99"/>
                    <a:gd name="T12" fmla="*/ 24 w 38"/>
                    <a:gd name="T13" fmla="*/ 58 h 99"/>
                    <a:gd name="T14" fmla="*/ 15 w 38"/>
                    <a:gd name="T15" fmla="*/ 75 h 99"/>
                    <a:gd name="T16" fmla="*/ 10 w 38"/>
                    <a:gd name="T17" fmla="*/ 86 h 99"/>
                    <a:gd name="T18" fmla="*/ 6 w 38"/>
                    <a:gd name="T19" fmla="*/ 96 h 99"/>
                    <a:gd name="T20" fmla="*/ 3 w 38"/>
                    <a:gd name="T21" fmla="*/ 99 h 99"/>
                    <a:gd name="T22" fmla="*/ 0 w 38"/>
                    <a:gd name="T23" fmla="*/ 87 h 99"/>
                    <a:gd name="T24" fmla="*/ 0 w 38"/>
                    <a:gd name="T25" fmla="*/ 78 h 99"/>
                    <a:gd name="T26" fmla="*/ 8 w 38"/>
                    <a:gd name="T27" fmla="*/ 58 h 99"/>
                    <a:gd name="T28" fmla="*/ 17 w 38"/>
                    <a:gd name="T29" fmla="*/ 41 h 99"/>
                    <a:gd name="T30" fmla="*/ 26 w 38"/>
                    <a:gd name="T31" fmla="*/ 21 h 99"/>
                    <a:gd name="T32" fmla="*/ 31 w 38"/>
                    <a:gd name="T33" fmla="*/ 5 h 99"/>
                    <a:gd name="T34" fmla="*/ 35 w 38"/>
                    <a:gd name="T35" fmla="*/ 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34" name="Freeform 228"/>
                <p:cNvSpPr>
                  <a:spLocks/>
                </p:cNvSpPr>
                <p:nvPr/>
              </p:nvSpPr>
              <p:spPr bwMode="gray">
                <a:xfrm>
                  <a:off x="4115" y="2451"/>
                  <a:ext cx="8" cy="7"/>
                </a:xfrm>
                <a:custGeom>
                  <a:avLst/>
                  <a:gdLst>
                    <a:gd name="T0" fmla="*/ 0 w 39"/>
                    <a:gd name="T1" fmla="*/ 18 h 31"/>
                    <a:gd name="T2" fmla="*/ 0 w 39"/>
                    <a:gd name="T3" fmla="*/ 16 h 31"/>
                    <a:gd name="T4" fmla="*/ 2 w 39"/>
                    <a:gd name="T5" fmla="*/ 16 h 31"/>
                    <a:gd name="T6" fmla="*/ 9 w 39"/>
                    <a:gd name="T7" fmla="*/ 12 h 31"/>
                    <a:gd name="T8" fmla="*/ 12 w 39"/>
                    <a:gd name="T9" fmla="*/ 5 h 31"/>
                    <a:gd name="T10" fmla="*/ 20 w 39"/>
                    <a:gd name="T11" fmla="*/ 0 h 31"/>
                    <a:gd name="T12" fmla="*/ 32 w 39"/>
                    <a:gd name="T13" fmla="*/ 5 h 31"/>
                    <a:gd name="T14" fmla="*/ 39 w 39"/>
                    <a:gd name="T15" fmla="*/ 3 h 31"/>
                    <a:gd name="T16" fmla="*/ 39 w 39"/>
                    <a:gd name="T17" fmla="*/ 14 h 31"/>
                    <a:gd name="T18" fmla="*/ 38 w 39"/>
                    <a:gd name="T19" fmla="*/ 18 h 31"/>
                    <a:gd name="T20" fmla="*/ 39 w 39"/>
                    <a:gd name="T21" fmla="*/ 24 h 31"/>
                    <a:gd name="T22" fmla="*/ 37 w 39"/>
                    <a:gd name="T23" fmla="*/ 27 h 31"/>
                    <a:gd name="T24" fmla="*/ 22 w 39"/>
                    <a:gd name="T25" fmla="*/ 31 h 31"/>
                    <a:gd name="T26" fmla="*/ 7 w 39"/>
                    <a:gd name="T27" fmla="*/ 30 h 31"/>
                    <a:gd name="T28" fmla="*/ 4 w 39"/>
                    <a:gd name="T29" fmla="*/ 26 h 31"/>
                    <a:gd name="T30" fmla="*/ 0 w 39"/>
                    <a:gd name="T31" fmla="*/ 1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35" name="Freeform 229"/>
                <p:cNvSpPr>
                  <a:spLocks/>
                </p:cNvSpPr>
                <p:nvPr/>
              </p:nvSpPr>
              <p:spPr bwMode="gray">
                <a:xfrm>
                  <a:off x="4094" y="2456"/>
                  <a:ext cx="51" cy="46"/>
                </a:xfrm>
                <a:custGeom>
                  <a:avLst/>
                  <a:gdLst>
                    <a:gd name="T0" fmla="*/ 190 w 254"/>
                    <a:gd name="T1" fmla="*/ 0 h 227"/>
                    <a:gd name="T2" fmla="*/ 207 w 254"/>
                    <a:gd name="T3" fmla="*/ 10 h 227"/>
                    <a:gd name="T4" fmla="*/ 224 w 254"/>
                    <a:gd name="T5" fmla="*/ 26 h 227"/>
                    <a:gd name="T6" fmla="*/ 233 w 254"/>
                    <a:gd name="T7" fmla="*/ 33 h 227"/>
                    <a:gd name="T8" fmla="*/ 240 w 254"/>
                    <a:gd name="T9" fmla="*/ 51 h 227"/>
                    <a:gd name="T10" fmla="*/ 242 w 254"/>
                    <a:gd name="T11" fmla="*/ 70 h 227"/>
                    <a:gd name="T12" fmla="*/ 246 w 254"/>
                    <a:gd name="T13" fmla="*/ 86 h 227"/>
                    <a:gd name="T14" fmla="*/ 250 w 254"/>
                    <a:gd name="T15" fmla="*/ 110 h 227"/>
                    <a:gd name="T16" fmla="*/ 254 w 254"/>
                    <a:gd name="T17" fmla="*/ 142 h 227"/>
                    <a:gd name="T18" fmla="*/ 243 w 254"/>
                    <a:gd name="T19" fmla="*/ 152 h 227"/>
                    <a:gd name="T20" fmla="*/ 238 w 254"/>
                    <a:gd name="T21" fmla="*/ 185 h 227"/>
                    <a:gd name="T22" fmla="*/ 227 w 254"/>
                    <a:gd name="T23" fmla="*/ 167 h 227"/>
                    <a:gd name="T24" fmla="*/ 221 w 254"/>
                    <a:gd name="T25" fmla="*/ 142 h 227"/>
                    <a:gd name="T26" fmla="*/ 212 w 254"/>
                    <a:gd name="T27" fmla="*/ 131 h 227"/>
                    <a:gd name="T28" fmla="*/ 192 w 254"/>
                    <a:gd name="T29" fmla="*/ 158 h 227"/>
                    <a:gd name="T30" fmla="*/ 197 w 254"/>
                    <a:gd name="T31" fmla="*/ 179 h 227"/>
                    <a:gd name="T32" fmla="*/ 206 w 254"/>
                    <a:gd name="T33" fmla="*/ 201 h 227"/>
                    <a:gd name="T34" fmla="*/ 194 w 254"/>
                    <a:gd name="T35" fmla="*/ 227 h 227"/>
                    <a:gd name="T36" fmla="*/ 184 w 254"/>
                    <a:gd name="T37" fmla="*/ 211 h 227"/>
                    <a:gd name="T38" fmla="*/ 174 w 254"/>
                    <a:gd name="T39" fmla="*/ 211 h 227"/>
                    <a:gd name="T40" fmla="*/ 156 w 254"/>
                    <a:gd name="T41" fmla="*/ 210 h 227"/>
                    <a:gd name="T42" fmla="*/ 125 w 254"/>
                    <a:gd name="T43" fmla="*/ 189 h 227"/>
                    <a:gd name="T44" fmla="*/ 119 w 254"/>
                    <a:gd name="T45" fmla="*/ 171 h 227"/>
                    <a:gd name="T46" fmla="*/ 113 w 254"/>
                    <a:gd name="T47" fmla="*/ 150 h 227"/>
                    <a:gd name="T48" fmla="*/ 125 w 254"/>
                    <a:gd name="T49" fmla="*/ 126 h 227"/>
                    <a:gd name="T50" fmla="*/ 105 w 254"/>
                    <a:gd name="T51" fmla="*/ 108 h 227"/>
                    <a:gd name="T52" fmla="*/ 89 w 254"/>
                    <a:gd name="T53" fmla="*/ 104 h 227"/>
                    <a:gd name="T54" fmla="*/ 81 w 254"/>
                    <a:gd name="T55" fmla="*/ 125 h 227"/>
                    <a:gd name="T56" fmla="*/ 68 w 254"/>
                    <a:gd name="T57" fmla="*/ 121 h 227"/>
                    <a:gd name="T58" fmla="*/ 55 w 254"/>
                    <a:gd name="T59" fmla="*/ 126 h 227"/>
                    <a:gd name="T60" fmla="*/ 50 w 254"/>
                    <a:gd name="T61" fmla="*/ 123 h 227"/>
                    <a:gd name="T62" fmla="*/ 39 w 254"/>
                    <a:gd name="T63" fmla="*/ 112 h 227"/>
                    <a:gd name="T64" fmla="*/ 16 w 254"/>
                    <a:gd name="T65" fmla="*/ 153 h 227"/>
                    <a:gd name="T66" fmla="*/ 3 w 254"/>
                    <a:gd name="T67" fmla="*/ 155 h 227"/>
                    <a:gd name="T68" fmla="*/ 7 w 254"/>
                    <a:gd name="T69" fmla="*/ 121 h 227"/>
                    <a:gd name="T70" fmla="*/ 22 w 254"/>
                    <a:gd name="T71" fmla="*/ 93 h 227"/>
                    <a:gd name="T72" fmla="*/ 56 w 254"/>
                    <a:gd name="T73" fmla="*/ 76 h 227"/>
                    <a:gd name="T74" fmla="*/ 73 w 254"/>
                    <a:gd name="T75" fmla="*/ 64 h 227"/>
                    <a:gd name="T76" fmla="*/ 99 w 254"/>
                    <a:gd name="T77" fmla="*/ 64 h 227"/>
                    <a:gd name="T78" fmla="*/ 98 w 254"/>
                    <a:gd name="T79" fmla="*/ 94 h 227"/>
                    <a:gd name="T80" fmla="*/ 127 w 254"/>
                    <a:gd name="T81" fmla="*/ 69 h 227"/>
                    <a:gd name="T82" fmla="*/ 146 w 254"/>
                    <a:gd name="T83" fmla="*/ 66 h 227"/>
                    <a:gd name="T84" fmla="*/ 153 w 254"/>
                    <a:gd name="T85" fmla="*/ 49 h 227"/>
                    <a:gd name="T86" fmla="*/ 169 w 254"/>
                    <a:gd name="T87" fmla="*/ 46 h 227"/>
                    <a:gd name="T88" fmla="*/ 189 w 254"/>
                    <a:gd name="T89" fmla="*/ 43 h 227"/>
                    <a:gd name="T90" fmla="*/ 194 w 254"/>
                    <a:gd name="T91" fmla="*/ 26 h 227"/>
                    <a:gd name="T92" fmla="*/ 191 w 254"/>
                    <a:gd name="T93" fmla="*/ 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36" name="Freeform 230"/>
                <p:cNvSpPr>
                  <a:spLocks/>
                </p:cNvSpPr>
                <p:nvPr/>
              </p:nvSpPr>
              <p:spPr bwMode="gray">
                <a:xfrm>
                  <a:off x="4007" y="2507"/>
                  <a:ext cx="15" cy="12"/>
                </a:xfrm>
                <a:custGeom>
                  <a:avLst/>
                  <a:gdLst>
                    <a:gd name="T0" fmla="*/ 67 w 77"/>
                    <a:gd name="T1" fmla="*/ 9 h 58"/>
                    <a:gd name="T2" fmla="*/ 72 w 77"/>
                    <a:gd name="T3" fmla="*/ 14 h 58"/>
                    <a:gd name="T4" fmla="*/ 76 w 77"/>
                    <a:gd name="T5" fmla="*/ 21 h 58"/>
                    <a:gd name="T6" fmla="*/ 77 w 77"/>
                    <a:gd name="T7" fmla="*/ 26 h 58"/>
                    <a:gd name="T8" fmla="*/ 77 w 77"/>
                    <a:gd name="T9" fmla="*/ 32 h 58"/>
                    <a:gd name="T10" fmla="*/ 76 w 77"/>
                    <a:gd name="T11" fmla="*/ 37 h 58"/>
                    <a:gd name="T12" fmla="*/ 70 w 77"/>
                    <a:gd name="T13" fmla="*/ 37 h 58"/>
                    <a:gd name="T14" fmla="*/ 65 w 77"/>
                    <a:gd name="T15" fmla="*/ 35 h 58"/>
                    <a:gd name="T16" fmla="*/ 61 w 77"/>
                    <a:gd name="T17" fmla="*/ 27 h 58"/>
                    <a:gd name="T18" fmla="*/ 59 w 77"/>
                    <a:gd name="T19" fmla="*/ 20 h 58"/>
                    <a:gd name="T20" fmla="*/ 56 w 77"/>
                    <a:gd name="T21" fmla="*/ 16 h 58"/>
                    <a:gd name="T22" fmla="*/ 51 w 77"/>
                    <a:gd name="T23" fmla="*/ 16 h 58"/>
                    <a:gd name="T24" fmla="*/ 46 w 77"/>
                    <a:gd name="T25" fmla="*/ 19 h 58"/>
                    <a:gd name="T26" fmla="*/ 43 w 77"/>
                    <a:gd name="T27" fmla="*/ 24 h 58"/>
                    <a:gd name="T28" fmla="*/ 41 w 77"/>
                    <a:gd name="T29" fmla="*/ 48 h 58"/>
                    <a:gd name="T30" fmla="*/ 39 w 77"/>
                    <a:gd name="T31" fmla="*/ 56 h 58"/>
                    <a:gd name="T32" fmla="*/ 34 w 77"/>
                    <a:gd name="T33" fmla="*/ 58 h 58"/>
                    <a:gd name="T34" fmla="*/ 29 w 77"/>
                    <a:gd name="T35" fmla="*/ 57 h 58"/>
                    <a:gd name="T36" fmla="*/ 26 w 77"/>
                    <a:gd name="T37" fmla="*/ 53 h 58"/>
                    <a:gd name="T38" fmla="*/ 21 w 77"/>
                    <a:gd name="T39" fmla="*/ 48 h 58"/>
                    <a:gd name="T40" fmla="*/ 17 w 77"/>
                    <a:gd name="T41" fmla="*/ 42 h 58"/>
                    <a:gd name="T42" fmla="*/ 7 w 77"/>
                    <a:gd name="T43" fmla="*/ 31 h 58"/>
                    <a:gd name="T44" fmla="*/ 3 w 77"/>
                    <a:gd name="T45" fmla="*/ 29 h 58"/>
                    <a:gd name="T46" fmla="*/ 0 w 77"/>
                    <a:gd name="T47" fmla="*/ 27 h 58"/>
                    <a:gd name="T48" fmla="*/ 2 w 77"/>
                    <a:gd name="T49" fmla="*/ 25 h 58"/>
                    <a:gd name="T50" fmla="*/ 11 w 77"/>
                    <a:gd name="T51" fmla="*/ 22 h 58"/>
                    <a:gd name="T52" fmla="*/ 26 w 77"/>
                    <a:gd name="T53" fmla="*/ 21 h 58"/>
                    <a:gd name="T54" fmla="*/ 33 w 77"/>
                    <a:gd name="T55" fmla="*/ 16 h 58"/>
                    <a:gd name="T56" fmla="*/ 53 w 77"/>
                    <a:gd name="T57" fmla="*/ 0 h 58"/>
                    <a:gd name="T58" fmla="*/ 55 w 77"/>
                    <a:gd name="T59" fmla="*/ 8 h 58"/>
                    <a:gd name="T60" fmla="*/ 67 w 77"/>
                    <a:gd name="T61"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37" name="Freeform 231"/>
                <p:cNvSpPr>
                  <a:spLocks/>
                </p:cNvSpPr>
                <p:nvPr/>
              </p:nvSpPr>
              <p:spPr bwMode="gray">
                <a:xfrm>
                  <a:off x="4030" y="2598"/>
                  <a:ext cx="3" cy="9"/>
                </a:xfrm>
                <a:custGeom>
                  <a:avLst/>
                  <a:gdLst>
                    <a:gd name="T0" fmla="*/ 8 w 15"/>
                    <a:gd name="T1" fmla="*/ 1 h 42"/>
                    <a:gd name="T2" fmla="*/ 9 w 15"/>
                    <a:gd name="T3" fmla="*/ 0 h 42"/>
                    <a:gd name="T4" fmla="*/ 11 w 15"/>
                    <a:gd name="T5" fmla="*/ 10 h 42"/>
                    <a:gd name="T6" fmla="*/ 13 w 15"/>
                    <a:gd name="T7" fmla="*/ 26 h 42"/>
                    <a:gd name="T8" fmla="*/ 15 w 15"/>
                    <a:gd name="T9" fmla="*/ 33 h 42"/>
                    <a:gd name="T10" fmla="*/ 9 w 15"/>
                    <a:gd name="T11" fmla="*/ 41 h 42"/>
                    <a:gd name="T12" fmla="*/ 4 w 15"/>
                    <a:gd name="T13" fmla="*/ 42 h 42"/>
                    <a:gd name="T14" fmla="*/ 0 w 15"/>
                    <a:gd name="T15" fmla="*/ 27 h 42"/>
                    <a:gd name="T16" fmla="*/ 0 w 15"/>
                    <a:gd name="T17" fmla="*/ 13 h 42"/>
                    <a:gd name="T18" fmla="*/ 3 w 15"/>
                    <a:gd name="T19" fmla="*/ 4 h 42"/>
                    <a:gd name="T20" fmla="*/ 8 w 15"/>
                    <a:gd name="T21" fmla="*/ 0 h 42"/>
                    <a:gd name="T22" fmla="*/ 8 w 15"/>
                    <a:gd name="T23" fmla="*/ 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38" name="Freeform 232"/>
                <p:cNvSpPr>
                  <a:spLocks/>
                </p:cNvSpPr>
                <p:nvPr/>
              </p:nvSpPr>
              <p:spPr bwMode="gray">
                <a:xfrm>
                  <a:off x="4125" y="2654"/>
                  <a:ext cx="27" cy="12"/>
                </a:xfrm>
                <a:custGeom>
                  <a:avLst/>
                  <a:gdLst>
                    <a:gd name="T0" fmla="*/ 0 w 133"/>
                    <a:gd name="T1" fmla="*/ 39 h 61"/>
                    <a:gd name="T2" fmla="*/ 2 w 133"/>
                    <a:gd name="T3" fmla="*/ 38 h 61"/>
                    <a:gd name="T4" fmla="*/ 11 w 133"/>
                    <a:gd name="T5" fmla="*/ 29 h 61"/>
                    <a:gd name="T6" fmla="*/ 18 w 133"/>
                    <a:gd name="T7" fmla="*/ 17 h 61"/>
                    <a:gd name="T8" fmla="*/ 27 w 133"/>
                    <a:gd name="T9" fmla="*/ 16 h 61"/>
                    <a:gd name="T10" fmla="*/ 55 w 133"/>
                    <a:gd name="T11" fmla="*/ 11 h 61"/>
                    <a:gd name="T12" fmla="*/ 61 w 133"/>
                    <a:gd name="T13" fmla="*/ 7 h 61"/>
                    <a:gd name="T14" fmla="*/ 71 w 133"/>
                    <a:gd name="T15" fmla="*/ 10 h 61"/>
                    <a:gd name="T16" fmla="*/ 98 w 133"/>
                    <a:gd name="T17" fmla="*/ 7 h 61"/>
                    <a:gd name="T18" fmla="*/ 109 w 133"/>
                    <a:gd name="T19" fmla="*/ 3 h 61"/>
                    <a:gd name="T20" fmla="*/ 118 w 133"/>
                    <a:gd name="T21" fmla="*/ 2 h 61"/>
                    <a:gd name="T22" fmla="*/ 124 w 133"/>
                    <a:gd name="T23" fmla="*/ 0 h 61"/>
                    <a:gd name="T24" fmla="*/ 132 w 133"/>
                    <a:gd name="T25" fmla="*/ 2 h 61"/>
                    <a:gd name="T26" fmla="*/ 133 w 133"/>
                    <a:gd name="T27" fmla="*/ 6 h 61"/>
                    <a:gd name="T28" fmla="*/ 129 w 133"/>
                    <a:gd name="T29" fmla="*/ 19 h 61"/>
                    <a:gd name="T30" fmla="*/ 113 w 133"/>
                    <a:gd name="T31" fmla="*/ 23 h 61"/>
                    <a:gd name="T32" fmla="*/ 88 w 133"/>
                    <a:gd name="T33" fmla="*/ 37 h 61"/>
                    <a:gd name="T34" fmla="*/ 73 w 133"/>
                    <a:gd name="T35" fmla="*/ 40 h 61"/>
                    <a:gd name="T36" fmla="*/ 61 w 133"/>
                    <a:gd name="T37" fmla="*/ 46 h 61"/>
                    <a:gd name="T38" fmla="*/ 39 w 133"/>
                    <a:gd name="T39" fmla="*/ 51 h 61"/>
                    <a:gd name="T40" fmla="*/ 23 w 133"/>
                    <a:gd name="T41" fmla="*/ 61 h 61"/>
                    <a:gd name="T42" fmla="*/ 18 w 133"/>
                    <a:gd name="T43" fmla="*/ 59 h 61"/>
                    <a:gd name="T44" fmla="*/ 0 w 133"/>
                    <a:gd name="T45" fmla="*/ 3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39" name="Freeform 233"/>
                <p:cNvSpPr>
                  <a:spLocks/>
                </p:cNvSpPr>
                <p:nvPr/>
              </p:nvSpPr>
              <p:spPr bwMode="gray">
                <a:xfrm>
                  <a:off x="4112" y="2662"/>
                  <a:ext cx="17" cy="14"/>
                </a:xfrm>
                <a:custGeom>
                  <a:avLst/>
                  <a:gdLst>
                    <a:gd name="T0" fmla="*/ 85 w 85"/>
                    <a:gd name="T1" fmla="*/ 20 h 71"/>
                    <a:gd name="T2" fmla="*/ 85 w 85"/>
                    <a:gd name="T3" fmla="*/ 22 h 71"/>
                    <a:gd name="T4" fmla="*/ 80 w 85"/>
                    <a:gd name="T5" fmla="*/ 35 h 71"/>
                    <a:gd name="T6" fmla="*/ 69 w 85"/>
                    <a:gd name="T7" fmla="*/ 46 h 71"/>
                    <a:gd name="T8" fmla="*/ 63 w 85"/>
                    <a:gd name="T9" fmla="*/ 54 h 71"/>
                    <a:gd name="T10" fmla="*/ 54 w 85"/>
                    <a:gd name="T11" fmla="*/ 58 h 71"/>
                    <a:gd name="T12" fmla="*/ 49 w 85"/>
                    <a:gd name="T13" fmla="*/ 60 h 71"/>
                    <a:gd name="T14" fmla="*/ 40 w 85"/>
                    <a:gd name="T15" fmla="*/ 63 h 71"/>
                    <a:gd name="T16" fmla="*/ 31 w 85"/>
                    <a:gd name="T17" fmla="*/ 68 h 71"/>
                    <a:gd name="T18" fmla="*/ 21 w 85"/>
                    <a:gd name="T19" fmla="*/ 70 h 71"/>
                    <a:gd name="T20" fmla="*/ 15 w 85"/>
                    <a:gd name="T21" fmla="*/ 71 h 71"/>
                    <a:gd name="T22" fmla="*/ 5 w 85"/>
                    <a:gd name="T23" fmla="*/ 71 h 71"/>
                    <a:gd name="T24" fmla="*/ 0 w 85"/>
                    <a:gd name="T25" fmla="*/ 66 h 71"/>
                    <a:gd name="T26" fmla="*/ 8 w 85"/>
                    <a:gd name="T27" fmla="*/ 58 h 71"/>
                    <a:gd name="T28" fmla="*/ 9 w 85"/>
                    <a:gd name="T29" fmla="*/ 52 h 71"/>
                    <a:gd name="T30" fmla="*/ 6 w 85"/>
                    <a:gd name="T31" fmla="*/ 46 h 71"/>
                    <a:gd name="T32" fmla="*/ 8 w 85"/>
                    <a:gd name="T33" fmla="*/ 31 h 71"/>
                    <a:gd name="T34" fmla="*/ 15 w 85"/>
                    <a:gd name="T35" fmla="*/ 23 h 71"/>
                    <a:gd name="T36" fmla="*/ 22 w 85"/>
                    <a:gd name="T37" fmla="*/ 17 h 71"/>
                    <a:gd name="T38" fmla="*/ 32 w 85"/>
                    <a:gd name="T39" fmla="*/ 15 h 71"/>
                    <a:gd name="T40" fmla="*/ 41 w 85"/>
                    <a:gd name="T41" fmla="*/ 9 h 71"/>
                    <a:gd name="T42" fmla="*/ 48 w 85"/>
                    <a:gd name="T43" fmla="*/ 6 h 71"/>
                    <a:gd name="T44" fmla="*/ 53 w 85"/>
                    <a:gd name="T45" fmla="*/ 4 h 71"/>
                    <a:gd name="T46" fmla="*/ 62 w 85"/>
                    <a:gd name="T47" fmla="*/ 3 h 71"/>
                    <a:gd name="T48" fmla="*/ 67 w 85"/>
                    <a:gd name="T49" fmla="*/ 0 h 71"/>
                    <a:gd name="T50" fmla="*/ 85 w 85"/>
                    <a:gd name="T51" fmla="*/ 2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40" name="Freeform 234"/>
                <p:cNvSpPr>
                  <a:spLocks/>
                </p:cNvSpPr>
                <p:nvPr/>
              </p:nvSpPr>
              <p:spPr bwMode="gray">
                <a:xfrm>
                  <a:off x="4160" y="2593"/>
                  <a:ext cx="32" cy="12"/>
                </a:xfrm>
                <a:custGeom>
                  <a:avLst/>
                  <a:gdLst>
                    <a:gd name="T0" fmla="*/ 3 w 162"/>
                    <a:gd name="T1" fmla="*/ 38 h 59"/>
                    <a:gd name="T2" fmla="*/ 1 w 162"/>
                    <a:gd name="T3" fmla="*/ 37 h 59"/>
                    <a:gd name="T4" fmla="*/ 0 w 162"/>
                    <a:gd name="T5" fmla="*/ 24 h 59"/>
                    <a:gd name="T6" fmla="*/ 2 w 162"/>
                    <a:gd name="T7" fmla="*/ 18 h 59"/>
                    <a:gd name="T8" fmla="*/ 7 w 162"/>
                    <a:gd name="T9" fmla="*/ 14 h 59"/>
                    <a:gd name="T10" fmla="*/ 12 w 162"/>
                    <a:gd name="T11" fmla="*/ 8 h 59"/>
                    <a:gd name="T12" fmla="*/ 17 w 162"/>
                    <a:gd name="T13" fmla="*/ 3 h 59"/>
                    <a:gd name="T14" fmla="*/ 43 w 162"/>
                    <a:gd name="T15" fmla="*/ 5 h 59"/>
                    <a:gd name="T16" fmla="*/ 54 w 162"/>
                    <a:gd name="T17" fmla="*/ 4 h 59"/>
                    <a:gd name="T18" fmla="*/ 63 w 162"/>
                    <a:gd name="T19" fmla="*/ 2 h 59"/>
                    <a:gd name="T20" fmla="*/ 70 w 162"/>
                    <a:gd name="T21" fmla="*/ 5 h 59"/>
                    <a:gd name="T22" fmla="*/ 88 w 162"/>
                    <a:gd name="T23" fmla="*/ 0 h 59"/>
                    <a:gd name="T24" fmla="*/ 99 w 162"/>
                    <a:gd name="T25" fmla="*/ 4 h 59"/>
                    <a:gd name="T26" fmla="*/ 108 w 162"/>
                    <a:gd name="T27" fmla="*/ 11 h 59"/>
                    <a:gd name="T28" fmla="*/ 116 w 162"/>
                    <a:gd name="T29" fmla="*/ 13 h 59"/>
                    <a:gd name="T30" fmla="*/ 125 w 162"/>
                    <a:gd name="T31" fmla="*/ 13 h 59"/>
                    <a:gd name="T32" fmla="*/ 132 w 162"/>
                    <a:gd name="T33" fmla="*/ 10 h 59"/>
                    <a:gd name="T34" fmla="*/ 142 w 162"/>
                    <a:gd name="T35" fmla="*/ 14 h 59"/>
                    <a:gd name="T36" fmla="*/ 148 w 162"/>
                    <a:gd name="T37" fmla="*/ 30 h 59"/>
                    <a:gd name="T38" fmla="*/ 152 w 162"/>
                    <a:gd name="T39" fmla="*/ 35 h 59"/>
                    <a:gd name="T40" fmla="*/ 160 w 162"/>
                    <a:gd name="T41" fmla="*/ 37 h 59"/>
                    <a:gd name="T42" fmla="*/ 162 w 162"/>
                    <a:gd name="T43" fmla="*/ 50 h 59"/>
                    <a:gd name="T44" fmla="*/ 157 w 162"/>
                    <a:gd name="T45" fmla="*/ 59 h 59"/>
                    <a:gd name="T46" fmla="*/ 149 w 162"/>
                    <a:gd name="T47" fmla="*/ 54 h 59"/>
                    <a:gd name="T48" fmla="*/ 108 w 162"/>
                    <a:gd name="T49" fmla="*/ 32 h 59"/>
                    <a:gd name="T50" fmla="*/ 98 w 162"/>
                    <a:gd name="T51" fmla="*/ 30 h 59"/>
                    <a:gd name="T52" fmla="*/ 88 w 162"/>
                    <a:gd name="T53" fmla="*/ 30 h 59"/>
                    <a:gd name="T54" fmla="*/ 88 w 162"/>
                    <a:gd name="T55" fmla="*/ 35 h 59"/>
                    <a:gd name="T56" fmla="*/ 83 w 162"/>
                    <a:gd name="T57" fmla="*/ 36 h 59"/>
                    <a:gd name="T58" fmla="*/ 72 w 162"/>
                    <a:gd name="T59" fmla="*/ 35 h 59"/>
                    <a:gd name="T60" fmla="*/ 62 w 162"/>
                    <a:gd name="T61" fmla="*/ 34 h 59"/>
                    <a:gd name="T62" fmla="*/ 54 w 162"/>
                    <a:gd name="T63" fmla="*/ 26 h 59"/>
                    <a:gd name="T64" fmla="*/ 45 w 162"/>
                    <a:gd name="T65" fmla="*/ 30 h 59"/>
                    <a:gd name="T66" fmla="*/ 41 w 162"/>
                    <a:gd name="T67" fmla="*/ 35 h 59"/>
                    <a:gd name="T68" fmla="*/ 34 w 162"/>
                    <a:gd name="T69" fmla="*/ 37 h 59"/>
                    <a:gd name="T70" fmla="*/ 24 w 162"/>
                    <a:gd name="T71" fmla="*/ 32 h 59"/>
                    <a:gd name="T72" fmla="*/ 13 w 162"/>
                    <a:gd name="T73" fmla="*/ 21 h 59"/>
                    <a:gd name="T74" fmla="*/ 11 w 162"/>
                    <a:gd name="T75" fmla="*/ 24 h 59"/>
                    <a:gd name="T76" fmla="*/ 3 w 162"/>
                    <a:gd name="T77" fmla="*/ 3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41" name="Freeform 235"/>
                <p:cNvSpPr>
                  <a:spLocks/>
                </p:cNvSpPr>
                <p:nvPr/>
              </p:nvSpPr>
              <p:spPr bwMode="gray">
                <a:xfrm>
                  <a:off x="4061" y="2544"/>
                  <a:ext cx="69" cy="81"/>
                </a:xfrm>
                <a:custGeom>
                  <a:avLst/>
                  <a:gdLst>
                    <a:gd name="T0" fmla="*/ 141 w 345"/>
                    <a:gd name="T1" fmla="*/ 30 h 404"/>
                    <a:gd name="T2" fmla="*/ 163 w 345"/>
                    <a:gd name="T3" fmla="*/ 33 h 404"/>
                    <a:gd name="T4" fmla="*/ 184 w 345"/>
                    <a:gd name="T5" fmla="*/ 36 h 404"/>
                    <a:gd name="T6" fmla="*/ 205 w 345"/>
                    <a:gd name="T7" fmla="*/ 43 h 404"/>
                    <a:gd name="T8" fmla="*/ 229 w 345"/>
                    <a:gd name="T9" fmla="*/ 42 h 404"/>
                    <a:gd name="T10" fmla="*/ 288 w 345"/>
                    <a:gd name="T11" fmla="*/ 42 h 404"/>
                    <a:gd name="T12" fmla="*/ 325 w 345"/>
                    <a:gd name="T13" fmla="*/ 6 h 404"/>
                    <a:gd name="T14" fmla="*/ 344 w 345"/>
                    <a:gd name="T15" fmla="*/ 4 h 404"/>
                    <a:gd name="T16" fmla="*/ 339 w 345"/>
                    <a:gd name="T17" fmla="*/ 30 h 404"/>
                    <a:gd name="T18" fmla="*/ 303 w 345"/>
                    <a:gd name="T19" fmla="*/ 69 h 404"/>
                    <a:gd name="T20" fmla="*/ 268 w 345"/>
                    <a:gd name="T21" fmla="*/ 78 h 404"/>
                    <a:gd name="T22" fmla="*/ 218 w 345"/>
                    <a:gd name="T23" fmla="*/ 68 h 404"/>
                    <a:gd name="T24" fmla="*/ 164 w 345"/>
                    <a:gd name="T25" fmla="*/ 72 h 404"/>
                    <a:gd name="T26" fmla="*/ 145 w 345"/>
                    <a:gd name="T27" fmla="*/ 69 h 404"/>
                    <a:gd name="T28" fmla="*/ 121 w 345"/>
                    <a:gd name="T29" fmla="*/ 72 h 404"/>
                    <a:gd name="T30" fmla="*/ 87 w 345"/>
                    <a:gd name="T31" fmla="*/ 69 h 404"/>
                    <a:gd name="T32" fmla="*/ 67 w 345"/>
                    <a:gd name="T33" fmla="*/ 107 h 404"/>
                    <a:gd name="T34" fmla="*/ 86 w 345"/>
                    <a:gd name="T35" fmla="*/ 148 h 404"/>
                    <a:gd name="T36" fmla="*/ 124 w 345"/>
                    <a:gd name="T37" fmla="*/ 164 h 404"/>
                    <a:gd name="T38" fmla="*/ 151 w 345"/>
                    <a:gd name="T39" fmla="*/ 143 h 404"/>
                    <a:gd name="T40" fmla="*/ 172 w 345"/>
                    <a:gd name="T41" fmla="*/ 148 h 404"/>
                    <a:gd name="T42" fmla="*/ 215 w 345"/>
                    <a:gd name="T43" fmla="*/ 138 h 404"/>
                    <a:gd name="T44" fmla="*/ 244 w 345"/>
                    <a:gd name="T45" fmla="*/ 124 h 404"/>
                    <a:gd name="T46" fmla="*/ 243 w 345"/>
                    <a:gd name="T47" fmla="*/ 150 h 404"/>
                    <a:gd name="T48" fmla="*/ 198 w 345"/>
                    <a:gd name="T49" fmla="*/ 172 h 404"/>
                    <a:gd name="T50" fmla="*/ 166 w 345"/>
                    <a:gd name="T51" fmla="*/ 189 h 404"/>
                    <a:gd name="T52" fmla="*/ 137 w 345"/>
                    <a:gd name="T53" fmla="*/ 193 h 404"/>
                    <a:gd name="T54" fmla="*/ 180 w 345"/>
                    <a:gd name="T55" fmla="*/ 251 h 404"/>
                    <a:gd name="T56" fmla="*/ 196 w 345"/>
                    <a:gd name="T57" fmla="*/ 271 h 404"/>
                    <a:gd name="T58" fmla="*/ 184 w 345"/>
                    <a:gd name="T59" fmla="*/ 286 h 404"/>
                    <a:gd name="T60" fmla="*/ 202 w 345"/>
                    <a:gd name="T61" fmla="*/ 309 h 404"/>
                    <a:gd name="T62" fmla="*/ 216 w 345"/>
                    <a:gd name="T63" fmla="*/ 320 h 404"/>
                    <a:gd name="T64" fmla="*/ 211 w 345"/>
                    <a:gd name="T65" fmla="*/ 337 h 404"/>
                    <a:gd name="T66" fmla="*/ 175 w 345"/>
                    <a:gd name="T67" fmla="*/ 354 h 404"/>
                    <a:gd name="T68" fmla="*/ 146 w 345"/>
                    <a:gd name="T69" fmla="*/ 348 h 404"/>
                    <a:gd name="T70" fmla="*/ 143 w 345"/>
                    <a:gd name="T71" fmla="*/ 314 h 404"/>
                    <a:gd name="T72" fmla="*/ 113 w 345"/>
                    <a:gd name="T73" fmla="*/ 280 h 404"/>
                    <a:gd name="T74" fmla="*/ 119 w 345"/>
                    <a:gd name="T75" fmla="*/ 245 h 404"/>
                    <a:gd name="T76" fmla="*/ 92 w 345"/>
                    <a:gd name="T77" fmla="*/ 245 h 404"/>
                    <a:gd name="T78" fmla="*/ 83 w 345"/>
                    <a:gd name="T79" fmla="*/ 280 h 404"/>
                    <a:gd name="T80" fmla="*/ 86 w 345"/>
                    <a:gd name="T81" fmla="*/ 354 h 404"/>
                    <a:gd name="T82" fmla="*/ 85 w 345"/>
                    <a:gd name="T83" fmla="*/ 397 h 404"/>
                    <a:gd name="T84" fmla="*/ 55 w 345"/>
                    <a:gd name="T85" fmla="*/ 404 h 404"/>
                    <a:gd name="T86" fmla="*/ 27 w 345"/>
                    <a:gd name="T87" fmla="*/ 384 h 404"/>
                    <a:gd name="T88" fmla="*/ 43 w 345"/>
                    <a:gd name="T89" fmla="*/ 316 h 404"/>
                    <a:gd name="T90" fmla="*/ 22 w 345"/>
                    <a:gd name="T91" fmla="*/ 284 h 404"/>
                    <a:gd name="T92" fmla="*/ 0 w 345"/>
                    <a:gd name="T93" fmla="*/ 259 h 404"/>
                    <a:gd name="T94" fmla="*/ 18 w 345"/>
                    <a:gd name="T95" fmla="*/ 210 h 404"/>
                    <a:gd name="T96" fmla="*/ 37 w 345"/>
                    <a:gd name="T97" fmla="*/ 144 h 404"/>
                    <a:gd name="T98" fmla="*/ 51 w 345"/>
                    <a:gd name="T99" fmla="*/ 138 h 404"/>
                    <a:gd name="T100" fmla="*/ 45 w 345"/>
                    <a:gd name="T101" fmla="*/ 97 h 404"/>
                    <a:gd name="T102" fmla="*/ 55 w 345"/>
                    <a:gd name="T103" fmla="*/ 80 h 404"/>
                    <a:gd name="T104" fmla="*/ 73 w 345"/>
                    <a:gd name="T105" fmla="*/ 46 h 404"/>
                    <a:gd name="T106" fmla="*/ 93 w 345"/>
                    <a:gd name="T107" fmla="*/ 51 h 404"/>
                    <a:gd name="T108" fmla="*/ 110 w 345"/>
                    <a:gd name="T109" fmla="*/ 2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42" name="Freeform 236"/>
                <p:cNvSpPr>
                  <a:spLocks/>
                </p:cNvSpPr>
                <p:nvPr/>
              </p:nvSpPr>
              <p:spPr bwMode="gray">
                <a:xfrm>
                  <a:off x="4154" y="2538"/>
                  <a:ext cx="16" cy="34"/>
                </a:xfrm>
                <a:custGeom>
                  <a:avLst/>
                  <a:gdLst>
                    <a:gd name="T0" fmla="*/ 31 w 80"/>
                    <a:gd name="T1" fmla="*/ 0 h 170"/>
                    <a:gd name="T2" fmla="*/ 32 w 80"/>
                    <a:gd name="T3" fmla="*/ 0 h 170"/>
                    <a:gd name="T4" fmla="*/ 34 w 80"/>
                    <a:gd name="T5" fmla="*/ 2 h 170"/>
                    <a:gd name="T6" fmla="*/ 36 w 80"/>
                    <a:gd name="T7" fmla="*/ 6 h 170"/>
                    <a:gd name="T8" fmla="*/ 31 w 80"/>
                    <a:gd name="T9" fmla="*/ 14 h 170"/>
                    <a:gd name="T10" fmla="*/ 27 w 80"/>
                    <a:gd name="T11" fmla="*/ 17 h 170"/>
                    <a:gd name="T12" fmla="*/ 26 w 80"/>
                    <a:gd name="T13" fmla="*/ 21 h 170"/>
                    <a:gd name="T14" fmla="*/ 31 w 80"/>
                    <a:gd name="T15" fmla="*/ 25 h 170"/>
                    <a:gd name="T16" fmla="*/ 34 w 80"/>
                    <a:gd name="T17" fmla="*/ 36 h 170"/>
                    <a:gd name="T18" fmla="*/ 36 w 80"/>
                    <a:gd name="T19" fmla="*/ 45 h 170"/>
                    <a:gd name="T20" fmla="*/ 34 w 80"/>
                    <a:gd name="T21" fmla="*/ 53 h 170"/>
                    <a:gd name="T22" fmla="*/ 22 w 80"/>
                    <a:gd name="T23" fmla="*/ 65 h 170"/>
                    <a:gd name="T24" fmla="*/ 15 w 80"/>
                    <a:gd name="T25" fmla="*/ 72 h 170"/>
                    <a:gd name="T26" fmla="*/ 15 w 80"/>
                    <a:gd name="T27" fmla="*/ 74 h 170"/>
                    <a:gd name="T28" fmla="*/ 22 w 80"/>
                    <a:gd name="T29" fmla="*/ 75 h 170"/>
                    <a:gd name="T30" fmla="*/ 28 w 80"/>
                    <a:gd name="T31" fmla="*/ 69 h 170"/>
                    <a:gd name="T32" fmla="*/ 37 w 80"/>
                    <a:gd name="T33" fmla="*/ 63 h 170"/>
                    <a:gd name="T34" fmla="*/ 47 w 80"/>
                    <a:gd name="T35" fmla="*/ 45 h 170"/>
                    <a:gd name="T36" fmla="*/ 57 w 80"/>
                    <a:gd name="T37" fmla="*/ 40 h 170"/>
                    <a:gd name="T38" fmla="*/ 68 w 80"/>
                    <a:gd name="T39" fmla="*/ 38 h 170"/>
                    <a:gd name="T40" fmla="*/ 70 w 80"/>
                    <a:gd name="T41" fmla="*/ 41 h 170"/>
                    <a:gd name="T42" fmla="*/ 74 w 80"/>
                    <a:gd name="T43" fmla="*/ 49 h 170"/>
                    <a:gd name="T44" fmla="*/ 74 w 80"/>
                    <a:gd name="T45" fmla="*/ 63 h 170"/>
                    <a:gd name="T46" fmla="*/ 52 w 80"/>
                    <a:gd name="T47" fmla="*/ 78 h 170"/>
                    <a:gd name="T48" fmla="*/ 52 w 80"/>
                    <a:gd name="T49" fmla="*/ 81 h 170"/>
                    <a:gd name="T50" fmla="*/ 69 w 80"/>
                    <a:gd name="T51" fmla="*/ 92 h 170"/>
                    <a:gd name="T52" fmla="*/ 70 w 80"/>
                    <a:gd name="T53" fmla="*/ 99 h 170"/>
                    <a:gd name="T54" fmla="*/ 74 w 80"/>
                    <a:gd name="T55" fmla="*/ 103 h 170"/>
                    <a:gd name="T56" fmla="*/ 80 w 80"/>
                    <a:gd name="T57" fmla="*/ 107 h 170"/>
                    <a:gd name="T58" fmla="*/ 70 w 80"/>
                    <a:gd name="T59" fmla="*/ 108 h 170"/>
                    <a:gd name="T60" fmla="*/ 62 w 80"/>
                    <a:gd name="T61" fmla="*/ 102 h 170"/>
                    <a:gd name="T62" fmla="*/ 47 w 80"/>
                    <a:gd name="T63" fmla="*/ 100 h 170"/>
                    <a:gd name="T64" fmla="*/ 36 w 80"/>
                    <a:gd name="T65" fmla="*/ 96 h 170"/>
                    <a:gd name="T66" fmla="*/ 31 w 80"/>
                    <a:gd name="T67" fmla="*/ 102 h 170"/>
                    <a:gd name="T68" fmla="*/ 30 w 80"/>
                    <a:gd name="T69" fmla="*/ 118 h 170"/>
                    <a:gd name="T70" fmla="*/ 32 w 80"/>
                    <a:gd name="T71" fmla="*/ 137 h 170"/>
                    <a:gd name="T72" fmla="*/ 37 w 80"/>
                    <a:gd name="T73" fmla="*/ 146 h 170"/>
                    <a:gd name="T74" fmla="*/ 43 w 80"/>
                    <a:gd name="T75" fmla="*/ 158 h 170"/>
                    <a:gd name="T76" fmla="*/ 54 w 80"/>
                    <a:gd name="T77" fmla="*/ 170 h 170"/>
                    <a:gd name="T78" fmla="*/ 49 w 80"/>
                    <a:gd name="T79" fmla="*/ 170 h 170"/>
                    <a:gd name="T80" fmla="*/ 39 w 80"/>
                    <a:gd name="T81" fmla="*/ 160 h 170"/>
                    <a:gd name="T82" fmla="*/ 21 w 80"/>
                    <a:gd name="T83" fmla="*/ 137 h 170"/>
                    <a:gd name="T84" fmla="*/ 17 w 80"/>
                    <a:gd name="T85" fmla="*/ 106 h 170"/>
                    <a:gd name="T86" fmla="*/ 12 w 80"/>
                    <a:gd name="T87" fmla="*/ 92 h 170"/>
                    <a:gd name="T88" fmla="*/ 12 w 80"/>
                    <a:gd name="T89" fmla="*/ 80 h 170"/>
                    <a:gd name="T90" fmla="*/ 10 w 80"/>
                    <a:gd name="T91" fmla="*/ 72 h 170"/>
                    <a:gd name="T92" fmla="*/ 5 w 80"/>
                    <a:gd name="T93" fmla="*/ 68 h 170"/>
                    <a:gd name="T94" fmla="*/ 0 w 80"/>
                    <a:gd name="T95" fmla="*/ 59 h 170"/>
                    <a:gd name="T96" fmla="*/ 1 w 80"/>
                    <a:gd name="T97" fmla="*/ 49 h 170"/>
                    <a:gd name="T98" fmla="*/ 3 w 80"/>
                    <a:gd name="T99" fmla="*/ 48 h 170"/>
                    <a:gd name="T100" fmla="*/ 10 w 80"/>
                    <a:gd name="T101" fmla="*/ 25 h 170"/>
                    <a:gd name="T102" fmla="*/ 15 w 80"/>
                    <a:gd name="T103" fmla="*/ 15 h 170"/>
                    <a:gd name="T104" fmla="*/ 31 w 80"/>
                    <a:gd name="T10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43" name="Freeform 237"/>
                <p:cNvSpPr>
                  <a:spLocks/>
                </p:cNvSpPr>
                <p:nvPr/>
              </p:nvSpPr>
              <p:spPr bwMode="gray">
                <a:xfrm>
                  <a:off x="4193" y="2567"/>
                  <a:ext cx="114" cy="96"/>
                </a:xfrm>
                <a:custGeom>
                  <a:avLst/>
                  <a:gdLst>
                    <a:gd name="T0" fmla="*/ 549 w 568"/>
                    <a:gd name="T1" fmla="*/ 469 h 480"/>
                    <a:gd name="T2" fmla="*/ 503 w 568"/>
                    <a:gd name="T3" fmla="*/ 428 h 480"/>
                    <a:gd name="T4" fmla="*/ 474 w 568"/>
                    <a:gd name="T5" fmla="*/ 427 h 480"/>
                    <a:gd name="T6" fmla="*/ 441 w 568"/>
                    <a:gd name="T7" fmla="*/ 433 h 480"/>
                    <a:gd name="T8" fmla="*/ 426 w 568"/>
                    <a:gd name="T9" fmla="*/ 433 h 480"/>
                    <a:gd name="T10" fmla="*/ 378 w 568"/>
                    <a:gd name="T11" fmla="*/ 431 h 480"/>
                    <a:gd name="T12" fmla="*/ 419 w 568"/>
                    <a:gd name="T13" fmla="*/ 383 h 480"/>
                    <a:gd name="T14" fmla="*/ 444 w 568"/>
                    <a:gd name="T15" fmla="*/ 385 h 480"/>
                    <a:gd name="T16" fmla="*/ 431 w 568"/>
                    <a:gd name="T17" fmla="*/ 368 h 480"/>
                    <a:gd name="T18" fmla="*/ 421 w 568"/>
                    <a:gd name="T19" fmla="*/ 335 h 480"/>
                    <a:gd name="T20" fmla="*/ 406 w 568"/>
                    <a:gd name="T21" fmla="*/ 293 h 480"/>
                    <a:gd name="T22" fmla="*/ 378 w 568"/>
                    <a:gd name="T23" fmla="*/ 269 h 480"/>
                    <a:gd name="T24" fmla="*/ 342 w 568"/>
                    <a:gd name="T25" fmla="*/ 250 h 480"/>
                    <a:gd name="T26" fmla="*/ 290 w 568"/>
                    <a:gd name="T27" fmla="*/ 235 h 480"/>
                    <a:gd name="T28" fmla="*/ 229 w 568"/>
                    <a:gd name="T29" fmla="*/ 223 h 480"/>
                    <a:gd name="T30" fmla="*/ 210 w 568"/>
                    <a:gd name="T31" fmla="*/ 206 h 480"/>
                    <a:gd name="T32" fmla="*/ 188 w 568"/>
                    <a:gd name="T33" fmla="*/ 203 h 480"/>
                    <a:gd name="T34" fmla="*/ 168 w 568"/>
                    <a:gd name="T35" fmla="*/ 183 h 480"/>
                    <a:gd name="T36" fmla="*/ 161 w 568"/>
                    <a:gd name="T37" fmla="*/ 149 h 480"/>
                    <a:gd name="T38" fmla="*/ 152 w 568"/>
                    <a:gd name="T39" fmla="*/ 167 h 480"/>
                    <a:gd name="T40" fmla="*/ 132 w 568"/>
                    <a:gd name="T41" fmla="*/ 203 h 480"/>
                    <a:gd name="T42" fmla="*/ 105 w 568"/>
                    <a:gd name="T43" fmla="*/ 190 h 480"/>
                    <a:gd name="T44" fmla="*/ 95 w 568"/>
                    <a:gd name="T45" fmla="*/ 163 h 480"/>
                    <a:gd name="T46" fmla="*/ 56 w 568"/>
                    <a:gd name="T47" fmla="*/ 141 h 480"/>
                    <a:gd name="T48" fmla="*/ 95 w 568"/>
                    <a:gd name="T49" fmla="*/ 130 h 480"/>
                    <a:gd name="T50" fmla="*/ 147 w 568"/>
                    <a:gd name="T51" fmla="*/ 120 h 480"/>
                    <a:gd name="T52" fmla="*/ 162 w 568"/>
                    <a:gd name="T53" fmla="*/ 93 h 480"/>
                    <a:gd name="T54" fmla="*/ 94 w 568"/>
                    <a:gd name="T55" fmla="*/ 106 h 480"/>
                    <a:gd name="T56" fmla="*/ 55 w 568"/>
                    <a:gd name="T57" fmla="*/ 83 h 480"/>
                    <a:gd name="T58" fmla="*/ 27 w 568"/>
                    <a:gd name="T59" fmla="*/ 63 h 480"/>
                    <a:gd name="T60" fmla="*/ 2 w 568"/>
                    <a:gd name="T61" fmla="*/ 51 h 480"/>
                    <a:gd name="T62" fmla="*/ 29 w 568"/>
                    <a:gd name="T63" fmla="*/ 23 h 480"/>
                    <a:gd name="T64" fmla="*/ 78 w 568"/>
                    <a:gd name="T65" fmla="*/ 0 h 480"/>
                    <a:gd name="T66" fmla="*/ 126 w 568"/>
                    <a:gd name="T67" fmla="*/ 18 h 480"/>
                    <a:gd name="T68" fmla="*/ 178 w 568"/>
                    <a:gd name="T69" fmla="*/ 49 h 480"/>
                    <a:gd name="T70" fmla="*/ 179 w 568"/>
                    <a:gd name="T71" fmla="*/ 114 h 480"/>
                    <a:gd name="T72" fmla="*/ 205 w 568"/>
                    <a:gd name="T73" fmla="*/ 122 h 480"/>
                    <a:gd name="T74" fmla="*/ 234 w 568"/>
                    <a:gd name="T75" fmla="*/ 164 h 480"/>
                    <a:gd name="T76" fmla="*/ 269 w 568"/>
                    <a:gd name="T77" fmla="*/ 148 h 480"/>
                    <a:gd name="T78" fmla="*/ 302 w 568"/>
                    <a:gd name="T79" fmla="*/ 103 h 480"/>
                    <a:gd name="T80" fmla="*/ 345 w 568"/>
                    <a:gd name="T81" fmla="*/ 90 h 480"/>
                    <a:gd name="T82" fmla="*/ 380 w 568"/>
                    <a:gd name="T83" fmla="*/ 57 h 480"/>
                    <a:gd name="T84" fmla="*/ 421 w 568"/>
                    <a:gd name="T85" fmla="*/ 77 h 480"/>
                    <a:gd name="T86" fmla="*/ 471 w 568"/>
                    <a:gd name="T87" fmla="*/ 100 h 480"/>
                    <a:gd name="T88" fmla="*/ 506 w 568"/>
                    <a:gd name="T89" fmla="*/ 104 h 480"/>
                    <a:gd name="T90" fmla="*/ 534 w 568"/>
                    <a:gd name="T91" fmla="*/ 114 h 480"/>
                    <a:gd name="T92" fmla="*/ 543 w 568"/>
                    <a:gd name="T93" fmla="*/ 121 h 480"/>
                    <a:gd name="T94" fmla="*/ 555 w 568"/>
                    <a:gd name="T95" fmla="*/ 129 h 480"/>
                    <a:gd name="T96" fmla="*/ 555 w 568"/>
                    <a:gd name="T97" fmla="*/ 351 h 480"/>
                    <a:gd name="T98" fmla="*/ 568 w 568"/>
                    <a:gd name="T99" fmla="*/ 48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44" name="Freeform 238"/>
                <p:cNvSpPr>
                  <a:spLocks/>
                </p:cNvSpPr>
                <p:nvPr/>
              </p:nvSpPr>
              <p:spPr bwMode="gray">
                <a:xfrm>
                  <a:off x="4412" y="2591"/>
                  <a:ext cx="26" cy="24"/>
                </a:xfrm>
                <a:custGeom>
                  <a:avLst/>
                  <a:gdLst>
                    <a:gd name="T0" fmla="*/ 0 w 129"/>
                    <a:gd name="T1" fmla="*/ 3 h 119"/>
                    <a:gd name="T2" fmla="*/ 2 w 129"/>
                    <a:gd name="T3" fmla="*/ 0 h 119"/>
                    <a:gd name="T4" fmla="*/ 20 w 129"/>
                    <a:gd name="T5" fmla="*/ 11 h 119"/>
                    <a:gd name="T6" fmla="*/ 26 w 129"/>
                    <a:gd name="T7" fmla="*/ 16 h 119"/>
                    <a:gd name="T8" fmla="*/ 34 w 129"/>
                    <a:gd name="T9" fmla="*/ 20 h 119"/>
                    <a:gd name="T10" fmla="*/ 54 w 129"/>
                    <a:gd name="T11" fmla="*/ 35 h 119"/>
                    <a:gd name="T12" fmla="*/ 66 w 129"/>
                    <a:gd name="T13" fmla="*/ 36 h 119"/>
                    <a:gd name="T14" fmla="*/ 75 w 129"/>
                    <a:gd name="T15" fmla="*/ 43 h 119"/>
                    <a:gd name="T16" fmla="*/ 81 w 129"/>
                    <a:gd name="T17" fmla="*/ 49 h 119"/>
                    <a:gd name="T18" fmla="*/ 95 w 129"/>
                    <a:gd name="T19" fmla="*/ 58 h 119"/>
                    <a:gd name="T20" fmla="*/ 100 w 129"/>
                    <a:gd name="T21" fmla="*/ 66 h 119"/>
                    <a:gd name="T22" fmla="*/ 107 w 129"/>
                    <a:gd name="T23" fmla="*/ 71 h 119"/>
                    <a:gd name="T24" fmla="*/ 117 w 129"/>
                    <a:gd name="T25" fmla="*/ 74 h 119"/>
                    <a:gd name="T26" fmla="*/ 121 w 129"/>
                    <a:gd name="T27" fmla="*/ 78 h 119"/>
                    <a:gd name="T28" fmla="*/ 124 w 129"/>
                    <a:gd name="T29" fmla="*/ 87 h 119"/>
                    <a:gd name="T30" fmla="*/ 129 w 129"/>
                    <a:gd name="T31" fmla="*/ 93 h 119"/>
                    <a:gd name="T32" fmla="*/ 129 w 129"/>
                    <a:gd name="T33" fmla="*/ 100 h 119"/>
                    <a:gd name="T34" fmla="*/ 124 w 129"/>
                    <a:gd name="T35" fmla="*/ 107 h 119"/>
                    <a:gd name="T36" fmla="*/ 120 w 129"/>
                    <a:gd name="T37" fmla="*/ 119 h 119"/>
                    <a:gd name="T38" fmla="*/ 111 w 129"/>
                    <a:gd name="T39" fmla="*/ 119 h 119"/>
                    <a:gd name="T40" fmla="*/ 105 w 129"/>
                    <a:gd name="T41" fmla="*/ 93 h 119"/>
                    <a:gd name="T42" fmla="*/ 97 w 129"/>
                    <a:gd name="T43" fmla="*/ 71 h 119"/>
                    <a:gd name="T44" fmla="*/ 86 w 129"/>
                    <a:gd name="T45" fmla="*/ 53 h 119"/>
                    <a:gd name="T46" fmla="*/ 80 w 129"/>
                    <a:gd name="T47" fmla="*/ 49 h 119"/>
                    <a:gd name="T48" fmla="*/ 66 w 129"/>
                    <a:gd name="T49" fmla="*/ 47 h 119"/>
                    <a:gd name="T50" fmla="*/ 54 w 129"/>
                    <a:gd name="T51" fmla="*/ 39 h 119"/>
                    <a:gd name="T52" fmla="*/ 46 w 129"/>
                    <a:gd name="T53" fmla="*/ 31 h 119"/>
                    <a:gd name="T54" fmla="*/ 40 w 129"/>
                    <a:gd name="T55" fmla="*/ 30 h 119"/>
                    <a:gd name="T56" fmla="*/ 31 w 129"/>
                    <a:gd name="T57" fmla="*/ 23 h 119"/>
                    <a:gd name="T58" fmla="*/ 26 w 129"/>
                    <a:gd name="T59" fmla="*/ 21 h 119"/>
                    <a:gd name="T60" fmla="*/ 9 w 129"/>
                    <a:gd name="T61" fmla="*/ 10 h 119"/>
                    <a:gd name="T62" fmla="*/ 0 w 129"/>
                    <a:gd name="T63" fmla="*/ 9 h 119"/>
                    <a:gd name="T64" fmla="*/ 0 w 129"/>
                    <a:gd name="T65" fmla="*/ 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45" name="Freeform 239"/>
                <p:cNvSpPr>
                  <a:spLocks/>
                </p:cNvSpPr>
                <p:nvPr/>
              </p:nvSpPr>
              <p:spPr bwMode="gray">
                <a:xfrm>
                  <a:off x="3877" y="2303"/>
                  <a:ext cx="79" cy="166"/>
                </a:xfrm>
                <a:custGeom>
                  <a:avLst/>
                  <a:gdLst>
                    <a:gd name="T0" fmla="*/ 237 w 395"/>
                    <a:gd name="T1" fmla="*/ 758 h 832"/>
                    <a:gd name="T2" fmla="*/ 250 w 395"/>
                    <a:gd name="T3" fmla="*/ 749 h 832"/>
                    <a:gd name="T4" fmla="*/ 270 w 395"/>
                    <a:gd name="T5" fmla="*/ 727 h 832"/>
                    <a:gd name="T6" fmla="*/ 321 w 395"/>
                    <a:gd name="T7" fmla="*/ 713 h 832"/>
                    <a:gd name="T8" fmla="*/ 376 w 395"/>
                    <a:gd name="T9" fmla="*/ 679 h 832"/>
                    <a:gd name="T10" fmla="*/ 387 w 395"/>
                    <a:gd name="T11" fmla="*/ 654 h 832"/>
                    <a:gd name="T12" fmla="*/ 388 w 395"/>
                    <a:gd name="T13" fmla="*/ 643 h 832"/>
                    <a:gd name="T14" fmla="*/ 388 w 395"/>
                    <a:gd name="T15" fmla="*/ 607 h 832"/>
                    <a:gd name="T16" fmla="*/ 395 w 395"/>
                    <a:gd name="T17" fmla="*/ 596 h 832"/>
                    <a:gd name="T18" fmla="*/ 389 w 395"/>
                    <a:gd name="T19" fmla="*/ 557 h 832"/>
                    <a:gd name="T20" fmla="*/ 382 w 395"/>
                    <a:gd name="T21" fmla="*/ 507 h 832"/>
                    <a:gd name="T22" fmla="*/ 336 w 395"/>
                    <a:gd name="T23" fmla="*/ 409 h 832"/>
                    <a:gd name="T24" fmla="*/ 323 w 395"/>
                    <a:gd name="T25" fmla="*/ 401 h 832"/>
                    <a:gd name="T26" fmla="*/ 281 w 395"/>
                    <a:gd name="T27" fmla="*/ 372 h 832"/>
                    <a:gd name="T28" fmla="*/ 255 w 395"/>
                    <a:gd name="T29" fmla="*/ 344 h 832"/>
                    <a:gd name="T30" fmla="*/ 228 w 395"/>
                    <a:gd name="T31" fmla="*/ 297 h 832"/>
                    <a:gd name="T32" fmla="*/ 194 w 395"/>
                    <a:gd name="T33" fmla="*/ 245 h 832"/>
                    <a:gd name="T34" fmla="*/ 239 w 395"/>
                    <a:gd name="T35" fmla="*/ 171 h 832"/>
                    <a:gd name="T36" fmla="*/ 258 w 395"/>
                    <a:gd name="T37" fmla="*/ 140 h 832"/>
                    <a:gd name="T38" fmla="*/ 307 w 395"/>
                    <a:gd name="T39" fmla="*/ 105 h 832"/>
                    <a:gd name="T40" fmla="*/ 312 w 395"/>
                    <a:gd name="T41" fmla="*/ 97 h 832"/>
                    <a:gd name="T42" fmla="*/ 255 w 395"/>
                    <a:gd name="T43" fmla="*/ 77 h 832"/>
                    <a:gd name="T44" fmla="*/ 244 w 395"/>
                    <a:gd name="T45" fmla="*/ 26 h 832"/>
                    <a:gd name="T46" fmla="*/ 184 w 395"/>
                    <a:gd name="T47" fmla="*/ 5 h 832"/>
                    <a:gd name="T48" fmla="*/ 142 w 395"/>
                    <a:gd name="T49" fmla="*/ 19 h 832"/>
                    <a:gd name="T50" fmla="*/ 104 w 395"/>
                    <a:gd name="T51" fmla="*/ 33 h 832"/>
                    <a:gd name="T52" fmla="*/ 71 w 395"/>
                    <a:gd name="T53" fmla="*/ 31 h 832"/>
                    <a:gd name="T54" fmla="*/ 36 w 395"/>
                    <a:gd name="T55" fmla="*/ 33 h 832"/>
                    <a:gd name="T56" fmla="*/ 13 w 395"/>
                    <a:gd name="T57" fmla="*/ 37 h 832"/>
                    <a:gd name="T58" fmla="*/ 12 w 395"/>
                    <a:gd name="T59" fmla="*/ 60 h 832"/>
                    <a:gd name="T60" fmla="*/ 41 w 395"/>
                    <a:gd name="T61" fmla="*/ 112 h 832"/>
                    <a:gd name="T62" fmla="*/ 97 w 395"/>
                    <a:gd name="T63" fmla="*/ 134 h 832"/>
                    <a:gd name="T64" fmla="*/ 129 w 395"/>
                    <a:gd name="T65" fmla="*/ 162 h 832"/>
                    <a:gd name="T66" fmla="*/ 146 w 395"/>
                    <a:gd name="T67" fmla="*/ 192 h 832"/>
                    <a:gd name="T68" fmla="*/ 107 w 395"/>
                    <a:gd name="T69" fmla="*/ 208 h 832"/>
                    <a:gd name="T70" fmla="*/ 107 w 395"/>
                    <a:gd name="T71" fmla="*/ 231 h 832"/>
                    <a:gd name="T72" fmla="*/ 165 w 395"/>
                    <a:gd name="T73" fmla="*/ 280 h 832"/>
                    <a:gd name="T74" fmla="*/ 213 w 395"/>
                    <a:gd name="T75" fmla="*/ 332 h 832"/>
                    <a:gd name="T76" fmla="*/ 238 w 395"/>
                    <a:gd name="T77" fmla="*/ 371 h 832"/>
                    <a:gd name="T78" fmla="*/ 265 w 395"/>
                    <a:gd name="T79" fmla="*/ 396 h 832"/>
                    <a:gd name="T80" fmla="*/ 292 w 395"/>
                    <a:gd name="T81" fmla="*/ 457 h 832"/>
                    <a:gd name="T82" fmla="*/ 299 w 395"/>
                    <a:gd name="T83" fmla="*/ 558 h 832"/>
                    <a:gd name="T84" fmla="*/ 281 w 395"/>
                    <a:gd name="T85" fmla="*/ 625 h 832"/>
                    <a:gd name="T86" fmla="*/ 238 w 395"/>
                    <a:gd name="T87" fmla="*/ 646 h 832"/>
                    <a:gd name="T88" fmla="*/ 206 w 395"/>
                    <a:gd name="T89" fmla="*/ 674 h 832"/>
                    <a:gd name="T90" fmla="*/ 194 w 395"/>
                    <a:gd name="T91" fmla="*/ 697 h 832"/>
                    <a:gd name="T92" fmla="*/ 158 w 395"/>
                    <a:gd name="T93" fmla="*/ 705 h 832"/>
                    <a:gd name="T94" fmla="*/ 134 w 395"/>
                    <a:gd name="T95" fmla="*/ 726 h 832"/>
                    <a:gd name="T96" fmla="*/ 161 w 395"/>
                    <a:gd name="T97" fmla="*/ 752 h 832"/>
                    <a:gd name="T98" fmla="*/ 148 w 395"/>
                    <a:gd name="T99" fmla="*/ 797 h 832"/>
                    <a:gd name="T100" fmla="*/ 153 w 395"/>
                    <a:gd name="T101" fmla="*/ 832 h 832"/>
                    <a:gd name="T102" fmla="*/ 195 w 395"/>
                    <a:gd name="T103" fmla="*/ 797 h 832"/>
                    <a:gd name="T104" fmla="*/ 228 w 395"/>
                    <a:gd name="T105" fmla="*/ 773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46" name="Freeform 240"/>
                <p:cNvSpPr>
                  <a:spLocks/>
                </p:cNvSpPr>
                <p:nvPr/>
              </p:nvSpPr>
              <p:spPr bwMode="gray">
                <a:xfrm>
                  <a:off x="3959" y="2487"/>
                  <a:ext cx="106" cy="66"/>
                </a:xfrm>
                <a:custGeom>
                  <a:avLst/>
                  <a:gdLst>
                    <a:gd name="T0" fmla="*/ 249 w 530"/>
                    <a:gd name="T1" fmla="*/ 133 h 330"/>
                    <a:gd name="T2" fmla="*/ 268 w 530"/>
                    <a:gd name="T3" fmla="*/ 155 h 330"/>
                    <a:gd name="T4" fmla="*/ 281 w 530"/>
                    <a:gd name="T5" fmla="*/ 158 h 330"/>
                    <a:gd name="T6" fmla="*/ 288 w 530"/>
                    <a:gd name="T7" fmla="*/ 121 h 330"/>
                    <a:gd name="T8" fmla="*/ 301 w 530"/>
                    <a:gd name="T9" fmla="*/ 122 h 330"/>
                    <a:gd name="T10" fmla="*/ 312 w 530"/>
                    <a:gd name="T11" fmla="*/ 139 h 330"/>
                    <a:gd name="T12" fmla="*/ 319 w 530"/>
                    <a:gd name="T13" fmla="*/ 128 h 330"/>
                    <a:gd name="T14" fmla="*/ 309 w 530"/>
                    <a:gd name="T15" fmla="*/ 111 h 330"/>
                    <a:gd name="T16" fmla="*/ 328 w 530"/>
                    <a:gd name="T17" fmla="*/ 96 h 330"/>
                    <a:gd name="T18" fmla="*/ 324 w 530"/>
                    <a:gd name="T19" fmla="*/ 81 h 330"/>
                    <a:gd name="T20" fmla="*/ 351 w 530"/>
                    <a:gd name="T21" fmla="*/ 64 h 330"/>
                    <a:gd name="T22" fmla="*/ 383 w 530"/>
                    <a:gd name="T23" fmla="*/ 20 h 330"/>
                    <a:gd name="T24" fmla="*/ 392 w 530"/>
                    <a:gd name="T25" fmla="*/ 0 h 330"/>
                    <a:gd name="T26" fmla="*/ 395 w 530"/>
                    <a:gd name="T27" fmla="*/ 14 h 330"/>
                    <a:gd name="T28" fmla="*/ 404 w 530"/>
                    <a:gd name="T29" fmla="*/ 9 h 330"/>
                    <a:gd name="T30" fmla="*/ 417 w 530"/>
                    <a:gd name="T31" fmla="*/ 4 h 330"/>
                    <a:gd name="T32" fmla="*/ 433 w 530"/>
                    <a:gd name="T33" fmla="*/ 20 h 330"/>
                    <a:gd name="T34" fmla="*/ 442 w 530"/>
                    <a:gd name="T35" fmla="*/ 43 h 330"/>
                    <a:gd name="T36" fmla="*/ 448 w 530"/>
                    <a:gd name="T37" fmla="*/ 57 h 330"/>
                    <a:gd name="T38" fmla="*/ 463 w 530"/>
                    <a:gd name="T39" fmla="*/ 54 h 330"/>
                    <a:gd name="T40" fmla="*/ 462 w 530"/>
                    <a:gd name="T41" fmla="*/ 68 h 330"/>
                    <a:gd name="T42" fmla="*/ 474 w 530"/>
                    <a:gd name="T43" fmla="*/ 65 h 330"/>
                    <a:gd name="T44" fmla="*/ 502 w 530"/>
                    <a:gd name="T45" fmla="*/ 80 h 330"/>
                    <a:gd name="T46" fmla="*/ 530 w 530"/>
                    <a:gd name="T47" fmla="*/ 95 h 330"/>
                    <a:gd name="T48" fmla="*/ 512 w 530"/>
                    <a:gd name="T49" fmla="*/ 108 h 330"/>
                    <a:gd name="T50" fmla="*/ 482 w 530"/>
                    <a:gd name="T51" fmla="*/ 110 h 330"/>
                    <a:gd name="T52" fmla="*/ 476 w 530"/>
                    <a:gd name="T53" fmla="*/ 126 h 330"/>
                    <a:gd name="T54" fmla="*/ 492 w 530"/>
                    <a:gd name="T55" fmla="*/ 137 h 330"/>
                    <a:gd name="T56" fmla="*/ 463 w 530"/>
                    <a:gd name="T57" fmla="*/ 149 h 330"/>
                    <a:gd name="T58" fmla="*/ 446 w 530"/>
                    <a:gd name="T59" fmla="*/ 143 h 330"/>
                    <a:gd name="T60" fmla="*/ 439 w 530"/>
                    <a:gd name="T61" fmla="*/ 151 h 330"/>
                    <a:gd name="T62" fmla="*/ 412 w 530"/>
                    <a:gd name="T63" fmla="*/ 142 h 330"/>
                    <a:gd name="T64" fmla="*/ 336 w 530"/>
                    <a:gd name="T65" fmla="*/ 150 h 330"/>
                    <a:gd name="T66" fmla="*/ 323 w 530"/>
                    <a:gd name="T67" fmla="*/ 201 h 330"/>
                    <a:gd name="T68" fmla="*/ 282 w 530"/>
                    <a:gd name="T69" fmla="*/ 275 h 330"/>
                    <a:gd name="T70" fmla="*/ 265 w 530"/>
                    <a:gd name="T71" fmla="*/ 299 h 330"/>
                    <a:gd name="T72" fmla="*/ 231 w 530"/>
                    <a:gd name="T73" fmla="*/ 307 h 330"/>
                    <a:gd name="T74" fmla="*/ 189 w 530"/>
                    <a:gd name="T75" fmla="*/ 306 h 330"/>
                    <a:gd name="T76" fmla="*/ 178 w 530"/>
                    <a:gd name="T77" fmla="*/ 296 h 330"/>
                    <a:gd name="T78" fmla="*/ 139 w 530"/>
                    <a:gd name="T79" fmla="*/ 305 h 330"/>
                    <a:gd name="T80" fmla="*/ 105 w 530"/>
                    <a:gd name="T81" fmla="*/ 326 h 330"/>
                    <a:gd name="T82" fmla="*/ 77 w 530"/>
                    <a:gd name="T83" fmla="*/ 323 h 330"/>
                    <a:gd name="T84" fmla="*/ 40 w 530"/>
                    <a:gd name="T85" fmla="*/ 325 h 330"/>
                    <a:gd name="T86" fmla="*/ 0 w 530"/>
                    <a:gd name="T87" fmla="*/ 269 h 330"/>
                    <a:gd name="T88" fmla="*/ 7 w 530"/>
                    <a:gd name="T89" fmla="*/ 264 h 330"/>
                    <a:gd name="T90" fmla="*/ 28 w 530"/>
                    <a:gd name="T91" fmla="*/ 283 h 330"/>
                    <a:gd name="T92" fmla="*/ 53 w 530"/>
                    <a:gd name="T93" fmla="*/ 284 h 330"/>
                    <a:gd name="T94" fmla="*/ 84 w 530"/>
                    <a:gd name="T95" fmla="*/ 293 h 330"/>
                    <a:gd name="T96" fmla="*/ 91 w 530"/>
                    <a:gd name="T97" fmla="*/ 269 h 330"/>
                    <a:gd name="T98" fmla="*/ 96 w 530"/>
                    <a:gd name="T99" fmla="*/ 250 h 330"/>
                    <a:gd name="T100" fmla="*/ 103 w 530"/>
                    <a:gd name="T101" fmla="*/ 239 h 330"/>
                    <a:gd name="T102" fmla="*/ 116 w 530"/>
                    <a:gd name="T103" fmla="*/ 221 h 330"/>
                    <a:gd name="T104" fmla="*/ 137 w 530"/>
                    <a:gd name="T105" fmla="*/ 218 h 330"/>
                    <a:gd name="T106" fmla="*/ 161 w 530"/>
                    <a:gd name="T107" fmla="*/ 215 h 330"/>
                    <a:gd name="T108" fmla="*/ 190 w 530"/>
                    <a:gd name="T109" fmla="*/ 201 h 330"/>
                    <a:gd name="T110" fmla="*/ 215 w 530"/>
                    <a:gd name="T111" fmla="*/ 167 h 330"/>
                    <a:gd name="T112" fmla="*/ 240 w 530"/>
                    <a:gd name="T113" fmla="*/ 131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47" name="Freeform 241"/>
                <p:cNvSpPr>
                  <a:spLocks/>
                </p:cNvSpPr>
                <p:nvPr/>
              </p:nvSpPr>
              <p:spPr bwMode="gray">
                <a:xfrm>
                  <a:off x="3856" y="2489"/>
                  <a:ext cx="45" cy="59"/>
                </a:xfrm>
                <a:custGeom>
                  <a:avLst/>
                  <a:gdLst>
                    <a:gd name="T0" fmla="*/ 5 w 226"/>
                    <a:gd name="T1" fmla="*/ 16 h 291"/>
                    <a:gd name="T2" fmla="*/ 2 w 226"/>
                    <a:gd name="T3" fmla="*/ 16 h 291"/>
                    <a:gd name="T4" fmla="*/ 7 w 226"/>
                    <a:gd name="T5" fmla="*/ 24 h 291"/>
                    <a:gd name="T6" fmla="*/ 10 w 226"/>
                    <a:gd name="T7" fmla="*/ 43 h 291"/>
                    <a:gd name="T8" fmla="*/ 14 w 226"/>
                    <a:gd name="T9" fmla="*/ 55 h 291"/>
                    <a:gd name="T10" fmla="*/ 15 w 226"/>
                    <a:gd name="T11" fmla="*/ 87 h 291"/>
                    <a:gd name="T12" fmla="*/ 18 w 226"/>
                    <a:gd name="T13" fmla="*/ 98 h 291"/>
                    <a:gd name="T14" fmla="*/ 26 w 226"/>
                    <a:gd name="T15" fmla="*/ 104 h 291"/>
                    <a:gd name="T16" fmla="*/ 27 w 226"/>
                    <a:gd name="T17" fmla="*/ 115 h 291"/>
                    <a:gd name="T18" fmla="*/ 26 w 226"/>
                    <a:gd name="T19" fmla="*/ 130 h 291"/>
                    <a:gd name="T20" fmla="*/ 32 w 226"/>
                    <a:gd name="T21" fmla="*/ 141 h 291"/>
                    <a:gd name="T22" fmla="*/ 33 w 226"/>
                    <a:gd name="T23" fmla="*/ 148 h 291"/>
                    <a:gd name="T24" fmla="*/ 52 w 226"/>
                    <a:gd name="T25" fmla="*/ 173 h 291"/>
                    <a:gd name="T26" fmla="*/ 60 w 226"/>
                    <a:gd name="T27" fmla="*/ 183 h 291"/>
                    <a:gd name="T28" fmla="*/ 66 w 226"/>
                    <a:gd name="T29" fmla="*/ 196 h 291"/>
                    <a:gd name="T30" fmla="*/ 68 w 226"/>
                    <a:gd name="T31" fmla="*/ 208 h 291"/>
                    <a:gd name="T32" fmla="*/ 77 w 226"/>
                    <a:gd name="T33" fmla="*/ 218 h 291"/>
                    <a:gd name="T34" fmla="*/ 93 w 226"/>
                    <a:gd name="T35" fmla="*/ 229 h 291"/>
                    <a:gd name="T36" fmla="*/ 114 w 226"/>
                    <a:gd name="T37" fmla="*/ 248 h 291"/>
                    <a:gd name="T38" fmla="*/ 129 w 226"/>
                    <a:gd name="T39" fmla="*/ 253 h 291"/>
                    <a:gd name="T40" fmla="*/ 144 w 226"/>
                    <a:gd name="T41" fmla="*/ 265 h 291"/>
                    <a:gd name="T42" fmla="*/ 152 w 226"/>
                    <a:gd name="T43" fmla="*/ 269 h 291"/>
                    <a:gd name="T44" fmla="*/ 166 w 226"/>
                    <a:gd name="T45" fmla="*/ 276 h 291"/>
                    <a:gd name="T46" fmla="*/ 178 w 226"/>
                    <a:gd name="T47" fmla="*/ 287 h 291"/>
                    <a:gd name="T48" fmla="*/ 182 w 226"/>
                    <a:gd name="T49" fmla="*/ 285 h 291"/>
                    <a:gd name="T50" fmla="*/ 185 w 226"/>
                    <a:gd name="T51" fmla="*/ 291 h 291"/>
                    <a:gd name="T52" fmla="*/ 189 w 226"/>
                    <a:gd name="T53" fmla="*/ 287 h 291"/>
                    <a:gd name="T54" fmla="*/ 192 w 226"/>
                    <a:gd name="T55" fmla="*/ 281 h 291"/>
                    <a:gd name="T56" fmla="*/ 198 w 226"/>
                    <a:gd name="T57" fmla="*/ 277 h 291"/>
                    <a:gd name="T58" fmla="*/ 211 w 226"/>
                    <a:gd name="T59" fmla="*/ 280 h 291"/>
                    <a:gd name="T60" fmla="*/ 220 w 226"/>
                    <a:gd name="T61" fmla="*/ 288 h 291"/>
                    <a:gd name="T62" fmla="*/ 224 w 226"/>
                    <a:gd name="T63" fmla="*/ 281 h 291"/>
                    <a:gd name="T64" fmla="*/ 226 w 226"/>
                    <a:gd name="T65" fmla="*/ 265 h 291"/>
                    <a:gd name="T66" fmla="*/ 210 w 226"/>
                    <a:gd name="T67" fmla="*/ 237 h 291"/>
                    <a:gd name="T68" fmla="*/ 205 w 226"/>
                    <a:gd name="T69" fmla="*/ 222 h 291"/>
                    <a:gd name="T70" fmla="*/ 188 w 226"/>
                    <a:gd name="T71" fmla="*/ 210 h 291"/>
                    <a:gd name="T72" fmla="*/ 182 w 226"/>
                    <a:gd name="T73" fmla="*/ 191 h 291"/>
                    <a:gd name="T74" fmla="*/ 179 w 226"/>
                    <a:gd name="T75" fmla="*/ 151 h 291"/>
                    <a:gd name="T76" fmla="*/ 183 w 226"/>
                    <a:gd name="T77" fmla="*/ 126 h 291"/>
                    <a:gd name="T78" fmla="*/ 183 w 226"/>
                    <a:gd name="T79" fmla="*/ 108 h 291"/>
                    <a:gd name="T80" fmla="*/ 181 w 226"/>
                    <a:gd name="T81" fmla="*/ 95 h 291"/>
                    <a:gd name="T82" fmla="*/ 174 w 226"/>
                    <a:gd name="T83" fmla="*/ 83 h 291"/>
                    <a:gd name="T84" fmla="*/ 158 w 226"/>
                    <a:gd name="T85" fmla="*/ 60 h 291"/>
                    <a:gd name="T86" fmla="*/ 136 w 226"/>
                    <a:gd name="T87" fmla="*/ 44 h 291"/>
                    <a:gd name="T88" fmla="*/ 123 w 226"/>
                    <a:gd name="T89" fmla="*/ 28 h 291"/>
                    <a:gd name="T90" fmla="*/ 111 w 226"/>
                    <a:gd name="T91" fmla="*/ 29 h 291"/>
                    <a:gd name="T92" fmla="*/ 103 w 226"/>
                    <a:gd name="T93" fmla="*/ 41 h 291"/>
                    <a:gd name="T94" fmla="*/ 92 w 226"/>
                    <a:gd name="T95" fmla="*/ 43 h 291"/>
                    <a:gd name="T96" fmla="*/ 81 w 226"/>
                    <a:gd name="T97" fmla="*/ 41 h 291"/>
                    <a:gd name="T98" fmla="*/ 58 w 226"/>
                    <a:gd name="T99" fmla="*/ 56 h 291"/>
                    <a:gd name="T100" fmla="*/ 54 w 226"/>
                    <a:gd name="T101" fmla="*/ 45 h 291"/>
                    <a:gd name="T102" fmla="*/ 57 w 226"/>
                    <a:gd name="T103" fmla="*/ 29 h 291"/>
                    <a:gd name="T104" fmla="*/ 47 w 226"/>
                    <a:gd name="T105" fmla="*/ 14 h 291"/>
                    <a:gd name="T106" fmla="*/ 37 w 226"/>
                    <a:gd name="T107" fmla="*/ 12 h 291"/>
                    <a:gd name="T108" fmla="*/ 20 w 226"/>
                    <a:gd name="T109" fmla="*/ 9 h 291"/>
                    <a:gd name="T110" fmla="*/ 12 w 226"/>
                    <a:gd name="T111" fmla="*/ 0 h 291"/>
                    <a:gd name="T112" fmla="*/ 0 w 226"/>
                    <a:gd name="T113" fmla="*/ 0 h 291"/>
                    <a:gd name="T114" fmla="*/ 5 w 226"/>
                    <a:gd name="T115" fmla="*/ 1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48" name="Freeform 242"/>
                <p:cNvSpPr>
                  <a:spLocks/>
                </p:cNvSpPr>
                <p:nvPr/>
              </p:nvSpPr>
              <p:spPr bwMode="gray">
                <a:xfrm>
                  <a:off x="3828" y="2332"/>
                  <a:ext cx="86" cy="169"/>
                </a:xfrm>
                <a:custGeom>
                  <a:avLst/>
                  <a:gdLst>
                    <a:gd name="T0" fmla="*/ 125 w 431"/>
                    <a:gd name="T1" fmla="*/ 24 h 844"/>
                    <a:gd name="T2" fmla="*/ 77 w 431"/>
                    <a:gd name="T3" fmla="*/ 49 h 844"/>
                    <a:gd name="T4" fmla="*/ 23 w 431"/>
                    <a:gd name="T5" fmla="*/ 67 h 844"/>
                    <a:gd name="T6" fmla="*/ 0 w 431"/>
                    <a:gd name="T7" fmla="*/ 135 h 844"/>
                    <a:gd name="T8" fmla="*/ 40 w 431"/>
                    <a:gd name="T9" fmla="*/ 199 h 844"/>
                    <a:gd name="T10" fmla="*/ 52 w 431"/>
                    <a:gd name="T11" fmla="*/ 252 h 844"/>
                    <a:gd name="T12" fmla="*/ 53 w 431"/>
                    <a:gd name="T13" fmla="*/ 283 h 844"/>
                    <a:gd name="T14" fmla="*/ 38 w 431"/>
                    <a:gd name="T15" fmla="*/ 315 h 844"/>
                    <a:gd name="T16" fmla="*/ 58 w 431"/>
                    <a:gd name="T17" fmla="*/ 366 h 844"/>
                    <a:gd name="T18" fmla="*/ 82 w 431"/>
                    <a:gd name="T19" fmla="*/ 434 h 844"/>
                    <a:gd name="T20" fmla="*/ 111 w 431"/>
                    <a:gd name="T21" fmla="*/ 503 h 844"/>
                    <a:gd name="T22" fmla="*/ 72 w 431"/>
                    <a:gd name="T23" fmla="*/ 559 h 844"/>
                    <a:gd name="T24" fmla="*/ 59 w 431"/>
                    <a:gd name="T25" fmla="*/ 597 h 844"/>
                    <a:gd name="T26" fmla="*/ 37 w 431"/>
                    <a:gd name="T27" fmla="*/ 681 h 844"/>
                    <a:gd name="T28" fmla="*/ 80 w 431"/>
                    <a:gd name="T29" fmla="*/ 725 h 844"/>
                    <a:gd name="T30" fmla="*/ 118 w 431"/>
                    <a:gd name="T31" fmla="*/ 774 h 844"/>
                    <a:gd name="T32" fmla="*/ 160 w 431"/>
                    <a:gd name="T33" fmla="*/ 797 h 844"/>
                    <a:gd name="T34" fmla="*/ 194 w 431"/>
                    <a:gd name="T35" fmla="*/ 833 h 844"/>
                    <a:gd name="T36" fmla="*/ 243 w 431"/>
                    <a:gd name="T37" fmla="*/ 829 h 844"/>
                    <a:gd name="T38" fmla="*/ 215 w 431"/>
                    <a:gd name="T39" fmla="*/ 778 h 844"/>
                    <a:gd name="T40" fmla="*/ 157 w 431"/>
                    <a:gd name="T41" fmla="*/ 745 h 844"/>
                    <a:gd name="T42" fmla="*/ 131 w 431"/>
                    <a:gd name="T43" fmla="*/ 676 h 844"/>
                    <a:gd name="T44" fmla="*/ 102 w 431"/>
                    <a:gd name="T45" fmla="*/ 651 h 844"/>
                    <a:gd name="T46" fmla="*/ 85 w 431"/>
                    <a:gd name="T47" fmla="*/ 607 h 844"/>
                    <a:gd name="T48" fmla="*/ 93 w 431"/>
                    <a:gd name="T49" fmla="*/ 568 h 844"/>
                    <a:gd name="T50" fmla="*/ 112 w 431"/>
                    <a:gd name="T51" fmla="*/ 515 h 844"/>
                    <a:gd name="T52" fmla="*/ 133 w 431"/>
                    <a:gd name="T53" fmla="*/ 439 h 844"/>
                    <a:gd name="T54" fmla="*/ 161 w 431"/>
                    <a:gd name="T55" fmla="*/ 409 h 844"/>
                    <a:gd name="T56" fmla="*/ 179 w 431"/>
                    <a:gd name="T57" fmla="*/ 455 h 844"/>
                    <a:gd name="T58" fmla="*/ 189 w 431"/>
                    <a:gd name="T59" fmla="*/ 458 h 844"/>
                    <a:gd name="T60" fmla="*/ 251 w 431"/>
                    <a:gd name="T61" fmla="*/ 476 h 844"/>
                    <a:gd name="T62" fmla="*/ 271 w 431"/>
                    <a:gd name="T63" fmla="*/ 489 h 844"/>
                    <a:gd name="T64" fmla="*/ 292 w 431"/>
                    <a:gd name="T65" fmla="*/ 510 h 844"/>
                    <a:gd name="T66" fmla="*/ 265 w 431"/>
                    <a:gd name="T67" fmla="*/ 462 h 844"/>
                    <a:gd name="T68" fmla="*/ 265 w 431"/>
                    <a:gd name="T69" fmla="*/ 407 h 844"/>
                    <a:gd name="T70" fmla="*/ 298 w 431"/>
                    <a:gd name="T71" fmla="*/ 366 h 844"/>
                    <a:gd name="T72" fmla="*/ 368 w 431"/>
                    <a:gd name="T73" fmla="*/ 365 h 844"/>
                    <a:gd name="T74" fmla="*/ 416 w 431"/>
                    <a:gd name="T75" fmla="*/ 365 h 844"/>
                    <a:gd name="T76" fmla="*/ 431 w 431"/>
                    <a:gd name="T77" fmla="*/ 302 h 844"/>
                    <a:gd name="T78" fmla="*/ 416 w 431"/>
                    <a:gd name="T79" fmla="*/ 275 h 844"/>
                    <a:gd name="T80" fmla="*/ 389 w 431"/>
                    <a:gd name="T81" fmla="*/ 252 h 844"/>
                    <a:gd name="T82" fmla="*/ 382 w 431"/>
                    <a:gd name="T83" fmla="*/ 191 h 844"/>
                    <a:gd name="T84" fmla="*/ 360 w 431"/>
                    <a:gd name="T85" fmla="*/ 165 h 844"/>
                    <a:gd name="T86" fmla="*/ 323 w 431"/>
                    <a:gd name="T87" fmla="*/ 134 h 844"/>
                    <a:gd name="T88" fmla="*/ 292 w 431"/>
                    <a:gd name="T89" fmla="*/ 153 h 844"/>
                    <a:gd name="T90" fmla="*/ 255 w 431"/>
                    <a:gd name="T91" fmla="*/ 156 h 844"/>
                    <a:gd name="T92" fmla="*/ 220 w 431"/>
                    <a:gd name="T93" fmla="*/ 151 h 844"/>
                    <a:gd name="T94" fmla="*/ 183 w 431"/>
                    <a:gd name="T95" fmla="*/ 182 h 844"/>
                    <a:gd name="T96" fmla="*/ 188 w 431"/>
                    <a:gd name="T97" fmla="*/ 126 h 844"/>
                    <a:gd name="T98" fmla="*/ 190 w 431"/>
                    <a:gd name="T99" fmla="*/ 81 h 844"/>
                    <a:gd name="T100" fmla="*/ 163 w 431"/>
                    <a:gd name="T101" fmla="*/ 59 h 844"/>
                    <a:gd name="T102" fmla="*/ 152 w 431"/>
                    <a:gd name="T103" fmla="*/ 16 h 844"/>
                    <a:gd name="T104" fmla="*/ 141 w 431"/>
                    <a:gd name="T105" fmla="*/ 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49" name="Freeform 243"/>
                <p:cNvSpPr>
                  <a:spLocks/>
                </p:cNvSpPr>
                <p:nvPr/>
              </p:nvSpPr>
              <p:spPr bwMode="gray">
                <a:xfrm>
                  <a:off x="3769" y="2241"/>
                  <a:ext cx="97" cy="210"/>
                </a:xfrm>
                <a:custGeom>
                  <a:avLst/>
                  <a:gdLst>
                    <a:gd name="T0" fmla="*/ 125 w 489"/>
                    <a:gd name="T1" fmla="*/ 657 h 1050"/>
                    <a:gd name="T2" fmla="*/ 116 w 489"/>
                    <a:gd name="T3" fmla="*/ 592 h 1050"/>
                    <a:gd name="T4" fmla="*/ 89 w 489"/>
                    <a:gd name="T5" fmla="*/ 559 h 1050"/>
                    <a:gd name="T6" fmla="*/ 85 w 489"/>
                    <a:gd name="T7" fmla="*/ 536 h 1050"/>
                    <a:gd name="T8" fmla="*/ 78 w 489"/>
                    <a:gd name="T9" fmla="*/ 512 h 1050"/>
                    <a:gd name="T10" fmla="*/ 22 w 489"/>
                    <a:gd name="T11" fmla="*/ 470 h 1050"/>
                    <a:gd name="T12" fmla="*/ 0 w 489"/>
                    <a:gd name="T13" fmla="*/ 443 h 1050"/>
                    <a:gd name="T14" fmla="*/ 19 w 489"/>
                    <a:gd name="T15" fmla="*/ 416 h 1050"/>
                    <a:gd name="T16" fmla="*/ 27 w 489"/>
                    <a:gd name="T17" fmla="*/ 376 h 1050"/>
                    <a:gd name="T18" fmla="*/ 47 w 489"/>
                    <a:gd name="T19" fmla="*/ 365 h 1050"/>
                    <a:gd name="T20" fmla="*/ 42 w 489"/>
                    <a:gd name="T21" fmla="*/ 326 h 1050"/>
                    <a:gd name="T22" fmla="*/ 59 w 489"/>
                    <a:gd name="T23" fmla="*/ 276 h 1050"/>
                    <a:gd name="T24" fmla="*/ 101 w 489"/>
                    <a:gd name="T25" fmla="*/ 268 h 1050"/>
                    <a:gd name="T26" fmla="*/ 134 w 489"/>
                    <a:gd name="T27" fmla="*/ 197 h 1050"/>
                    <a:gd name="T28" fmla="*/ 160 w 489"/>
                    <a:gd name="T29" fmla="*/ 155 h 1050"/>
                    <a:gd name="T30" fmla="*/ 194 w 489"/>
                    <a:gd name="T31" fmla="*/ 92 h 1050"/>
                    <a:gd name="T32" fmla="*/ 242 w 489"/>
                    <a:gd name="T33" fmla="*/ 63 h 1050"/>
                    <a:gd name="T34" fmla="*/ 264 w 489"/>
                    <a:gd name="T35" fmla="*/ 33 h 1050"/>
                    <a:gd name="T36" fmla="*/ 290 w 489"/>
                    <a:gd name="T37" fmla="*/ 5 h 1050"/>
                    <a:gd name="T38" fmla="*/ 322 w 489"/>
                    <a:gd name="T39" fmla="*/ 20 h 1050"/>
                    <a:gd name="T40" fmla="*/ 354 w 489"/>
                    <a:gd name="T41" fmla="*/ 79 h 1050"/>
                    <a:gd name="T42" fmla="*/ 342 w 489"/>
                    <a:gd name="T43" fmla="*/ 163 h 1050"/>
                    <a:gd name="T44" fmla="*/ 311 w 489"/>
                    <a:gd name="T45" fmla="*/ 198 h 1050"/>
                    <a:gd name="T46" fmla="*/ 304 w 489"/>
                    <a:gd name="T47" fmla="*/ 256 h 1050"/>
                    <a:gd name="T48" fmla="*/ 323 w 489"/>
                    <a:gd name="T49" fmla="*/ 258 h 1050"/>
                    <a:gd name="T50" fmla="*/ 366 w 489"/>
                    <a:gd name="T51" fmla="*/ 281 h 1050"/>
                    <a:gd name="T52" fmla="*/ 391 w 489"/>
                    <a:gd name="T53" fmla="*/ 346 h 1050"/>
                    <a:gd name="T54" fmla="*/ 423 w 489"/>
                    <a:gd name="T55" fmla="*/ 387 h 1050"/>
                    <a:gd name="T56" fmla="*/ 488 w 489"/>
                    <a:gd name="T57" fmla="*/ 391 h 1050"/>
                    <a:gd name="T58" fmla="*/ 456 w 489"/>
                    <a:gd name="T59" fmla="*/ 427 h 1050"/>
                    <a:gd name="T60" fmla="*/ 445 w 489"/>
                    <a:gd name="T61" fmla="*/ 443 h 1050"/>
                    <a:gd name="T62" fmla="*/ 426 w 489"/>
                    <a:gd name="T63" fmla="*/ 464 h 1050"/>
                    <a:gd name="T64" fmla="*/ 383 w 489"/>
                    <a:gd name="T65" fmla="*/ 496 h 1050"/>
                    <a:gd name="T66" fmla="*/ 332 w 489"/>
                    <a:gd name="T67" fmla="*/ 518 h 1050"/>
                    <a:gd name="T68" fmla="*/ 304 w 489"/>
                    <a:gd name="T69" fmla="*/ 581 h 1050"/>
                    <a:gd name="T70" fmla="*/ 312 w 489"/>
                    <a:gd name="T71" fmla="*/ 635 h 1050"/>
                    <a:gd name="T72" fmla="*/ 344 w 489"/>
                    <a:gd name="T73" fmla="*/ 693 h 1050"/>
                    <a:gd name="T74" fmla="*/ 354 w 489"/>
                    <a:gd name="T75" fmla="*/ 722 h 1050"/>
                    <a:gd name="T76" fmla="*/ 342 w 489"/>
                    <a:gd name="T77" fmla="*/ 760 h 1050"/>
                    <a:gd name="T78" fmla="*/ 334 w 489"/>
                    <a:gd name="T79" fmla="*/ 807 h 1050"/>
                    <a:gd name="T80" fmla="*/ 376 w 489"/>
                    <a:gd name="T81" fmla="*/ 854 h 1050"/>
                    <a:gd name="T82" fmla="*/ 391 w 489"/>
                    <a:gd name="T83" fmla="*/ 922 h 1050"/>
                    <a:gd name="T84" fmla="*/ 375 w 489"/>
                    <a:gd name="T85" fmla="*/ 1000 h 1050"/>
                    <a:gd name="T86" fmla="*/ 355 w 489"/>
                    <a:gd name="T87" fmla="*/ 1047 h 1050"/>
                    <a:gd name="T88" fmla="*/ 349 w 489"/>
                    <a:gd name="T89" fmla="*/ 1017 h 1050"/>
                    <a:gd name="T90" fmla="*/ 351 w 489"/>
                    <a:gd name="T91" fmla="*/ 958 h 1050"/>
                    <a:gd name="T92" fmla="*/ 351 w 489"/>
                    <a:gd name="T93" fmla="*/ 937 h 1050"/>
                    <a:gd name="T94" fmla="*/ 333 w 489"/>
                    <a:gd name="T95" fmla="*/ 851 h 1050"/>
                    <a:gd name="T96" fmla="*/ 317 w 489"/>
                    <a:gd name="T97" fmla="*/ 821 h 1050"/>
                    <a:gd name="T98" fmla="*/ 297 w 489"/>
                    <a:gd name="T99" fmla="*/ 721 h 1050"/>
                    <a:gd name="T100" fmla="*/ 279 w 489"/>
                    <a:gd name="T101" fmla="*/ 688 h 1050"/>
                    <a:gd name="T102" fmla="*/ 251 w 489"/>
                    <a:gd name="T103" fmla="*/ 653 h 1050"/>
                    <a:gd name="T104" fmla="*/ 226 w 489"/>
                    <a:gd name="T105" fmla="*/ 693 h 1050"/>
                    <a:gd name="T106" fmla="*/ 179 w 489"/>
                    <a:gd name="T107" fmla="*/ 726 h 1050"/>
                    <a:gd name="T108" fmla="*/ 154 w 489"/>
                    <a:gd name="T109" fmla="*/ 728 h 1050"/>
                    <a:gd name="T110" fmla="*/ 122 w 489"/>
                    <a:gd name="T111" fmla="*/ 726 h 1050"/>
                    <a:gd name="T112" fmla="*/ 112 w 489"/>
                    <a:gd name="T113" fmla="*/ 704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50" name="Freeform 244"/>
                <p:cNvSpPr>
                  <a:spLocks/>
                </p:cNvSpPr>
                <p:nvPr/>
              </p:nvSpPr>
              <p:spPr bwMode="gray">
                <a:xfrm>
                  <a:off x="3879" y="2401"/>
                  <a:ext cx="58" cy="47"/>
                </a:xfrm>
                <a:custGeom>
                  <a:avLst/>
                  <a:gdLst>
                    <a:gd name="T0" fmla="*/ 115 w 290"/>
                    <a:gd name="T1" fmla="*/ 236 h 237"/>
                    <a:gd name="T2" fmla="*/ 106 w 290"/>
                    <a:gd name="T3" fmla="*/ 230 h 237"/>
                    <a:gd name="T4" fmla="*/ 82 w 290"/>
                    <a:gd name="T5" fmla="*/ 232 h 237"/>
                    <a:gd name="T6" fmla="*/ 72 w 290"/>
                    <a:gd name="T7" fmla="*/ 221 h 237"/>
                    <a:gd name="T8" fmla="*/ 75 w 290"/>
                    <a:gd name="T9" fmla="*/ 204 h 237"/>
                    <a:gd name="T10" fmla="*/ 64 w 290"/>
                    <a:gd name="T11" fmla="*/ 203 h 237"/>
                    <a:gd name="T12" fmla="*/ 50 w 290"/>
                    <a:gd name="T13" fmla="*/ 214 h 237"/>
                    <a:gd name="T14" fmla="*/ 41 w 290"/>
                    <a:gd name="T15" fmla="*/ 186 h 237"/>
                    <a:gd name="T16" fmla="*/ 45 w 290"/>
                    <a:gd name="T17" fmla="*/ 184 h 237"/>
                    <a:gd name="T18" fmla="*/ 36 w 290"/>
                    <a:gd name="T19" fmla="*/ 172 h 237"/>
                    <a:gd name="T20" fmla="*/ 37 w 290"/>
                    <a:gd name="T21" fmla="*/ 157 h 237"/>
                    <a:gd name="T22" fmla="*/ 25 w 290"/>
                    <a:gd name="T23" fmla="*/ 129 h 237"/>
                    <a:gd name="T24" fmla="*/ 3 w 290"/>
                    <a:gd name="T25" fmla="*/ 96 h 237"/>
                    <a:gd name="T26" fmla="*/ 3 w 290"/>
                    <a:gd name="T27" fmla="*/ 67 h 237"/>
                    <a:gd name="T28" fmla="*/ 15 w 290"/>
                    <a:gd name="T29" fmla="*/ 52 h 237"/>
                    <a:gd name="T30" fmla="*/ 37 w 290"/>
                    <a:gd name="T31" fmla="*/ 28 h 237"/>
                    <a:gd name="T32" fmla="*/ 52 w 290"/>
                    <a:gd name="T33" fmla="*/ 19 h 237"/>
                    <a:gd name="T34" fmla="*/ 95 w 290"/>
                    <a:gd name="T35" fmla="*/ 24 h 237"/>
                    <a:gd name="T36" fmla="*/ 141 w 290"/>
                    <a:gd name="T37" fmla="*/ 20 h 237"/>
                    <a:gd name="T38" fmla="*/ 161 w 290"/>
                    <a:gd name="T39" fmla="*/ 25 h 237"/>
                    <a:gd name="T40" fmla="*/ 187 w 290"/>
                    <a:gd name="T41" fmla="*/ 37 h 237"/>
                    <a:gd name="T42" fmla="*/ 207 w 290"/>
                    <a:gd name="T43" fmla="*/ 38 h 237"/>
                    <a:gd name="T44" fmla="*/ 223 w 290"/>
                    <a:gd name="T45" fmla="*/ 15 h 237"/>
                    <a:gd name="T46" fmla="*/ 242 w 290"/>
                    <a:gd name="T47" fmla="*/ 11 h 237"/>
                    <a:gd name="T48" fmla="*/ 258 w 290"/>
                    <a:gd name="T49" fmla="*/ 20 h 237"/>
                    <a:gd name="T50" fmla="*/ 279 w 290"/>
                    <a:gd name="T51" fmla="*/ 6 h 237"/>
                    <a:gd name="T52" fmla="*/ 281 w 290"/>
                    <a:gd name="T53" fmla="*/ 37 h 237"/>
                    <a:gd name="T54" fmla="*/ 290 w 290"/>
                    <a:gd name="T55" fmla="*/ 68 h 237"/>
                    <a:gd name="T56" fmla="*/ 287 w 290"/>
                    <a:gd name="T57" fmla="*/ 129 h 237"/>
                    <a:gd name="T58" fmla="*/ 272 w 290"/>
                    <a:gd name="T59" fmla="*/ 135 h 237"/>
                    <a:gd name="T60" fmla="*/ 255 w 290"/>
                    <a:gd name="T61" fmla="*/ 148 h 237"/>
                    <a:gd name="T62" fmla="*/ 229 w 290"/>
                    <a:gd name="T63" fmla="*/ 156 h 237"/>
                    <a:gd name="T64" fmla="*/ 209 w 290"/>
                    <a:gd name="T65" fmla="*/ 167 h 237"/>
                    <a:gd name="T66" fmla="*/ 197 w 290"/>
                    <a:gd name="T67" fmla="*/ 184 h 237"/>
                    <a:gd name="T68" fmla="*/ 199 w 290"/>
                    <a:gd name="T69" fmla="*/ 202 h 237"/>
                    <a:gd name="T70" fmla="*/ 185 w 290"/>
                    <a:gd name="T71" fmla="*/ 207 h 237"/>
                    <a:gd name="T72" fmla="*/ 164 w 290"/>
                    <a:gd name="T73" fmla="*/ 218 h 237"/>
                    <a:gd name="T74" fmla="*/ 149 w 290"/>
                    <a:gd name="T75" fmla="*/ 215 h 237"/>
                    <a:gd name="T76" fmla="*/ 143 w 290"/>
                    <a:gd name="T77" fmla="*/ 230 h 237"/>
                    <a:gd name="T78" fmla="*/ 125 w 290"/>
                    <a:gd name="T79" fmla="*/ 23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51" name="Freeform 245"/>
                <p:cNvSpPr>
                  <a:spLocks/>
                </p:cNvSpPr>
                <p:nvPr/>
              </p:nvSpPr>
              <p:spPr bwMode="gray">
                <a:xfrm>
                  <a:off x="3856" y="2311"/>
                  <a:ext cx="79" cy="98"/>
                </a:xfrm>
                <a:custGeom>
                  <a:avLst/>
                  <a:gdLst>
                    <a:gd name="T0" fmla="*/ 135 w 398"/>
                    <a:gd name="T1" fmla="*/ 39 h 490"/>
                    <a:gd name="T2" fmla="*/ 147 w 398"/>
                    <a:gd name="T3" fmla="*/ 71 h 490"/>
                    <a:gd name="T4" fmla="*/ 183 w 398"/>
                    <a:gd name="T5" fmla="*/ 98 h 490"/>
                    <a:gd name="T6" fmla="*/ 228 w 398"/>
                    <a:gd name="T7" fmla="*/ 105 h 490"/>
                    <a:gd name="T8" fmla="*/ 243 w 398"/>
                    <a:gd name="T9" fmla="*/ 127 h 490"/>
                    <a:gd name="T10" fmla="*/ 252 w 398"/>
                    <a:gd name="T11" fmla="*/ 151 h 490"/>
                    <a:gd name="T12" fmla="*/ 220 w 398"/>
                    <a:gd name="T13" fmla="*/ 164 h 490"/>
                    <a:gd name="T14" fmla="*/ 205 w 398"/>
                    <a:gd name="T15" fmla="*/ 181 h 490"/>
                    <a:gd name="T16" fmla="*/ 221 w 398"/>
                    <a:gd name="T17" fmla="*/ 196 h 490"/>
                    <a:gd name="T18" fmla="*/ 271 w 398"/>
                    <a:gd name="T19" fmla="*/ 239 h 490"/>
                    <a:gd name="T20" fmla="*/ 314 w 398"/>
                    <a:gd name="T21" fmla="*/ 290 h 490"/>
                    <a:gd name="T22" fmla="*/ 342 w 398"/>
                    <a:gd name="T23" fmla="*/ 317 h 490"/>
                    <a:gd name="T24" fmla="*/ 345 w 398"/>
                    <a:gd name="T25" fmla="*/ 331 h 490"/>
                    <a:gd name="T26" fmla="*/ 371 w 398"/>
                    <a:gd name="T27" fmla="*/ 355 h 490"/>
                    <a:gd name="T28" fmla="*/ 397 w 398"/>
                    <a:gd name="T29" fmla="*/ 409 h 490"/>
                    <a:gd name="T30" fmla="*/ 394 w 398"/>
                    <a:gd name="T31" fmla="*/ 455 h 490"/>
                    <a:gd name="T32" fmla="*/ 366 w 398"/>
                    <a:gd name="T33" fmla="*/ 469 h 490"/>
                    <a:gd name="T34" fmla="*/ 338 w 398"/>
                    <a:gd name="T35" fmla="*/ 464 h 490"/>
                    <a:gd name="T36" fmla="*/ 313 w 398"/>
                    <a:gd name="T37" fmla="*/ 490 h 490"/>
                    <a:gd name="T38" fmla="*/ 276 w 398"/>
                    <a:gd name="T39" fmla="*/ 474 h 490"/>
                    <a:gd name="T40" fmla="*/ 287 w 398"/>
                    <a:gd name="T41" fmla="*/ 459 h 490"/>
                    <a:gd name="T42" fmla="*/ 290 w 398"/>
                    <a:gd name="T43" fmla="*/ 398 h 490"/>
                    <a:gd name="T44" fmla="*/ 276 w 398"/>
                    <a:gd name="T45" fmla="*/ 380 h 490"/>
                    <a:gd name="T46" fmla="*/ 257 w 398"/>
                    <a:gd name="T47" fmla="*/ 367 h 490"/>
                    <a:gd name="T48" fmla="*/ 247 w 398"/>
                    <a:gd name="T49" fmla="*/ 321 h 490"/>
                    <a:gd name="T50" fmla="*/ 237 w 398"/>
                    <a:gd name="T51" fmla="*/ 286 h 490"/>
                    <a:gd name="T52" fmla="*/ 220 w 398"/>
                    <a:gd name="T53" fmla="*/ 270 h 490"/>
                    <a:gd name="T54" fmla="*/ 195 w 398"/>
                    <a:gd name="T55" fmla="*/ 240 h 490"/>
                    <a:gd name="T56" fmla="*/ 161 w 398"/>
                    <a:gd name="T57" fmla="*/ 243 h 490"/>
                    <a:gd name="T58" fmla="*/ 145 w 398"/>
                    <a:gd name="T59" fmla="*/ 261 h 490"/>
                    <a:gd name="T60" fmla="*/ 115 w 398"/>
                    <a:gd name="T61" fmla="*/ 261 h 490"/>
                    <a:gd name="T62" fmla="*/ 93 w 398"/>
                    <a:gd name="T63" fmla="*/ 251 h 490"/>
                    <a:gd name="T64" fmla="*/ 55 w 398"/>
                    <a:gd name="T65" fmla="*/ 274 h 490"/>
                    <a:gd name="T66" fmla="*/ 44 w 398"/>
                    <a:gd name="T67" fmla="*/ 282 h 490"/>
                    <a:gd name="T68" fmla="*/ 48 w 398"/>
                    <a:gd name="T69" fmla="*/ 231 h 490"/>
                    <a:gd name="T70" fmla="*/ 54 w 398"/>
                    <a:gd name="T71" fmla="*/ 202 h 490"/>
                    <a:gd name="T72" fmla="*/ 50 w 398"/>
                    <a:gd name="T73" fmla="*/ 165 h 490"/>
                    <a:gd name="T74" fmla="*/ 21 w 398"/>
                    <a:gd name="T75" fmla="*/ 163 h 490"/>
                    <a:gd name="T76" fmla="*/ 12 w 398"/>
                    <a:gd name="T77" fmla="*/ 121 h 490"/>
                    <a:gd name="T78" fmla="*/ 0 w 398"/>
                    <a:gd name="T79" fmla="*/ 113 h 490"/>
                    <a:gd name="T80" fmla="*/ 5 w 398"/>
                    <a:gd name="T81" fmla="*/ 99 h 490"/>
                    <a:gd name="T82" fmla="*/ 23 w 398"/>
                    <a:gd name="T83" fmla="*/ 92 h 490"/>
                    <a:gd name="T84" fmla="*/ 48 w 398"/>
                    <a:gd name="T85" fmla="*/ 61 h 490"/>
                    <a:gd name="T86" fmla="*/ 59 w 398"/>
                    <a:gd name="T87" fmla="*/ 76 h 490"/>
                    <a:gd name="T88" fmla="*/ 85 w 398"/>
                    <a:gd name="T89" fmla="*/ 52 h 490"/>
                    <a:gd name="T90" fmla="*/ 77 w 398"/>
                    <a:gd name="T91" fmla="*/ 7 h 490"/>
                    <a:gd name="T92" fmla="*/ 106 w 398"/>
                    <a:gd name="T93" fmla="*/ 3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nvGrpSpPr>
                <p:cNvPr id="452" name="Group 246"/>
                <p:cNvGrpSpPr>
                  <a:grpSpLocks/>
                </p:cNvGrpSpPr>
                <p:nvPr/>
              </p:nvGrpSpPr>
              <p:grpSpPr bwMode="auto">
                <a:xfrm>
                  <a:off x="3424" y="2128"/>
                  <a:ext cx="401" cy="370"/>
                  <a:chOff x="3424" y="2128"/>
                  <a:chExt cx="401" cy="370"/>
                </a:xfrm>
                <a:grpFill/>
              </p:grpSpPr>
              <p:sp>
                <p:nvSpPr>
                  <p:cNvPr id="465" name="Freeform 247"/>
                  <p:cNvSpPr>
                    <a:spLocks/>
                  </p:cNvSpPr>
                  <p:nvPr/>
                </p:nvSpPr>
                <p:spPr bwMode="gray">
                  <a:xfrm>
                    <a:off x="3750" y="2308"/>
                    <a:ext cx="3" cy="5"/>
                  </a:xfrm>
                  <a:custGeom>
                    <a:avLst/>
                    <a:gdLst>
                      <a:gd name="T0" fmla="*/ 0 w 14"/>
                      <a:gd name="T1" fmla="*/ 4 h 27"/>
                      <a:gd name="T2" fmla="*/ 1 w 14"/>
                      <a:gd name="T3" fmla="*/ 26 h 27"/>
                      <a:gd name="T4" fmla="*/ 9 w 14"/>
                      <a:gd name="T5" fmla="*/ 27 h 27"/>
                      <a:gd name="T6" fmla="*/ 14 w 14"/>
                      <a:gd name="T7" fmla="*/ 21 h 27"/>
                      <a:gd name="T8" fmla="*/ 14 w 14"/>
                      <a:gd name="T9" fmla="*/ 12 h 27"/>
                      <a:gd name="T10" fmla="*/ 9 w 14"/>
                      <a:gd name="T11" fmla="*/ 3 h 27"/>
                      <a:gd name="T12" fmla="*/ 5 w 14"/>
                      <a:gd name="T13" fmla="*/ 0 h 27"/>
                      <a:gd name="T14" fmla="*/ 0 w 14"/>
                      <a:gd name="T15" fmla="*/ 4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66" name="Freeform 248"/>
                  <p:cNvSpPr>
                    <a:spLocks/>
                  </p:cNvSpPr>
                  <p:nvPr/>
                </p:nvSpPr>
                <p:spPr bwMode="gray">
                  <a:xfrm>
                    <a:off x="3503" y="2142"/>
                    <a:ext cx="322" cy="332"/>
                  </a:xfrm>
                  <a:custGeom>
                    <a:avLst/>
                    <a:gdLst>
                      <a:gd name="T0" fmla="*/ 351 w 1608"/>
                      <a:gd name="T1" fmla="*/ 1334 h 1661"/>
                      <a:gd name="T2" fmla="*/ 468 w 1608"/>
                      <a:gd name="T3" fmla="*/ 1614 h 1661"/>
                      <a:gd name="T4" fmla="*/ 594 w 1608"/>
                      <a:gd name="T5" fmla="*/ 1598 h 1661"/>
                      <a:gd name="T6" fmla="*/ 655 w 1608"/>
                      <a:gd name="T7" fmla="*/ 1431 h 1661"/>
                      <a:gd name="T8" fmla="*/ 659 w 1608"/>
                      <a:gd name="T9" fmla="*/ 1302 h 1661"/>
                      <a:gd name="T10" fmla="*/ 733 w 1608"/>
                      <a:gd name="T11" fmla="*/ 1205 h 1661"/>
                      <a:gd name="T12" fmla="*/ 880 w 1608"/>
                      <a:gd name="T13" fmla="*/ 1087 h 1661"/>
                      <a:gd name="T14" fmla="*/ 1036 w 1608"/>
                      <a:gd name="T15" fmla="*/ 913 h 1661"/>
                      <a:gd name="T16" fmla="*/ 1107 w 1608"/>
                      <a:gd name="T17" fmla="*/ 902 h 1661"/>
                      <a:gd name="T18" fmla="*/ 1134 w 1608"/>
                      <a:gd name="T19" fmla="*/ 854 h 1661"/>
                      <a:gd name="T20" fmla="*/ 1120 w 1608"/>
                      <a:gd name="T21" fmla="*/ 738 h 1661"/>
                      <a:gd name="T22" fmla="*/ 1122 w 1608"/>
                      <a:gd name="T23" fmla="*/ 669 h 1661"/>
                      <a:gd name="T24" fmla="*/ 1143 w 1608"/>
                      <a:gd name="T25" fmla="*/ 613 h 1661"/>
                      <a:gd name="T26" fmla="*/ 1264 w 1608"/>
                      <a:gd name="T27" fmla="*/ 679 h 1661"/>
                      <a:gd name="T28" fmla="*/ 1268 w 1608"/>
                      <a:gd name="T29" fmla="*/ 798 h 1661"/>
                      <a:gd name="T30" fmla="*/ 1346 w 1608"/>
                      <a:gd name="T31" fmla="*/ 881 h 1661"/>
                      <a:gd name="T32" fmla="*/ 1387 w 1608"/>
                      <a:gd name="T33" fmla="*/ 799 h 1661"/>
                      <a:gd name="T34" fmla="*/ 1487 w 1608"/>
                      <a:gd name="T35" fmla="*/ 652 h 1661"/>
                      <a:gd name="T36" fmla="*/ 1602 w 1608"/>
                      <a:gd name="T37" fmla="*/ 525 h 1661"/>
                      <a:gd name="T38" fmla="*/ 1532 w 1608"/>
                      <a:gd name="T39" fmla="*/ 422 h 1661"/>
                      <a:gd name="T40" fmla="*/ 1379 w 1608"/>
                      <a:gd name="T41" fmla="*/ 492 h 1661"/>
                      <a:gd name="T42" fmla="*/ 1319 w 1608"/>
                      <a:gd name="T43" fmla="*/ 570 h 1661"/>
                      <a:gd name="T44" fmla="*/ 1160 w 1608"/>
                      <a:gd name="T45" fmla="*/ 592 h 1661"/>
                      <a:gd name="T46" fmla="*/ 1133 w 1608"/>
                      <a:gd name="T47" fmla="*/ 551 h 1661"/>
                      <a:gd name="T48" fmla="*/ 1090 w 1608"/>
                      <a:gd name="T49" fmla="*/ 541 h 1661"/>
                      <a:gd name="T50" fmla="*/ 1046 w 1608"/>
                      <a:gd name="T51" fmla="*/ 615 h 1661"/>
                      <a:gd name="T52" fmla="*/ 873 w 1608"/>
                      <a:gd name="T53" fmla="*/ 555 h 1661"/>
                      <a:gd name="T54" fmla="*/ 772 w 1608"/>
                      <a:gd name="T55" fmla="*/ 530 h 1661"/>
                      <a:gd name="T56" fmla="*/ 676 w 1608"/>
                      <a:gd name="T57" fmla="*/ 480 h 1661"/>
                      <a:gd name="T58" fmla="*/ 675 w 1608"/>
                      <a:gd name="T59" fmla="*/ 409 h 1661"/>
                      <a:gd name="T60" fmla="*/ 690 w 1608"/>
                      <a:gd name="T61" fmla="*/ 367 h 1661"/>
                      <a:gd name="T62" fmla="*/ 631 w 1608"/>
                      <a:gd name="T63" fmla="*/ 332 h 1661"/>
                      <a:gd name="T64" fmla="*/ 589 w 1608"/>
                      <a:gd name="T65" fmla="*/ 304 h 1661"/>
                      <a:gd name="T66" fmla="*/ 581 w 1608"/>
                      <a:gd name="T67" fmla="*/ 224 h 1661"/>
                      <a:gd name="T68" fmla="*/ 617 w 1608"/>
                      <a:gd name="T69" fmla="*/ 223 h 1661"/>
                      <a:gd name="T70" fmla="*/ 597 w 1608"/>
                      <a:gd name="T71" fmla="*/ 174 h 1661"/>
                      <a:gd name="T72" fmla="*/ 628 w 1608"/>
                      <a:gd name="T73" fmla="*/ 126 h 1661"/>
                      <a:gd name="T74" fmla="*/ 666 w 1608"/>
                      <a:gd name="T75" fmla="*/ 52 h 1661"/>
                      <a:gd name="T76" fmla="*/ 642 w 1608"/>
                      <a:gd name="T77" fmla="*/ 22 h 1661"/>
                      <a:gd name="T78" fmla="*/ 599 w 1608"/>
                      <a:gd name="T79" fmla="*/ 6 h 1661"/>
                      <a:gd name="T80" fmla="*/ 489 w 1608"/>
                      <a:gd name="T81" fmla="*/ 68 h 1661"/>
                      <a:gd name="T82" fmla="*/ 427 w 1608"/>
                      <a:gd name="T83" fmla="*/ 92 h 1661"/>
                      <a:gd name="T84" fmla="*/ 333 w 1608"/>
                      <a:gd name="T85" fmla="*/ 79 h 1661"/>
                      <a:gd name="T86" fmla="*/ 320 w 1608"/>
                      <a:gd name="T87" fmla="*/ 126 h 1661"/>
                      <a:gd name="T88" fmla="*/ 321 w 1608"/>
                      <a:gd name="T89" fmla="*/ 181 h 1661"/>
                      <a:gd name="T90" fmla="*/ 384 w 1608"/>
                      <a:gd name="T91" fmla="*/ 232 h 1661"/>
                      <a:gd name="T92" fmla="*/ 362 w 1608"/>
                      <a:gd name="T93" fmla="*/ 267 h 1661"/>
                      <a:gd name="T94" fmla="*/ 371 w 1608"/>
                      <a:gd name="T95" fmla="*/ 324 h 1661"/>
                      <a:gd name="T96" fmla="*/ 314 w 1608"/>
                      <a:gd name="T97" fmla="*/ 388 h 1661"/>
                      <a:gd name="T98" fmla="*/ 212 w 1608"/>
                      <a:gd name="T99" fmla="*/ 504 h 1661"/>
                      <a:gd name="T100" fmla="*/ 132 w 1608"/>
                      <a:gd name="T101" fmla="*/ 513 h 1661"/>
                      <a:gd name="T102" fmla="*/ 111 w 1608"/>
                      <a:gd name="T103" fmla="*/ 603 h 1661"/>
                      <a:gd name="T104" fmla="*/ 142 w 1608"/>
                      <a:gd name="T105" fmla="*/ 669 h 1661"/>
                      <a:gd name="T106" fmla="*/ 166 w 1608"/>
                      <a:gd name="T107" fmla="*/ 733 h 1661"/>
                      <a:gd name="T108" fmla="*/ 127 w 1608"/>
                      <a:gd name="T109" fmla="*/ 734 h 1661"/>
                      <a:gd name="T110" fmla="*/ 47 w 1608"/>
                      <a:gd name="T111" fmla="*/ 740 h 1661"/>
                      <a:gd name="T112" fmla="*/ 0 w 1608"/>
                      <a:gd name="T113" fmla="*/ 773 h 1661"/>
                      <a:gd name="T114" fmla="*/ 124 w 1608"/>
                      <a:gd name="T115" fmla="*/ 814 h 1661"/>
                      <a:gd name="T116" fmla="*/ 131 w 1608"/>
                      <a:gd name="T117" fmla="*/ 945 h 1661"/>
                      <a:gd name="T118" fmla="*/ 229 w 1608"/>
                      <a:gd name="T119" fmla="*/ 857 h 1661"/>
                      <a:gd name="T120" fmla="*/ 246 w 1608"/>
                      <a:gd name="T121" fmla="*/ 924 h 1661"/>
                      <a:gd name="T122" fmla="*/ 261 w 1608"/>
                      <a:gd name="T123" fmla="*/ 1041 h 1661"/>
                      <a:gd name="T124" fmla="*/ 276 w 1608"/>
                      <a:gd name="T125" fmla="*/ 1157 h 1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67" name="Freeform 249"/>
                  <p:cNvSpPr>
                    <a:spLocks/>
                  </p:cNvSpPr>
                  <p:nvPr/>
                </p:nvSpPr>
                <p:spPr bwMode="gray">
                  <a:xfrm>
                    <a:off x="3424" y="2128"/>
                    <a:ext cx="184" cy="168"/>
                  </a:xfrm>
                  <a:custGeom>
                    <a:avLst/>
                    <a:gdLst>
                      <a:gd name="T0" fmla="*/ 106 w 921"/>
                      <a:gd name="T1" fmla="*/ 668 h 842"/>
                      <a:gd name="T2" fmla="*/ 108 w 921"/>
                      <a:gd name="T3" fmla="*/ 599 h 842"/>
                      <a:gd name="T4" fmla="*/ 0 w 921"/>
                      <a:gd name="T5" fmla="*/ 475 h 842"/>
                      <a:gd name="T6" fmla="*/ 109 w 921"/>
                      <a:gd name="T7" fmla="*/ 492 h 842"/>
                      <a:gd name="T8" fmla="*/ 187 w 921"/>
                      <a:gd name="T9" fmla="*/ 487 h 842"/>
                      <a:gd name="T10" fmla="*/ 302 w 921"/>
                      <a:gd name="T11" fmla="*/ 458 h 842"/>
                      <a:gd name="T12" fmla="*/ 325 w 921"/>
                      <a:gd name="T13" fmla="*/ 378 h 842"/>
                      <a:gd name="T14" fmla="*/ 379 w 921"/>
                      <a:gd name="T15" fmla="*/ 373 h 842"/>
                      <a:gd name="T16" fmla="*/ 405 w 921"/>
                      <a:gd name="T17" fmla="*/ 346 h 842"/>
                      <a:gd name="T18" fmla="*/ 435 w 921"/>
                      <a:gd name="T19" fmla="*/ 356 h 842"/>
                      <a:gd name="T20" fmla="*/ 464 w 921"/>
                      <a:gd name="T21" fmla="*/ 297 h 842"/>
                      <a:gd name="T22" fmla="*/ 490 w 921"/>
                      <a:gd name="T23" fmla="*/ 258 h 842"/>
                      <a:gd name="T24" fmla="*/ 506 w 921"/>
                      <a:gd name="T25" fmla="*/ 218 h 842"/>
                      <a:gd name="T26" fmla="*/ 549 w 921"/>
                      <a:gd name="T27" fmla="*/ 202 h 842"/>
                      <a:gd name="T28" fmla="*/ 561 w 921"/>
                      <a:gd name="T29" fmla="*/ 163 h 842"/>
                      <a:gd name="T30" fmla="*/ 588 w 921"/>
                      <a:gd name="T31" fmla="*/ 114 h 842"/>
                      <a:gd name="T32" fmla="*/ 570 w 921"/>
                      <a:gd name="T33" fmla="*/ 60 h 842"/>
                      <a:gd name="T34" fmla="*/ 604 w 921"/>
                      <a:gd name="T35" fmla="*/ 34 h 842"/>
                      <a:gd name="T36" fmla="*/ 645 w 921"/>
                      <a:gd name="T37" fmla="*/ 12 h 842"/>
                      <a:gd name="T38" fmla="*/ 731 w 921"/>
                      <a:gd name="T39" fmla="*/ 11 h 842"/>
                      <a:gd name="T40" fmla="*/ 780 w 921"/>
                      <a:gd name="T41" fmla="*/ 2 h 842"/>
                      <a:gd name="T42" fmla="*/ 811 w 921"/>
                      <a:gd name="T43" fmla="*/ 16 h 842"/>
                      <a:gd name="T44" fmla="*/ 830 w 921"/>
                      <a:gd name="T45" fmla="*/ 59 h 842"/>
                      <a:gd name="T46" fmla="*/ 852 w 921"/>
                      <a:gd name="T47" fmla="*/ 78 h 842"/>
                      <a:gd name="T48" fmla="*/ 903 w 921"/>
                      <a:gd name="T49" fmla="*/ 99 h 842"/>
                      <a:gd name="T50" fmla="*/ 877 w 921"/>
                      <a:gd name="T51" fmla="*/ 153 h 842"/>
                      <a:gd name="T52" fmla="*/ 828 w 921"/>
                      <a:gd name="T53" fmla="*/ 156 h 842"/>
                      <a:gd name="T54" fmla="*/ 790 w 921"/>
                      <a:gd name="T55" fmla="*/ 163 h 842"/>
                      <a:gd name="T56" fmla="*/ 721 w 921"/>
                      <a:gd name="T57" fmla="*/ 148 h 842"/>
                      <a:gd name="T58" fmla="*/ 718 w 921"/>
                      <a:gd name="T59" fmla="*/ 185 h 842"/>
                      <a:gd name="T60" fmla="*/ 732 w 921"/>
                      <a:gd name="T61" fmla="*/ 202 h 842"/>
                      <a:gd name="T62" fmla="*/ 717 w 921"/>
                      <a:gd name="T63" fmla="*/ 248 h 842"/>
                      <a:gd name="T64" fmla="*/ 753 w 921"/>
                      <a:gd name="T65" fmla="*/ 280 h 842"/>
                      <a:gd name="T66" fmla="*/ 789 w 921"/>
                      <a:gd name="T67" fmla="*/ 304 h 842"/>
                      <a:gd name="T68" fmla="*/ 775 w 921"/>
                      <a:gd name="T69" fmla="*/ 329 h 842"/>
                      <a:gd name="T70" fmla="*/ 758 w 921"/>
                      <a:gd name="T71" fmla="*/ 368 h 842"/>
                      <a:gd name="T72" fmla="*/ 766 w 921"/>
                      <a:gd name="T73" fmla="*/ 394 h 842"/>
                      <a:gd name="T74" fmla="*/ 721 w 921"/>
                      <a:gd name="T75" fmla="*/ 425 h 842"/>
                      <a:gd name="T76" fmla="*/ 687 w 921"/>
                      <a:gd name="T77" fmla="*/ 468 h 842"/>
                      <a:gd name="T78" fmla="*/ 624 w 921"/>
                      <a:gd name="T79" fmla="*/ 549 h 842"/>
                      <a:gd name="T80" fmla="*/ 556 w 921"/>
                      <a:gd name="T81" fmla="*/ 597 h 842"/>
                      <a:gd name="T82" fmla="*/ 517 w 921"/>
                      <a:gd name="T83" fmla="*/ 592 h 842"/>
                      <a:gd name="T84" fmla="*/ 476 w 921"/>
                      <a:gd name="T85" fmla="*/ 668 h 842"/>
                      <a:gd name="T86" fmla="*/ 513 w 921"/>
                      <a:gd name="T87" fmla="*/ 686 h 842"/>
                      <a:gd name="T88" fmla="*/ 537 w 921"/>
                      <a:gd name="T89" fmla="*/ 728 h 842"/>
                      <a:gd name="T90" fmla="*/ 559 w 921"/>
                      <a:gd name="T91" fmla="*/ 781 h 842"/>
                      <a:gd name="T92" fmla="*/ 554 w 921"/>
                      <a:gd name="T93" fmla="*/ 805 h 842"/>
                      <a:gd name="T94" fmla="*/ 534 w 921"/>
                      <a:gd name="T95" fmla="*/ 803 h 842"/>
                      <a:gd name="T96" fmla="*/ 488 w 921"/>
                      <a:gd name="T97" fmla="*/ 816 h 842"/>
                      <a:gd name="T98" fmla="*/ 442 w 921"/>
                      <a:gd name="T99" fmla="*/ 810 h 842"/>
                      <a:gd name="T100" fmla="*/ 406 w 921"/>
                      <a:gd name="T101" fmla="*/ 827 h 842"/>
                      <a:gd name="T102" fmla="*/ 363 w 921"/>
                      <a:gd name="T103" fmla="*/ 834 h 842"/>
                      <a:gd name="T104" fmla="*/ 329 w 921"/>
                      <a:gd name="T105" fmla="*/ 781 h 842"/>
                      <a:gd name="T106" fmla="*/ 250 w 921"/>
                      <a:gd name="T107" fmla="*/ 744 h 842"/>
                      <a:gd name="T108" fmla="*/ 164 w 921"/>
                      <a:gd name="T109" fmla="*/ 746 h 842"/>
                      <a:gd name="T110" fmla="*/ 61 w 921"/>
                      <a:gd name="T111" fmla="*/ 761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68" name="Freeform 250"/>
                  <p:cNvSpPr>
                    <a:spLocks/>
                  </p:cNvSpPr>
                  <p:nvPr/>
                </p:nvSpPr>
                <p:spPr bwMode="gray">
                  <a:xfrm>
                    <a:off x="3730" y="2241"/>
                    <a:ext cx="37" cy="20"/>
                  </a:xfrm>
                  <a:custGeom>
                    <a:avLst/>
                    <a:gdLst>
                      <a:gd name="T0" fmla="*/ 164 w 187"/>
                      <a:gd name="T1" fmla="*/ 32 h 98"/>
                      <a:gd name="T2" fmla="*/ 164 w 187"/>
                      <a:gd name="T3" fmla="*/ 30 h 98"/>
                      <a:gd name="T4" fmla="*/ 150 w 187"/>
                      <a:gd name="T5" fmla="*/ 22 h 98"/>
                      <a:gd name="T6" fmla="*/ 148 w 187"/>
                      <a:gd name="T7" fmla="*/ 18 h 98"/>
                      <a:gd name="T8" fmla="*/ 145 w 187"/>
                      <a:gd name="T9" fmla="*/ 17 h 98"/>
                      <a:gd name="T10" fmla="*/ 130 w 187"/>
                      <a:gd name="T11" fmla="*/ 21 h 98"/>
                      <a:gd name="T12" fmla="*/ 126 w 187"/>
                      <a:gd name="T13" fmla="*/ 21 h 98"/>
                      <a:gd name="T14" fmla="*/ 112 w 187"/>
                      <a:gd name="T15" fmla="*/ 16 h 98"/>
                      <a:gd name="T16" fmla="*/ 96 w 187"/>
                      <a:gd name="T17" fmla="*/ 15 h 98"/>
                      <a:gd name="T18" fmla="*/ 89 w 187"/>
                      <a:gd name="T19" fmla="*/ 10 h 98"/>
                      <a:gd name="T20" fmla="*/ 89 w 187"/>
                      <a:gd name="T21" fmla="*/ 7 h 98"/>
                      <a:gd name="T22" fmla="*/ 85 w 187"/>
                      <a:gd name="T23" fmla="*/ 1 h 98"/>
                      <a:gd name="T24" fmla="*/ 79 w 187"/>
                      <a:gd name="T25" fmla="*/ 0 h 98"/>
                      <a:gd name="T26" fmla="*/ 65 w 187"/>
                      <a:gd name="T27" fmla="*/ 1 h 98"/>
                      <a:gd name="T28" fmla="*/ 53 w 187"/>
                      <a:gd name="T29" fmla="*/ 6 h 98"/>
                      <a:gd name="T30" fmla="*/ 42 w 187"/>
                      <a:gd name="T31" fmla="*/ 17 h 98"/>
                      <a:gd name="T32" fmla="*/ 32 w 187"/>
                      <a:gd name="T33" fmla="*/ 33 h 98"/>
                      <a:gd name="T34" fmla="*/ 11 w 187"/>
                      <a:gd name="T35" fmla="*/ 53 h 98"/>
                      <a:gd name="T36" fmla="*/ 10 w 187"/>
                      <a:gd name="T37" fmla="*/ 59 h 98"/>
                      <a:gd name="T38" fmla="*/ 9 w 187"/>
                      <a:gd name="T39" fmla="*/ 63 h 98"/>
                      <a:gd name="T40" fmla="*/ 0 w 187"/>
                      <a:gd name="T41" fmla="*/ 71 h 98"/>
                      <a:gd name="T42" fmla="*/ 0 w 187"/>
                      <a:gd name="T43" fmla="*/ 76 h 98"/>
                      <a:gd name="T44" fmla="*/ 5 w 187"/>
                      <a:gd name="T45" fmla="*/ 77 h 98"/>
                      <a:gd name="T46" fmla="*/ 6 w 187"/>
                      <a:gd name="T47" fmla="*/ 80 h 98"/>
                      <a:gd name="T48" fmla="*/ 6 w 187"/>
                      <a:gd name="T49" fmla="*/ 87 h 98"/>
                      <a:gd name="T50" fmla="*/ 8 w 187"/>
                      <a:gd name="T51" fmla="*/ 88 h 98"/>
                      <a:gd name="T52" fmla="*/ 11 w 187"/>
                      <a:gd name="T53" fmla="*/ 88 h 98"/>
                      <a:gd name="T54" fmla="*/ 15 w 187"/>
                      <a:gd name="T55" fmla="*/ 91 h 98"/>
                      <a:gd name="T56" fmla="*/ 26 w 187"/>
                      <a:gd name="T57" fmla="*/ 95 h 98"/>
                      <a:gd name="T58" fmla="*/ 49 w 187"/>
                      <a:gd name="T59" fmla="*/ 98 h 98"/>
                      <a:gd name="T60" fmla="*/ 68 w 187"/>
                      <a:gd name="T61" fmla="*/ 98 h 98"/>
                      <a:gd name="T62" fmla="*/ 91 w 187"/>
                      <a:gd name="T63" fmla="*/ 90 h 98"/>
                      <a:gd name="T64" fmla="*/ 96 w 187"/>
                      <a:gd name="T65" fmla="*/ 90 h 98"/>
                      <a:gd name="T66" fmla="*/ 106 w 187"/>
                      <a:gd name="T67" fmla="*/ 93 h 98"/>
                      <a:gd name="T68" fmla="*/ 115 w 187"/>
                      <a:gd name="T69" fmla="*/ 93 h 98"/>
                      <a:gd name="T70" fmla="*/ 123 w 187"/>
                      <a:gd name="T71" fmla="*/ 92 h 98"/>
                      <a:gd name="T72" fmla="*/ 144 w 187"/>
                      <a:gd name="T73" fmla="*/ 88 h 98"/>
                      <a:gd name="T74" fmla="*/ 158 w 187"/>
                      <a:gd name="T75" fmla="*/ 87 h 98"/>
                      <a:gd name="T76" fmla="*/ 178 w 187"/>
                      <a:gd name="T77" fmla="*/ 84 h 98"/>
                      <a:gd name="T78" fmla="*/ 186 w 187"/>
                      <a:gd name="T79" fmla="*/ 80 h 98"/>
                      <a:gd name="T80" fmla="*/ 186 w 187"/>
                      <a:gd name="T81" fmla="*/ 77 h 98"/>
                      <a:gd name="T82" fmla="*/ 185 w 187"/>
                      <a:gd name="T83" fmla="*/ 73 h 98"/>
                      <a:gd name="T84" fmla="*/ 187 w 187"/>
                      <a:gd name="T85" fmla="*/ 59 h 98"/>
                      <a:gd name="T86" fmla="*/ 181 w 187"/>
                      <a:gd name="T87" fmla="*/ 53 h 98"/>
                      <a:gd name="T88" fmla="*/ 162 w 187"/>
                      <a:gd name="T89" fmla="*/ 45 h 98"/>
                      <a:gd name="T90" fmla="*/ 161 w 187"/>
                      <a:gd name="T91" fmla="*/ 43 h 98"/>
                      <a:gd name="T92" fmla="*/ 161 w 187"/>
                      <a:gd name="T93" fmla="*/ 41 h 98"/>
                      <a:gd name="T94" fmla="*/ 164 w 187"/>
                      <a:gd name="T95" fmla="*/ 34 h 98"/>
                      <a:gd name="T96" fmla="*/ 164 w 187"/>
                      <a:gd name="T97" fmla="*/ 3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69" name="Freeform 251"/>
                  <p:cNvSpPr>
                    <a:spLocks/>
                  </p:cNvSpPr>
                  <p:nvPr/>
                </p:nvSpPr>
                <p:spPr bwMode="gray">
                  <a:xfrm>
                    <a:off x="3635" y="2216"/>
                    <a:ext cx="88" cy="49"/>
                  </a:xfrm>
                  <a:custGeom>
                    <a:avLst/>
                    <a:gdLst>
                      <a:gd name="T0" fmla="*/ 432 w 441"/>
                      <a:gd name="T1" fmla="*/ 170 h 244"/>
                      <a:gd name="T2" fmla="*/ 428 w 441"/>
                      <a:gd name="T3" fmla="*/ 203 h 244"/>
                      <a:gd name="T4" fmla="*/ 441 w 441"/>
                      <a:gd name="T5" fmla="*/ 221 h 244"/>
                      <a:gd name="T6" fmla="*/ 434 w 441"/>
                      <a:gd name="T7" fmla="*/ 242 h 244"/>
                      <a:gd name="T8" fmla="*/ 396 w 441"/>
                      <a:gd name="T9" fmla="*/ 242 h 244"/>
                      <a:gd name="T10" fmla="*/ 368 w 441"/>
                      <a:gd name="T11" fmla="*/ 238 h 244"/>
                      <a:gd name="T12" fmla="*/ 308 w 441"/>
                      <a:gd name="T13" fmla="*/ 224 h 244"/>
                      <a:gd name="T14" fmla="*/ 267 w 441"/>
                      <a:gd name="T15" fmla="*/ 218 h 244"/>
                      <a:gd name="T16" fmla="*/ 239 w 441"/>
                      <a:gd name="T17" fmla="*/ 191 h 244"/>
                      <a:gd name="T18" fmla="*/ 211 w 441"/>
                      <a:gd name="T19" fmla="*/ 184 h 244"/>
                      <a:gd name="T20" fmla="*/ 192 w 441"/>
                      <a:gd name="T21" fmla="*/ 184 h 244"/>
                      <a:gd name="T22" fmla="*/ 168 w 441"/>
                      <a:gd name="T23" fmla="*/ 187 h 244"/>
                      <a:gd name="T24" fmla="*/ 136 w 441"/>
                      <a:gd name="T25" fmla="*/ 168 h 244"/>
                      <a:gd name="T26" fmla="*/ 114 w 441"/>
                      <a:gd name="T27" fmla="*/ 159 h 244"/>
                      <a:gd name="T28" fmla="*/ 83 w 441"/>
                      <a:gd name="T29" fmla="*/ 148 h 244"/>
                      <a:gd name="T30" fmla="*/ 57 w 441"/>
                      <a:gd name="T31" fmla="*/ 124 h 244"/>
                      <a:gd name="T32" fmla="*/ 32 w 441"/>
                      <a:gd name="T33" fmla="*/ 109 h 244"/>
                      <a:gd name="T34" fmla="*/ 23 w 441"/>
                      <a:gd name="T35" fmla="*/ 113 h 244"/>
                      <a:gd name="T36" fmla="*/ 12 w 441"/>
                      <a:gd name="T37" fmla="*/ 98 h 244"/>
                      <a:gd name="T38" fmla="*/ 1 w 441"/>
                      <a:gd name="T39" fmla="*/ 87 h 244"/>
                      <a:gd name="T40" fmla="*/ 11 w 441"/>
                      <a:gd name="T41" fmla="*/ 71 h 244"/>
                      <a:gd name="T42" fmla="*/ 14 w 441"/>
                      <a:gd name="T43" fmla="*/ 51 h 244"/>
                      <a:gd name="T44" fmla="*/ 17 w 441"/>
                      <a:gd name="T45" fmla="*/ 34 h 244"/>
                      <a:gd name="T46" fmla="*/ 30 w 441"/>
                      <a:gd name="T47" fmla="*/ 22 h 244"/>
                      <a:gd name="T48" fmla="*/ 43 w 441"/>
                      <a:gd name="T49" fmla="*/ 6 h 244"/>
                      <a:gd name="T50" fmla="*/ 54 w 441"/>
                      <a:gd name="T51" fmla="*/ 4 h 244"/>
                      <a:gd name="T52" fmla="*/ 67 w 441"/>
                      <a:gd name="T53" fmla="*/ 18 h 244"/>
                      <a:gd name="T54" fmla="*/ 71 w 441"/>
                      <a:gd name="T55" fmla="*/ 8 h 244"/>
                      <a:gd name="T56" fmla="*/ 73 w 441"/>
                      <a:gd name="T57" fmla="*/ 0 h 244"/>
                      <a:gd name="T58" fmla="*/ 110 w 441"/>
                      <a:gd name="T59" fmla="*/ 7 h 244"/>
                      <a:gd name="T60" fmla="*/ 141 w 441"/>
                      <a:gd name="T61" fmla="*/ 24 h 244"/>
                      <a:gd name="T62" fmla="*/ 174 w 441"/>
                      <a:gd name="T63" fmla="*/ 46 h 244"/>
                      <a:gd name="T64" fmla="*/ 186 w 441"/>
                      <a:gd name="T65" fmla="*/ 77 h 244"/>
                      <a:gd name="T66" fmla="*/ 200 w 441"/>
                      <a:gd name="T67" fmla="*/ 74 h 244"/>
                      <a:gd name="T68" fmla="*/ 207 w 441"/>
                      <a:gd name="T69" fmla="*/ 67 h 244"/>
                      <a:gd name="T70" fmla="*/ 221 w 441"/>
                      <a:gd name="T71" fmla="*/ 63 h 244"/>
                      <a:gd name="T72" fmla="*/ 226 w 441"/>
                      <a:gd name="T73" fmla="*/ 73 h 244"/>
                      <a:gd name="T74" fmla="*/ 226 w 441"/>
                      <a:gd name="T75" fmla="*/ 95 h 244"/>
                      <a:gd name="T76" fmla="*/ 235 w 441"/>
                      <a:gd name="T77" fmla="*/ 101 h 244"/>
                      <a:gd name="T78" fmla="*/ 251 w 441"/>
                      <a:gd name="T79" fmla="*/ 104 h 244"/>
                      <a:gd name="T80" fmla="*/ 272 w 441"/>
                      <a:gd name="T81" fmla="*/ 106 h 244"/>
                      <a:gd name="T82" fmla="*/ 277 w 441"/>
                      <a:gd name="T83" fmla="*/ 117 h 244"/>
                      <a:gd name="T84" fmla="*/ 301 w 441"/>
                      <a:gd name="T85" fmla="*/ 131 h 244"/>
                      <a:gd name="T86" fmla="*/ 315 w 441"/>
                      <a:gd name="T87" fmla="*/ 142 h 244"/>
                      <a:gd name="T88" fmla="*/ 329 w 441"/>
                      <a:gd name="T89" fmla="*/ 149 h 244"/>
                      <a:gd name="T90" fmla="*/ 344 w 441"/>
                      <a:gd name="T91" fmla="*/ 149 h 244"/>
                      <a:gd name="T92" fmla="*/ 356 w 441"/>
                      <a:gd name="T93" fmla="*/ 144 h 244"/>
                      <a:gd name="T94" fmla="*/ 377 w 441"/>
                      <a:gd name="T95" fmla="*/ 151 h 244"/>
                      <a:gd name="T96" fmla="*/ 398 w 441"/>
                      <a:gd name="T97" fmla="*/ 158 h 244"/>
                      <a:gd name="T98" fmla="*/ 422 w 441"/>
                      <a:gd name="T99" fmla="*/ 159 h 244"/>
                      <a:gd name="T100" fmla="*/ 439 w 441"/>
                      <a:gd name="T101" fmla="*/ 151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70" name="Freeform 252"/>
                  <p:cNvSpPr>
                    <a:spLocks/>
                  </p:cNvSpPr>
                  <p:nvPr/>
                </p:nvSpPr>
                <p:spPr bwMode="gray">
                  <a:xfrm>
                    <a:off x="3720" y="2263"/>
                    <a:ext cx="52" cy="67"/>
                  </a:xfrm>
                  <a:custGeom>
                    <a:avLst/>
                    <a:gdLst>
                      <a:gd name="T0" fmla="*/ 241 w 262"/>
                      <a:gd name="T1" fmla="*/ 337 h 337"/>
                      <a:gd name="T2" fmla="*/ 226 w 262"/>
                      <a:gd name="T3" fmla="*/ 291 h 337"/>
                      <a:gd name="T4" fmla="*/ 221 w 262"/>
                      <a:gd name="T5" fmla="*/ 257 h 337"/>
                      <a:gd name="T6" fmla="*/ 198 w 262"/>
                      <a:gd name="T7" fmla="*/ 225 h 337"/>
                      <a:gd name="T8" fmla="*/ 174 w 262"/>
                      <a:gd name="T9" fmla="*/ 230 h 337"/>
                      <a:gd name="T10" fmla="*/ 161 w 262"/>
                      <a:gd name="T11" fmla="*/ 215 h 337"/>
                      <a:gd name="T12" fmla="*/ 153 w 262"/>
                      <a:gd name="T13" fmla="*/ 227 h 337"/>
                      <a:gd name="T14" fmla="*/ 149 w 262"/>
                      <a:gd name="T15" fmla="*/ 246 h 337"/>
                      <a:gd name="T16" fmla="*/ 129 w 262"/>
                      <a:gd name="T17" fmla="*/ 283 h 337"/>
                      <a:gd name="T18" fmla="*/ 115 w 262"/>
                      <a:gd name="T19" fmla="*/ 267 h 337"/>
                      <a:gd name="T20" fmla="*/ 108 w 262"/>
                      <a:gd name="T21" fmla="*/ 279 h 337"/>
                      <a:gd name="T22" fmla="*/ 96 w 262"/>
                      <a:gd name="T23" fmla="*/ 280 h 337"/>
                      <a:gd name="T24" fmla="*/ 80 w 262"/>
                      <a:gd name="T25" fmla="*/ 284 h 337"/>
                      <a:gd name="T26" fmla="*/ 75 w 262"/>
                      <a:gd name="T27" fmla="*/ 286 h 337"/>
                      <a:gd name="T28" fmla="*/ 69 w 262"/>
                      <a:gd name="T29" fmla="*/ 291 h 337"/>
                      <a:gd name="T30" fmla="*/ 58 w 262"/>
                      <a:gd name="T31" fmla="*/ 292 h 337"/>
                      <a:gd name="T32" fmla="*/ 53 w 262"/>
                      <a:gd name="T33" fmla="*/ 273 h 337"/>
                      <a:gd name="T34" fmla="*/ 49 w 262"/>
                      <a:gd name="T35" fmla="*/ 258 h 337"/>
                      <a:gd name="T36" fmla="*/ 48 w 262"/>
                      <a:gd name="T37" fmla="*/ 241 h 337"/>
                      <a:gd name="T38" fmla="*/ 40 w 262"/>
                      <a:gd name="T39" fmla="*/ 227 h 337"/>
                      <a:gd name="T40" fmla="*/ 42 w 262"/>
                      <a:gd name="T41" fmla="*/ 215 h 337"/>
                      <a:gd name="T42" fmla="*/ 42 w 262"/>
                      <a:gd name="T43" fmla="*/ 195 h 337"/>
                      <a:gd name="T44" fmla="*/ 38 w 262"/>
                      <a:gd name="T45" fmla="*/ 179 h 337"/>
                      <a:gd name="T46" fmla="*/ 32 w 262"/>
                      <a:gd name="T47" fmla="*/ 165 h 337"/>
                      <a:gd name="T48" fmla="*/ 36 w 262"/>
                      <a:gd name="T49" fmla="*/ 133 h 337"/>
                      <a:gd name="T50" fmla="*/ 21 w 262"/>
                      <a:gd name="T51" fmla="*/ 118 h 337"/>
                      <a:gd name="T52" fmla="*/ 1 w 262"/>
                      <a:gd name="T53" fmla="*/ 109 h 337"/>
                      <a:gd name="T54" fmla="*/ 1 w 262"/>
                      <a:gd name="T55" fmla="*/ 98 h 337"/>
                      <a:gd name="T56" fmla="*/ 13 w 262"/>
                      <a:gd name="T57" fmla="*/ 89 h 337"/>
                      <a:gd name="T58" fmla="*/ 22 w 262"/>
                      <a:gd name="T59" fmla="*/ 78 h 337"/>
                      <a:gd name="T60" fmla="*/ 42 w 262"/>
                      <a:gd name="T61" fmla="*/ 68 h 337"/>
                      <a:gd name="T62" fmla="*/ 39 w 262"/>
                      <a:gd name="T63" fmla="*/ 60 h 337"/>
                      <a:gd name="T64" fmla="*/ 17 w 262"/>
                      <a:gd name="T65" fmla="*/ 57 h 337"/>
                      <a:gd name="T66" fmla="*/ 11 w 262"/>
                      <a:gd name="T67" fmla="*/ 39 h 337"/>
                      <a:gd name="T68" fmla="*/ 28 w 262"/>
                      <a:gd name="T69" fmla="*/ 3 h 337"/>
                      <a:gd name="T70" fmla="*/ 42 w 262"/>
                      <a:gd name="T71" fmla="*/ 17 h 337"/>
                      <a:gd name="T72" fmla="*/ 49 w 262"/>
                      <a:gd name="T73" fmla="*/ 17 h 337"/>
                      <a:gd name="T74" fmla="*/ 59 w 262"/>
                      <a:gd name="T75" fmla="*/ 8 h 337"/>
                      <a:gd name="T76" fmla="*/ 69 w 262"/>
                      <a:gd name="T77" fmla="*/ 31 h 337"/>
                      <a:gd name="T78" fmla="*/ 82 w 262"/>
                      <a:gd name="T79" fmla="*/ 33 h 337"/>
                      <a:gd name="T80" fmla="*/ 93 w 262"/>
                      <a:gd name="T81" fmla="*/ 23 h 337"/>
                      <a:gd name="T82" fmla="*/ 101 w 262"/>
                      <a:gd name="T83" fmla="*/ 62 h 337"/>
                      <a:gd name="T84" fmla="*/ 118 w 262"/>
                      <a:gd name="T85" fmla="*/ 75 h 337"/>
                      <a:gd name="T86" fmla="*/ 166 w 262"/>
                      <a:gd name="T87" fmla="*/ 76 h 337"/>
                      <a:gd name="T88" fmla="*/ 203 w 262"/>
                      <a:gd name="T89" fmla="*/ 76 h 337"/>
                      <a:gd name="T90" fmla="*/ 242 w 262"/>
                      <a:gd name="T91" fmla="*/ 86 h 337"/>
                      <a:gd name="T92" fmla="*/ 231 w 262"/>
                      <a:gd name="T93" fmla="*/ 96 h 337"/>
                      <a:gd name="T94" fmla="*/ 214 w 262"/>
                      <a:gd name="T95" fmla="*/ 124 h 337"/>
                      <a:gd name="T96" fmla="*/ 192 w 262"/>
                      <a:gd name="T97" fmla="*/ 140 h 337"/>
                      <a:gd name="T98" fmla="*/ 176 w 262"/>
                      <a:gd name="T99" fmla="*/ 157 h 337"/>
                      <a:gd name="T100" fmla="*/ 184 w 262"/>
                      <a:gd name="T101" fmla="*/ 193 h 337"/>
                      <a:gd name="T102" fmla="*/ 199 w 262"/>
                      <a:gd name="T103" fmla="*/ 204 h 337"/>
                      <a:gd name="T104" fmla="*/ 211 w 262"/>
                      <a:gd name="T105" fmla="*/ 202 h 337"/>
                      <a:gd name="T106" fmla="*/ 228 w 262"/>
                      <a:gd name="T107" fmla="*/ 166 h 337"/>
                      <a:gd name="T108" fmla="*/ 241 w 262"/>
                      <a:gd name="T109" fmla="*/ 181 h 337"/>
                      <a:gd name="T110" fmla="*/ 249 w 262"/>
                      <a:gd name="T111" fmla="*/ 206 h 337"/>
                      <a:gd name="T112" fmla="*/ 258 w 262"/>
                      <a:gd name="T113" fmla="*/ 243 h 337"/>
                      <a:gd name="T114" fmla="*/ 260 w 262"/>
                      <a:gd name="T115" fmla="*/ 279 h 337"/>
                      <a:gd name="T116" fmla="*/ 250 w 262"/>
                      <a:gd name="T117" fmla="*/ 305 h 337"/>
                      <a:gd name="T118" fmla="*/ 243 w 262"/>
                      <a:gd name="T119" fmla="*/ 31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71" name="Freeform 253"/>
                  <p:cNvSpPr>
                    <a:spLocks/>
                  </p:cNvSpPr>
                  <p:nvPr/>
                </p:nvSpPr>
                <p:spPr bwMode="gray">
                  <a:xfrm>
                    <a:off x="3631" y="2455"/>
                    <a:ext cx="23" cy="43"/>
                  </a:xfrm>
                  <a:custGeom>
                    <a:avLst/>
                    <a:gdLst>
                      <a:gd name="T0" fmla="*/ 18 w 116"/>
                      <a:gd name="T1" fmla="*/ 0 h 211"/>
                      <a:gd name="T2" fmla="*/ 13 w 116"/>
                      <a:gd name="T3" fmla="*/ 4 h 211"/>
                      <a:gd name="T4" fmla="*/ 19 w 116"/>
                      <a:gd name="T5" fmla="*/ 9 h 211"/>
                      <a:gd name="T6" fmla="*/ 28 w 116"/>
                      <a:gd name="T7" fmla="*/ 12 h 211"/>
                      <a:gd name="T8" fmla="*/ 33 w 116"/>
                      <a:gd name="T9" fmla="*/ 19 h 211"/>
                      <a:gd name="T10" fmla="*/ 28 w 116"/>
                      <a:gd name="T11" fmla="*/ 19 h 211"/>
                      <a:gd name="T12" fmla="*/ 22 w 116"/>
                      <a:gd name="T13" fmla="*/ 25 h 211"/>
                      <a:gd name="T14" fmla="*/ 19 w 116"/>
                      <a:gd name="T15" fmla="*/ 38 h 211"/>
                      <a:gd name="T16" fmla="*/ 13 w 116"/>
                      <a:gd name="T17" fmla="*/ 47 h 211"/>
                      <a:gd name="T18" fmla="*/ 7 w 116"/>
                      <a:gd name="T19" fmla="*/ 95 h 211"/>
                      <a:gd name="T20" fmla="*/ 2 w 116"/>
                      <a:gd name="T21" fmla="*/ 91 h 211"/>
                      <a:gd name="T22" fmla="*/ 0 w 116"/>
                      <a:gd name="T23" fmla="*/ 95 h 211"/>
                      <a:gd name="T24" fmla="*/ 0 w 116"/>
                      <a:gd name="T25" fmla="*/ 111 h 211"/>
                      <a:gd name="T26" fmla="*/ 7 w 116"/>
                      <a:gd name="T27" fmla="*/ 166 h 211"/>
                      <a:gd name="T28" fmla="*/ 11 w 116"/>
                      <a:gd name="T29" fmla="*/ 182 h 211"/>
                      <a:gd name="T30" fmla="*/ 19 w 116"/>
                      <a:gd name="T31" fmla="*/ 198 h 211"/>
                      <a:gd name="T32" fmla="*/ 29 w 116"/>
                      <a:gd name="T33" fmla="*/ 209 h 211"/>
                      <a:gd name="T34" fmla="*/ 45 w 116"/>
                      <a:gd name="T35" fmla="*/ 211 h 211"/>
                      <a:gd name="T36" fmla="*/ 59 w 116"/>
                      <a:gd name="T37" fmla="*/ 211 h 211"/>
                      <a:gd name="T38" fmla="*/ 86 w 116"/>
                      <a:gd name="T39" fmla="*/ 197 h 211"/>
                      <a:gd name="T40" fmla="*/ 100 w 116"/>
                      <a:gd name="T41" fmla="*/ 187 h 211"/>
                      <a:gd name="T42" fmla="*/ 113 w 116"/>
                      <a:gd name="T43" fmla="*/ 170 h 211"/>
                      <a:gd name="T44" fmla="*/ 115 w 116"/>
                      <a:gd name="T45" fmla="*/ 145 h 211"/>
                      <a:gd name="T46" fmla="*/ 116 w 116"/>
                      <a:gd name="T47" fmla="*/ 125 h 211"/>
                      <a:gd name="T48" fmla="*/ 115 w 116"/>
                      <a:gd name="T49" fmla="*/ 117 h 211"/>
                      <a:gd name="T50" fmla="*/ 108 w 116"/>
                      <a:gd name="T51" fmla="*/ 114 h 211"/>
                      <a:gd name="T52" fmla="*/ 98 w 116"/>
                      <a:gd name="T53" fmla="*/ 87 h 211"/>
                      <a:gd name="T54" fmla="*/ 92 w 116"/>
                      <a:gd name="T55" fmla="*/ 75 h 211"/>
                      <a:gd name="T56" fmla="*/ 86 w 116"/>
                      <a:gd name="T57" fmla="*/ 69 h 211"/>
                      <a:gd name="T58" fmla="*/ 83 w 116"/>
                      <a:gd name="T59" fmla="*/ 62 h 211"/>
                      <a:gd name="T60" fmla="*/ 80 w 116"/>
                      <a:gd name="T61" fmla="*/ 55 h 211"/>
                      <a:gd name="T62" fmla="*/ 67 w 116"/>
                      <a:gd name="T63" fmla="*/ 44 h 211"/>
                      <a:gd name="T64" fmla="*/ 64 w 116"/>
                      <a:gd name="T65" fmla="*/ 33 h 211"/>
                      <a:gd name="T66" fmla="*/ 45 w 116"/>
                      <a:gd name="T67" fmla="*/ 12 h 211"/>
                      <a:gd name="T68" fmla="*/ 35 w 116"/>
                      <a:gd name="T69" fmla="*/ 4 h 211"/>
                      <a:gd name="T70" fmla="*/ 27 w 116"/>
                      <a:gd name="T71" fmla="*/ 0 h 211"/>
                      <a:gd name="T72" fmla="*/ 18 w 116"/>
                      <a:gd name="T73"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sp>
              <p:nvSpPr>
                <p:cNvPr id="453" name="Freeform 254"/>
                <p:cNvSpPr>
                  <a:spLocks/>
                </p:cNvSpPr>
                <p:nvPr/>
              </p:nvSpPr>
              <p:spPr bwMode="gray">
                <a:xfrm>
                  <a:off x="4074" y="2278"/>
                  <a:ext cx="19" cy="40"/>
                </a:xfrm>
                <a:custGeom>
                  <a:avLst/>
                  <a:gdLst>
                    <a:gd name="T0" fmla="*/ 75 w 97"/>
                    <a:gd name="T1" fmla="*/ 0 h 199"/>
                    <a:gd name="T2" fmla="*/ 82 w 97"/>
                    <a:gd name="T3" fmla="*/ 4 h 199"/>
                    <a:gd name="T4" fmla="*/ 87 w 97"/>
                    <a:gd name="T5" fmla="*/ 9 h 199"/>
                    <a:gd name="T6" fmla="*/ 92 w 97"/>
                    <a:gd name="T7" fmla="*/ 9 h 199"/>
                    <a:gd name="T8" fmla="*/ 94 w 97"/>
                    <a:gd name="T9" fmla="*/ 10 h 199"/>
                    <a:gd name="T10" fmla="*/ 97 w 97"/>
                    <a:gd name="T11" fmla="*/ 15 h 199"/>
                    <a:gd name="T12" fmla="*/ 97 w 97"/>
                    <a:gd name="T13" fmla="*/ 18 h 199"/>
                    <a:gd name="T14" fmla="*/ 93 w 97"/>
                    <a:gd name="T15" fmla="*/ 26 h 199"/>
                    <a:gd name="T16" fmla="*/ 93 w 97"/>
                    <a:gd name="T17" fmla="*/ 32 h 199"/>
                    <a:gd name="T18" fmla="*/ 94 w 97"/>
                    <a:gd name="T19" fmla="*/ 41 h 199"/>
                    <a:gd name="T20" fmla="*/ 92 w 97"/>
                    <a:gd name="T21" fmla="*/ 50 h 199"/>
                    <a:gd name="T22" fmla="*/ 83 w 97"/>
                    <a:gd name="T23" fmla="*/ 69 h 199"/>
                    <a:gd name="T24" fmla="*/ 79 w 97"/>
                    <a:gd name="T25" fmla="*/ 95 h 199"/>
                    <a:gd name="T26" fmla="*/ 76 w 97"/>
                    <a:gd name="T27" fmla="*/ 114 h 199"/>
                    <a:gd name="T28" fmla="*/ 68 w 97"/>
                    <a:gd name="T29" fmla="*/ 131 h 199"/>
                    <a:gd name="T30" fmla="*/ 57 w 97"/>
                    <a:gd name="T31" fmla="*/ 150 h 199"/>
                    <a:gd name="T32" fmla="*/ 51 w 97"/>
                    <a:gd name="T33" fmla="*/ 159 h 199"/>
                    <a:gd name="T34" fmla="*/ 48 w 97"/>
                    <a:gd name="T35" fmla="*/ 168 h 199"/>
                    <a:gd name="T36" fmla="*/ 40 w 97"/>
                    <a:gd name="T37" fmla="*/ 199 h 199"/>
                    <a:gd name="T38" fmla="*/ 36 w 97"/>
                    <a:gd name="T39" fmla="*/ 195 h 199"/>
                    <a:gd name="T40" fmla="*/ 33 w 97"/>
                    <a:gd name="T41" fmla="*/ 182 h 199"/>
                    <a:gd name="T42" fmla="*/ 25 w 97"/>
                    <a:gd name="T43" fmla="*/ 170 h 199"/>
                    <a:gd name="T44" fmla="*/ 16 w 97"/>
                    <a:gd name="T45" fmla="*/ 163 h 199"/>
                    <a:gd name="T46" fmla="*/ 6 w 97"/>
                    <a:gd name="T47" fmla="*/ 147 h 199"/>
                    <a:gd name="T48" fmla="*/ 1 w 97"/>
                    <a:gd name="T49" fmla="*/ 122 h 199"/>
                    <a:gd name="T50" fmla="*/ 0 w 97"/>
                    <a:gd name="T51" fmla="*/ 102 h 199"/>
                    <a:gd name="T52" fmla="*/ 2 w 97"/>
                    <a:gd name="T53" fmla="*/ 92 h 199"/>
                    <a:gd name="T54" fmla="*/ 9 w 97"/>
                    <a:gd name="T55" fmla="*/ 76 h 199"/>
                    <a:gd name="T56" fmla="*/ 48 w 97"/>
                    <a:gd name="T57" fmla="*/ 17 h 199"/>
                    <a:gd name="T58" fmla="*/ 65 w 97"/>
                    <a:gd name="T59" fmla="*/ 7 h 199"/>
                    <a:gd name="T60" fmla="*/ 68 w 97"/>
                    <a:gd name="T61" fmla="*/ 3 h 199"/>
                    <a:gd name="T62" fmla="*/ 75 w 97"/>
                    <a:gd name="T63"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nvGrpSpPr>
                <p:cNvPr id="454" name="Group 255"/>
                <p:cNvGrpSpPr>
                  <a:grpSpLocks/>
                </p:cNvGrpSpPr>
                <p:nvPr/>
              </p:nvGrpSpPr>
              <p:grpSpPr bwMode="auto">
                <a:xfrm>
                  <a:off x="4179" y="2005"/>
                  <a:ext cx="178" cy="202"/>
                  <a:chOff x="4179" y="2005"/>
                  <a:chExt cx="178" cy="202"/>
                </a:xfrm>
                <a:grpFill/>
              </p:grpSpPr>
              <p:sp>
                <p:nvSpPr>
                  <p:cNvPr id="461" name="Freeform 256"/>
                  <p:cNvSpPr>
                    <a:spLocks/>
                  </p:cNvSpPr>
                  <p:nvPr/>
                </p:nvSpPr>
                <p:spPr bwMode="gray">
                  <a:xfrm>
                    <a:off x="4291" y="2005"/>
                    <a:ext cx="66" cy="61"/>
                  </a:xfrm>
                  <a:custGeom>
                    <a:avLst/>
                    <a:gdLst>
                      <a:gd name="T0" fmla="*/ 301 w 330"/>
                      <a:gd name="T1" fmla="*/ 94 h 307"/>
                      <a:gd name="T2" fmla="*/ 299 w 330"/>
                      <a:gd name="T3" fmla="*/ 113 h 307"/>
                      <a:gd name="T4" fmla="*/ 294 w 330"/>
                      <a:gd name="T5" fmla="*/ 141 h 307"/>
                      <a:gd name="T6" fmla="*/ 304 w 330"/>
                      <a:gd name="T7" fmla="*/ 164 h 307"/>
                      <a:gd name="T8" fmla="*/ 330 w 330"/>
                      <a:gd name="T9" fmla="*/ 159 h 307"/>
                      <a:gd name="T10" fmla="*/ 308 w 330"/>
                      <a:gd name="T11" fmla="*/ 177 h 307"/>
                      <a:gd name="T12" fmla="*/ 283 w 330"/>
                      <a:gd name="T13" fmla="*/ 191 h 307"/>
                      <a:gd name="T14" fmla="*/ 271 w 330"/>
                      <a:gd name="T15" fmla="*/ 195 h 307"/>
                      <a:gd name="T16" fmla="*/ 238 w 330"/>
                      <a:gd name="T17" fmla="*/ 195 h 307"/>
                      <a:gd name="T18" fmla="*/ 208 w 330"/>
                      <a:gd name="T19" fmla="*/ 223 h 307"/>
                      <a:gd name="T20" fmla="*/ 195 w 330"/>
                      <a:gd name="T21" fmla="*/ 259 h 307"/>
                      <a:gd name="T22" fmla="*/ 162 w 330"/>
                      <a:gd name="T23" fmla="*/ 248 h 307"/>
                      <a:gd name="T24" fmla="*/ 114 w 330"/>
                      <a:gd name="T25" fmla="*/ 224 h 307"/>
                      <a:gd name="T26" fmla="*/ 84 w 330"/>
                      <a:gd name="T27" fmla="*/ 227 h 307"/>
                      <a:gd name="T28" fmla="*/ 63 w 330"/>
                      <a:gd name="T29" fmla="*/ 235 h 307"/>
                      <a:gd name="T30" fmla="*/ 36 w 330"/>
                      <a:gd name="T31" fmla="*/ 226 h 307"/>
                      <a:gd name="T32" fmla="*/ 34 w 330"/>
                      <a:gd name="T33" fmla="*/ 251 h 307"/>
                      <a:gd name="T34" fmla="*/ 74 w 330"/>
                      <a:gd name="T35" fmla="*/ 277 h 307"/>
                      <a:gd name="T36" fmla="*/ 59 w 330"/>
                      <a:gd name="T37" fmla="*/ 283 h 307"/>
                      <a:gd name="T38" fmla="*/ 40 w 330"/>
                      <a:gd name="T39" fmla="*/ 289 h 307"/>
                      <a:gd name="T40" fmla="*/ 22 w 330"/>
                      <a:gd name="T41" fmla="*/ 307 h 307"/>
                      <a:gd name="T42" fmla="*/ 11 w 330"/>
                      <a:gd name="T43" fmla="*/ 295 h 307"/>
                      <a:gd name="T44" fmla="*/ 0 w 330"/>
                      <a:gd name="T45" fmla="*/ 247 h 307"/>
                      <a:gd name="T46" fmla="*/ 11 w 330"/>
                      <a:gd name="T47" fmla="*/ 214 h 307"/>
                      <a:gd name="T48" fmla="*/ 34 w 330"/>
                      <a:gd name="T49" fmla="*/ 195 h 307"/>
                      <a:gd name="T50" fmla="*/ 31 w 330"/>
                      <a:gd name="T51" fmla="*/ 176 h 307"/>
                      <a:gd name="T52" fmla="*/ 47 w 330"/>
                      <a:gd name="T53" fmla="*/ 171 h 307"/>
                      <a:gd name="T54" fmla="*/ 81 w 330"/>
                      <a:gd name="T55" fmla="*/ 175 h 307"/>
                      <a:gd name="T56" fmla="*/ 87 w 330"/>
                      <a:gd name="T57" fmla="*/ 146 h 307"/>
                      <a:gd name="T58" fmla="*/ 94 w 330"/>
                      <a:gd name="T59" fmla="*/ 127 h 307"/>
                      <a:gd name="T60" fmla="*/ 102 w 330"/>
                      <a:gd name="T61" fmla="*/ 90 h 307"/>
                      <a:gd name="T62" fmla="*/ 99 w 330"/>
                      <a:gd name="T63" fmla="*/ 25 h 307"/>
                      <a:gd name="T64" fmla="*/ 110 w 330"/>
                      <a:gd name="T65" fmla="*/ 3 h 307"/>
                      <a:gd name="T66" fmla="*/ 122 w 330"/>
                      <a:gd name="T67" fmla="*/ 8 h 307"/>
                      <a:gd name="T68" fmla="*/ 135 w 330"/>
                      <a:gd name="T69" fmla="*/ 22 h 307"/>
                      <a:gd name="T70" fmla="*/ 179 w 330"/>
                      <a:gd name="T71" fmla="*/ 75 h 307"/>
                      <a:gd name="T72" fmla="*/ 222 w 330"/>
                      <a:gd name="T73" fmla="*/ 103 h 307"/>
                      <a:gd name="T74" fmla="*/ 250 w 330"/>
                      <a:gd name="T75" fmla="*/ 116 h 307"/>
                      <a:gd name="T76" fmla="*/ 272 w 330"/>
                      <a:gd name="T77" fmla="*/ 118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62" name="Freeform 257"/>
                  <p:cNvSpPr>
                    <a:spLocks/>
                  </p:cNvSpPr>
                  <p:nvPr/>
                </p:nvSpPr>
                <p:spPr bwMode="gray">
                  <a:xfrm>
                    <a:off x="4193" y="2065"/>
                    <a:ext cx="123" cy="110"/>
                  </a:xfrm>
                  <a:custGeom>
                    <a:avLst/>
                    <a:gdLst>
                      <a:gd name="T0" fmla="*/ 578 w 613"/>
                      <a:gd name="T1" fmla="*/ 13 h 552"/>
                      <a:gd name="T2" fmla="*/ 582 w 613"/>
                      <a:gd name="T3" fmla="*/ 69 h 552"/>
                      <a:gd name="T4" fmla="*/ 607 w 613"/>
                      <a:gd name="T5" fmla="*/ 118 h 552"/>
                      <a:gd name="T6" fmla="*/ 608 w 613"/>
                      <a:gd name="T7" fmla="*/ 160 h 552"/>
                      <a:gd name="T8" fmla="*/ 593 w 613"/>
                      <a:gd name="T9" fmla="*/ 180 h 552"/>
                      <a:gd name="T10" fmla="*/ 571 w 613"/>
                      <a:gd name="T11" fmla="*/ 223 h 552"/>
                      <a:gd name="T12" fmla="*/ 554 w 613"/>
                      <a:gd name="T13" fmla="*/ 268 h 552"/>
                      <a:gd name="T14" fmla="*/ 558 w 613"/>
                      <a:gd name="T15" fmla="*/ 317 h 552"/>
                      <a:gd name="T16" fmla="*/ 535 w 613"/>
                      <a:gd name="T17" fmla="*/ 365 h 552"/>
                      <a:gd name="T18" fmla="*/ 545 w 613"/>
                      <a:gd name="T19" fmla="*/ 404 h 552"/>
                      <a:gd name="T20" fmla="*/ 521 w 613"/>
                      <a:gd name="T21" fmla="*/ 439 h 552"/>
                      <a:gd name="T22" fmla="*/ 495 w 613"/>
                      <a:gd name="T23" fmla="*/ 425 h 552"/>
                      <a:gd name="T24" fmla="*/ 491 w 613"/>
                      <a:gd name="T25" fmla="*/ 408 h 552"/>
                      <a:gd name="T26" fmla="*/ 483 w 613"/>
                      <a:gd name="T27" fmla="*/ 440 h 552"/>
                      <a:gd name="T28" fmla="*/ 456 w 613"/>
                      <a:gd name="T29" fmla="*/ 443 h 552"/>
                      <a:gd name="T30" fmla="*/ 437 w 613"/>
                      <a:gd name="T31" fmla="*/ 474 h 552"/>
                      <a:gd name="T32" fmla="*/ 427 w 613"/>
                      <a:gd name="T33" fmla="*/ 446 h 552"/>
                      <a:gd name="T34" fmla="*/ 404 w 613"/>
                      <a:gd name="T35" fmla="*/ 478 h 552"/>
                      <a:gd name="T36" fmla="*/ 356 w 613"/>
                      <a:gd name="T37" fmla="*/ 476 h 552"/>
                      <a:gd name="T38" fmla="*/ 351 w 613"/>
                      <a:gd name="T39" fmla="*/ 470 h 552"/>
                      <a:gd name="T40" fmla="*/ 333 w 613"/>
                      <a:gd name="T41" fmla="*/ 470 h 552"/>
                      <a:gd name="T42" fmla="*/ 320 w 613"/>
                      <a:gd name="T43" fmla="*/ 451 h 552"/>
                      <a:gd name="T44" fmla="*/ 328 w 613"/>
                      <a:gd name="T45" fmla="*/ 504 h 552"/>
                      <a:gd name="T46" fmla="*/ 307 w 613"/>
                      <a:gd name="T47" fmla="*/ 503 h 552"/>
                      <a:gd name="T48" fmla="*/ 295 w 613"/>
                      <a:gd name="T49" fmla="*/ 517 h 552"/>
                      <a:gd name="T50" fmla="*/ 252 w 613"/>
                      <a:gd name="T51" fmla="*/ 546 h 552"/>
                      <a:gd name="T52" fmla="*/ 233 w 613"/>
                      <a:gd name="T53" fmla="*/ 517 h 552"/>
                      <a:gd name="T54" fmla="*/ 248 w 613"/>
                      <a:gd name="T55" fmla="*/ 479 h 552"/>
                      <a:gd name="T56" fmla="*/ 228 w 613"/>
                      <a:gd name="T57" fmla="*/ 476 h 552"/>
                      <a:gd name="T58" fmla="*/ 190 w 613"/>
                      <a:gd name="T59" fmla="*/ 468 h 552"/>
                      <a:gd name="T60" fmla="*/ 156 w 613"/>
                      <a:gd name="T61" fmla="*/ 483 h 552"/>
                      <a:gd name="T62" fmla="*/ 133 w 613"/>
                      <a:gd name="T63" fmla="*/ 492 h 552"/>
                      <a:gd name="T64" fmla="*/ 92 w 613"/>
                      <a:gd name="T65" fmla="*/ 503 h 552"/>
                      <a:gd name="T66" fmla="*/ 69 w 613"/>
                      <a:gd name="T67" fmla="*/ 524 h 552"/>
                      <a:gd name="T68" fmla="*/ 43 w 613"/>
                      <a:gd name="T69" fmla="*/ 515 h 552"/>
                      <a:gd name="T70" fmla="*/ 20 w 613"/>
                      <a:gd name="T71" fmla="*/ 521 h 552"/>
                      <a:gd name="T72" fmla="*/ 0 w 613"/>
                      <a:gd name="T73" fmla="*/ 503 h 552"/>
                      <a:gd name="T74" fmla="*/ 35 w 613"/>
                      <a:gd name="T75" fmla="*/ 478 h 552"/>
                      <a:gd name="T76" fmla="*/ 74 w 613"/>
                      <a:gd name="T77" fmla="*/ 446 h 552"/>
                      <a:gd name="T78" fmla="*/ 106 w 613"/>
                      <a:gd name="T79" fmla="*/ 417 h 552"/>
                      <a:gd name="T80" fmla="*/ 155 w 613"/>
                      <a:gd name="T81" fmla="*/ 416 h 552"/>
                      <a:gd name="T82" fmla="*/ 219 w 613"/>
                      <a:gd name="T83" fmla="*/ 407 h 552"/>
                      <a:gd name="T84" fmla="*/ 237 w 613"/>
                      <a:gd name="T85" fmla="*/ 412 h 552"/>
                      <a:gd name="T86" fmla="*/ 270 w 613"/>
                      <a:gd name="T87" fmla="*/ 412 h 552"/>
                      <a:gd name="T88" fmla="*/ 300 w 613"/>
                      <a:gd name="T89" fmla="*/ 357 h 552"/>
                      <a:gd name="T90" fmla="*/ 322 w 613"/>
                      <a:gd name="T91" fmla="*/ 305 h 552"/>
                      <a:gd name="T92" fmla="*/ 351 w 613"/>
                      <a:gd name="T93" fmla="*/ 284 h 552"/>
                      <a:gd name="T94" fmla="*/ 333 w 613"/>
                      <a:gd name="T95" fmla="*/ 306 h 552"/>
                      <a:gd name="T96" fmla="*/ 336 w 613"/>
                      <a:gd name="T97" fmla="*/ 333 h 552"/>
                      <a:gd name="T98" fmla="*/ 363 w 613"/>
                      <a:gd name="T99" fmla="*/ 321 h 552"/>
                      <a:gd name="T100" fmla="*/ 410 w 613"/>
                      <a:gd name="T101" fmla="*/ 295 h 552"/>
                      <a:gd name="T102" fmla="*/ 440 w 613"/>
                      <a:gd name="T103" fmla="*/ 257 h 552"/>
                      <a:gd name="T104" fmla="*/ 467 w 613"/>
                      <a:gd name="T105" fmla="*/ 235 h 552"/>
                      <a:gd name="T106" fmla="*/ 486 w 613"/>
                      <a:gd name="T107" fmla="*/ 188 h 552"/>
                      <a:gd name="T108" fmla="*/ 499 w 613"/>
                      <a:gd name="T109" fmla="*/ 154 h 552"/>
                      <a:gd name="T110" fmla="*/ 495 w 613"/>
                      <a:gd name="T111" fmla="*/ 117 h 552"/>
                      <a:gd name="T112" fmla="*/ 499 w 613"/>
                      <a:gd name="T113" fmla="*/ 92 h 552"/>
                      <a:gd name="T114" fmla="*/ 512 w 613"/>
                      <a:gd name="T115" fmla="*/ 49 h 552"/>
                      <a:gd name="T116" fmla="*/ 524 w 613"/>
                      <a:gd name="T117" fmla="*/ 20 h 552"/>
                      <a:gd name="T118" fmla="*/ 539 w 613"/>
                      <a:gd name="T119" fmla="*/ 48 h 552"/>
                      <a:gd name="T120" fmla="*/ 560 w 613"/>
                      <a:gd name="T121" fmla="*/ 41 h 552"/>
                      <a:gd name="T122" fmla="*/ 559 w 613"/>
                      <a:gd name="T123" fmla="*/ 22 h 552"/>
                      <a:gd name="T124" fmla="*/ 547 w 613"/>
                      <a:gd name="T125" fmla="*/ 3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63" name="Freeform 258"/>
                  <p:cNvSpPr>
                    <a:spLocks/>
                  </p:cNvSpPr>
                  <p:nvPr/>
                </p:nvSpPr>
                <p:spPr bwMode="gray">
                  <a:xfrm>
                    <a:off x="4207" y="2164"/>
                    <a:ext cx="28" cy="21"/>
                  </a:xfrm>
                  <a:custGeom>
                    <a:avLst/>
                    <a:gdLst>
                      <a:gd name="T0" fmla="*/ 113 w 140"/>
                      <a:gd name="T1" fmla="*/ 70 h 107"/>
                      <a:gd name="T2" fmla="*/ 102 w 140"/>
                      <a:gd name="T3" fmla="*/ 63 h 107"/>
                      <a:gd name="T4" fmla="*/ 88 w 140"/>
                      <a:gd name="T5" fmla="*/ 58 h 107"/>
                      <a:gd name="T6" fmla="*/ 74 w 140"/>
                      <a:gd name="T7" fmla="*/ 62 h 107"/>
                      <a:gd name="T8" fmla="*/ 66 w 140"/>
                      <a:gd name="T9" fmla="*/ 68 h 107"/>
                      <a:gd name="T10" fmla="*/ 59 w 140"/>
                      <a:gd name="T11" fmla="*/ 80 h 107"/>
                      <a:gd name="T12" fmla="*/ 50 w 140"/>
                      <a:gd name="T13" fmla="*/ 95 h 107"/>
                      <a:gd name="T14" fmla="*/ 48 w 140"/>
                      <a:gd name="T15" fmla="*/ 106 h 107"/>
                      <a:gd name="T16" fmla="*/ 39 w 140"/>
                      <a:gd name="T17" fmla="*/ 107 h 107"/>
                      <a:gd name="T18" fmla="*/ 30 w 140"/>
                      <a:gd name="T19" fmla="*/ 100 h 107"/>
                      <a:gd name="T20" fmla="*/ 26 w 140"/>
                      <a:gd name="T21" fmla="*/ 95 h 107"/>
                      <a:gd name="T22" fmla="*/ 19 w 140"/>
                      <a:gd name="T23" fmla="*/ 82 h 107"/>
                      <a:gd name="T24" fmla="*/ 20 w 140"/>
                      <a:gd name="T25" fmla="*/ 76 h 107"/>
                      <a:gd name="T26" fmla="*/ 16 w 140"/>
                      <a:gd name="T27" fmla="*/ 69 h 107"/>
                      <a:gd name="T28" fmla="*/ 10 w 140"/>
                      <a:gd name="T29" fmla="*/ 64 h 107"/>
                      <a:gd name="T30" fmla="*/ 0 w 140"/>
                      <a:gd name="T31" fmla="*/ 64 h 107"/>
                      <a:gd name="T32" fmla="*/ 15 w 140"/>
                      <a:gd name="T33" fmla="*/ 53 h 107"/>
                      <a:gd name="T34" fmla="*/ 37 w 140"/>
                      <a:gd name="T35" fmla="*/ 23 h 107"/>
                      <a:gd name="T36" fmla="*/ 50 w 140"/>
                      <a:gd name="T37" fmla="*/ 25 h 107"/>
                      <a:gd name="T38" fmla="*/ 57 w 140"/>
                      <a:gd name="T39" fmla="*/ 28 h 107"/>
                      <a:gd name="T40" fmla="*/ 68 w 140"/>
                      <a:gd name="T41" fmla="*/ 26 h 107"/>
                      <a:gd name="T42" fmla="*/ 78 w 140"/>
                      <a:gd name="T43" fmla="*/ 21 h 107"/>
                      <a:gd name="T44" fmla="*/ 82 w 140"/>
                      <a:gd name="T45" fmla="*/ 14 h 107"/>
                      <a:gd name="T46" fmla="*/ 95 w 140"/>
                      <a:gd name="T47" fmla="*/ 1 h 107"/>
                      <a:gd name="T48" fmla="*/ 102 w 140"/>
                      <a:gd name="T49" fmla="*/ 0 h 107"/>
                      <a:gd name="T50" fmla="*/ 112 w 140"/>
                      <a:gd name="T51" fmla="*/ 3 h 107"/>
                      <a:gd name="T52" fmla="*/ 123 w 140"/>
                      <a:gd name="T53" fmla="*/ 9 h 107"/>
                      <a:gd name="T54" fmla="*/ 132 w 140"/>
                      <a:gd name="T55" fmla="*/ 10 h 107"/>
                      <a:gd name="T56" fmla="*/ 138 w 140"/>
                      <a:gd name="T57" fmla="*/ 33 h 107"/>
                      <a:gd name="T58" fmla="*/ 140 w 140"/>
                      <a:gd name="T59" fmla="*/ 36 h 107"/>
                      <a:gd name="T60" fmla="*/ 134 w 140"/>
                      <a:gd name="T61" fmla="*/ 44 h 107"/>
                      <a:gd name="T62" fmla="*/ 128 w 140"/>
                      <a:gd name="T63" fmla="*/ 47 h 107"/>
                      <a:gd name="T64" fmla="*/ 123 w 140"/>
                      <a:gd name="T65" fmla="*/ 54 h 107"/>
                      <a:gd name="T66" fmla="*/ 118 w 140"/>
                      <a:gd name="T67" fmla="*/ 63 h 107"/>
                      <a:gd name="T68" fmla="*/ 113 w 140"/>
                      <a:gd name="T69" fmla="*/ 7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64" name="Freeform 259"/>
                  <p:cNvSpPr>
                    <a:spLocks/>
                  </p:cNvSpPr>
                  <p:nvPr/>
                </p:nvSpPr>
                <p:spPr bwMode="gray">
                  <a:xfrm>
                    <a:off x="4179" y="2169"/>
                    <a:ext cx="26" cy="38"/>
                  </a:xfrm>
                  <a:custGeom>
                    <a:avLst/>
                    <a:gdLst>
                      <a:gd name="T0" fmla="*/ 69 w 131"/>
                      <a:gd name="T1" fmla="*/ 2 h 187"/>
                      <a:gd name="T2" fmla="*/ 56 w 131"/>
                      <a:gd name="T3" fmla="*/ 4 h 187"/>
                      <a:gd name="T4" fmla="*/ 42 w 131"/>
                      <a:gd name="T5" fmla="*/ 22 h 187"/>
                      <a:gd name="T6" fmla="*/ 29 w 131"/>
                      <a:gd name="T7" fmla="*/ 29 h 187"/>
                      <a:gd name="T8" fmla="*/ 18 w 131"/>
                      <a:gd name="T9" fmla="*/ 29 h 187"/>
                      <a:gd name="T10" fmla="*/ 0 w 131"/>
                      <a:gd name="T11" fmla="*/ 48 h 187"/>
                      <a:gd name="T12" fmla="*/ 16 w 131"/>
                      <a:gd name="T13" fmla="*/ 64 h 187"/>
                      <a:gd name="T14" fmla="*/ 11 w 131"/>
                      <a:gd name="T15" fmla="*/ 62 h 187"/>
                      <a:gd name="T16" fmla="*/ 9 w 131"/>
                      <a:gd name="T17" fmla="*/ 88 h 187"/>
                      <a:gd name="T18" fmla="*/ 27 w 131"/>
                      <a:gd name="T19" fmla="*/ 78 h 187"/>
                      <a:gd name="T20" fmla="*/ 41 w 131"/>
                      <a:gd name="T21" fmla="*/ 75 h 187"/>
                      <a:gd name="T22" fmla="*/ 32 w 131"/>
                      <a:gd name="T23" fmla="*/ 65 h 187"/>
                      <a:gd name="T24" fmla="*/ 37 w 131"/>
                      <a:gd name="T25" fmla="*/ 50 h 187"/>
                      <a:gd name="T26" fmla="*/ 51 w 131"/>
                      <a:gd name="T27" fmla="*/ 74 h 187"/>
                      <a:gd name="T28" fmla="*/ 53 w 131"/>
                      <a:gd name="T29" fmla="*/ 86 h 187"/>
                      <a:gd name="T30" fmla="*/ 47 w 131"/>
                      <a:gd name="T31" fmla="*/ 112 h 187"/>
                      <a:gd name="T32" fmla="*/ 36 w 131"/>
                      <a:gd name="T33" fmla="*/ 128 h 187"/>
                      <a:gd name="T34" fmla="*/ 38 w 131"/>
                      <a:gd name="T35" fmla="*/ 159 h 187"/>
                      <a:gd name="T36" fmla="*/ 41 w 131"/>
                      <a:gd name="T37" fmla="*/ 174 h 187"/>
                      <a:gd name="T38" fmla="*/ 58 w 131"/>
                      <a:gd name="T39" fmla="*/ 166 h 187"/>
                      <a:gd name="T40" fmla="*/ 57 w 131"/>
                      <a:gd name="T41" fmla="*/ 145 h 187"/>
                      <a:gd name="T42" fmla="*/ 62 w 131"/>
                      <a:gd name="T43" fmla="*/ 151 h 187"/>
                      <a:gd name="T44" fmla="*/ 63 w 131"/>
                      <a:gd name="T45" fmla="*/ 172 h 187"/>
                      <a:gd name="T46" fmla="*/ 70 w 131"/>
                      <a:gd name="T47" fmla="*/ 185 h 187"/>
                      <a:gd name="T48" fmla="*/ 79 w 131"/>
                      <a:gd name="T49" fmla="*/ 169 h 187"/>
                      <a:gd name="T50" fmla="*/ 94 w 131"/>
                      <a:gd name="T51" fmla="*/ 164 h 187"/>
                      <a:gd name="T52" fmla="*/ 107 w 131"/>
                      <a:gd name="T53" fmla="*/ 117 h 187"/>
                      <a:gd name="T54" fmla="*/ 120 w 131"/>
                      <a:gd name="T55" fmla="*/ 89 h 187"/>
                      <a:gd name="T56" fmla="*/ 131 w 131"/>
                      <a:gd name="T57" fmla="*/ 69 h 187"/>
                      <a:gd name="T58" fmla="*/ 124 w 131"/>
                      <a:gd name="T59" fmla="*/ 48 h 187"/>
                      <a:gd name="T60" fmla="*/ 110 w 131"/>
                      <a:gd name="T61" fmla="*/ 40 h 187"/>
                      <a:gd name="T62" fmla="*/ 112 w 131"/>
                      <a:gd name="T63" fmla="*/ 19 h 187"/>
                      <a:gd name="T64" fmla="*/ 86 w 131"/>
                      <a:gd name="T65" fmla="*/ 22 h 187"/>
                      <a:gd name="T66" fmla="*/ 77 w 131"/>
                      <a:gd name="T67" fmla="*/ 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sp>
              <p:nvSpPr>
                <p:cNvPr id="455" name="Freeform 260"/>
                <p:cNvSpPr>
                  <a:spLocks/>
                </p:cNvSpPr>
                <p:nvPr/>
              </p:nvSpPr>
              <p:spPr bwMode="gray">
                <a:xfrm>
                  <a:off x="4140" y="2107"/>
                  <a:ext cx="38" cy="57"/>
                </a:xfrm>
                <a:custGeom>
                  <a:avLst/>
                  <a:gdLst>
                    <a:gd name="T0" fmla="*/ 130 w 190"/>
                    <a:gd name="T1" fmla="*/ 5 h 285"/>
                    <a:gd name="T2" fmla="*/ 156 w 190"/>
                    <a:gd name="T3" fmla="*/ 46 h 285"/>
                    <a:gd name="T4" fmla="*/ 173 w 190"/>
                    <a:gd name="T5" fmla="*/ 73 h 285"/>
                    <a:gd name="T6" fmla="*/ 184 w 190"/>
                    <a:gd name="T7" fmla="*/ 113 h 285"/>
                    <a:gd name="T8" fmla="*/ 184 w 190"/>
                    <a:gd name="T9" fmla="*/ 170 h 285"/>
                    <a:gd name="T10" fmla="*/ 181 w 190"/>
                    <a:gd name="T11" fmla="*/ 201 h 285"/>
                    <a:gd name="T12" fmla="*/ 163 w 190"/>
                    <a:gd name="T13" fmla="*/ 228 h 285"/>
                    <a:gd name="T14" fmla="*/ 142 w 190"/>
                    <a:gd name="T15" fmla="*/ 233 h 285"/>
                    <a:gd name="T16" fmla="*/ 131 w 190"/>
                    <a:gd name="T17" fmla="*/ 235 h 285"/>
                    <a:gd name="T18" fmla="*/ 120 w 190"/>
                    <a:gd name="T19" fmla="*/ 252 h 285"/>
                    <a:gd name="T20" fmla="*/ 111 w 190"/>
                    <a:gd name="T21" fmla="*/ 245 h 285"/>
                    <a:gd name="T22" fmla="*/ 95 w 190"/>
                    <a:gd name="T23" fmla="*/ 241 h 285"/>
                    <a:gd name="T24" fmla="*/ 88 w 190"/>
                    <a:gd name="T25" fmla="*/ 252 h 285"/>
                    <a:gd name="T26" fmla="*/ 79 w 190"/>
                    <a:gd name="T27" fmla="*/ 263 h 285"/>
                    <a:gd name="T28" fmla="*/ 72 w 190"/>
                    <a:gd name="T29" fmla="*/ 252 h 285"/>
                    <a:gd name="T30" fmla="*/ 66 w 190"/>
                    <a:gd name="T31" fmla="*/ 272 h 285"/>
                    <a:gd name="T32" fmla="*/ 57 w 190"/>
                    <a:gd name="T33" fmla="*/ 269 h 285"/>
                    <a:gd name="T34" fmla="*/ 66 w 190"/>
                    <a:gd name="T35" fmla="*/ 257 h 285"/>
                    <a:gd name="T36" fmla="*/ 51 w 190"/>
                    <a:gd name="T37" fmla="*/ 264 h 285"/>
                    <a:gd name="T38" fmla="*/ 38 w 190"/>
                    <a:gd name="T39" fmla="*/ 276 h 285"/>
                    <a:gd name="T40" fmla="*/ 31 w 190"/>
                    <a:gd name="T41" fmla="*/ 274 h 285"/>
                    <a:gd name="T42" fmla="*/ 20 w 190"/>
                    <a:gd name="T43" fmla="*/ 274 h 285"/>
                    <a:gd name="T44" fmla="*/ 8 w 190"/>
                    <a:gd name="T45" fmla="*/ 285 h 285"/>
                    <a:gd name="T46" fmla="*/ 9 w 190"/>
                    <a:gd name="T47" fmla="*/ 273 h 285"/>
                    <a:gd name="T48" fmla="*/ 22 w 190"/>
                    <a:gd name="T49" fmla="*/ 267 h 285"/>
                    <a:gd name="T50" fmla="*/ 24 w 190"/>
                    <a:gd name="T51" fmla="*/ 253 h 285"/>
                    <a:gd name="T52" fmla="*/ 13 w 190"/>
                    <a:gd name="T53" fmla="*/ 256 h 285"/>
                    <a:gd name="T54" fmla="*/ 15 w 190"/>
                    <a:gd name="T55" fmla="*/ 235 h 285"/>
                    <a:gd name="T56" fmla="*/ 20 w 190"/>
                    <a:gd name="T57" fmla="*/ 212 h 285"/>
                    <a:gd name="T58" fmla="*/ 23 w 190"/>
                    <a:gd name="T59" fmla="*/ 199 h 285"/>
                    <a:gd name="T60" fmla="*/ 34 w 190"/>
                    <a:gd name="T61" fmla="*/ 186 h 285"/>
                    <a:gd name="T62" fmla="*/ 30 w 190"/>
                    <a:gd name="T63" fmla="*/ 174 h 285"/>
                    <a:gd name="T64" fmla="*/ 23 w 190"/>
                    <a:gd name="T65" fmla="*/ 155 h 285"/>
                    <a:gd name="T66" fmla="*/ 19 w 190"/>
                    <a:gd name="T67" fmla="*/ 129 h 285"/>
                    <a:gd name="T68" fmla="*/ 15 w 190"/>
                    <a:gd name="T69" fmla="*/ 139 h 285"/>
                    <a:gd name="T70" fmla="*/ 4 w 190"/>
                    <a:gd name="T71" fmla="*/ 132 h 285"/>
                    <a:gd name="T72" fmla="*/ 1 w 190"/>
                    <a:gd name="T73" fmla="*/ 123 h 285"/>
                    <a:gd name="T74" fmla="*/ 17 w 190"/>
                    <a:gd name="T75" fmla="*/ 115 h 285"/>
                    <a:gd name="T76" fmla="*/ 39 w 190"/>
                    <a:gd name="T77" fmla="*/ 117 h 285"/>
                    <a:gd name="T78" fmla="*/ 38 w 190"/>
                    <a:gd name="T79" fmla="*/ 108 h 285"/>
                    <a:gd name="T80" fmla="*/ 34 w 190"/>
                    <a:gd name="T81" fmla="*/ 95 h 285"/>
                    <a:gd name="T82" fmla="*/ 38 w 190"/>
                    <a:gd name="T83" fmla="*/ 86 h 285"/>
                    <a:gd name="T84" fmla="*/ 29 w 190"/>
                    <a:gd name="T85" fmla="*/ 83 h 285"/>
                    <a:gd name="T86" fmla="*/ 24 w 190"/>
                    <a:gd name="T87" fmla="*/ 72 h 285"/>
                    <a:gd name="T88" fmla="*/ 22 w 190"/>
                    <a:gd name="T89" fmla="*/ 64 h 285"/>
                    <a:gd name="T90" fmla="*/ 19 w 190"/>
                    <a:gd name="T91" fmla="*/ 53 h 285"/>
                    <a:gd name="T92" fmla="*/ 36 w 190"/>
                    <a:gd name="T93" fmla="*/ 45 h 285"/>
                    <a:gd name="T94" fmla="*/ 76 w 190"/>
                    <a:gd name="T95" fmla="*/ 21 h 285"/>
                    <a:gd name="T96" fmla="*/ 108 w 190"/>
                    <a:gd name="T97" fmla="*/ 16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56" name="Freeform 261"/>
                <p:cNvSpPr>
                  <a:spLocks/>
                </p:cNvSpPr>
                <p:nvPr/>
              </p:nvSpPr>
              <p:spPr bwMode="gray">
                <a:xfrm>
                  <a:off x="3720" y="1893"/>
                  <a:ext cx="347" cy="170"/>
                </a:xfrm>
                <a:custGeom>
                  <a:avLst/>
                  <a:gdLst>
                    <a:gd name="T0" fmla="*/ 46 w 1734"/>
                    <a:gd name="T1" fmla="*/ 227 h 848"/>
                    <a:gd name="T2" fmla="*/ 129 w 1734"/>
                    <a:gd name="T3" fmla="*/ 180 h 848"/>
                    <a:gd name="T4" fmla="*/ 243 w 1734"/>
                    <a:gd name="T5" fmla="*/ 132 h 848"/>
                    <a:gd name="T6" fmla="*/ 313 w 1734"/>
                    <a:gd name="T7" fmla="*/ 149 h 848"/>
                    <a:gd name="T8" fmla="*/ 387 w 1734"/>
                    <a:gd name="T9" fmla="*/ 187 h 848"/>
                    <a:gd name="T10" fmla="*/ 508 w 1734"/>
                    <a:gd name="T11" fmla="*/ 190 h 848"/>
                    <a:gd name="T12" fmla="*/ 552 w 1734"/>
                    <a:gd name="T13" fmla="*/ 160 h 848"/>
                    <a:gd name="T14" fmla="*/ 554 w 1734"/>
                    <a:gd name="T15" fmla="*/ 99 h 848"/>
                    <a:gd name="T16" fmla="*/ 582 w 1734"/>
                    <a:gd name="T17" fmla="*/ 33 h 848"/>
                    <a:gd name="T18" fmla="*/ 645 w 1734"/>
                    <a:gd name="T19" fmla="*/ 6 h 848"/>
                    <a:gd name="T20" fmla="*/ 731 w 1734"/>
                    <a:gd name="T21" fmla="*/ 47 h 848"/>
                    <a:gd name="T22" fmla="*/ 787 w 1734"/>
                    <a:gd name="T23" fmla="*/ 103 h 848"/>
                    <a:gd name="T24" fmla="*/ 830 w 1734"/>
                    <a:gd name="T25" fmla="*/ 154 h 848"/>
                    <a:gd name="T26" fmla="*/ 944 w 1734"/>
                    <a:gd name="T27" fmla="*/ 132 h 848"/>
                    <a:gd name="T28" fmla="*/ 1034 w 1734"/>
                    <a:gd name="T29" fmla="*/ 169 h 848"/>
                    <a:gd name="T30" fmla="*/ 1104 w 1734"/>
                    <a:gd name="T31" fmla="*/ 201 h 848"/>
                    <a:gd name="T32" fmla="*/ 1200 w 1734"/>
                    <a:gd name="T33" fmla="*/ 249 h 848"/>
                    <a:gd name="T34" fmla="*/ 1317 w 1734"/>
                    <a:gd name="T35" fmla="*/ 237 h 848"/>
                    <a:gd name="T36" fmla="*/ 1439 w 1734"/>
                    <a:gd name="T37" fmla="*/ 179 h 848"/>
                    <a:gd name="T38" fmla="*/ 1528 w 1734"/>
                    <a:gd name="T39" fmla="*/ 199 h 848"/>
                    <a:gd name="T40" fmla="*/ 1565 w 1734"/>
                    <a:gd name="T41" fmla="*/ 195 h 848"/>
                    <a:gd name="T42" fmla="*/ 1525 w 1734"/>
                    <a:gd name="T43" fmla="*/ 255 h 848"/>
                    <a:gd name="T44" fmla="*/ 1517 w 1734"/>
                    <a:gd name="T45" fmla="*/ 325 h 848"/>
                    <a:gd name="T46" fmla="*/ 1570 w 1734"/>
                    <a:gd name="T47" fmla="*/ 391 h 848"/>
                    <a:gd name="T48" fmla="*/ 1667 w 1734"/>
                    <a:gd name="T49" fmla="*/ 348 h 848"/>
                    <a:gd name="T50" fmla="*/ 1721 w 1734"/>
                    <a:gd name="T51" fmla="*/ 415 h 848"/>
                    <a:gd name="T52" fmla="*/ 1734 w 1734"/>
                    <a:gd name="T53" fmla="*/ 458 h 848"/>
                    <a:gd name="T54" fmla="*/ 1663 w 1734"/>
                    <a:gd name="T55" fmla="*/ 461 h 848"/>
                    <a:gd name="T56" fmla="*/ 1576 w 1734"/>
                    <a:gd name="T57" fmla="*/ 482 h 848"/>
                    <a:gd name="T58" fmla="*/ 1489 w 1734"/>
                    <a:gd name="T59" fmla="*/ 551 h 848"/>
                    <a:gd name="T60" fmla="*/ 1411 w 1734"/>
                    <a:gd name="T61" fmla="*/ 611 h 848"/>
                    <a:gd name="T62" fmla="*/ 1344 w 1734"/>
                    <a:gd name="T63" fmla="*/ 588 h 848"/>
                    <a:gd name="T64" fmla="*/ 1298 w 1734"/>
                    <a:gd name="T65" fmla="*/ 646 h 848"/>
                    <a:gd name="T66" fmla="*/ 1255 w 1734"/>
                    <a:gd name="T67" fmla="*/ 752 h 848"/>
                    <a:gd name="T68" fmla="*/ 1163 w 1734"/>
                    <a:gd name="T69" fmla="*/ 789 h 848"/>
                    <a:gd name="T70" fmla="*/ 1088 w 1734"/>
                    <a:gd name="T71" fmla="*/ 788 h 848"/>
                    <a:gd name="T72" fmla="*/ 1014 w 1734"/>
                    <a:gd name="T73" fmla="*/ 815 h 848"/>
                    <a:gd name="T74" fmla="*/ 942 w 1734"/>
                    <a:gd name="T75" fmla="*/ 847 h 848"/>
                    <a:gd name="T76" fmla="*/ 903 w 1734"/>
                    <a:gd name="T77" fmla="*/ 834 h 848"/>
                    <a:gd name="T78" fmla="*/ 801 w 1734"/>
                    <a:gd name="T79" fmla="*/ 805 h 848"/>
                    <a:gd name="T80" fmla="*/ 744 w 1734"/>
                    <a:gd name="T81" fmla="*/ 767 h 848"/>
                    <a:gd name="T82" fmla="*/ 527 w 1734"/>
                    <a:gd name="T83" fmla="*/ 766 h 848"/>
                    <a:gd name="T84" fmla="*/ 463 w 1734"/>
                    <a:gd name="T85" fmla="*/ 730 h 848"/>
                    <a:gd name="T86" fmla="*/ 421 w 1734"/>
                    <a:gd name="T87" fmla="*/ 659 h 848"/>
                    <a:gd name="T88" fmla="*/ 353 w 1734"/>
                    <a:gd name="T89" fmla="*/ 625 h 848"/>
                    <a:gd name="T90" fmla="*/ 280 w 1734"/>
                    <a:gd name="T91" fmla="*/ 590 h 848"/>
                    <a:gd name="T92" fmla="*/ 211 w 1734"/>
                    <a:gd name="T93" fmla="*/ 584 h 848"/>
                    <a:gd name="T94" fmla="*/ 158 w 1734"/>
                    <a:gd name="T95" fmla="*/ 552 h 848"/>
                    <a:gd name="T96" fmla="*/ 163 w 1734"/>
                    <a:gd name="T97" fmla="*/ 470 h 848"/>
                    <a:gd name="T98" fmla="*/ 124 w 1734"/>
                    <a:gd name="T99" fmla="*/ 372 h 848"/>
                    <a:gd name="T100" fmla="*/ 70 w 1734"/>
                    <a:gd name="T101" fmla="*/ 369 h 848"/>
                    <a:gd name="T102" fmla="*/ 3 w 1734"/>
                    <a:gd name="T103" fmla="*/ 288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nvGrpSpPr>
                <p:cNvPr id="457" name="Group 262"/>
                <p:cNvGrpSpPr>
                  <a:grpSpLocks/>
                </p:cNvGrpSpPr>
                <p:nvPr/>
              </p:nvGrpSpPr>
              <p:grpSpPr bwMode="auto">
                <a:xfrm>
                  <a:off x="3564" y="1870"/>
                  <a:ext cx="672" cy="491"/>
                  <a:chOff x="3564" y="1870"/>
                  <a:chExt cx="672" cy="491"/>
                </a:xfrm>
                <a:grpFill/>
              </p:grpSpPr>
              <p:sp>
                <p:nvSpPr>
                  <p:cNvPr id="459" name="Freeform 263"/>
                  <p:cNvSpPr>
                    <a:spLocks/>
                  </p:cNvSpPr>
                  <p:nvPr/>
                </p:nvSpPr>
                <p:spPr bwMode="gray">
                  <a:xfrm>
                    <a:off x="3948" y="2338"/>
                    <a:ext cx="26" cy="23"/>
                  </a:xfrm>
                  <a:custGeom>
                    <a:avLst/>
                    <a:gdLst>
                      <a:gd name="T0" fmla="*/ 102 w 127"/>
                      <a:gd name="T1" fmla="*/ 5 h 113"/>
                      <a:gd name="T2" fmla="*/ 100 w 127"/>
                      <a:gd name="T3" fmla="*/ 5 h 113"/>
                      <a:gd name="T4" fmla="*/ 105 w 127"/>
                      <a:gd name="T5" fmla="*/ 0 h 113"/>
                      <a:gd name="T6" fmla="*/ 112 w 127"/>
                      <a:gd name="T7" fmla="*/ 5 h 113"/>
                      <a:gd name="T8" fmla="*/ 123 w 127"/>
                      <a:gd name="T9" fmla="*/ 8 h 113"/>
                      <a:gd name="T10" fmla="*/ 127 w 127"/>
                      <a:gd name="T11" fmla="*/ 20 h 113"/>
                      <a:gd name="T12" fmla="*/ 127 w 127"/>
                      <a:gd name="T13" fmla="*/ 27 h 113"/>
                      <a:gd name="T14" fmla="*/ 117 w 127"/>
                      <a:gd name="T15" fmla="*/ 37 h 113"/>
                      <a:gd name="T16" fmla="*/ 105 w 127"/>
                      <a:gd name="T17" fmla="*/ 61 h 113"/>
                      <a:gd name="T18" fmla="*/ 100 w 127"/>
                      <a:gd name="T19" fmla="*/ 79 h 113"/>
                      <a:gd name="T20" fmla="*/ 91 w 127"/>
                      <a:gd name="T21" fmla="*/ 85 h 113"/>
                      <a:gd name="T22" fmla="*/ 78 w 127"/>
                      <a:gd name="T23" fmla="*/ 99 h 113"/>
                      <a:gd name="T24" fmla="*/ 66 w 127"/>
                      <a:gd name="T25" fmla="*/ 101 h 113"/>
                      <a:gd name="T26" fmla="*/ 59 w 127"/>
                      <a:gd name="T27" fmla="*/ 113 h 113"/>
                      <a:gd name="T28" fmla="*/ 53 w 127"/>
                      <a:gd name="T29" fmla="*/ 112 h 113"/>
                      <a:gd name="T30" fmla="*/ 48 w 127"/>
                      <a:gd name="T31" fmla="*/ 109 h 113"/>
                      <a:gd name="T32" fmla="*/ 11 w 127"/>
                      <a:gd name="T33" fmla="*/ 97 h 113"/>
                      <a:gd name="T34" fmla="*/ 3 w 127"/>
                      <a:gd name="T35" fmla="*/ 86 h 113"/>
                      <a:gd name="T36" fmla="*/ 0 w 127"/>
                      <a:gd name="T37" fmla="*/ 50 h 113"/>
                      <a:gd name="T38" fmla="*/ 6 w 127"/>
                      <a:gd name="T39" fmla="*/ 45 h 113"/>
                      <a:gd name="T40" fmla="*/ 19 w 127"/>
                      <a:gd name="T41" fmla="*/ 31 h 113"/>
                      <a:gd name="T42" fmla="*/ 28 w 127"/>
                      <a:gd name="T43" fmla="*/ 24 h 113"/>
                      <a:gd name="T44" fmla="*/ 30 w 127"/>
                      <a:gd name="T45" fmla="*/ 20 h 113"/>
                      <a:gd name="T46" fmla="*/ 37 w 127"/>
                      <a:gd name="T47" fmla="*/ 15 h 113"/>
                      <a:gd name="T48" fmla="*/ 49 w 127"/>
                      <a:gd name="T49" fmla="*/ 10 h 113"/>
                      <a:gd name="T50" fmla="*/ 78 w 127"/>
                      <a:gd name="T51" fmla="*/ 9 h 113"/>
                      <a:gd name="T52" fmla="*/ 85 w 127"/>
                      <a:gd name="T53" fmla="*/ 4 h 113"/>
                      <a:gd name="T54" fmla="*/ 92 w 127"/>
                      <a:gd name="T55" fmla="*/ 5 h 113"/>
                      <a:gd name="T56" fmla="*/ 97 w 127"/>
                      <a:gd name="T57" fmla="*/ 4 h 113"/>
                      <a:gd name="T58" fmla="*/ 102 w 127"/>
                      <a:gd name="T59" fmla="*/ 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60" name="Freeform 264"/>
                  <p:cNvSpPr>
                    <a:spLocks/>
                  </p:cNvSpPr>
                  <p:nvPr/>
                </p:nvSpPr>
                <p:spPr bwMode="gray">
                  <a:xfrm>
                    <a:off x="3564" y="1870"/>
                    <a:ext cx="672" cy="467"/>
                  </a:xfrm>
                  <a:custGeom>
                    <a:avLst/>
                    <a:gdLst>
                      <a:gd name="T0" fmla="*/ 2191 w 3356"/>
                      <a:gd name="T1" fmla="*/ 2191 h 2335"/>
                      <a:gd name="T2" fmla="*/ 2134 w 3356"/>
                      <a:gd name="T3" fmla="*/ 2244 h 2335"/>
                      <a:gd name="T4" fmla="*/ 2015 w 3356"/>
                      <a:gd name="T5" fmla="*/ 2329 h 2335"/>
                      <a:gd name="T6" fmla="*/ 1898 w 3356"/>
                      <a:gd name="T7" fmla="*/ 2261 h 2335"/>
                      <a:gd name="T8" fmla="*/ 1746 w 3356"/>
                      <a:gd name="T9" fmla="*/ 2168 h 2335"/>
                      <a:gd name="T10" fmla="*/ 1585 w 3356"/>
                      <a:gd name="T11" fmla="*/ 2194 h 2335"/>
                      <a:gd name="T12" fmla="*/ 1509 w 3356"/>
                      <a:gd name="T13" fmla="*/ 2247 h 2335"/>
                      <a:gd name="T14" fmla="*/ 1333 w 3356"/>
                      <a:gd name="T15" fmla="*/ 2120 h 2335"/>
                      <a:gd name="T16" fmla="*/ 1352 w 3356"/>
                      <a:gd name="T17" fmla="*/ 1901 h 2335"/>
                      <a:gd name="T18" fmla="*/ 1237 w 3356"/>
                      <a:gd name="T19" fmla="*/ 1793 h 2335"/>
                      <a:gd name="T20" fmla="*/ 1036 w 3356"/>
                      <a:gd name="T21" fmla="*/ 1874 h 2335"/>
                      <a:gd name="T22" fmla="*/ 881 w 3356"/>
                      <a:gd name="T23" fmla="*/ 1862 h 2335"/>
                      <a:gd name="T24" fmla="*/ 793 w 3356"/>
                      <a:gd name="T25" fmla="*/ 1879 h 2335"/>
                      <a:gd name="T26" fmla="*/ 691 w 3356"/>
                      <a:gd name="T27" fmla="*/ 1881 h 2335"/>
                      <a:gd name="T28" fmla="*/ 603 w 3356"/>
                      <a:gd name="T29" fmla="*/ 1834 h 2335"/>
                      <a:gd name="T30" fmla="*/ 556 w 3356"/>
                      <a:gd name="T31" fmla="*/ 1803 h 2335"/>
                      <a:gd name="T32" fmla="*/ 423 w 3356"/>
                      <a:gd name="T33" fmla="*/ 1731 h 2335"/>
                      <a:gd name="T34" fmla="*/ 348 w 3356"/>
                      <a:gd name="T35" fmla="*/ 1701 h 2335"/>
                      <a:gd name="T36" fmla="*/ 291 w 3356"/>
                      <a:gd name="T37" fmla="*/ 1675 h 2335"/>
                      <a:gd name="T38" fmla="*/ 278 w 3356"/>
                      <a:gd name="T39" fmla="*/ 1580 h 2335"/>
                      <a:gd name="T40" fmla="*/ 322 w 3356"/>
                      <a:gd name="T41" fmla="*/ 1567 h 2335"/>
                      <a:gd name="T42" fmla="*/ 300 w 3356"/>
                      <a:gd name="T43" fmla="*/ 1492 h 2335"/>
                      <a:gd name="T44" fmla="*/ 360 w 3356"/>
                      <a:gd name="T45" fmla="*/ 1411 h 2335"/>
                      <a:gd name="T46" fmla="*/ 326 w 3356"/>
                      <a:gd name="T47" fmla="*/ 1368 h 2335"/>
                      <a:gd name="T48" fmla="*/ 230 w 3356"/>
                      <a:gd name="T49" fmla="*/ 1391 h 2335"/>
                      <a:gd name="T50" fmla="*/ 126 w 3356"/>
                      <a:gd name="T51" fmla="*/ 1355 h 2335"/>
                      <a:gd name="T52" fmla="*/ 88 w 3356"/>
                      <a:gd name="T53" fmla="*/ 1295 h 2335"/>
                      <a:gd name="T54" fmla="*/ 63 w 3356"/>
                      <a:gd name="T55" fmla="*/ 1212 h 2335"/>
                      <a:gd name="T56" fmla="*/ 105 w 3356"/>
                      <a:gd name="T57" fmla="*/ 1043 h 2335"/>
                      <a:gd name="T58" fmla="*/ 364 w 3356"/>
                      <a:gd name="T59" fmla="*/ 920 h 2335"/>
                      <a:gd name="T60" fmla="*/ 471 w 3356"/>
                      <a:gd name="T61" fmla="*/ 693 h 2335"/>
                      <a:gd name="T62" fmla="*/ 656 w 3356"/>
                      <a:gd name="T63" fmla="*/ 507 h 2335"/>
                      <a:gd name="T64" fmla="*/ 854 w 3356"/>
                      <a:gd name="T65" fmla="*/ 474 h 2335"/>
                      <a:gd name="T66" fmla="*/ 1031 w 3356"/>
                      <a:gd name="T67" fmla="*/ 711 h 2335"/>
                      <a:gd name="T68" fmla="*/ 1283 w 3356"/>
                      <a:gd name="T69" fmla="*/ 882 h 2335"/>
                      <a:gd name="T70" fmla="*/ 1719 w 3356"/>
                      <a:gd name="T71" fmla="*/ 963 h 2335"/>
                      <a:gd name="T72" fmla="*/ 2042 w 3356"/>
                      <a:gd name="T73" fmla="*/ 854 h 2335"/>
                      <a:gd name="T74" fmla="*/ 2284 w 3356"/>
                      <a:gd name="T75" fmla="*/ 666 h 2335"/>
                      <a:gd name="T76" fmla="*/ 2450 w 3356"/>
                      <a:gd name="T77" fmla="*/ 478 h 2335"/>
                      <a:gd name="T78" fmla="*/ 2342 w 3356"/>
                      <a:gd name="T79" fmla="*/ 311 h 2335"/>
                      <a:gd name="T80" fmla="*/ 2557 w 3356"/>
                      <a:gd name="T81" fmla="*/ 161 h 2335"/>
                      <a:gd name="T82" fmla="*/ 2738 w 3356"/>
                      <a:gd name="T83" fmla="*/ 0 h 2335"/>
                      <a:gd name="T84" fmla="*/ 2901 w 3356"/>
                      <a:gd name="T85" fmla="*/ 155 h 2335"/>
                      <a:gd name="T86" fmla="*/ 3109 w 3356"/>
                      <a:gd name="T87" fmla="*/ 394 h 2335"/>
                      <a:gd name="T88" fmla="*/ 3323 w 3356"/>
                      <a:gd name="T89" fmla="*/ 441 h 2335"/>
                      <a:gd name="T90" fmla="*/ 3195 w 3356"/>
                      <a:gd name="T91" fmla="*/ 693 h 2335"/>
                      <a:gd name="T92" fmla="*/ 2994 w 3356"/>
                      <a:gd name="T93" fmla="*/ 941 h 2335"/>
                      <a:gd name="T94" fmla="*/ 2729 w 3356"/>
                      <a:gd name="T95" fmla="*/ 1097 h 2335"/>
                      <a:gd name="T96" fmla="*/ 2616 w 3356"/>
                      <a:gd name="T97" fmla="*/ 1118 h 2335"/>
                      <a:gd name="T98" fmla="*/ 2542 w 3356"/>
                      <a:gd name="T99" fmla="*/ 1082 h 2335"/>
                      <a:gd name="T100" fmla="*/ 2444 w 3356"/>
                      <a:gd name="T101" fmla="*/ 1221 h 2335"/>
                      <a:gd name="T102" fmla="*/ 2611 w 3356"/>
                      <a:gd name="T103" fmla="*/ 1254 h 2335"/>
                      <a:gd name="T104" fmla="*/ 2643 w 3356"/>
                      <a:gd name="T105" fmla="*/ 1301 h 2335"/>
                      <a:gd name="T106" fmla="*/ 2521 w 3356"/>
                      <a:gd name="T107" fmla="*/ 1404 h 2335"/>
                      <a:gd name="T108" fmla="*/ 2646 w 3356"/>
                      <a:gd name="T109" fmla="*/ 1642 h 2335"/>
                      <a:gd name="T110" fmla="*/ 2640 w 3356"/>
                      <a:gd name="T111" fmla="*/ 1677 h 2335"/>
                      <a:gd name="T112" fmla="*/ 2624 w 3356"/>
                      <a:gd name="T113" fmla="*/ 1743 h 2335"/>
                      <a:gd name="T114" fmla="*/ 2628 w 3356"/>
                      <a:gd name="T115" fmla="*/ 1814 h 2335"/>
                      <a:gd name="T116" fmla="*/ 2555 w 3356"/>
                      <a:gd name="T117" fmla="*/ 1933 h 2335"/>
                      <a:gd name="T118" fmla="*/ 2512 w 3356"/>
                      <a:gd name="T119" fmla="*/ 2028 h 2335"/>
                      <a:gd name="T120" fmla="*/ 2435 w 3356"/>
                      <a:gd name="T121" fmla="*/ 2097 h 2335"/>
                      <a:gd name="T122" fmla="*/ 2344 w 3356"/>
                      <a:gd name="T123" fmla="*/ 2177 h 2335"/>
                      <a:gd name="T124" fmla="*/ 2245 w 3356"/>
                      <a:gd name="T125" fmla="*/ 2202 h 2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sp>
              <p:nvSpPr>
                <p:cNvPr id="458" name="Freeform 265"/>
                <p:cNvSpPr>
                  <a:spLocks/>
                </p:cNvSpPr>
                <p:nvPr/>
              </p:nvSpPr>
              <p:spPr bwMode="gray">
                <a:xfrm>
                  <a:off x="4121" y="2043"/>
                  <a:ext cx="69" cy="76"/>
                </a:xfrm>
                <a:custGeom>
                  <a:avLst/>
                  <a:gdLst>
                    <a:gd name="T0" fmla="*/ 220 w 349"/>
                    <a:gd name="T1" fmla="*/ 310 h 377"/>
                    <a:gd name="T2" fmla="*/ 185 w 349"/>
                    <a:gd name="T3" fmla="*/ 277 h 377"/>
                    <a:gd name="T4" fmla="*/ 169 w 349"/>
                    <a:gd name="T5" fmla="*/ 266 h 377"/>
                    <a:gd name="T6" fmla="*/ 174 w 349"/>
                    <a:gd name="T7" fmla="*/ 262 h 377"/>
                    <a:gd name="T8" fmla="*/ 174 w 349"/>
                    <a:gd name="T9" fmla="*/ 236 h 377"/>
                    <a:gd name="T10" fmla="*/ 186 w 349"/>
                    <a:gd name="T11" fmla="*/ 226 h 377"/>
                    <a:gd name="T12" fmla="*/ 199 w 349"/>
                    <a:gd name="T13" fmla="*/ 212 h 377"/>
                    <a:gd name="T14" fmla="*/ 235 w 349"/>
                    <a:gd name="T15" fmla="*/ 200 h 377"/>
                    <a:gd name="T16" fmla="*/ 257 w 349"/>
                    <a:gd name="T17" fmla="*/ 181 h 377"/>
                    <a:gd name="T18" fmla="*/ 289 w 349"/>
                    <a:gd name="T19" fmla="*/ 155 h 377"/>
                    <a:gd name="T20" fmla="*/ 297 w 349"/>
                    <a:gd name="T21" fmla="*/ 121 h 377"/>
                    <a:gd name="T22" fmla="*/ 295 w 349"/>
                    <a:gd name="T23" fmla="*/ 101 h 377"/>
                    <a:gd name="T24" fmla="*/ 308 w 349"/>
                    <a:gd name="T25" fmla="*/ 80 h 377"/>
                    <a:gd name="T26" fmla="*/ 342 w 349"/>
                    <a:gd name="T27" fmla="*/ 46 h 377"/>
                    <a:gd name="T28" fmla="*/ 347 w 349"/>
                    <a:gd name="T29" fmla="*/ 41 h 377"/>
                    <a:gd name="T30" fmla="*/ 343 w 349"/>
                    <a:gd name="T31" fmla="*/ 27 h 377"/>
                    <a:gd name="T32" fmla="*/ 327 w 349"/>
                    <a:gd name="T33" fmla="*/ 11 h 377"/>
                    <a:gd name="T34" fmla="*/ 305 w 349"/>
                    <a:gd name="T35" fmla="*/ 9 h 377"/>
                    <a:gd name="T36" fmla="*/ 288 w 349"/>
                    <a:gd name="T37" fmla="*/ 44 h 377"/>
                    <a:gd name="T38" fmla="*/ 233 w 349"/>
                    <a:gd name="T39" fmla="*/ 74 h 377"/>
                    <a:gd name="T40" fmla="*/ 208 w 349"/>
                    <a:gd name="T41" fmla="*/ 83 h 377"/>
                    <a:gd name="T42" fmla="*/ 172 w 349"/>
                    <a:gd name="T43" fmla="*/ 118 h 377"/>
                    <a:gd name="T44" fmla="*/ 139 w 349"/>
                    <a:gd name="T45" fmla="*/ 103 h 377"/>
                    <a:gd name="T46" fmla="*/ 102 w 349"/>
                    <a:gd name="T47" fmla="*/ 142 h 377"/>
                    <a:gd name="T48" fmla="*/ 45 w 349"/>
                    <a:gd name="T49" fmla="*/ 178 h 377"/>
                    <a:gd name="T50" fmla="*/ 2 w 349"/>
                    <a:gd name="T51" fmla="*/ 220 h 377"/>
                    <a:gd name="T52" fmla="*/ 13 w 349"/>
                    <a:gd name="T53" fmla="*/ 235 h 377"/>
                    <a:gd name="T54" fmla="*/ 30 w 349"/>
                    <a:gd name="T55" fmla="*/ 239 h 377"/>
                    <a:gd name="T56" fmla="*/ 57 w 349"/>
                    <a:gd name="T57" fmla="*/ 245 h 377"/>
                    <a:gd name="T58" fmla="*/ 59 w 349"/>
                    <a:gd name="T59" fmla="*/ 258 h 377"/>
                    <a:gd name="T60" fmla="*/ 50 w 349"/>
                    <a:gd name="T61" fmla="*/ 301 h 377"/>
                    <a:gd name="T62" fmla="*/ 59 w 349"/>
                    <a:gd name="T63" fmla="*/ 307 h 377"/>
                    <a:gd name="T64" fmla="*/ 43 w 349"/>
                    <a:gd name="T65" fmla="*/ 320 h 377"/>
                    <a:gd name="T66" fmla="*/ 32 w 349"/>
                    <a:gd name="T67" fmla="*/ 339 h 377"/>
                    <a:gd name="T68" fmla="*/ 40 w 349"/>
                    <a:gd name="T69" fmla="*/ 353 h 377"/>
                    <a:gd name="T70" fmla="*/ 48 w 349"/>
                    <a:gd name="T71" fmla="*/ 355 h 377"/>
                    <a:gd name="T72" fmla="*/ 40 w 349"/>
                    <a:gd name="T73" fmla="*/ 361 h 377"/>
                    <a:gd name="T74" fmla="*/ 47 w 349"/>
                    <a:gd name="T75" fmla="*/ 366 h 377"/>
                    <a:gd name="T76" fmla="*/ 53 w 349"/>
                    <a:gd name="T77" fmla="*/ 377 h 377"/>
                    <a:gd name="T78" fmla="*/ 64 w 349"/>
                    <a:gd name="T79" fmla="*/ 372 h 377"/>
                    <a:gd name="T80" fmla="*/ 74 w 349"/>
                    <a:gd name="T81" fmla="*/ 360 h 377"/>
                    <a:gd name="T82" fmla="*/ 78 w 349"/>
                    <a:gd name="T83" fmla="*/ 356 h 377"/>
                    <a:gd name="T84" fmla="*/ 91 w 349"/>
                    <a:gd name="T85" fmla="*/ 368 h 377"/>
                    <a:gd name="T86" fmla="*/ 102 w 349"/>
                    <a:gd name="T87" fmla="*/ 369 h 377"/>
                    <a:gd name="T88" fmla="*/ 121 w 349"/>
                    <a:gd name="T89" fmla="*/ 374 h 377"/>
                    <a:gd name="T90" fmla="*/ 156 w 349"/>
                    <a:gd name="T91" fmla="*/ 340 h 377"/>
                    <a:gd name="T92" fmla="*/ 191 w 349"/>
                    <a:gd name="T93" fmla="*/ 340 h 377"/>
                    <a:gd name="T94" fmla="*/ 223 w 349"/>
                    <a:gd name="T95" fmla="*/ 318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grpSp>
            <p:nvGrpSpPr>
              <p:cNvPr id="299" name="Group 266"/>
              <p:cNvGrpSpPr>
                <a:grpSpLocks/>
              </p:cNvGrpSpPr>
              <p:nvPr/>
            </p:nvGrpSpPr>
            <p:grpSpPr bwMode="auto">
              <a:xfrm>
                <a:off x="4330700" y="1809750"/>
                <a:ext cx="1239838" cy="1927225"/>
                <a:chOff x="2489" y="1035"/>
                <a:chExt cx="710" cy="1104"/>
              </a:xfrm>
              <a:solidFill>
                <a:schemeClr val="bg1">
                  <a:lumMod val="75000"/>
                </a:schemeClr>
              </a:solidFill>
            </p:grpSpPr>
            <p:sp>
              <p:nvSpPr>
                <p:cNvPr id="353" name="Freeform 267"/>
                <p:cNvSpPr>
                  <a:spLocks/>
                </p:cNvSpPr>
                <p:nvPr/>
              </p:nvSpPr>
              <p:spPr bwMode="gray">
                <a:xfrm>
                  <a:off x="2861" y="1947"/>
                  <a:ext cx="84" cy="41"/>
                </a:xfrm>
                <a:custGeom>
                  <a:avLst/>
                  <a:gdLst>
                    <a:gd name="T0" fmla="*/ 234 w 420"/>
                    <a:gd name="T1" fmla="*/ 27 h 205"/>
                    <a:gd name="T2" fmla="*/ 213 w 420"/>
                    <a:gd name="T3" fmla="*/ 43 h 205"/>
                    <a:gd name="T4" fmla="*/ 188 w 420"/>
                    <a:gd name="T5" fmla="*/ 62 h 205"/>
                    <a:gd name="T6" fmla="*/ 184 w 420"/>
                    <a:gd name="T7" fmla="*/ 90 h 205"/>
                    <a:gd name="T8" fmla="*/ 191 w 420"/>
                    <a:gd name="T9" fmla="*/ 113 h 205"/>
                    <a:gd name="T10" fmla="*/ 179 w 420"/>
                    <a:gd name="T11" fmla="*/ 110 h 205"/>
                    <a:gd name="T12" fmla="*/ 153 w 420"/>
                    <a:gd name="T13" fmla="*/ 106 h 205"/>
                    <a:gd name="T14" fmla="*/ 116 w 420"/>
                    <a:gd name="T15" fmla="*/ 114 h 205"/>
                    <a:gd name="T16" fmla="*/ 83 w 420"/>
                    <a:gd name="T17" fmla="*/ 127 h 205"/>
                    <a:gd name="T18" fmla="*/ 59 w 420"/>
                    <a:gd name="T19" fmla="*/ 118 h 205"/>
                    <a:gd name="T20" fmla="*/ 49 w 420"/>
                    <a:gd name="T21" fmla="*/ 132 h 205"/>
                    <a:gd name="T22" fmla="*/ 34 w 420"/>
                    <a:gd name="T23" fmla="*/ 129 h 205"/>
                    <a:gd name="T24" fmla="*/ 19 w 420"/>
                    <a:gd name="T25" fmla="*/ 119 h 205"/>
                    <a:gd name="T26" fmla="*/ 0 w 420"/>
                    <a:gd name="T27" fmla="*/ 123 h 205"/>
                    <a:gd name="T28" fmla="*/ 16 w 420"/>
                    <a:gd name="T29" fmla="*/ 137 h 205"/>
                    <a:gd name="T30" fmla="*/ 17 w 420"/>
                    <a:gd name="T31" fmla="*/ 155 h 205"/>
                    <a:gd name="T32" fmla="*/ 17 w 420"/>
                    <a:gd name="T33" fmla="*/ 167 h 205"/>
                    <a:gd name="T34" fmla="*/ 36 w 420"/>
                    <a:gd name="T35" fmla="*/ 172 h 205"/>
                    <a:gd name="T36" fmla="*/ 51 w 420"/>
                    <a:gd name="T37" fmla="*/ 173 h 205"/>
                    <a:gd name="T38" fmla="*/ 68 w 420"/>
                    <a:gd name="T39" fmla="*/ 177 h 205"/>
                    <a:gd name="T40" fmla="*/ 104 w 420"/>
                    <a:gd name="T41" fmla="*/ 165 h 205"/>
                    <a:gd name="T42" fmla="*/ 132 w 420"/>
                    <a:gd name="T43" fmla="*/ 161 h 205"/>
                    <a:gd name="T44" fmla="*/ 143 w 420"/>
                    <a:gd name="T45" fmla="*/ 156 h 205"/>
                    <a:gd name="T46" fmla="*/ 146 w 420"/>
                    <a:gd name="T47" fmla="*/ 164 h 205"/>
                    <a:gd name="T48" fmla="*/ 152 w 420"/>
                    <a:gd name="T49" fmla="*/ 178 h 205"/>
                    <a:gd name="T50" fmla="*/ 168 w 420"/>
                    <a:gd name="T51" fmla="*/ 187 h 205"/>
                    <a:gd name="T52" fmla="*/ 208 w 420"/>
                    <a:gd name="T53" fmla="*/ 198 h 205"/>
                    <a:gd name="T54" fmla="*/ 231 w 420"/>
                    <a:gd name="T55" fmla="*/ 203 h 205"/>
                    <a:gd name="T56" fmla="*/ 275 w 420"/>
                    <a:gd name="T57" fmla="*/ 205 h 205"/>
                    <a:gd name="T58" fmla="*/ 292 w 420"/>
                    <a:gd name="T59" fmla="*/ 189 h 205"/>
                    <a:gd name="T60" fmla="*/ 325 w 420"/>
                    <a:gd name="T61" fmla="*/ 191 h 205"/>
                    <a:gd name="T62" fmla="*/ 334 w 420"/>
                    <a:gd name="T63" fmla="*/ 182 h 205"/>
                    <a:gd name="T64" fmla="*/ 353 w 420"/>
                    <a:gd name="T65" fmla="*/ 176 h 205"/>
                    <a:gd name="T66" fmla="*/ 372 w 420"/>
                    <a:gd name="T67" fmla="*/ 161 h 205"/>
                    <a:gd name="T68" fmla="*/ 382 w 420"/>
                    <a:gd name="T69" fmla="*/ 148 h 205"/>
                    <a:gd name="T70" fmla="*/ 390 w 420"/>
                    <a:gd name="T71" fmla="*/ 119 h 205"/>
                    <a:gd name="T72" fmla="*/ 388 w 420"/>
                    <a:gd name="T73" fmla="*/ 103 h 205"/>
                    <a:gd name="T74" fmla="*/ 420 w 420"/>
                    <a:gd name="T75" fmla="*/ 95 h 205"/>
                    <a:gd name="T76" fmla="*/ 412 w 420"/>
                    <a:gd name="T77" fmla="*/ 62 h 205"/>
                    <a:gd name="T78" fmla="*/ 406 w 420"/>
                    <a:gd name="T79" fmla="*/ 26 h 205"/>
                    <a:gd name="T80" fmla="*/ 362 w 420"/>
                    <a:gd name="T81" fmla="*/ 19 h 205"/>
                    <a:gd name="T82" fmla="*/ 340 w 420"/>
                    <a:gd name="T83" fmla="*/ 1 h 205"/>
                    <a:gd name="T84" fmla="*/ 301 w 420"/>
                    <a:gd name="T85" fmla="*/ 10 h 205"/>
                    <a:gd name="T86" fmla="*/ 287 w 420"/>
                    <a:gd name="T87" fmla="*/ 27 h 205"/>
                    <a:gd name="T88" fmla="*/ 267 w 420"/>
                    <a:gd name="T89" fmla="*/ 32 h 205"/>
                    <a:gd name="T90" fmla="*/ 249 w 420"/>
                    <a:gd name="T91" fmla="*/ 2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54" name="Freeform 268"/>
                <p:cNvSpPr>
                  <a:spLocks/>
                </p:cNvSpPr>
                <p:nvPr/>
              </p:nvSpPr>
              <p:spPr bwMode="gray">
                <a:xfrm>
                  <a:off x="2773" y="2047"/>
                  <a:ext cx="5" cy="3"/>
                </a:xfrm>
                <a:custGeom>
                  <a:avLst/>
                  <a:gdLst>
                    <a:gd name="T0" fmla="*/ 18 w 21"/>
                    <a:gd name="T1" fmla="*/ 7 h 13"/>
                    <a:gd name="T2" fmla="*/ 21 w 21"/>
                    <a:gd name="T3" fmla="*/ 11 h 13"/>
                    <a:gd name="T4" fmla="*/ 16 w 21"/>
                    <a:gd name="T5" fmla="*/ 13 h 13"/>
                    <a:gd name="T6" fmla="*/ 10 w 21"/>
                    <a:gd name="T7" fmla="*/ 12 h 13"/>
                    <a:gd name="T8" fmla="*/ 6 w 21"/>
                    <a:gd name="T9" fmla="*/ 7 h 13"/>
                    <a:gd name="T10" fmla="*/ 0 w 21"/>
                    <a:gd name="T11" fmla="*/ 0 h 13"/>
                    <a:gd name="T12" fmla="*/ 13 w 21"/>
                    <a:gd name="T13" fmla="*/ 1 h 13"/>
                    <a:gd name="T14" fmla="*/ 18 w 21"/>
                    <a:gd name="T15" fmla="*/ 7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55" name="Freeform 269"/>
                <p:cNvSpPr>
                  <a:spLocks/>
                </p:cNvSpPr>
                <p:nvPr/>
              </p:nvSpPr>
              <p:spPr bwMode="gray">
                <a:xfrm>
                  <a:off x="2862" y="1973"/>
                  <a:ext cx="3" cy="6"/>
                </a:xfrm>
                <a:custGeom>
                  <a:avLst/>
                  <a:gdLst>
                    <a:gd name="T0" fmla="*/ 8 w 14"/>
                    <a:gd name="T1" fmla="*/ 30 h 30"/>
                    <a:gd name="T2" fmla="*/ 14 w 14"/>
                    <a:gd name="T3" fmla="*/ 23 h 30"/>
                    <a:gd name="T4" fmla="*/ 14 w 14"/>
                    <a:gd name="T5" fmla="*/ 12 h 30"/>
                    <a:gd name="T6" fmla="*/ 13 w 14"/>
                    <a:gd name="T7" fmla="*/ 5 h 30"/>
                    <a:gd name="T8" fmla="*/ 4 w 14"/>
                    <a:gd name="T9" fmla="*/ 0 h 30"/>
                    <a:gd name="T10" fmla="*/ 2 w 14"/>
                    <a:gd name="T11" fmla="*/ 8 h 30"/>
                    <a:gd name="T12" fmla="*/ 0 w 14"/>
                    <a:gd name="T13" fmla="*/ 18 h 30"/>
                    <a:gd name="T14" fmla="*/ 8 w 14"/>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nvGrpSpPr>
                <p:cNvPr id="356" name="Group 270"/>
                <p:cNvGrpSpPr>
                  <a:grpSpLocks/>
                </p:cNvGrpSpPr>
                <p:nvPr/>
              </p:nvGrpSpPr>
              <p:grpSpPr bwMode="auto">
                <a:xfrm>
                  <a:off x="2831" y="1978"/>
                  <a:ext cx="129" cy="153"/>
                  <a:chOff x="2831" y="1978"/>
                  <a:chExt cx="129" cy="153"/>
                </a:xfrm>
                <a:grpFill/>
              </p:grpSpPr>
              <p:sp>
                <p:nvSpPr>
                  <p:cNvPr id="405" name="Freeform 271"/>
                  <p:cNvSpPr>
                    <a:spLocks/>
                  </p:cNvSpPr>
                  <p:nvPr/>
                </p:nvSpPr>
                <p:spPr bwMode="gray">
                  <a:xfrm>
                    <a:off x="2895" y="2109"/>
                    <a:ext cx="34" cy="22"/>
                  </a:xfrm>
                  <a:custGeom>
                    <a:avLst/>
                    <a:gdLst>
                      <a:gd name="T0" fmla="*/ 172 w 172"/>
                      <a:gd name="T1" fmla="*/ 0 h 110"/>
                      <a:gd name="T2" fmla="*/ 168 w 172"/>
                      <a:gd name="T3" fmla="*/ 1 h 110"/>
                      <a:gd name="T4" fmla="*/ 168 w 172"/>
                      <a:gd name="T5" fmla="*/ 2 h 110"/>
                      <a:gd name="T6" fmla="*/ 167 w 172"/>
                      <a:gd name="T7" fmla="*/ 12 h 110"/>
                      <a:gd name="T8" fmla="*/ 153 w 172"/>
                      <a:gd name="T9" fmla="*/ 34 h 110"/>
                      <a:gd name="T10" fmla="*/ 143 w 172"/>
                      <a:gd name="T11" fmla="*/ 60 h 110"/>
                      <a:gd name="T12" fmla="*/ 142 w 172"/>
                      <a:gd name="T13" fmla="*/ 66 h 110"/>
                      <a:gd name="T14" fmla="*/ 146 w 172"/>
                      <a:gd name="T15" fmla="*/ 70 h 110"/>
                      <a:gd name="T16" fmla="*/ 147 w 172"/>
                      <a:gd name="T17" fmla="*/ 75 h 110"/>
                      <a:gd name="T18" fmla="*/ 152 w 172"/>
                      <a:gd name="T19" fmla="*/ 87 h 110"/>
                      <a:gd name="T20" fmla="*/ 146 w 172"/>
                      <a:gd name="T21" fmla="*/ 103 h 110"/>
                      <a:gd name="T22" fmla="*/ 145 w 172"/>
                      <a:gd name="T23" fmla="*/ 110 h 110"/>
                      <a:gd name="T24" fmla="*/ 130 w 172"/>
                      <a:gd name="T25" fmla="*/ 110 h 110"/>
                      <a:gd name="T26" fmla="*/ 118 w 172"/>
                      <a:gd name="T27" fmla="*/ 108 h 110"/>
                      <a:gd name="T28" fmla="*/ 108 w 172"/>
                      <a:gd name="T29" fmla="*/ 98 h 110"/>
                      <a:gd name="T30" fmla="*/ 99 w 172"/>
                      <a:gd name="T31" fmla="*/ 88 h 110"/>
                      <a:gd name="T32" fmla="*/ 84 w 172"/>
                      <a:gd name="T33" fmla="*/ 83 h 110"/>
                      <a:gd name="T34" fmla="*/ 76 w 172"/>
                      <a:gd name="T35" fmla="*/ 82 h 110"/>
                      <a:gd name="T36" fmla="*/ 67 w 172"/>
                      <a:gd name="T37" fmla="*/ 79 h 110"/>
                      <a:gd name="T38" fmla="*/ 61 w 172"/>
                      <a:gd name="T39" fmla="*/ 71 h 110"/>
                      <a:gd name="T40" fmla="*/ 49 w 172"/>
                      <a:gd name="T41" fmla="*/ 66 h 110"/>
                      <a:gd name="T42" fmla="*/ 37 w 172"/>
                      <a:gd name="T43" fmla="*/ 56 h 110"/>
                      <a:gd name="T44" fmla="*/ 25 w 172"/>
                      <a:gd name="T45" fmla="*/ 51 h 110"/>
                      <a:gd name="T46" fmla="*/ 8 w 172"/>
                      <a:gd name="T47" fmla="*/ 48 h 110"/>
                      <a:gd name="T48" fmla="*/ 2 w 172"/>
                      <a:gd name="T49" fmla="*/ 40 h 110"/>
                      <a:gd name="T50" fmla="*/ 0 w 172"/>
                      <a:gd name="T51" fmla="*/ 26 h 110"/>
                      <a:gd name="T52" fmla="*/ 1 w 172"/>
                      <a:gd name="T53" fmla="*/ 18 h 110"/>
                      <a:gd name="T54" fmla="*/ 3 w 172"/>
                      <a:gd name="T55" fmla="*/ 15 h 110"/>
                      <a:gd name="T56" fmla="*/ 6 w 172"/>
                      <a:gd name="T57" fmla="*/ 10 h 110"/>
                      <a:gd name="T58" fmla="*/ 9 w 172"/>
                      <a:gd name="T59" fmla="*/ 8 h 110"/>
                      <a:gd name="T60" fmla="*/ 19 w 172"/>
                      <a:gd name="T61" fmla="*/ 15 h 110"/>
                      <a:gd name="T62" fmla="*/ 25 w 172"/>
                      <a:gd name="T63" fmla="*/ 15 h 110"/>
                      <a:gd name="T64" fmla="*/ 41 w 172"/>
                      <a:gd name="T65" fmla="*/ 5 h 110"/>
                      <a:gd name="T66" fmla="*/ 62 w 172"/>
                      <a:gd name="T67" fmla="*/ 15 h 110"/>
                      <a:gd name="T68" fmla="*/ 66 w 172"/>
                      <a:gd name="T69" fmla="*/ 22 h 110"/>
                      <a:gd name="T70" fmla="*/ 73 w 172"/>
                      <a:gd name="T71" fmla="*/ 22 h 110"/>
                      <a:gd name="T72" fmla="*/ 80 w 172"/>
                      <a:gd name="T73" fmla="*/ 20 h 110"/>
                      <a:gd name="T74" fmla="*/ 110 w 172"/>
                      <a:gd name="T75" fmla="*/ 16 h 110"/>
                      <a:gd name="T76" fmla="*/ 119 w 172"/>
                      <a:gd name="T77" fmla="*/ 13 h 110"/>
                      <a:gd name="T78" fmla="*/ 127 w 172"/>
                      <a:gd name="T79" fmla="*/ 8 h 110"/>
                      <a:gd name="T80" fmla="*/ 146 w 172"/>
                      <a:gd name="T81" fmla="*/ 8 h 110"/>
                      <a:gd name="T82" fmla="*/ 152 w 172"/>
                      <a:gd name="T83" fmla="*/ 4 h 110"/>
                      <a:gd name="T84" fmla="*/ 163 w 172"/>
                      <a:gd name="T85" fmla="*/ 2 h 110"/>
                      <a:gd name="T86" fmla="*/ 172 w 172"/>
                      <a:gd name="T8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06" name="Freeform 272"/>
                  <p:cNvSpPr>
                    <a:spLocks/>
                  </p:cNvSpPr>
                  <p:nvPr/>
                </p:nvSpPr>
                <p:spPr bwMode="gray">
                  <a:xfrm>
                    <a:off x="2848" y="2066"/>
                    <a:ext cx="16" cy="35"/>
                  </a:xfrm>
                  <a:custGeom>
                    <a:avLst/>
                    <a:gdLst>
                      <a:gd name="T0" fmla="*/ 50 w 82"/>
                      <a:gd name="T1" fmla="*/ 0 h 173"/>
                      <a:gd name="T2" fmla="*/ 63 w 82"/>
                      <a:gd name="T3" fmla="*/ 5 h 173"/>
                      <a:gd name="T4" fmla="*/ 64 w 82"/>
                      <a:gd name="T5" fmla="*/ 8 h 173"/>
                      <a:gd name="T6" fmla="*/ 70 w 82"/>
                      <a:gd name="T7" fmla="*/ 12 h 173"/>
                      <a:gd name="T8" fmla="*/ 75 w 82"/>
                      <a:gd name="T9" fmla="*/ 24 h 173"/>
                      <a:gd name="T10" fmla="*/ 81 w 82"/>
                      <a:gd name="T11" fmla="*/ 43 h 173"/>
                      <a:gd name="T12" fmla="*/ 82 w 82"/>
                      <a:gd name="T13" fmla="*/ 63 h 173"/>
                      <a:gd name="T14" fmla="*/ 80 w 82"/>
                      <a:gd name="T15" fmla="*/ 79 h 173"/>
                      <a:gd name="T16" fmla="*/ 81 w 82"/>
                      <a:gd name="T17" fmla="*/ 111 h 173"/>
                      <a:gd name="T18" fmla="*/ 80 w 82"/>
                      <a:gd name="T19" fmla="*/ 138 h 173"/>
                      <a:gd name="T20" fmla="*/ 76 w 82"/>
                      <a:gd name="T21" fmla="*/ 144 h 173"/>
                      <a:gd name="T22" fmla="*/ 76 w 82"/>
                      <a:gd name="T23" fmla="*/ 149 h 173"/>
                      <a:gd name="T24" fmla="*/ 70 w 82"/>
                      <a:gd name="T25" fmla="*/ 154 h 173"/>
                      <a:gd name="T26" fmla="*/ 57 w 82"/>
                      <a:gd name="T27" fmla="*/ 150 h 173"/>
                      <a:gd name="T28" fmla="*/ 52 w 82"/>
                      <a:gd name="T29" fmla="*/ 155 h 173"/>
                      <a:gd name="T30" fmla="*/ 47 w 82"/>
                      <a:gd name="T31" fmla="*/ 165 h 173"/>
                      <a:gd name="T32" fmla="*/ 41 w 82"/>
                      <a:gd name="T33" fmla="*/ 171 h 173"/>
                      <a:gd name="T34" fmla="*/ 31 w 82"/>
                      <a:gd name="T35" fmla="*/ 173 h 173"/>
                      <a:gd name="T36" fmla="*/ 26 w 82"/>
                      <a:gd name="T37" fmla="*/ 168 h 173"/>
                      <a:gd name="T38" fmla="*/ 15 w 82"/>
                      <a:gd name="T39" fmla="*/ 152 h 173"/>
                      <a:gd name="T40" fmla="*/ 14 w 82"/>
                      <a:gd name="T41" fmla="*/ 144 h 173"/>
                      <a:gd name="T42" fmla="*/ 14 w 82"/>
                      <a:gd name="T43" fmla="*/ 139 h 173"/>
                      <a:gd name="T44" fmla="*/ 11 w 82"/>
                      <a:gd name="T45" fmla="*/ 130 h 173"/>
                      <a:gd name="T46" fmla="*/ 14 w 82"/>
                      <a:gd name="T47" fmla="*/ 109 h 173"/>
                      <a:gd name="T48" fmla="*/ 17 w 82"/>
                      <a:gd name="T49" fmla="*/ 106 h 173"/>
                      <a:gd name="T50" fmla="*/ 18 w 82"/>
                      <a:gd name="T51" fmla="*/ 101 h 173"/>
                      <a:gd name="T52" fmla="*/ 16 w 82"/>
                      <a:gd name="T53" fmla="*/ 97 h 173"/>
                      <a:gd name="T54" fmla="*/ 14 w 82"/>
                      <a:gd name="T55" fmla="*/ 89 h 173"/>
                      <a:gd name="T56" fmla="*/ 15 w 82"/>
                      <a:gd name="T57" fmla="*/ 80 h 173"/>
                      <a:gd name="T58" fmla="*/ 15 w 82"/>
                      <a:gd name="T59" fmla="*/ 70 h 173"/>
                      <a:gd name="T60" fmla="*/ 12 w 82"/>
                      <a:gd name="T61" fmla="*/ 63 h 173"/>
                      <a:gd name="T62" fmla="*/ 10 w 82"/>
                      <a:gd name="T63" fmla="*/ 54 h 173"/>
                      <a:gd name="T64" fmla="*/ 7 w 82"/>
                      <a:gd name="T65" fmla="*/ 53 h 173"/>
                      <a:gd name="T66" fmla="*/ 4 w 82"/>
                      <a:gd name="T67" fmla="*/ 53 h 173"/>
                      <a:gd name="T68" fmla="*/ 0 w 82"/>
                      <a:gd name="T69" fmla="*/ 47 h 173"/>
                      <a:gd name="T70" fmla="*/ 0 w 82"/>
                      <a:gd name="T71" fmla="*/ 26 h 173"/>
                      <a:gd name="T72" fmla="*/ 1 w 82"/>
                      <a:gd name="T73" fmla="*/ 25 h 173"/>
                      <a:gd name="T74" fmla="*/ 10 w 82"/>
                      <a:gd name="T75" fmla="*/ 33 h 173"/>
                      <a:gd name="T76" fmla="*/ 20 w 82"/>
                      <a:gd name="T77" fmla="*/ 32 h 173"/>
                      <a:gd name="T78" fmla="*/ 39 w 82"/>
                      <a:gd name="T79" fmla="*/ 12 h 173"/>
                      <a:gd name="T80" fmla="*/ 45 w 82"/>
                      <a:gd name="T81" fmla="*/ 10 h 173"/>
                      <a:gd name="T82" fmla="*/ 50 w 82"/>
                      <a:gd name="T8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07" name="Freeform 273"/>
                  <p:cNvSpPr>
                    <a:spLocks/>
                  </p:cNvSpPr>
                  <p:nvPr/>
                </p:nvSpPr>
                <p:spPr bwMode="gray">
                  <a:xfrm>
                    <a:off x="2831" y="1978"/>
                    <a:ext cx="129" cy="136"/>
                  </a:xfrm>
                  <a:custGeom>
                    <a:avLst/>
                    <a:gdLst>
                      <a:gd name="T0" fmla="*/ 195 w 645"/>
                      <a:gd name="T1" fmla="*/ 38 h 681"/>
                      <a:gd name="T2" fmla="*/ 186 w 645"/>
                      <a:gd name="T3" fmla="*/ 59 h 681"/>
                      <a:gd name="T4" fmla="*/ 147 w 645"/>
                      <a:gd name="T5" fmla="*/ 53 h 681"/>
                      <a:gd name="T6" fmla="*/ 125 w 645"/>
                      <a:gd name="T7" fmla="*/ 89 h 681"/>
                      <a:gd name="T8" fmla="*/ 98 w 645"/>
                      <a:gd name="T9" fmla="*/ 73 h 681"/>
                      <a:gd name="T10" fmla="*/ 75 w 645"/>
                      <a:gd name="T11" fmla="*/ 76 h 681"/>
                      <a:gd name="T12" fmla="*/ 23 w 645"/>
                      <a:gd name="T13" fmla="*/ 96 h 681"/>
                      <a:gd name="T14" fmla="*/ 5 w 645"/>
                      <a:gd name="T15" fmla="*/ 107 h 681"/>
                      <a:gd name="T16" fmla="*/ 2 w 645"/>
                      <a:gd name="T17" fmla="*/ 156 h 681"/>
                      <a:gd name="T18" fmla="*/ 11 w 645"/>
                      <a:gd name="T19" fmla="*/ 177 h 681"/>
                      <a:gd name="T20" fmla="*/ 13 w 645"/>
                      <a:gd name="T21" fmla="*/ 216 h 681"/>
                      <a:gd name="T22" fmla="*/ 48 w 645"/>
                      <a:gd name="T23" fmla="*/ 245 h 681"/>
                      <a:gd name="T24" fmla="*/ 64 w 645"/>
                      <a:gd name="T25" fmla="*/ 254 h 681"/>
                      <a:gd name="T26" fmla="*/ 94 w 645"/>
                      <a:gd name="T27" fmla="*/ 224 h 681"/>
                      <a:gd name="T28" fmla="*/ 132 w 645"/>
                      <a:gd name="T29" fmla="*/ 213 h 681"/>
                      <a:gd name="T30" fmla="*/ 195 w 645"/>
                      <a:gd name="T31" fmla="*/ 259 h 681"/>
                      <a:gd name="T32" fmla="*/ 231 w 645"/>
                      <a:gd name="T33" fmla="*/ 333 h 681"/>
                      <a:gd name="T34" fmla="*/ 259 w 645"/>
                      <a:gd name="T35" fmla="*/ 358 h 681"/>
                      <a:gd name="T36" fmla="*/ 309 w 645"/>
                      <a:gd name="T37" fmla="*/ 410 h 681"/>
                      <a:gd name="T38" fmla="*/ 379 w 645"/>
                      <a:gd name="T39" fmla="*/ 444 h 681"/>
                      <a:gd name="T40" fmla="*/ 421 w 645"/>
                      <a:gd name="T41" fmla="*/ 479 h 681"/>
                      <a:gd name="T42" fmla="*/ 444 w 645"/>
                      <a:gd name="T43" fmla="*/ 488 h 681"/>
                      <a:gd name="T44" fmla="*/ 455 w 645"/>
                      <a:gd name="T45" fmla="*/ 520 h 681"/>
                      <a:gd name="T46" fmla="*/ 483 w 645"/>
                      <a:gd name="T47" fmla="*/ 527 h 681"/>
                      <a:gd name="T48" fmla="*/ 498 w 645"/>
                      <a:gd name="T49" fmla="*/ 559 h 681"/>
                      <a:gd name="T50" fmla="*/ 507 w 645"/>
                      <a:gd name="T51" fmla="*/ 624 h 681"/>
                      <a:gd name="T52" fmla="*/ 492 w 645"/>
                      <a:gd name="T53" fmla="*/ 661 h 681"/>
                      <a:gd name="T54" fmla="*/ 496 w 645"/>
                      <a:gd name="T55" fmla="*/ 681 h 681"/>
                      <a:gd name="T56" fmla="*/ 522 w 645"/>
                      <a:gd name="T57" fmla="*/ 661 h 681"/>
                      <a:gd name="T58" fmla="*/ 540 w 645"/>
                      <a:gd name="T59" fmla="*/ 643 h 681"/>
                      <a:gd name="T60" fmla="*/ 562 w 645"/>
                      <a:gd name="T61" fmla="*/ 607 h 681"/>
                      <a:gd name="T62" fmla="*/ 568 w 645"/>
                      <a:gd name="T63" fmla="*/ 585 h 681"/>
                      <a:gd name="T64" fmla="*/ 549 w 645"/>
                      <a:gd name="T65" fmla="*/ 558 h 681"/>
                      <a:gd name="T66" fmla="*/ 551 w 645"/>
                      <a:gd name="T67" fmla="*/ 511 h 681"/>
                      <a:gd name="T68" fmla="*/ 604 w 645"/>
                      <a:gd name="T69" fmla="*/ 512 h 681"/>
                      <a:gd name="T70" fmla="*/ 637 w 645"/>
                      <a:gd name="T71" fmla="*/ 546 h 681"/>
                      <a:gd name="T72" fmla="*/ 636 w 645"/>
                      <a:gd name="T73" fmla="*/ 511 h 681"/>
                      <a:gd name="T74" fmla="*/ 572 w 645"/>
                      <a:gd name="T75" fmla="*/ 460 h 681"/>
                      <a:gd name="T76" fmla="*/ 510 w 645"/>
                      <a:gd name="T77" fmla="*/ 430 h 681"/>
                      <a:gd name="T78" fmla="*/ 508 w 645"/>
                      <a:gd name="T79" fmla="*/ 414 h 681"/>
                      <a:gd name="T80" fmla="*/ 500 w 645"/>
                      <a:gd name="T81" fmla="*/ 392 h 681"/>
                      <a:gd name="T82" fmla="*/ 465 w 645"/>
                      <a:gd name="T83" fmla="*/ 394 h 681"/>
                      <a:gd name="T84" fmla="*/ 437 w 645"/>
                      <a:gd name="T85" fmla="*/ 382 h 681"/>
                      <a:gd name="T86" fmla="*/ 405 w 645"/>
                      <a:gd name="T87" fmla="*/ 345 h 681"/>
                      <a:gd name="T88" fmla="*/ 382 w 645"/>
                      <a:gd name="T89" fmla="*/ 285 h 681"/>
                      <a:gd name="T90" fmla="*/ 362 w 645"/>
                      <a:gd name="T91" fmla="*/ 263 h 681"/>
                      <a:gd name="T92" fmla="*/ 314 w 645"/>
                      <a:gd name="T93" fmla="*/ 230 h 681"/>
                      <a:gd name="T94" fmla="*/ 308 w 645"/>
                      <a:gd name="T95" fmla="*/ 177 h 681"/>
                      <a:gd name="T96" fmla="*/ 304 w 645"/>
                      <a:gd name="T97" fmla="*/ 156 h 681"/>
                      <a:gd name="T98" fmla="*/ 318 w 645"/>
                      <a:gd name="T99" fmla="*/ 126 h 681"/>
                      <a:gd name="T100" fmla="*/ 366 w 645"/>
                      <a:gd name="T101" fmla="*/ 111 h 681"/>
                      <a:gd name="T102" fmla="*/ 379 w 645"/>
                      <a:gd name="T103" fmla="*/ 121 h 681"/>
                      <a:gd name="T104" fmla="*/ 393 w 645"/>
                      <a:gd name="T105" fmla="*/ 119 h 681"/>
                      <a:gd name="T106" fmla="*/ 385 w 645"/>
                      <a:gd name="T107" fmla="*/ 105 h 681"/>
                      <a:gd name="T108" fmla="*/ 371 w 645"/>
                      <a:gd name="T109" fmla="*/ 84 h 681"/>
                      <a:gd name="T110" fmla="*/ 367 w 645"/>
                      <a:gd name="T111" fmla="*/ 69 h 681"/>
                      <a:gd name="T112" fmla="*/ 372 w 645"/>
                      <a:gd name="T113" fmla="*/ 47 h 681"/>
                      <a:gd name="T114" fmla="*/ 313 w 645"/>
                      <a:gd name="T115" fmla="*/ 31 h 681"/>
                      <a:gd name="T116" fmla="*/ 296 w 645"/>
                      <a:gd name="T117" fmla="*/ 3 h 681"/>
                      <a:gd name="T118" fmla="*/ 272 w 645"/>
                      <a:gd name="T119" fmla="*/ 8 h 681"/>
                      <a:gd name="T120" fmla="*/ 215 w 645"/>
                      <a:gd name="T121" fmla="*/ 22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sp>
              <p:nvSpPr>
                <p:cNvPr id="357" name="Freeform 274"/>
                <p:cNvSpPr>
                  <a:spLocks/>
                </p:cNvSpPr>
                <p:nvPr/>
              </p:nvSpPr>
              <p:spPr bwMode="gray">
                <a:xfrm>
                  <a:off x="2820" y="1927"/>
                  <a:ext cx="7" cy="11"/>
                </a:xfrm>
                <a:custGeom>
                  <a:avLst/>
                  <a:gdLst>
                    <a:gd name="T0" fmla="*/ 21 w 38"/>
                    <a:gd name="T1" fmla="*/ 53 h 53"/>
                    <a:gd name="T2" fmla="*/ 33 w 38"/>
                    <a:gd name="T3" fmla="*/ 52 h 53"/>
                    <a:gd name="T4" fmla="*/ 38 w 38"/>
                    <a:gd name="T5" fmla="*/ 45 h 53"/>
                    <a:gd name="T6" fmla="*/ 37 w 38"/>
                    <a:gd name="T7" fmla="*/ 33 h 53"/>
                    <a:gd name="T8" fmla="*/ 33 w 38"/>
                    <a:gd name="T9" fmla="*/ 26 h 53"/>
                    <a:gd name="T10" fmla="*/ 28 w 38"/>
                    <a:gd name="T11" fmla="*/ 18 h 53"/>
                    <a:gd name="T12" fmla="*/ 28 w 38"/>
                    <a:gd name="T13" fmla="*/ 11 h 53"/>
                    <a:gd name="T14" fmla="*/ 30 w 38"/>
                    <a:gd name="T15" fmla="*/ 4 h 53"/>
                    <a:gd name="T16" fmla="*/ 22 w 38"/>
                    <a:gd name="T17" fmla="*/ 0 h 53"/>
                    <a:gd name="T18" fmla="*/ 16 w 38"/>
                    <a:gd name="T19" fmla="*/ 0 h 53"/>
                    <a:gd name="T20" fmla="*/ 6 w 38"/>
                    <a:gd name="T21" fmla="*/ 7 h 53"/>
                    <a:gd name="T22" fmla="*/ 0 w 38"/>
                    <a:gd name="T23" fmla="*/ 20 h 53"/>
                    <a:gd name="T24" fmla="*/ 3 w 38"/>
                    <a:gd name="T25" fmla="*/ 33 h 53"/>
                    <a:gd name="T26" fmla="*/ 3 w 38"/>
                    <a:gd name="T27" fmla="*/ 48 h 53"/>
                    <a:gd name="T28" fmla="*/ 21 w 38"/>
                    <a:gd name="T29"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58" name="Freeform 275"/>
                <p:cNvSpPr>
                  <a:spLocks/>
                </p:cNvSpPr>
                <p:nvPr/>
              </p:nvSpPr>
              <p:spPr bwMode="gray">
                <a:xfrm>
                  <a:off x="2823" y="1969"/>
                  <a:ext cx="49" cy="28"/>
                </a:xfrm>
                <a:custGeom>
                  <a:avLst/>
                  <a:gdLst>
                    <a:gd name="T0" fmla="*/ 52 w 241"/>
                    <a:gd name="T1" fmla="*/ 131 h 142"/>
                    <a:gd name="T2" fmla="*/ 42 w 241"/>
                    <a:gd name="T3" fmla="*/ 119 h 142"/>
                    <a:gd name="T4" fmla="*/ 38 w 241"/>
                    <a:gd name="T5" fmla="*/ 100 h 142"/>
                    <a:gd name="T6" fmla="*/ 10 w 241"/>
                    <a:gd name="T7" fmla="*/ 117 h 142"/>
                    <a:gd name="T8" fmla="*/ 0 w 241"/>
                    <a:gd name="T9" fmla="*/ 119 h 142"/>
                    <a:gd name="T10" fmla="*/ 5 w 241"/>
                    <a:gd name="T11" fmla="*/ 84 h 142"/>
                    <a:gd name="T12" fmla="*/ 13 w 241"/>
                    <a:gd name="T13" fmla="*/ 74 h 142"/>
                    <a:gd name="T14" fmla="*/ 21 w 241"/>
                    <a:gd name="T15" fmla="*/ 67 h 142"/>
                    <a:gd name="T16" fmla="*/ 30 w 241"/>
                    <a:gd name="T17" fmla="*/ 49 h 142"/>
                    <a:gd name="T18" fmla="*/ 50 w 241"/>
                    <a:gd name="T19" fmla="*/ 18 h 142"/>
                    <a:gd name="T20" fmla="*/ 70 w 241"/>
                    <a:gd name="T21" fmla="*/ 13 h 142"/>
                    <a:gd name="T22" fmla="*/ 85 w 241"/>
                    <a:gd name="T23" fmla="*/ 3 h 142"/>
                    <a:gd name="T24" fmla="*/ 127 w 241"/>
                    <a:gd name="T25" fmla="*/ 6 h 142"/>
                    <a:gd name="T26" fmla="*/ 172 w 241"/>
                    <a:gd name="T27" fmla="*/ 6 h 142"/>
                    <a:gd name="T28" fmla="*/ 197 w 241"/>
                    <a:gd name="T29" fmla="*/ 22 h 142"/>
                    <a:gd name="T30" fmla="*/ 193 w 241"/>
                    <a:gd name="T31" fmla="*/ 40 h 142"/>
                    <a:gd name="T32" fmla="*/ 207 w 241"/>
                    <a:gd name="T33" fmla="*/ 57 h 142"/>
                    <a:gd name="T34" fmla="*/ 226 w 241"/>
                    <a:gd name="T35" fmla="*/ 63 h 142"/>
                    <a:gd name="T36" fmla="*/ 241 w 241"/>
                    <a:gd name="T37" fmla="*/ 63 h 142"/>
                    <a:gd name="T38" fmla="*/ 239 w 241"/>
                    <a:gd name="T39" fmla="*/ 82 h 142"/>
                    <a:gd name="T40" fmla="*/ 224 w 241"/>
                    <a:gd name="T41" fmla="*/ 86 h 142"/>
                    <a:gd name="T42" fmla="*/ 224 w 241"/>
                    <a:gd name="T43" fmla="*/ 99 h 142"/>
                    <a:gd name="T44" fmla="*/ 225 w 241"/>
                    <a:gd name="T45" fmla="*/ 109 h 142"/>
                    <a:gd name="T46" fmla="*/ 193 w 241"/>
                    <a:gd name="T47" fmla="*/ 104 h 142"/>
                    <a:gd name="T48" fmla="*/ 180 w 241"/>
                    <a:gd name="T49" fmla="*/ 95 h 142"/>
                    <a:gd name="T50" fmla="*/ 166 w 241"/>
                    <a:gd name="T51" fmla="*/ 126 h 142"/>
                    <a:gd name="T52" fmla="*/ 163 w 241"/>
                    <a:gd name="T53" fmla="*/ 140 h 142"/>
                    <a:gd name="T54" fmla="*/ 149 w 241"/>
                    <a:gd name="T55" fmla="*/ 127 h 142"/>
                    <a:gd name="T56" fmla="*/ 132 w 241"/>
                    <a:gd name="T57" fmla="*/ 99 h 142"/>
                    <a:gd name="T58" fmla="*/ 115 w 241"/>
                    <a:gd name="T59" fmla="*/ 114 h 142"/>
                    <a:gd name="T60" fmla="*/ 111 w 241"/>
                    <a:gd name="T61" fmla="*/ 127 h 142"/>
                    <a:gd name="T62" fmla="*/ 88 w 241"/>
                    <a:gd name="T63" fmla="*/ 136 h 142"/>
                    <a:gd name="T64" fmla="*/ 54 w 241"/>
                    <a:gd name="T65"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59" name="Freeform 276"/>
                <p:cNvSpPr>
                  <a:spLocks/>
                </p:cNvSpPr>
                <p:nvPr/>
              </p:nvSpPr>
              <p:spPr bwMode="gray">
                <a:xfrm>
                  <a:off x="2789" y="1905"/>
                  <a:ext cx="37" cy="32"/>
                </a:xfrm>
                <a:custGeom>
                  <a:avLst/>
                  <a:gdLst>
                    <a:gd name="T0" fmla="*/ 158 w 188"/>
                    <a:gd name="T1" fmla="*/ 160 h 161"/>
                    <a:gd name="T2" fmla="*/ 150 w 188"/>
                    <a:gd name="T3" fmla="*/ 161 h 161"/>
                    <a:gd name="T4" fmla="*/ 140 w 188"/>
                    <a:gd name="T5" fmla="*/ 159 h 161"/>
                    <a:gd name="T6" fmla="*/ 131 w 188"/>
                    <a:gd name="T7" fmla="*/ 152 h 161"/>
                    <a:gd name="T8" fmla="*/ 120 w 188"/>
                    <a:gd name="T9" fmla="*/ 146 h 161"/>
                    <a:gd name="T10" fmla="*/ 123 w 188"/>
                    <a:gd name="T11" fmla="*/ 140 h 161"/>
                    <a:gd name="T12" fmla="*/ 118 w 188"/>
                    <a:gd name="T13" fmla="*/ 138 h 161"/>
                    <a:gd name="T14" fmla="*/ 118 w 188"/>
                    <a:gd name="T15" fmla="*/ 114 h 161"/>
                    <a:gd name="T16" fmla="*/ 112 w 188"/>
                    <a:gd name="T17" fmla="*/ 114 h 161"/>
                    <a:gd name="T18" fmla="*/ 106 w 188"/>
                    <a:gd name="T19" fmla="*/ 122 h 161"/>
                    <a:gd name="T20" fmla="*/ 101 w 188"/>
                    <a:gd name="T21" fmla="*/ 129 h 161"/>
                    <a:gd name="T22" fmla="*/ 91 w 188"/>
                    <a:gd name="T23" fmla="*/ 129 h 161"/>
                    <a:gd name="T24" fmla="*/ 81 w 188"/>
                    <a:gd name="T25" fmla="*/ 125 h 161"/>
                    <a:gd name="T26" fmla="*/ 79 w 188"/>
                    <a:gd name="T27" fmla="*/ 110 h 161"/>
                    <a:gd name="T28" fmla="*/ 76 w 188"/>
                    <a:gd name="T29" fmla="*/ 101 h 161"/>
                    <a:gd name="T30" fmla="*/ 70 w 188"/>
                    <a:gd name="T31" fmla="*/ 96 h 161"/>
                    <a:gd name="T32" fmla="*/ 58 w 188"/>
                    <a:gd name="T33" fmla="*/ 92 h 161"/>
                    <a:gd name="T34" fmla="*/ 44 w 188"/>
                    <a:gd name="T35" fmla="*/ 84 h 161"/>
                    <a:gd name="T36" fmla="*/ 34 w 188"/>
                    <a:gd name="T37" fmla="*/ 80 h 161"/>
                    <a:gd name="T38" fmla="*/ 25 w 188"/>
                    <a:gd name="T39" fmla="*/ 62 h 161"/>
                    <a:gd name="T40" fmla="*/ 13 w 188"/>
                    <a:gd name="T41" fmla="*/ 63 h 161"/>
                    <a:gd name="T42" fmla="*/ 2 w 188"/>
                    <a:gd name="T43" fmla="*/ 58 h 161"/>
                    <a:gd name="T44" fmla="*/ 0 w 188"/>
                    <a:gd name="T45" fmla="*/ 48 h 161"/>
                    <a:gd name="T46" fmla="*/ 0 w 188"/>
                    <a:gd name="T47" fmla="*/ 32 h 161"/>
                    <a:gd name="T48" fmla="*/ 0 w 188"/>
                    <a:gd name="T49" fmla="*/ 28 h 161"/>
                    <a:gd name="T50" fmla="*/ 23 w 188"/>
                    <a:gd name="T51" fmla="*/ 15 h 161"/>
                    <a:gd name="T52" fmla="*/ 33 w 188"/>
                    <a:gd name="T53" fmla="*/ 11 h 161"/>
                    <a:gd name="T54" fmla="*/ 39 w 188"/>
                    <a:gd name="T55" fmla="*/ 10 h 161"/>
                    <a:gd name="T56" fmla="*/ 39 w 188"/>
                    <a:gd name="T57" fmla="*/ 11 h 161"/>
                    <a:gd name="T58" fmla="*/ 56 w 188"/>
                    <a:gd name="T59" fmla="*/ 20 h 161"/>
                    <a:gd name="T60" fmla="*/ 76 w 188"/>
                    <a:gd name="T61" fmla="*/ 14 h 161"/>
                    <a:gd name="T62" fmla="*/ 91 w 188"/>
                    <a:gd name="T63" fmla="*/ 4 h 161"/>
                    <a:gd name="T64" fmla="*/ 103 w 188"/>
                    <a:gd name="T65" fmla="*/ 1 h 161"/>
                    <a:gd name="T66" fmla="*/ 118 w 188"/>
                    <a:gd name="T67" fmla="*/ 0 h 161"/>
                    <a:gd name="T68" fmla="*/ 124 w 188"/>
                    <a:gd name="T69" fmla="*/ 6 h 161"/>
                    <a:gd name="T70" fmla="*/ 127 w 188"/>
                    <a:gd name="T71" fmla="*/ 6 h 161"/>
                    <a:gd name="T72" fmla="*/ 129 w 188"/>
                    <a:gd name="T73" fmla="*/ 14 h 161"/>
                    <a:gd name="T74" fmla="*/ 138 w 188"/>
                    <a:gd name="T75" fmla="*/ 17 h 161"/>
                    <a:gd name="T76" fmla="*/ 146 w 188"/>
                    <a:gd name="T77" fmla="*/ 19 h 161"/>
                    <a:gd name="T78" fmla="*/ 155 w 188"/>
                    <a:gd name="T79" fmla="*/ 24 h 161"/>
                    <a:gd name="T80" fmla="*/ 155 w 188"/>
                    <a:gd name="T81" fmla="*/ 35 h 161"/>
                    <a:gd name="T82" fmla="*/ 154 w 188"/>
                    <a:gd name="T83" fmla="*/ 44 h 161"/>
                    <a:gd name="T84" fmla="*/ 156 w 188"/>
                    <a:gd name="T85" fmla="*/ 55 h 161"/>
                    <a:gd name="T86" fmla="*/ 163 w 188"/>
                    <a:gd name="T87" fmla="*/ 62 h 161"/>
                    <a:gd name="T88" fmla="*/ 176 w 188"/>
                    <a:gd name="T89" fmla="*/ 62 h 161"/>
                    <a:gd name="T90" fmla="*/ 181 w 188"/>
                    <a:gd name="T91" fmla="*/ 68 h 161"/>
                    <a:gd name="T92" fmla="*/ 182 w 188"/>
                    <a:gd name="T93" fmla="*/ 79 h 161"/>
                    <a:gd name="T94" fmla="*/ 188 w 188"/>
                    <a:gd name="T95" fmla="*/ 87 h 161"/>
                    <a:gd name="T96" fmla="*/ 188 w 188"/>
                    <a:gd name="T97" fmla="*/ 96 h 161"/>
                    <a:gd name="T98" fmla="*/ 177 w 188"/>
                    <a:gd name="T99" fmla="*/ 112 h 161"/>
                    <a:gd name="T100" fmla="*/ 171 w 188"/>
                    <a:gd name="T101" fmla="*/ 112 h 161"/>
                    <a:gd name="T102" fmla="*/ 161 w 188"/>
                    <a:gd name="T103" fmla="*/ 119 h 161"/>
                    <a:gd name="T104" fmla="*/ 155 w 188"/>
                    <a:gd name="T105" fmla="*/ 132 h 161"/>
                    <a:gd name="T106" fmla="*/ 158 w 188"/>
                    <a:gd name="T107" fmla="*/ 145 h 161"/>
                    <a:gd name="T108" fmla="*/ 158 w 188"/>
                    <a:gd name="T109" fmla="*/ 16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60" name="Freeform 277"/>
                <p:cNvSpPr>
                  <a:spLocks/>
                </p:cNvSpPr>
                <p:nvPr/>
              </p:nvSpPr>
              <p:spPr bwMode="gray">
                <a:xfrm>
                  <a:off x="2658" y="2030"/>
                  <a:ext cx="137" cy="109"/>
                </a:xfrm>
                <a:custGeom>
                  <a:avLst/>
                  <a:gdLst>
                    <a:gd name="T0" fmla="*/ 100 w 687"/>
                    <a:gd name="T1" fmla="*/ 440 h 545"/>
                    <a:gd name="T2" fmla="*/ 128 w 687"/>
                    <a:gd name="T3" fmla="*/ 410 h 545"/>
                    <a:gd name="T4" fmla="*/ 112 w 687"/>
                    <a:gd name="T5" fmla="*/ 376 h 545"/>
                    <a:gd name="T6" fmla="*/ 124 w 687"/>
                    <a:gd name="T7" fmla="*/ 340 h 545"/>
                    <a:gd name="T8" fmla="*/ 106 w 687"/>
                    <a:gd name="T9" fmla="*/ 301 h 545"/>
                    <a:gd name="T10" fmla="*/ 135 w 687"/>
                    <a:gd name="T11" fmla="*/ 280 h 545"/>
                    <a:gd name="T12" fmla="*/ 129 w 687"/>
                    <a:gd name="T13" fmla="*/ 253 h 545"/>
                    <a:gd name="T14" fmla="*/ 138 w 687"/>
                    <a:gd name="T15" fmla="*/ 210 h 545"/>
                    <a:gd name="T16" fmla="*/ 169 w 687"/>
                    <a:gd name="T17" fmla="*/ 165 h 545"/>
                    <a:gd name="T18" fmla="*/ 155 w 687"/>
                    <a:gd name="T19" fmla="*/ 138 h 545"/>
                    <a:gd name="T20" fmla="*/ 110 w 687"/>
                    <a:gd name="T21" fmla="*/ 140 h 545"/>
                    <a:gd name="T22" fmla="*/ 65 w 687"/>
                    <a:gd name="T23" fmla="*/ 135 h 545"/>
                    <a:gd name="T24" fmla="*/ 36 w 687"/>
                    <a:gd name="T25" fmla="*/ 131 h 545"/>
                    <a:gd name="T26" fmla="*/ 25 w 687"/>
                    <a:gd name="T27" fmla="*/ 128 h 545"/>
                    <a:gd name="T28" fmla="*/ 26 w 687"/>
                    <a:gd name="T29" fmla="*/ 108 h 545"/>
                    <a:gd name="T30" fmla="*/ 27 w 687"/>
                    <a:gd name="T31" fmla="*/ 82 h 545"/>
                    <a:gd name="T32" fmla="*/ 16 w 687"/>
                    <a:gd name="T33" fmla="*/ 70 h 545"/>
                    <a:gd name="T34" fmla="*/ 17 w 687"/>
                    <a:gd name="T35" fmla="*/ 34 h 545"/>
                    <a:gd name="T36" fmla="*/ 56 w 687"/>
                    <a:gd name="T37" fmla="*/ 22 h 545"/>
                    <a:gd name="T38" fmla="*/ 84 w 687"/>
                    <a:gd name="T39" fmla="*/ 0 h 545"/>
                    <a:gd name="T40" fmla="*/ 129 w 687"/>
                    <a:gd name="T41" fmla="*/ 14 h 545"/>
                    <a:gd name="T42" fmla="*/ 192 w 687"/>
                    <a:gd name="T43" fmla="*/ 9 h 545"/>
                    <a:gd name="T44" fmla="*/ 256 w 687"/>
                    <a:gd name="T45" fmla="*/ 22 h 545"/>
                    <a:gd name="T46" fmla="*/ 306 w 687"/>
                    <a:gd name="T47" fmla="*/ 18 h 545"/>
                    <a:gd name="T48" fmla="*/ 366 w 687"/>
                    <a:gd name="T49" fmla="*/ 23 h 545"/>
                    <a:gd name="T50" fmla="*/ 408 w 687"/>
                    <a:gd name="T51" fmla="*/ 27 h 545"/>
                    <a:gd name="T52" fmla="*/ 440 w 687"/>
                    <a:gd name="T53" fmla="*/ 54 h 545"/>
                    <a:gd name="T54" fmla="*/ 469 w 687"/>
                    <a:gd name="T55" fmla="*/ 69 h 545"/>
                    <a:gd name="T56" fmla="*/ 537 w 687"/>
                    <a:gd name="T57" fmla="*/ 81 h 545"/>
                    <a:gd name="T58" fmla="*/ 564 w 687"/>
                    <a:gd name="T59" fmla="*/ 75 h 545"/>
                    <a:gd name="T60" fmla="*/ 589 w 687"/>
                    <a:gd name="T61" fmla="*/ 97 h 545"/>
                    <a:gd name="T62" fmla="*/ 597 w 687"/>
                    <a:gd name="T63" fmla="*/ 92 h 545"/>
                    <a:gd name="T64" fmla="*/ 644 w 687"/>
                    <a:gd name="T65" fmla="*/ 101 h 545"/>
                    <a:gd name="T66" fmla="*/ 678 w 687"/>
                    <a:gd name="T67" fmla="*/ 100 h 545"/>
                    <a:gd name="T68" fmla="*/ 678 w 687"/>
                    <a:gd name="T69" fmla="*/ 114 h 545"/>
                    <a:gd name="T70" fmla="*/ 675 w 687"/>
                    <a:gd name="T71" fmla="*/ 144 h 545"/>
                    <a:gd name="T72" fmla="*/ 564 w 687"/>
                    <a:gd name="T73" fmla="*/ 203 h 545"/>
                    <a:gd name="T74" fmla="*/ 543 w 687"/>
                    <a:gd name="T75" fmla="*/ 232 h 545"/>
                    <a:gd name="T76" fmla="*/ 495 w 687"/>
                    <a:gd name="T77" fmla="*/ 300 h 545"/>
                    <a:gd name="T78" fmla="*/ 489 w 687"/>
                    <a:gd name="T79" fmla="*/ 321 h 545"/>
                    <a:gd name="T80" fmla="*/ 497 w 687"/>
                    <a:gd name="T81" fmla="*/ 343 h 545"/>
                    <a:gd name="T82" fmla="*/ 515 w 687"/>
                    <a:gd name="T83" fmla="*/ 354 h 545"/>
                    <a:gd name="T84" fmla="*/ 500 w 687"/>
                    <a:gd name="T85" fmla="*/ 378 h 545"/>
                    <a:gd name="T86" fmla="*/ 474 w 687"/>
                    <a:gd name="T87" fmla="*/ 409 h 545"/>
                    <a:gd name="T88" fmla="*/ 465 w 687"/>
                    <a:gd name="T89" fmla="*/ 435 h 545"/>
                    <a:gd name="T90" fmla="*/ 415 w 687"/>
                    <a:gd name="T91" fmla="*/ 463 h 545"/>
                    <a:gd name="T92" fmla="*/ 398 w 687"/>
                    <a:gd name="T93" fmla="*/ 496 h 545"/>
                    <a:gd name="T94" fmla="*/ 364 w 687"/>
                    <a:gd name="T95" fmla="*/ 501 h 545"/>
                    <a:gd name="T96" fmla="*/ 318 w 687"/>
                    <a:gd name="T97" fmla="*/ 500 h 545"/>
                    <a:gd name="T98" fmla="*/ 258 w 687"/>
                    <a:gd name="T99" fmla="*/ 515 h 545"/>
                    <a:gd name="T100" fmla="*/ 226 w 687"/>
                    <a:gd name="T101" fmla="*/ 529 h 545"/>
                    <a:gd name="T102" fmla="*/ 210 w 687"/>
                    <a:gd name="T103" fmla="*/ 545 h 545"/>
                    <a:gd name="T104" fmla="*/ 170 w 687"/>
                    <a:gd name="T105" fmla="*/ 517 h 545"/>
                    <a:gd name="T106" fmla="*/ 161 w 687"/>
                    <a:gd name="T107" fmla="*/ 491 h 545"/>
                    <a:gd name="T108" fmla="*/ 148 w 687"/>
                    <a:gd name="T109" fmla="*/ 477 h 545"/>
                    <a:gd name="T110" fmla="*/ 105 w 687"/>
                    <a:gd name="T111" fmla="*/ 468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61" name="Freeform 278"/>
                <p:cNvSpPr>
                  <a:spLocks/>
                </p:cNvSpPr>
                <p:nvPr/>
              </p:nvSpPr>
              <p:spPr bwMode="gray">
                <a:xfrm>
                  <a:off x="2796" y="1869"/>
                  <a:ext cx="40" cy="48"/>
                </a:xfrm>
                <a:custGeom>
                  <a:avLst/>
                  <a:gdLst>
                    <a:gd name="T0" fmla="*/ 124 w 196"/>
                    <a:gd name="T1" fmla="*/ 239 h 239"/>
                    <a:gd name="T2" fmla="*/ 116 w 196"/>
                    <a:gd name="T3" fmla="*/ 221 h 239"/>
                    <a:gd name="T4" fmla="*/ 116 w 196"/>
                    <a:gd name="T5" fmla="*/ 201 h 239"/>
                    <a:gd name="T6" fmla="*/ 99 w 196"/>
                    <a:gd name="T7" fmla="*/ 194 h 239"/>
                    <a:gd name="T8" fmla="*/ 88 w 196"/>
                    <a:gd name="T9" fmla="*/ 183 h 239"/>
                    <a:gd name="T10" fmla="*/ 79 w 196"/>
                    <a:gd name="T11" fmla="*/ 177 h 239"/>
                    <a:gd name="T12" fmla="*/ 52 w 196"/>
                    <a:gd name="T13" fmla="*/ 181 h 239"/>
                    <a:gd name="T14" fmla="*/ 17 w 196"/>
                    <a:gd name="T15" fmla="*/ 197 h 239"/>
                    <a:gd name="T16" fmla="*/ 0 w 196"/>
                    <a:gd name="T17" fmla="*/ 187 h 239"/>
                    <a:gd name="T18" fmla="*/ 10 w 196"/>
                    <a:gd name="T19" fmla="*/ 185 h 239"/>
                    <a:gd name="T20" fmla="*/ 30 w 196"/>
                    <a:gd name="T21" fmla="*/ 186 h 239"/>
                    <a:gd name="T22" fmla="*/ 42 w 196"/>
                    <a:gd name="T23" fmla="*/ 182 h 239"/>
                    <a:gd name="T24" fmla="*/ 25 w 196"/>
                    <a:gd name="T25" fmla="*/ 182 h 239"/>
                    <a:gd name="T26" fmla="*/ 24 w 196"/>
                    <a:gd name="T27" fmla="*/ 172 h 239"/>
                    <a:gd name="T28" fmla="*/ 54 w 196"/>
                    <a:gd name="T29" fmla="*/ 162 h 239"/>
                    <a:gd name="T30" fmla="*/ 78 w 196"/>
                    <a:gd name="T31" fmla="*/ 155 h 239"/>
                    <a:gd name="T32" fmla="*/ 62 w 196"/>
                    <a:gd name="T33" fmla="*/ 156 h 239"/>
                    <a:gd name="T34" fmla="*/ 45 w 196"/>
                    <a:gd name="T35" fmla="*/ 153 h 239"/>
                    <a:gd name="T36" fmla="*/ 38 w 196"/>
                    <a:gd name="T37" fmla="*/ 138 h 239"/>
                    <a:gd name="T38" fmla="*/ 62 w 196"/>
                    <a:gd name="T39" fmla="*/ 106 h 239"/>
                    <a:gd name="T40" fmla="*/ 74 w 196"/>
                    <a:gd name="T41" fmla="*/ 52 h 239"/>
                    <a:gd name="T42" fmla="*/ 88 w 196"/>
                    <a:gd name="T43" fmla="*/ 57 h 239"/>
                    <a:gd name="T44" fmla="*/ 94 w 196"/>
                    <a:gd name="T45" fmla="*/ 65 h 239"/>
                    <a:gd name="T46" fmla="*/ 85 w 196"/>
                    <a:gd name="T47" fmla="*/ 69 h 239"/>
                    <a:gd name="T48" fmla="*/ 83 w 196"/>
                    <a:gd name="T49" fmla="*/ 79 h 239"/>
                    <a:gd name="T50" fmla="*/ 84 w 196"/>
                    <a:gd name="T51" fmla="*/ 94 h 239"/>
                    <a:gd name="T52" fmla="*/ 100 w 196"/>
                    <a:gd name="T53" fmla="*/ 103 h 239"/>
                    <a:gd name="T54" fmla="*/ 106 w 196"/>
                    <a:gd name="T55" fmla="*/ 101 h 239"/>
                    <a:gd name="T56" fmla="*/ 101 w 196"/>
                    <a:gd name="T57" fmla="*/ 88 h 239"/>
                    <a:gd name="T58" fmla="*/ 103 w 196"/>
                    <a:gd name="T59" fmla="*/ 81 h 239"/>
                    <a:gd name="T60" fmla="*/ 111 w 196"/>
                    <a:gd name="T61" fmla="*/ 65 h 239"/>
                    <a:gd name="T62" fmla="*/ 112 w 196"/>
                    <a:gd name="T63" fmla="*/ 51 h 239"/>
                    <a:gd name="T64" fmla="*/ 105 w 196"/>
                    <a:gd name="T65" fmla="*/ 48 h 239"/>
                    <a:gd name="T66" fmla="*/ 103 w 196"/>
                    <a:gd name="T67" fmla="*/ 26 h 239"/>
                    <a:gd name="T68" fmla="*/ 117 w 196"/>
                    <a:gd name="T69" fmla="*/ 11 h 239"/>
                    <a:gd name="T70" fmla="*/ 138 w 196"/>
                    <a:gd name="T71" fmla="*/ 4 h 239"/>
                    <a:gd name="T72" fmla="*/ 161 w 196"/>
                    <a:gd name="T73" fmla="*/ 2 h 239"/>
                    <a:gd name="T74" fmla="*/ 182 w 196"/>
                    <a:gd name="T75" fmla="*/ 3 h 239"/>
                    <a:gd name="T76" fmla="*/ 196 w 196"/>
                    <a:gd name="T77" fmla="*/ 16 h 239"/>
                    <a:gd name="T78" fmla="*/ 170 w 196"/>
                    <a:gd name="T79" fmla="*/ 73 h 239"/>
                    <a:gd name="T80" fmla="*/ 191 w 196"/>
                    <a:gd name="T81" fmla="*/ 90 h 239"/>
                    <a:gd name="T82" fmla="*/ 182 w 196"/>
                    <a:gd name="T83" fmla="*/ 111 h 239"/>
                    <a:gd name="T84" fmla="*/ 171 w 196"/>
                    <a:gd name="T85" fmla="*/ 129 h 239"/>
                    <a:gd name="T86" fmla="*/ 158 w 196"/>
                    <a:gd name="T87" fmla="*/ 142 h 239"/>
                    <a:gd name="T88" fmla="*/ 135 w 196"/>
                    <a:gd name="T89" fmla="*/ 137 h 239"/>
                    <a:gd name="T90" fmla="*/ 138 w 196"/>
                    <a:gd name="T91" fmla="*/ 160 h 239"/>
                    <a:gd name="T92" fmla="*/ 138 w 196"/>
                    <a:gd name="T93" fmla="*/ 182 h 239"/>
                    <a:gd name="T94" fmla="*/ 132 w 196"/>
                    <a:gd name="T95" fmla="*/ 208 h 239"/>
                    <a:gd name="T96" fmla="*/ 137 w 196"/>
                    <a:gd name="T97" fmla="*/ 23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62" name="Freeform 279"/>
                <p:cNvSpPr>
                  <a:spLocks/>
                </p:cNvSpPr>
                <p:nvPr/>
              </p:nvSpPr>
              <p:spPr bwMode="gray">
                <a:xfrm>
                  <a:off x="2656" y="2055"/>
                  <a:ext cx="35" cy="71"/>
                </a:xfrm>
                <a:custGeom>
                  <a:avLst/>
                  <a:gdLst>
                    <a:gd name="T0" fmla="*/ 109 w 177"/>
                    <a:gd name="T1" fmla="*/ 328 h 356"/>
                    <a:gd name="T2" fmla="*/ 115 w 177"/>
                    <a:gd name="T3" fmla="*/ 307 h 356"/>
                    <a:gd name="T4" fmla="*/ 136 w 177"/>
                    <a:gd name="T5" fmla="*/ 287 h 356"/>
                    <a:gd name="T6" fmla="*/ 124 w 177"/>
                    <a:gd name="T7" fmla="*/ 265 h 356"/>
                    <a:gd name="T8" fmla="*/ 121 w 177"/>
                    <a:gd name="T9" fmla="*/ 238 h 356"/>
                    <a:gd name="T10" fmla="*/ 132 w 177"/>
                    <a:gd name="T11" fmla="*/ 217 h 356"/>
                    <a:gd name="T12" fmla="*/ 118 w 177"/>
                    <a:gd name="T13" fmla="*/ 194 h 356"/>
                    <a:gd name="T14" fmla="*/ 122 w 177"/>
                    <a:gd name="T15" fmla="*/ 172 h 356"/>
                    <a:gd name="T16" fmla="*/ 143 w 177"/>
                    <a:gd name="T17" fmla="*/ 157 h 356"/>
                    <a:gd name="T18" fmla="*/ 137 w 177"/>
                    <a:gd name="T19" fmla="*/ 137 h 356"/>
                    <a:gd name="T20" fmla="*/ 143 w 177"/>
                    <a:gd name="T21" fmla="*/ 115 h 356"/>
                    <a:gd name="T22" fmla="*/ 146 w 177"/>
                    <a:gd name="T23" fmla="*/ 87 h 356"/>
                    <a:gd name="T24" fmla="*/ 169 w 177"/>
                    <a:gd name="T25" fmla="*/ 55 h 356"/>
                    <a:gd name="T26" fmla="*/ 177 w 177"/>
                    <a:gd name="T27" fmla="*/ 33 h 356"/>
                    <a:gd name="T28" fmla="*/ 163 w 177"/>
                    <a:gd name="T29" fmla="*/ 15 h 356"/>
                    <a:gd name="T30" fmla="*/ 131 w 177"/>
                    <a:gd name="T31" fmla="*/ 11 h 356"/>
                    <a:gd name="T32" fmla="*/ 94 w 177"/>
                    <a:gd name="T33" fmla="*/ 15 h 356"/>
                    <a:gd name="T34" fmla="*/ 73 w 177"/>
                    <a:gd name="T35" fmla="*/ 12 h 356"/>
                    <a:gd name="T36" fmla="*/ 59 w 177"/>
                    <a:gd name="T37" fmla="*/ 2 h 356"/>
                    <a:gd name="T38" fmla="*/ 35 w 177"/>
                    <a:gd name="T39" fmla="*/ 18 h 356"/>
                    <a:gd name="T40" fmla="*/ 45 w 177"/>
                    <a:gd name="T41" fmla="*/ 74 h 356"/>
                    <a:gd name="T42" fmla="*/ 38 w 177"/>
                    <a:gd name="T43" fmla="*/ 104 h 356"/>
                    <a:gd name="T44" fmla="*/ 32 w 177"/>
                    <a:gd name="T45" fmla="*/ 129 h 356"/>
                    <a:gd name="T46" fmla="*/ 28 w 177"/>
                    <a:gd name="T47" fmla="*/ 155 h 356"/>
                    <a:gd name="T48" fmla="*/ 16 w 177"/>
                    <a:gd name="T49" fmla="*/ 184 h 356"/>
                    <a:gd name="T50" fmla="*/ 3 w 177"/>
                    <a:gd name="T51" fmla="*/ 220 h 356"/>
                    <a:gd name="T52" fmla="*/ 1 w 177"/>
                    <a:gd name="T53" fmla="*/ 238 h 356"/>
                    <a:gd name="T54" fmla="*/ 18 w 177"/>
                    <a:gd name="T55" fmla="*/ 259 h 356"/>
                    <a:gd name="T56" fmla="*/ 40 w 177"/>
                    <a:gd name="T57" fmla="*/ 253 h 356"/>
                    <a:gd name="T58" fmla="*/ 36 w 177"/>
                    <a:gd name="T59" fmla="*/ 262 h 356"/>
                    <a:gd name="T60" fmla="*/ 35 w 177"/>
                    <a:gd name="T61" fmla="*/ 290 h 356"/>
                    <a:gd name="T62" fmla="*/ 36 w 177"/>
                    <a:gd name="T63" fmla="*/ 319 h 356"/>
                    <a:gd name="T64" fmla="*/ 29 w 177"/>
                    <a:gd name="T65" fmla="*/ 340 h 356"/>
                    <a:gd name="T66" fmla="*/ 32 w 177"/>
                    <a:gd name="T67" fmla="*/ 355 h 356"/>
                    <a:gd name="T68" fmla="*/ 55 w 177"/>
                    <a:gd name="T69" fmla="*/ 352 h 356"/>
                    <a:gd name="T70" fmla="*/ 76 w 177"/>
                    <a:gd name="T71" fmla="*/ 356 h 356"/>
                    <a:gd name="T72" fmla="*/ 97 w 177"/>
                    <a:gd name="T73" fmla="*/ 352 h 356"/>
                    <a:gd name="T74" fmla="*/ 113 w 177"/>
                    <a:gd name="T75" fmla="*/ 34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63" name="Freeform 280"/>
                <p:cNvSpPr>
                  <a:spLocks/>
                </p:cNvSpPr>
                <p:nvPr/>
              </p:nvSpPr>
              <p:spPr bwMode="gray">
                <a:xfrm>
                  <a:off x="2823" y="1842"/>
                  <a:ext cx="98" cy="131"/>
                </a:xfrm>
                <a:custGeom>
                  <a:avLst/>
                  <a:gdLst>
                    <a:gd name="T0" fmla="*/ 271 w 490"/>
                    <a:gd name="T1" fmla="*/ 68 h 659"/>
                    <a:gd name="T2" fmla="*/ 255 w 490"/>
                    <a:gd name="T3" fmla="*/ 55 h 659"/>
                    <a:gd name="T4" fmla="*/ 228 w 490"/>
                    <a:gd name="T5" fmla="*/ 50 h 659"/>
                    <a:gd name="T6" fmla="*/ 211 w 490"/>
                    <a:gd name="T7" fmla="*/ 39 h 659"/>
                    <a:gd name="T8" fmla="*/ 196 w 490"/>
                    <a:gd name="T9" fmla="*/ 6 h 659"/>
                    <a:gd name="T10" fmla="*/ 158 w 490"/>
                    <a:gd name="T11" fmla="*/ 0 h 659"/>
                    <a:gd name="T12" fmla="*/ 164 w 490"/>
                    <a:gd name="T13" fmla="*/ 31 h 659"/>
                    <a:gd name="T14" fmla="*/ 148 w 490"/>
                    <a:gd name="T15" fmla="*/ 55 h 659"/>
                    <a:gd name="T16" fmla="*/ 161 w 490"/>
                    <a:gd name="T17" fmla="*/ 71 h 659"/>
                    <a:gd name="T18" fmla="*/ 159 w 490"/>
                    <a:gd name="T19" fmla="*/ 87 h 659"/>
                    <a:gd name="T20" fmla="*/ 145 w 490"/>
                    <a:gd name="T21" fmla="*/ 106 h 659"/>
                    <a:gd name="T22" fmla="*/ 142 w 490"/>
                    <a:gd name="T23" fmla="*/ 142 h 659"/>
                    <a:gd name="T24" fmla="*/ 123 w 490"/>
                    <a:gd name="T25" fmla="*/ 137 h 659"/>
                    <a:gd name="T26" fmla="*/ 72 w 490"/>
                    <a:gd name="T27" fmla="*/ 117 h 659"/>
                    <a:gd name="T28" fmla="*/ 62 w 490"/>
                    <a:gd name="T29" fmla="*/ 140 h 659"/>
                    <a:gd name="T30" fmla="*/ 86 w 490"/>
                    <a:gd name="T31" fmla="*/ 160 h 659"/>
                    <a:gd name="T32" fmla="*/ 54 w 490"/>
                    <a:gd name="T33" fmla="*/ 200 h 659"/>
                    <a:gd name="T34" fmla="*/ 57 w 490"/>
                    <a:gd name="T35" fmla="*/ 239 h 659"/>
                    <a:gd name="T36" fmla="*/ 34 w 490"/>
                    <a:gd name="T37" fmla="*/ 278 h 659"/>
                    <a:gd name="T38" fmla="*/ 2 w 490"/>
                    <a:gd name="T39" fmla="*/ 283 h 659"/>
                    <a:gd name="T40" fmla="*/ 6 w 490"/>
                    <a:gd name="T41" fmla="*/ 339 h 659"/>
                    <a:gd name="T42" fmla="*/ 5 w 490"/>
                    <a:gd name="T43" fmla="*/ 377 h 659"/>
                    <a:gd name="T44" fmla="*/ 17 w 490"/>
                    <a:gd name="T45" fmla="*/ 410 h 659"/>
                    <a:gd name="T46" fmla="*/ 12 w 490"/>
                    <a:gd name="T47" fmla="*/ 445 h 659"/>
                    <a:gd name="T48" fmla="*/ 17 w 490"/>
                    <a:gd name="T49" fmla="*/ 479 h 659"/>
                    <a:gd name="T50" fmla="*/ 61 w 490"/>
                    <a:gd name="T51" fmla="*/ 508 h 659"/>
                    <a:gd name="T52" fmla="*/ 96 w 490"/>
                    <a:gd name="T53" fmla="*/ 561 h 659"/>
                    <a:gd name="T54" fmla="*/ 86 w 490"/>
                    <a:gd name="T55" fmla="*/ 636 h 659"/>
                    <a:gd name="T56" fmla="*/ 156 w 490"/>
                    <a:gd name="T57" fmla="*/ 635 h 659"/>
                    <a:gd name="T58" fmla="*/ 212 w 490"/>
                    <a:gd name="T59" fmla="*/ 644 h 659"/>
                    <a:gd name="T60" fmla="*/ 242 w 490"/>
                    <a:gd name="T61" fmla="*/ 657 h 659"/>
                    <a:gd name="T62" fmla="*/ 276 w 490"/>
                    <a:gd name="T63" fmla="*/ 652 h 659"/>
                    <a:gd name="T64" fmla="*/ 346 w 490"/>
                    <a:gd name="T65" fmla="*/ 631 h 659"/>
                    <a:gd name="T66" fmla="*/ 384 w 490"/>
                    <a:gd name="T67" fmla="*/ 638 h 659"/>
                    <a:gd name="T68" fmla="*/ 381 w 490"/>
                    <a:gd name="T69" fmla="*/ 587 h 659"/>
                    <a:gd name="T70" fmla="*/ 427 w 490"/>
                    <a:gd name="T71" fmla="*/ 552 h 659"/>
                    <a:gd name="T72" fmla="*/ 389 w 490"/>
                    <a:gd name="T73" fmla="*/ 506 h 659"/>
                    <a:gd name="T74" fmla="*/ 349 w 490"/>
                    <a:gd name="T75" fmla="*/ 440 h 659"/>
                    <a:gd name="T76" fmla="*/ 329 w 490"/>
                    <a:gd name="T77" fmla="*/ 411 h 659"/>
                    <a:gd name="T78" fmla="*/ 368 w 490"/>
                    <a:gd name="T79" fmla="*/ 405 h 659"/>
                    <a:gd name="T80" fmla="*/ 447 w 490"/>
                    <a:gd name="T81" fmla="*/ 366 h 659"/>
                    <a:gd name="T82" fmla="*/ 474 w 490"/>
                    <a:gd name="T83" fmla="*/ 367 h 659"/>
                    <a:gd name="T84" fmla="*/ 490 w 490"/>
                    <a:gd name="T85" fmla="*/ 320 h 659"/>
                    <a:gd name="T86" fmla="*/ 470 w 490"/>
                    <a:gd name="T87" fmla="*/ 262 h 659"/>
                    <a:gd name="T88" fmla="*/ 463 w 490"/>
                    <a:gd name="T89" fmla="*/ 205 h 659"/>
                    <a:gd name="T90" fmla="*/ 458 w 490"/>
                    <a:gd name="T91" fmla="*/ 162 h 659"/>
                    <a:gd name="T92" fmla="*/ 448 w 490"/>
                    <a:gd name="T93" fmla="*/ 106 h 659"/>
                    <a:gd name="T94" fmla="*/ 405 w 490"/>
                    <a:gd name="T95" fmla="*/ 73 h 659"/>
                    <a:gd name="T96" fmla="*/ 387 w 490"/>
                    <a:gd name="T97" fmla="*/ 55 h 659"/>
                    <a:gd name="T98" fmla="*/ 351 w 490"/>
                    <a:gd name="T99" fmla="*/ 60 h 659"/>
                    <a:gd name="T100" fmla="*/ 361 w 490"/>
                    <a:gd name="T101" fmla="*/ 41 h 659"/>
                    <a:gd name="T102" fmla="*/ 330 w 490"/>
                    <a:gd name="T103" fmla="*/ 72 h 659"/>
                    <a:gd name="T104" fmla="*/ 299 w 490"/>
                    <a:gd name="T105" fmla="*/ 88 h 659"/>
                    <a:gd name="T106" fmla="*/ 261 w 490"/>
                    <a:gd name="T107" fmla="*/ 88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nvGrpSpPr>
                <p:cNvPr id="364" name="Group 281"/>
                <p:cNvGrpSpPr>
                  <a:grpSpLocks/>
                </p:cNvGrpSpPr>
                <p:nvPr/>
              </p:nvGrpSpPr>
              <p:grpSpPr bwMode="auto">
                <a:xfrm>
                  <a:off x="2707" y="1911"/>
                  <a:ext cx="156" cy="154"/>
                  <a:chOff x="2707" y="1911"/>
                  <a:chExt cx="156" cy="154"/>
                </a:xfrm>
                <a:grpFill/>
              </p:grpSpPr>
              <p:sp>
                <p:nvSpPr>
                  <p:cNvPr id="403" name="Freeform 282"/>
                  <p:cNvSpPr>
                    <a:spLocks/>
                  </p:cNvSpPr>
                  <p:nvPr/>
                </p:nvSpPr>
                <p:spPr bwMode="gray">
                  <a:xfrm>
                    <a:off x="2852" y="2041"/>
                    <a:ext cx="11" cy="24"/>
                  </a:xfrm>
                  <a:custGeom>
                    <a:avLst/>
                    <a:gdLst>
                      <a:gd name="T0" fmla="*/ 41 w 52"/>
                      <a:gd name="T1" fmla="*/ 0 h 121"/>
                      <a:gd name="T2" fmla="*/ 46 w 52"/>
                      <a:gd name="T3" fmla="*/ 2 h 121"/>
                      <a:gd name="T4" fmla="*/ 47 w 52"/>
                      <a:gd name="T5" fmla="*/ 32 h 121"/>
                      <a:gd name="T6" fmla="*/ 52 w 52"/>
                      <a:gd name="T7" fmla="*/ 59 h 121"/>
                      <a:gd name="T8" fmla="*/ 51 w 52"/>
                      <a:gd name="T9" fmla="*/ 70 h 121"/>
                      <a:gd name="T10" fmla="*/ 47 w 52"/>
                      <a:gd name="T11" fmla="*/ 79 h 121"/>
                      <a:gd name="T12" fmla="*/ 44 w 52"/>
                      <a:gd name="T13" fmla="*/ 89 h 121"/>
                      <a:gd name="T14" fmla="*/ 41 w 52"/>
                      <a:gd name="T15" fmla="*/ 103 h 121"/>
                      <a:gd name="T16" fmla="*/ 33 w 52"/>
                      <a:gd name="T17" fmla="*/ 115 h 121"/>
                      <a:gd name="T18" fmla="*/ 33 w 52"/>
                      <a:gd name="T19" fmla="*/ 121 h 121"/>
                      <a:gd name="T20" fmla="*/ 28 w 52"/>
                      <a:gd name="T21" fmla="*/ 114 h 121"/>
                      <a:gd name="T22" fmla="*/ 22 w 52"/>
                      <a:gd name="T23" fmla="*/ 113 h 121"/>
                      <a:gd name="T24" fmla="*/ 16 w 52"/>
                      <a:gd name="T25" fmla="*/ 109 h 121"/>
                      <a:gd name="T26" fmla="*/ 14 w 52"/>
                      <a:gd name="T27" fmla="*/ 103 h 121"/>
                      <a:gd name="T28" fmla="*/ 14 w 52"/>
                      <a:gd name="T29" fmla="*/ 95 h 121"/>
                      <a:gd name="T30" fmla="*/ 8 w 52"/>
                      <a:gd name="T31" fmla="*/ 93 h 121"/>
                      <a:gd name="T32" fmla="*/ 5 w 52"/>
                      <a:gd name="T33" fmla="*/ 87 h 121"/>
                      <a:gd name="T34" fmla="*/ 4 w 52"/>
                      <a:gd name="T35" fmla="*/ 65 h 121"/>
                      <a:gd name="T36" fmla="*/ 0 w 52"/>
                      <a:gd name="T37" fmla="*/ 60 h 121"/>
                      <a:gd name="T38" fmla="*/ 0 w 52"/>
                      <a:gd name="T39" fmla="*/ 44 h 121"/>
                      <a:gd name="T40" fmla="*/ 5 w 52"/>
                      <a:gd name="T41" fmla="*/ 30 h 121"/>
                      <a:gd name="T42" fmla="*/ 10 w 52"/>
                      <a:gd name="T43" fmla="*/ 32 h 121"/>
                      <a:gd name="T44" fmla="*/ 16 w 52"/>
                      <a:gd name="T45" fmla="*/ 29 h 121"/>
                      <a:gd name="T46" fmla="*/ 27 w 52"/>
                      <a:gd name="T47" fmla="*/ 22 h 121"/>
                      <a:gd name="T48" fmla="*/ 36 w 52"/>
                      <a:gd name="T49" fmla="*/ 18 h 121"/>
                      <a:gd name="T50" fmla="*/ 38 w 52"/>
                      <a:gd name="T51" fmla="*/ 14 h 121"/>
                      <a:gd name="T52" fmla="*/ 41 w 52"/>
                      <a:gd name="T5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04" name="Freeform 283"/>
                  <p:cNvSpPr>
                    <a:spLocks/>
                  </p:cNvSpPr>
                  <p:nvPr/>
                </p:nvSpPr>
                <p:spPr bwMode="gray">
                  <a:xfrm>
                    <a:off x="2707" y="1911"/>
                    <a:ext cx="139" cy="140"/>
                  </a:xfrm>
                  <a:custGeom>
                    <a:avLst/>
                    <a:gdLst>
                      <a:gd name="T0" fmla="*/ 349 w 694"/>
                      <a:gd name="T1" fmla="*/ 36 h 700"/>
                      <a:gd name="T2" fmla="*/ 322 w 694"/>
                      <a:gd name="T3" fmla="*/ 100 h 700"/>
                      <a:gd name="T4" fmla="*/ 284 w 694"/>
                      <a:gd name="T5" fmla="*/ 138 h 700"/>
                      <a:gd name="T6" fmla="*/ 248 w 694"/>
                      <a:gd name="T7" fmla="*/ 154 h 700"/>
                      <a:gd name="T8" fmla="*/ 191 w 694"/>
                      <a:gd name="T9" fmla="*/ 133 h 700"/>
                      <a:gd name="T10" fmla="*/ 159 w 694"/>
                      <a:gd name="T11" fmla="*/ 140 h 700"/>
                      <a:gd name="T12" fmla="*/ 177 w 694"/>
                      <a:gd name="T13" fmla="*/ 202 h 700"/>
                      <a:gd name="T14" fmla="*/ 160 w 694"/>
                      <a:gd name="T15" fmla="*/ 205 h 700"/>
                      <a:gd name="T16" fmla="*/ 93 w 694"/>
                      <a:gd name="T17" fmla="*/ 194 h 700"/>
                      <a:gd name="T18" fmla="*/ 51 w 694"/>
                      <a:gd name="T19" fmla="*/ 206 h 700"/>
                      <a:gd name="T20" fmla="*/ 0 w 694"/>
                      <a:gd name="T21" fmla="*/ 235 h 700"/>
                      <a:gd name="T22" fmla="*/ 11 w 694"/>
                      <a:gd name="T23" fmla="*/ 248 h 700"/>
                      <a:gd name="T24" fmla="*/ 10 w 694"/>
                      <a:gd name="T25" fmla="*/ 263 h 700"/>
                      <a:gd name="T26" fmla="*/ 43 w 694"/>
                      <a:gd name="T27" fmla="*/ 273 h 700"/>
                      <a:gd name="T28" fmla="*/ 103 w 694"/>
                      <a:gd name="T29" fmla="*/ 294 h 700"/>
                      <a:gd name="T30" fmla="*/ 128 w 694"/>
                      <a:gd name="T31" fmla="*/ 302 h 700"/>
                      <a:gd name="T32" fmla="*/ 148 w 694"/>
                      <a:gd name="T33" fmla="*/ 328 h 700"/>
                      <a:gd name="T34" fmla="*/ 144 w 694"/>
                      <a:gd name="T35" fmla="*/ 351 h 700"/>
                      <a:gd name="T36" fmla="*/ 188 w 694"/>
                      <a:gd name="T37" fmla="*/ 397 h 700"/>
                      <a:gd name="T38" fmla="*/ 199 w 694"/>
                      <a:gd name="T39" fmla="*/ 440 h 700"/>
                      <a:gd name="T40" fmla="*/ 220 w 694"/>
                      <a:gd name="T41" fmla="*/ 475 h 700"/>
                      <a:gd name="T42" fmla="*/ 197 w 694"/>
                      <a:gd name="T43" fmla="*/ 527 h 700"/>
                      <a:gd name="T44" fmla="*/ 197 w 694"/>
                      <a:gd name="T45" fmla="*/ 547 h 700"/>
                      <a:gd name="T46" fmla="*/ 162 w 694"/>
                      <a:gd name="T47" fmla="*/ 628 h 700"/>
                      <a:gd name="T48" fmla="*/ 222 w 694"/>
                      <a:gd name="T49" fmla="*/ 666 h 700"/>
                      <a:gd name="T50" fmla="*/ 308 w 694"/>
                      <a:gd name="T51" fmla="*/ 670 h 700"/>
                      <a:gd name="T52" fmla="*/ 361 w 694"/>
                      <a:gd name="T53" fmla="*/ 698 h 700"/>
                      <a:gd name="T54" fmla="*/ 431 w 694"/>
                      <a:gd name="T55" fmla="*/ 697 h 700"/>
                      <a:gd name="T56" fmla="*/ 452 w 694"/>
                      <a:gd name="T57" fmla="*/ 629 h 700"/>
                      <a:gd name="T58" fmla="*/ 487 w 694"/>
                      <a:gd name="T59" fmla="*/ 615 h 700"/>
                      <a:gd name="T60" fmla="*/ 525 w 694"/>
                      <a:gd name="T61" fmla="*/ 625 h 700"/>
                      <a:gd name="T62" fmla="*/ 552 w 694"/>
                      <a:gd name="T63" fmla="*/ 628 h 700"/>
                      <a:gd name="T64" fmla="*/ 593 w 694"/>
                      <a:gd name="T65" fmla="*/ 645 h 700"/>
                      <a:gd name="T66" fmla="*/ 640 w 694"/>
                      <a:gd name="T67" fmla="*/ 608 h 700"/>
                      <a:gd name="T68" fmla="*/ 667 w 694"/>
                      <a:gd name="T69" fmla="*/ 585 h 700"/>
                      <a:gd name="T70" fmla="*/ 635 w 694"/>
                      <a:gd name="T71" fmla="*/ 550 h 700"/>
                      <a:gd name="T72" fmla="*/ 624 w 694"/>
                      <a:gd name="T73" fmla="*/ 509 h 700"/>
                      <a:gd name="T74" fmla="*/ 640 w 694"/>
                      <a:gd name="T75" fmla="*/ 477 h 700"/>
                      <a:gd name="T76" fmla="*/ 636 w 694"/>
                      <a:gd name="T77" fmla="*/ 430 h 700"/>
                      <a:gd name="T78" fmla="*/ 620 w 694"/>
                      <a:gd name="T79" fmla="*/ 388 h 700"/>
                      <a:gd name="T80" fmla="*/ 584 w 694"/>
                      <a:gd name="T81" fmla="*/ 385 h 700"/>
                      <a:gd name="T82" fmla="*/ 603 w 694"/>
                      <a:gd name="T83" fmla="*/ 355 h 700"/>
                      <a:gd name="T84" fmla="*/ 635 w 694"/>
                      <a:gd name="T85" fmla="*/ 299 h 700"/>
                      <a:gd name="T86" fmla="*/ 663 w 694"/>
                      <a:gd name="T87" fmla="*/ 279 h 700"/>
                      <a:gd name="T88" fmla="*/ 694 w 694"/>
                      <a:gd name="T89" fmla="*/ 179 h 700"/>
                      <a:gd name="T90" fmla="*/ 608 w 694"/>
                      <a:gd name="T91" fmla="*/ 143 h 700"/>
                      <a:gd name="T92" fmla="*/ 548 w 694"/>
                      <a:gd name="T93" fmla="*/ 127 h 700"/>
                      <a:gd name="T94" fmla="*/ 526 w 694"/>
                      <a:gd name="T95" fmla="*/ 82 h 700"/>
                      <a:gd name="T96" fmla="*/ 489 w 694"/>
                      <a:gd name="T97" fmla="*/ 93 h 700"/>
                      <a:gd name="T98" fmla="*/ 452 w 694"/>
                      <a:gd name="T99" fmla="*/ 52 h 700"/>
                      <a:gd name="T100" fmla="*/ 408 w 694"/>
                      <a:gd name="T101" fmla="*/ 1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grpSp>
              <p:nvGrpSpPr>
                <p:cNvPr id="365" name="Group 284"/>
                <p:cNvGrpSpPr>
                  <a:grpSpLocks/>
                </p:cNvGrpSpPr>
                <p:nvPr/>
              </p:nvGrpSpPr>
              <p:grpSpPr bwMode="auto">
                <a:xfrm>
                  <a:off x="2670" y="1767"/>
                  <a:ext cx="108" cy="163"/>
                  <a:chOff x="2670" y="1767"/>
                  <a:chExt cx="108" cy="163"/>
                </a:xfrm>
                <a:grpFill/>
              </p:grpSpPr>
              <p:sp>
                <p:nvSpPr>
                  <p:cNvPr id="401" name="Freeform 285"/>
                  <p:cNvSpPr>
                    <a:spLocks/>
                  </p:cNvSpPr>
                  <p:nvPr/>
                </p:nvSpPr>
                <p:spPr bwMode="gray">
                  <a:xfrm>
                    <a:off x="2692" y="1767"/>
                    <a:ext cx="86" cy="163"/>
                  </a:xfrm>
                  <a:custGeom>
                    <a:avLst/>
                    <a:gdLst>
                      <a:gd name="T0" fmla="*/ 227 w 430"/>
                      <a:gd name="T1" fmla="*/ 761 h 814"/>
                      <a:gd name="T2" fmla="*/ 260 w 430"/>
                      <a:gd name="T3" fmla="*/ 737 h 814"/>
                      <a:gd name="T4" fmla="*/ 328 w 430"/>
                      <a:gd name="T5" fmla="*/ 744 h 814"/>
                      <a:gd name="T6" fmla="*/ 410 w 430"/>
                      <a:gd name="T7" fmla="*/ 698 h 814"/>
                      <a:gd name="T8" fmla="*/ 381 w 430"/>
                      <a:gd name="T9" fmla="*/ 674 h 814"/>
                      <a:gd name="T10" fmla="*/ 394 w 430"/>
                      <a:gd name="T11" fmla="*/ 659 h 814"/>
                      <a:gd name="T12" fmla="*/ 423 w 430"/>
                      <a:gd name="T13" fmla="*/ 628 h 814"/>
                      <a:gd name="T14" fmla="*/ 399 w 430"/>
                      <a:gd name="T15" fmla="*/ 554 h 814"/>
                      <a:gd name="T16" fmla="*/ 337 w 430"/>
                      <a:gd name="T17" fmla="*/ 565 h 814"/>
                      <a:gd name="T18" fmla="*/ 339 w 430"/>
                      <a:gd name="T19" fmla="*/ 507 h 814"/>
                      <a:gd name="T20" fmla="*/ 344 w 430"/>
                      <a:gd name="T21" fmla="*/ 495 h 814"/>
                      <a:gd name="T22" fmla="*/ 316 w 430"/>
                      <a:gd name="T23" fmla="*/ 433 h 814"/>
                      <a:gd name="T24" fmla="*/ 268 w 430"/>
                      <a:gd name="T25" fmla="*/ 385 h 814"/>
                      <a:gd name="T26" fmla="*/ 228 w 430"/>
                      <a:gd name="T27" fmla="*/ 293 h 814"/>
                      <a:gd name="T28" fmla="*/ 155 w 430"/>
                      <a:gd name="T29" fmla="*/ 265 h 814"/>
                      <a:gd name="T30" fmla="*/ 181 w 430"/>
                      <a:gd name="T31" fmla="*/ 229 h 814"/>
                      <a:gd name="T32" fmla="*/ 198 w 430"/>
                      <a:gd name="T33" fmla="*/ 202 h 814"/>
                      <a:gd name="T34" fmla="*/ 233 w 430"/>
                      <a:gd name="T35" fmla="*/ 109 h 814"/>
                      <a:gd name="T36" fmla="*/ 154 w 430"/>
                      <a:gd name="T37" fmla="*/ 97 h 814"/>
                      <a:gd name="T38" fmla="*/ 99 w 430"/>
                      <a:gd name="T39" fmla="*/ 104 h 814"/>
                      <a:gd name="T40" fmla="*/ 109 w 430"/>
                      <a:gd name="T41" fmla="*/ 78 h 814"/>
                      <a:gd name="T42" fmla="*/ 151 w 430"/>
                      <a:gd name="T43" fmla="*/ 0 h 814"/>
                      <a:gd name="T44" fmla="*/ 75 w 430"/>
                      <a:gd name="T45" fmla="*/ 6 h 814"/>
                      <a:gd name="T46" fmla="*/ 37 w 430"/>
                      <a:gd name="T47" fmla="*/ 60 h 814"/>
                      <a:gd name="T48" fmla="*/ 25 w 430"/>
                      <a:gd name="T49" fmla="*/ 115 h 814"/>
                      <a:gd name="T50" fmla="*/ 33 w 430"/>
                      <a:gd name="T51" fmla="*/ 133 h 814"/>
                      <a:gd name="T52" fmla="*/ 26 w 430"/>
                      <a:gd name="T53" fmla="*/ 158 h 814"/>
                      <a:gd name="T54" fmla="*/ 5 w 430"/>
                      <a:gd name="T55" fmla="*/ 195 h 814"/>
                      <a:gd name="T56" fmla="*/ 33 w 430"/>
                      <a:gd name="T57" fmla="*/ 215 h 814"/>
                      <a:gd name="T58" fmla="*/ 31 w 430"/>
                      <a:gd name="T59" fmla="*/ 254 h 814"/>
                      <a:gd name="T60" fmla="*/ 34 w 430"/>
                      <a:gd name="T61" fmla="*/ 286 h 814"/>
                      <a:gd name="T62" fmla="*/ 28 w 430"/>
                      <a:gd name="T63" fmla="*/ 330 h 814"/>
                      <a:gd name="T64" fmla="*/ 54 w 430"/>
                      <a:gd name="T65" fmla="*/ 248 h 814"/>
                      <a:gd name="T66" fmla="*/ 53 w 430"/>
                      <a:gd name="T67" fmla="*/ 273 h 814"/>
                      <a:gd name="T68" fmla="*/ 79 w 430"/>
                      <a:gd name="T69" fmla="*/ 272 h 814"/>
                      <a:gd name="T70" fmla="*/ 77 w 430"/>
                      <a:gd name="T71" fmla="*/ 308 h 814"/>
                      <a:gd name="T72" fmla="*/ 60 w 430"/>
                      <a:gd name="T73" fmla="*/ 372 h 814"/>
                      <a:gd name="T74" fmla="*/ 65 w 430"/>
                      <a:gd name="T75" fmla="*/ 384 h 814"/>
                      <a:gd name="T76" fmla="*/ 95 w 430"/>
                      <a:gd name="T77" fmla="*/ 380 h 814"/>
                      <a:gd name="T78" fmla="*/ 162 w 430"/>
                      <a:gd name="T79" fmla="*/ 373 h 814"/>
                      <a:gd name="T80" fmla="*/ 145 w 430"/>
                      <a:gd name="T81" fmla="*/ 431 h 814"/>
                      <a:gd name="T82" fmla="*/ 181 w 430"/>
                      <a:gd name="T83" fmla="*/ 437 h 814"/>
                      <a:gd name="T84" fmla="*/ 179 w 430"/>
                      <a:gd name="T85" fmla="*/ 481 h 814"/>
                      <a:gd name="T86" fmla="*/ 168 w 430"/>
                      <a:gd name="T87" fmla="*/ 523 h 814"/>
                      <a:gd name="T88" fmla="*/ 98 w 430"/>
                      <a:gd name="T89" fmla="*/ 558 h 814"/>
                      <a:gd name="T90" fmla="*/ 108 w 430"/>
                      <a:gd name="T91" fmla="*/ 615 h 814"/>
                      <a:gd name="T92" fmla="*/ 59 w 430"/>
                      <a:gd name="T93" fmla="*/ 674 h 814"/>
                      <a:gd name="T94" fmla="*/ 97 w 430"/>
                      <a:gd name="T95" fmla="*/ 674 h 814"/>
                      <a:gd name="T96" fmla="*/ 141 w 430"/>
                      <a:gd name="T97" fmla="*/ 692 h 814"/>
                      <a:gd name="T98" fmla="*/ 194 w 430"/>
                      <a:gd name="T99" fmla="*/ 663 h 814"/>
                      <a:gd name="T100" fmla="*/ 156 w 430"/>
                      <a:gd name="T101" fmla="*/ 711 h 814"/>
                      <a:gd name="T102" fmla="*/ 47 w 430"/>
                      <a:gd name="T103" fmla="*/ 791 h 814"/>
                      <a:gd name="T104" fmla="*/ 45 w 430"/>
                      <a:gd name="T105" fmla="*/ 810 h 814"/>
                      <a:gd name="T106" fmla="*/ 77 w 430"/>
                      <a:gd name="T107" fmla="*/ 784 h 814"/>
                      <a:gd name="T108" fmla="*/ 149 w 430"/>
                      <a:gd name="T109" fmla="*/ 759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02" name="Freeform 286"/>
                  <p:cNvSpPr>
                    <a:spLocks/>
                  </p:cNvSpPr>
                  <p:nvPr/>
                </p:nvSpPr>
                <p:spPr bwMode="gray">
                  <a:xfrm>
                    <a:off x="2670" y="1834"/>
                    <a:ext cx="28" cy="25"/>
                  </a:xfrm>
                  <a:custGeom>
                    <a:avLst/>
                    <a:gdLst>
                      <a:gd name="T0" fmla="*/ 28 w 140"/>
                      <a:gd name="T1" fmla="*/ 36 h 126"/>
                      <a:gd name="T2" fmla="*/ 27 w 140"/>
                      <a:gd name="T3" fmla="*/ 48 h 126"/>
                      <a:gd name="T4" fmla="*/ 21 w 140"/>
                      <a:gd name="T5" fmla="*/ 58 h 126"/>
                      <a:gd name="T6" fmla="*/ 11 w 140"/>
                      <a:gd name="T7" fmla="*/ 59 h 126"/>
                      <a:gd name="T8" fmla="*/ 11 w 140"/>
                      <a:gd name="T9" fmla="*/ 72 h 126"/>
                      <a:gd name="T10" fmla="*/ 0 w 140"/>
                      <a:gd name="T11" fmla="*/ 80 h 126"/>
                      <a:gd name="T12" fmla="*/ 16 w 140"/>
                      <a:gd name="T13" fmla="*/ 91 h 126"/>
                      <a:gd name="T14" fmla="*/ 23 w 140"/>
                      <a:gd name="T15" fmla="*/ 110 h 126"/>
                      <a:gd name="T16" fmla="*/ 34 w 140"/>
                      <a:gd name="T17" fmla="*/ 115 h 126"/>
                      <a:gd name="T18" fmla="*/ 47 w 140"/>
                      <a:gd name="T19" fmla="*/ 104 h 126"/>
                      <a:gd name="T20" fmla="*/ 53 w 140"/>
                      <a:gd name="T21" fmla="*/ 93 h 126"/>
                      <a:gd name="T22" fmla="*/ 82 w 140"/>
                      <a:gd name="T23" fmla="*/ 85 h 126"/>
                      <a:gd name="T24" fmla="*/ 97 w 140"/>
                      <a:gd name="T25" fmla="*/ 99 h 126"/>
                      <a:gd name="T26" fmla="*/ 98 w 140"/>
                      <a:gd name="T27" fmla="*/ 106 h 126"/>
                      <a:gd name="T28" fmla="*/ 98 w 140"/>
                      <a:gd name="T29" fmla="*/ 121 h 126"/>
                      <a:gd name="T30" fmla="*/ 101 w 140"/>
                      <a:gd name="T31" fmla="*/ 126 h 126"/>
                      <a:gd name="T32" fmla="*/ 103 w 140"/>
                      <a:gd name="T33" fmla="*/ 126 h 126"/>
                      <a:gd name="T34" fmla="*/ 117 w 140"/>
                      <a:gd name="T35" fmla="*/ 117 h 126"/>
                      <a:gd name="T36" fmla="*/ 119 w 140"/>
                      <a:gd name="T37" fmla="*/ 107 h 126"/>
                      <a:gd name="T38" fmla="*/ 132 w 140"/>
                      <a:gd name="T39" fmla="*/ 105 h 126"/>
                      <a:gd name="T40" fmla="*/ 138 w 140"/>
                      <a:gd name="T41" fmla="*/ 97 h 126"/>
                      <a:gd name="T42" fmla="*/ 132 w 140"/>
                      <a:gd name="T43" fmla="*/ 85 h 126"/>
                      <a:gd name="T44" fmla="*/ 130 w 140"/>
                      <a:gd name="T45" fmla="*/ 78 h 126"/>
                      <a:gd name="T46" fmla="*/ 138 w 140"/>
                      <a:gd name="T47" fmla="*/ 90 h 126"/>
                      <a:gd name="T48" fmla="*/ 140 w 140"/>
                      <a:gd name="T49" fmla="*/ 79 h 126"/>
                      <a:gd name="T50" fmla="*/ 135 w 140"/>
                      <a:gd name="T51" fmla="*/ 68 h 126"/>
                      <a:gd name="T52" fmla="*/ 130 w 140"/>
                      <a:gd name="T53" fmla="*/ 66 h 126"/>
                      <a:gd name="T54" fmla="*/ 116 w 140"/>
                      <a:gd name="T55" fmla="*/ 68 h 126"/>
                      <a:gd name="T56" fmla="*/ 122 w 140"/>
                      <a:gd name="T57" fmla="*/ 57 h 126"/>
                      <a:gd name="T58" fmla="*/ 120 w 140"/>
                      <a:gd name="T59" fmla="*/ 39 h 126"/>
                      <a:gd name="T60" fmla="*/ 112 w 140"/>
                      <a:gd name="T61" fmla="*/ 27 h 126"/>
                      <a:gd name="T62" fmla="*/ 106 w 140"/>
                      <a:gd name="T63" fmla="*/ 16 h 126"/>
                      <a:gd name="T64" fmla="*/ 89 w 140"/>
                      <a:gd name="T65" fmla="*/ 10 h 126"/>
                      <a:gd name="T66" fmla="*/ 64 w 140"/>
                      <a:gd name="T67" fmla="*/ 18 h 126"/>
                      <a:gd name="T68" fmla="*/ 58 w 140"/>
                      <a:gd name="T69" fmla="*/ 24 h 126"/>
                      <a:gd name="T70" fmla="*/ 50 w 140"/>
                      <a:gd name="T71" fmla="*/ 27 h 126"/>
                      <a:gd name="T72" fmla="*/ 48 w 140"/>
                      <a:gd name="T73" fmla="*/ 24 h 126"/>
                      <a:gd name="T74" fmla="*/ 59 w 140"/>
                      <a:gd name="T75" fmla="*/ 10 h 126"/>
                      <a:gd name="T76" fmla="*/ 57 w 140"/>
                      <a:gd name="T77" fmla="*/ 7 h 126"/>
                      <a:gd name="T78" fmla="*/ 48 w 140"/>
                      <a:gd name="T79" fmla="*/ 2 h 126"/>
                      <a:gd name="T80" fmla="*/ 39 w 140"/>
                      <a:gd name="T81" fmla="*/ 0 h 126"/>
                      <a:gd name="T82" fmla="*/ 38 w 140"/>
                      <a:gd name="T83" fmla="*/ 5 h 126"/>
                      <a:gd name="T84" fmla="*/ 36 w 140"/>
                      <a:gd name="T85" fmla="*/ 8 h 126"/>
                      <a:gd name="T86" fmla="*/ 33 w 140"/>
                      <a:gd name="T87" fmla="*/ 14 h 126"/>
                      <a:gd name="T88" fmla="*/ 34 w 140"/>
                      <a:gd name="T89" fmla="*/ 20 h 126"/>
                      <a:gd name="T90" fmla="*/ 34 w 140"/>
                      <a:gd name="T91" fmla="*/ 27 h 126"/>
                      <a:gd name="T92" fmla="*/ 33 w 140"/>
                      <a:gd name="T93" fmla="*/ 34 h 126"/>
                      <a:gd name="T94" fmla="*/ 28 w 140"/>
                      <a:gd name="T95" fmla="*/ 3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sp>
              <p:nvSpPr>
                <p:cNvPr id="366" name="Freeform 287"/>
                <p:cNvSpPr>
                  <a:spLocks/>
                </p:cNvSpPr>
                <p:nvPr/>
              </p:nvSpPr>
              <p:spPr bwMode="gray">
                <a:xfrm>
                  <a:off x="2645" y="1836"/>
                  <a:ext cx="47" cy="69"/>
                </a:xfrm>
                <a:custGeom>
                  <a:avLst/>
                  <a:gdLst>
                    <a:gd name="T0" fmla="*/ 223 w 233"/>
                    <a:gd name="T1" fmla="*/ 97 h 345"/>
                    <a:gd name="T2" fmla="*/ 178 w 233"/>
                    <a:gd name="T3" fmla="*/ 84 h 345"/>
                    <a:gd name="T4" fmla="*/ 148 w 233"/>
                    <a:gd name="T5" fmla="*/ 100 h 345"/>
                    <a:gd name="T6" fmla="*/ 136 w 233"/>
                    <a:gd name="T7" fmla="*/ 63 h 345"/>
                    <a:gd name="T8" fmla="*/ 152 w 233"/>
                    <a:gd name="T9" fmla="*/ 39 h 345"/>
                    <a:gd name="T10" fmla="*/ 152 w 233"/>
                    <a:gd name="T11" fmla="*/ 2 h 345"/>
                    <a:gd name="T12" fmla="*/ 135 w 233"/>
                    <a:gd name="T13" fmla="*/ 6 h 345"/>
                    <a:gd name="T14" fmla="*/ 113 w 233"/>
                    <a:gd name="T15" fmla="*/ 18 h 345"/>
                    <a:gd name="T16" fmla="*/ 108 w 233"/>
                    <a:gd name="T17" fmla="*/ 34 h 345"/>
                    <a:gd name="T18" fmla="*/ 88 w 233"/>
                    <a:gd name="T19" fmla="*/ 53 h 345"/>
                    <a:gd name="T20" fmla="*/ 104 w 233"/>
                    <a:gd name="T21" fmla="*/ 60 h 345"/>
                    <a:gd name="T22" fmla="*/ 120 w 233"/>
                    <a:gd name="T23" fmla="*/ 63 h 345"/>
                    <a:gd name="T24" fmla="*/ 99 w 233"/>
                    <a:gd name="T25" fmla="*/ 87 h 345"/>
                    <a:gd name="T26" fmla="*/ 65 w 233"/>
                    <a:gd name="T27" fmla="*/ 97 h 345"/>
                    <a:gd name="T28" fmla="*/ 31 w 233"/>
                    <a:gd name="T29" fmla="*/ 96 h 345"/>
                    <a:gd name="T30" fmla="*/ 23 w 233"/>
                    <a:gd name="T31" fmla="*/ 118 h 345"/>
                    <a:gd name="T32" fmla="*/ 43 w 233"/>
                    <a:gd name="T33" fmla="*/ 130 h 345"/>
                    <a:gd name="T34" fmla="*/ 24 w 233"/>
                    <a:gd name="T35" fmla="*/ 154 h 345"/>
                    <a:gd name="T36" fmla="*/ 23 w 233"/>
                    <a:gd name="T37" fmla="*/ 173 h 345"/>
                    <a:gd name="T38" fmla="*/ 40 w 233"/>
                    <a:gd name="T39" fmla="*/ 179 h 345"/>
                    <a:gd name="T40" fmla="*/ 78 w 233"/>
                    <a:gd name="T41" fmla="*/ 192 h 345"/>
                    <a:gd name="T42" fmla="*/ 54 w 233"/>
                    <a:gd name="T43" fmla="*/ 209 h 345"/>
                    <a:gd name="T44" fmla="*/ 32 w 233"/>
                    <a:gd name="T45" fmla="*/ 248 h 345"/>
                    <a:gd name="T46" fmla="*/ 81 w 233"/>
                    <a:gd name="T47" fmla="*/ 238 h 345"/>
                    <a:gd name="T48" fmla="*/ 56 w 233"/>
                    <a:gd name="T49" fmla="*/ 249 h 345"/>
                    <a:gd name="T50" fmla="*/ 29 w 233"/>
                    <a:gd name="T51" fmla="*/ 274 h 345"/>
                    <a:gd name="T52" fmla="*/ 15 w 233"/>
                    <a:gd name="T53" fmla="*/ 279 h 345"/>
                    <a:gd name="T54" fmla="*/ 0 w 233"/>
                    <a:gd name="T55" fmla="*/ 291 h 345"/>
                    <a:gd name="T56" fmla="*/ 13 w 233"/>
                    <a:gd name="T57" fmla="*/ 299 h 345"/>
                    <a:gd name="T58" fmla="*/ 11 w 233"/>
                    <a:gd name="T59" fmla="*/ 314 h 345"/>
                    <a:gd name="T60" fmla="*/ 38 w 233"/>
                    <a:gd name="T61" fmla="*/ 312 h 345"/>
                    <a:gd name="T62" fmla="*/ 16 w 233"/>
                    <a:gd name="T63" fmla="*/ 334 h 345"/>
                    <a:gd name="T64" fmla="*/ 48 w 233"/>
                    <a:gd name="T65" fmla="*/ 328 h 345"/>
                    <a:gd name="T66" fmla="*/ 33 w 233"/>
                    <a:gd name="T67" fmla="*/ 338 h 345"/>
                    <a:gd name="T68" fmla="*/ 44 w 233"/>
                    <a:gd name="T69" fmla="*/ 340 h 345"/>
                    <a:gd name="T70" fmla="*/ 60 w 233"/>
                    <a:gd name="T71" fmla="*/ 343 h 345"/>
                    <a:gd name="T72" fmla="*/ 102 w 233"/>
                    <a:gd name="T73" fmla="*/ 329 h 345"/>
                    <a:gd name="T74" fmla="*/ 109 w 233"/>
                    <a:gd name="T75" fmla="*/ 308 h 345"/>
                    <a:gd name="T76" fmla="*/ 119 w 233"/>
                    <a:gd name="T77" fmla="*/ 317 h 345"/>
                    <a:gd name="T78" fmla="*/ 145 w 233"/>
                    <a:gd name="T79" fmla="*/ 306 h 345"/>
                    <a:gd name="T80" fmla="*/ 153 w 233"/>
                    <a:gd name="T81" fmla="*/ 291 h 345"/>
                    <a:gd name="T82" fmla="*/ 201 w 233"/>
                    <a:gd name="T83" fmla="*/ 281 h 345"/>
                    <a:gd name="T84" fmla="*/ 218 w 233"/>
                    <a:gd name="T85" fmla="*/ 278 h 345"/>
                    <a:gd name="T86" fmla="*/ 225 w 233"/>
                    <a:gd name="T87" fmla="*/ 236 h 345"/>
                    <a:gd name="T88" fmla="*/ 231 w 233"/>
                    <a:gd name="T89" fmla="*/ 197 h 345"/>
                    <a:gd name="T90" fmla="*/ 233 w 233"/>
                    <a:gd name="T91" fmla="*/ 160 h 345"/>
                    <a:gd name="T92" fmla="*/ 226 w 233"/>
                    <a:gd name="T93" fmla="*/ 11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67" name="Freeform 288"/>
                <p:cNvSpPr>
                  <a:spLocks/>
                </p:cNvSpPr>
                <p:nvPr/>
              </p:nvSpPr>
              <p:spPr bwMode="gray">
                <a:xfrm>
                  <a:off x="2489" y="1578"/>
                  <a:ext cx="120" cy="82"/>
                </a:xfrm>
                <a:custGeom>
                  <a:avLst/>
                  <a:gdLst>
                    <a:gd name="T0" fmla="*/ 221 w 603"/>
                    <a:gd name="T1" fmla="*/ 370 h 409"/>
                    <a:gd name="T2" fmla="*/ 145 w 603"/>
                    <a:gd name="T3" fmla="*/ 352 h 409"/>
                    <a:gd name="T4" fmla="*/ 103 w 603"/>
                    <a:gd name="T5" fmla="*/ 337 h 409"/>
                    <a:gd name="T6" fmla="*/ 150 w 603"/>
                    <a:gd name="T7" fmla="*/ 308 h 409"/>
                    <a:gd name="T8" fmla="*/ 141 w 603"/>
                    <a:gd name="T9" fmla="*/ 270 h 409"/>
                    <a:gd name="T10" fmla="*/ 127 w 603"/>
                    <a:gd name="T11" fmla="*/ 259 h 409"/>
                    <a:gd name="T12" fmla="*/ 108 w 603"/>
                    <a:gd name="T13" fmla="*/ 227 h 409"/>
                    <a:gd name="T14" fmla="*/ 59 w 603"/>
                    <a:gd name="T15" fmla="*/ 228 h 409"/>
                    <a:gd name="T16" fmla="*/ 48 w 603"/>
                    <a:gd name="T17" fmla="*/ 218 h 409"/>
                    <a:gd name="T18" fmla="*/ 102 w 603"/>
                    <a:gd name="T19" fmla="*/ 205 h 409"/>
                    <a:gd name="T20" fmla="*/ 146 w 603"/>
                    <a:gd name="T21" fmla="*/ 180 h 409"/>
                    <a:gd name="T22" fmla="*/ 118 w 603"/>
                    <a:gd name="T23" fmla="*/ 167 h 409"/>
                    <a:gd name="T24" fmla="*/ 138 w 603"/>
                    <a:gd name="T25" fmla="*/ 137 h 409"/>
                    <a:gd name="T26" fmla="*/ 119 w 603"/>
                    <a:gd name="T27" fmla="*/ 136 h 409"/>
                    <a:gd name="T28" fmla="*/ 71 w 603"/>
                    <a:gd name="T29" fmla="*/ 138 h 409"/>
                    <a:gd name="T30" fmla="*/ 0 w 603"/>
                    <a:gd name="T31" fmla="*/ 144 h 409"/>
                    <a:gd name="T32" fmla="*/ 43 w 603"/>
                    <a:gd name="T33" fmla="*/ 130 h 409"/>
                    <a:gd name="T34" fmla="*/ 21 w 603"/>
                    <a:gd name="T35" fmla="*/ 97 h 409"/>
                    <a:gd name="T36" fmla="*/ 68 w 603"/>
                    <a:gd name="T37" fmla="*/ 108 h 409"/>
                    <a:gd name="T38" fmla="*/ 53 w 603"/>
                    <a:gd name="T39" fmla="*/ 86 h 409"/>
                    <a:gd name="T40" fmla="*/ 54 w 603"/>
                    <a:gd name="T41" fmla="*/ 71 h 409"/>
                    <a:gd name="T42" fmla="*/ 77 w 603"/>
                    <a:gd name="T43" fmla="*/ 57 h 409"/>
                    <a:gd name="T44" fmla="*/ 102 w 603"/>
                    <a:gd name="T45" fmla="*/ 79 h 409"/>
                    <a:gd name="T46" fmla="*/ 112 w 603"/>
                    <a:gd name="T47" fmla="*/ 66 h 409"/>
                    <a:gd name="T48" fmla="*/ 103 w 603"/>
                    <a:gd name="T49" fmla="*/ 40 h 409"/>
                    <a:gd name="T50" fmla="*/ 95 w 603"/>
                    <a:gd name="T51" fmla="*/ 24 h 409"/>
                    <a:gd name="T52" fmla="*/ 77 w 603"/>
                    <a:gd name="T53" fmla="*/ 9 h 409"/>
                    <a:gd name="T54" fmla="*/ 109 w 603"/>
                    <a:gd name="T55" fmla="*/ 17 h 409"/>
                    <a:gd name="T56" fmla="*/ 155 w 603"/>
                    <a:gd name="T57" fmla="*/ 60 h 409"/>
                    <a:gd name="T58" fmla="*/ 176 w 603"/>
                    <a:gd name="T59" fmla="*/ 100 h 409"/>
                    <a:gd name="T60" fmla="*/ 156 w 603"/>
                    <a:gd name="T61" fmla="*/ 117 h 409"/>
                    <a:gd name="T62" fmla="*/ 172 w 603"/>
                    <a:gd name="T63" fmla="*/ 146 h 409"/>
                    <a:gd name="T64" fmla="*/ 189 w 603"/>
                    <a:gd name="T65" fmla="*/ 152 h 409"/>
                    <a:gd name="T66" fmla="*/ 217 w 603"/>
                    <a:gd name="T67" fmla="*/ 127 h 409"/>
                    <a:gd name="T68" fmla="*/ 229 w 603"/>
                    <a:gd name="T69" fmla="*/ 72 h 409"/>
                    <a:gd name="T70" fmla="*/ 265 w 603"/>
                    <a:gd name="T71" fmla="*/ 95 h 409"/>
                    <a:gd name="T72" fmla="*/ 283 w 603"/>
                    <a:gd name="T73" fmla="*/ 76 h 409"/>
                    <a:gd name="T74" fmla="*/ 318 w 603"/>
                    <a:gd name="T75" fmla="*/ 45 h 409"/>
                    <a:gd name="T76" fmla="*/ 333 w 603"/>
                    <a:gd name="T77" fmla="*/ 77 h 409"/>
                    <a:gd name="T78" fmla="*/ 355 w 603"/>
                    <a:gd name="T79" fmla="*/ 103 h 409"/>
                    <a:gd name="T80" fmla="*/ 349 w 603"/>
                    <a:gd name="T81" fmla="*/ 47 h 409"/>
                    <a:gd name="T82" fmla="*/ 392 w 603"/>
                    <a:gd name="T83" fmla="*/ 65 h 409"/>
                    <a:gd name="T84" fmla="*/ 424 w 603"/>
                    <a:gd name="T85" fmla="*/ 57 h 409"/>
                    <a:gd name="T86" fmla="*/ 437 w 603"/>
                    <a:gd name="T87" fmla="*/ 7 h 409"/>
                    <a:gd name="T88" fmla="*/ 480 w 603"/>
                    <a:gd name="T89" fmla="*/ 19 h 409"/>
                    <a:gd name="T90" fmla="*/ 504 w 603"/>
                    <a:gd name="T91" fmla="*/ 44 h 409"/>
                    <a:gd name="T92" fmla="*/ 543 w 603"/>
                    <a:gd name="T93" fmla="*/ 19 h 409"/>
                    <a:gd name="T94" fmla="*/ 523 w 603"/>
                    <a:gd name="T95" fmla="*/ 72 h 409"/>
                    <a:gd name="T96" fmla="*/ 560 w 603"/>
                    <a:gd name="T97" fmla="*/ 106 h 409"/>
                    <a:gd name="T98" fmla="*/ 582 w 603"/>
                    <a:gd name="T99" fmla="*/ 120 h 409"/>
                    <a:gd name="T100" fmla="*/ 600 w 603"/>
                    <a:gd name="T101" fmla="*/ 179 h 409"/>
                    <a:gd name="T102" fmla="*/ 591 w 603"/>
                    <a:gd name="T103" fmla="*/ 217 h 409"/>
                    <a:gd name="T104" fmla="*/ 550 w 603"/>
                    <a:gd name="T105" fmla="*/ 243 h 409"/>
                    <a:gd name="T106" fmla="*/ 555 w 603"/>
                    <a:gd name="T107" fmla="*/ 270 h 409"/>
                    <a:gd name="T108" fmla="*/ 516 w 603"/>
                    <a:gd name="T109" fmla="*/ 285 h 409"/>
                    <a:gd name="T110" fmla="*/ 483 w 603"/>
                    <a:gd name="T111" fmla="*/ 309 h 409"/>
                    <a:gd name="T112" fmla="*/ 413 w 603"/>
                    <a:gd name="T113" fmla="*/ 347 h 409"/>
                    <a:gd name="T114" fmla="*/ 385 w 603"/>
                    <a:gd name="T115" fmla="*/ 364 h 409"/>
                    <a:gd name="T116" fmla="*/ 302 w 603"/>
                    <a:gd name="T117" fmla="*/ 407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68" name="Freeform 289"/>
                <p:cNvSpPr>
                  <a:spLocks/>
                </p:cNvSpPr>
                <p:nvPr/>
              </p:nvSpPr>
              <p:spPr bwMode="gray">
                <a:xfrm>
                  <a:off x="3000" y="1888"/>
                  <a:ext cx="199" cy="132"/>
                </a:xfrm>
                <a:custGeom>
                  <a:avLst/>
                  <a:gdLst>
                    <a:gd name="T0" fmla="*/ 148 w 995"/>
                    <a:gd name="T1" fmla="*/ 384 h 658"/>
                    <a:gd name="T2" fmla="*/ 40 w 995"/>
                    <a:gd name="T3" fmla="*/ 377 h 658"/>
                    <a:gd name="T4" fmla="*/ 19 w 995"/>
                    <a:gd name="T5" fmla="*/ 282 h 658"/>
                    <a:gd name="T6" fmla="*/ 85 w 995"/>
                    <a:gd name="T7" fmla="*/ 184 h 658"/>
                    <a:gd name="T8" fmla="*/ 84 w 995"/>
                    <a:gd name="T9" fmla="*/ 95 h 658"/>
                    <a:gd name="T10" fmla="*/ 121 w 995"/>
                    <a:gd name="T11" fmla="*/ 51 h 658"/>
                    <a:gd name="T12" fmla="*/ 219 w 995"/>
                    <a:gd name="T13" fmla="*/ 44 h 658"/>
                    <a:gd name="T14" fmla="*/ 275 w 995"/>
                    <a:gd name="T15" fmla="*/ 67 h 658"/>
                    <a:gd name="T16" fmla="*/ 328 w 995"/>
                    <a:gd name="T17" fmla="*/ 77 h 658"/>
                    <a:gd name="T18" fmla="*/ 386 w 995"/>
                    <a:gd name="T19" fmla="*/ 70 h 658"/>
                    <a:gd name="T20" fmla="*/ 449 w 995"/>
                    <a:gd name="T21" fmla="*/ 86 h 658"/>
                    <a:gd name="T22" fmla="*/ 473 w 995"/>
                    <a:gd name="T23" fmla="*/ 52 h 658"/>
                    <a:gd name="T24" fmla="*/ 537 w 995"/>
                    <a:gd name="T25" fmla="*/ 18 h 658"/>
                    <a:gd name="T26" fmla="*/ 589 w 995"/>
                    <a:gd name="T27" fmla="*/ 6 h 658"/>
                    <a:gd name="T28" fmla="*/ 662 w 995"/>
                    <a:gd name="T29" fmla="*/ 25 h 658"/>
                    <a:gd name="T30" fmla="*/ 667 w 995"/>
                    <a:gd name="T31" fmla="*/ 72 h 658"/>
                    <a:gd name="T32" fmla="*/ 720 w 995"/>
                    <a:gd name="T33" fmla="*/ 105 h 658"/>
                    <a:gd name="T34" fmla="*/ 759 w 995"/>
                    <a:gd name="T35" fmla="*/ 165 h 658"/>
                    <a:gd name="T36" fmla="*/ 842 w 995"/>
                    <a:gd name="T37" fmla="*/ 163 h 658"/>
                    <a:gd name="T38" fmla="*/ 896 w 995"/>
                    <a:gd name="T39" fmla="*/ 199 h 658"/>
                    <a:gd name="T40" fmla="*/ 958 w 995"/>
                    <a:gd name="T41" fmla="*/ 223 h 658"/>
                    <a:gd name="T42" fmla="*/ 987 w 995"/>
                    <a:gd name="T43" fmla="*/ 282 h 658"/>
                    <a:gd name="T44" fmla="*/ 968 w 995"/>
                    <a:gd name="T45" fmla="*/ 320 h 658"/>
                    <a:gd name="T46" fmla="*/ 963 w 995"/>
                    <a:gd name="T47" fmla="*/ 389 h 658"/>
                    <a:gd name="T48" fmla="*/ 888 w 995"/>
                    <a:gd name="T49" fmla="*/ 419 h 658"/>
                    <a:gd name="T50" fmla="*/ 817 w 995"/>
                    <a:gd name="T51" fmla="*/ 465 h 658"/>
                    <a:gd name="T52" fmla="*/ 757 w 995"/>
                    <a:gd name="T53" fmla="*/ 485 h 658"/>
                    <a:gd name="T54" fmla="*/ 725 w 995"/>
                    <a:gd name="T55" fmla="*/ 517 h 658"/>
                    <a:gd name="T56" fmla="*/ 709 w 995"/>
                    <a:gd name="T57" fmla="*/ 545 h 658"/>
                    <a:gd name="T58" fmla="*/ 687 w 995"/>
                    <a:gd name="T59" fmla="*/ 534 h 658"/>
                    <a:gd name="T60" fmla="*/ 666 w 995"/>
                    <a:gd name="T61" fmla="*/ 507 h 658"/>
                    <a:gd name="T62" fmla="*/ 660 w 995"/>
                    <a:gd name="T63" fmla="*/ 527 h 658"/>
                    <a:gd name="T64" fmla="*/ 684 w 995"/>
                    <a:gd name="T65" fmla="*/ 539 h 658"/>
                    <a:gd name="T66" fmla="*/ 708 w 995"/>
                    <a:gd name="T67" fmla="*/ 559 h 658"/>
                    <a:gd name="T68" fmla="*/ 750 w 995"/>
                    <a:gd name="T69" fmla="*/ 590 h 658"/>
                    <a:gd name="T70" fmla="*/ 799 w 995"/>
                    <a:gd name="T71" fmla="*/ 584 h 658"/>
                    <a:gd name="T72" fmla="*/ 723 w 995"/>
                    <a:gd name="T73" fmla="*/ 619 h 658"/>
                    <a:gd name="T74" fmla="*/ 680 w 995"/>
                    <a:gd name="T75" fmla="*/ 646 h 658"/>
                    <a:gd name="T76" fmla="*/ 632 w 995"/>
                    <a:gd name="T77" fmla="*/ 638 h 658"/>
                    <a:gd name="T78" fmla="*/ 607 w 995"/>
                    <a:gd name="T79" fmla="*/ 590 h 658"/>
                    <a:gd name="T80" fmla="*/ 613 w 995"/>
                    <a:gd name="T81" fmla="*/ 550 h 658"/>
                    <a:gd name="T82" fmla="*/ 618 w 995"/>
                    <a:gd name="T83" fmla="*/ 524 h 658"/>
                    <a:gd name="T84" fmla="*/ 557 w 995"/>
                    <a:gd name="T85" fmla="*/ 518 h 658"/>
                    <a:gd name="T86" fmla="*/ 528 w 995"/>
                    <a:gd name="T87" fmla="*/ 496 h 658"/>
                    <a:gd name="T88" fmla="*/ 543 w 995"/>
                    <a:gd name="T89" fmla="*/ 471 h 658"/>
                    <a:gd name="T90" fmla="*/ 492 w 995"/>
                    <a:gd name="T91" fmla="*/ 489 h 658"/>
                    <a:gd name="T92" fmla="*/ 450 w 995"/>
                    <a:gd name="T93" fmla="*/ 509 h 658"/>
                    <a:gd name="T94" fmla="*/ 434 w 995"/>
                    <a:gd name="T95" fmla="*/ 547 h 658"/>
                    <a:gd name="T96" fmla="*/ 418 w 995"/>
                    <a:gd name="T97" fmla="*/ 566 h 658"/>
                    <a:gd name="T98" fmla="*/ 368 w 995"/>
                    <a:gd name="T99" fmla="*/ 592 h 658"/>
                    <a:gd name="T100" fmla="*/ 352 w 995"/>
                    <a:gd name="T101" fmla="*/ 560 h 658"/>
                    <a:gd name="T102" fmla="*/ 382 w 995"/>
                    <a:gd name="T103" fmla="*/ 498 h 658"/>
                    <a:gd name="T104" fmla="*/ 431 w 995"/>
                    <a:gd name="T105" fmla="*/ 484 h 658"/>
                    <a:gd name="T106" fmla="*/ 406 w 995"/>
                    <a:gd name="T107" fmla="*/ 423 h 658"/>
                    <a:gd name="T108" fmla="*/ 387 w 995"/>
                    <a:gd name="T109" fmla="*/ 369 h 658"/>
                    <a:gd name="T110" fmla="*/ 310 w 995"/>
                    <a:gd name="T111" fmla="*/ 33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69" name="Freeform 290"/>
                <p:cNvSpPr>
                  <a:spLocks/>
                </p:cNvSpPr>
                <p:nvPr/>
              </p:nvSpPr>
              <p:spPr bwMode="gray">
                <a:xfrm>
                  <a:off x="3049" y="1955"/>
                  <a:ext cx="38" cy="48"/>
                </a:xfrm>
                <a:custGeom>
                  <a:avLst/>
                  <a:gdLst>
                    <a:gd name="T0" fmla="*/ 88 w 187"/>
                    <a:gd name="T1" fmla="*/ 239 h 239"/>
                    <a:gd name="T2" fmla="*/ 88 w 187"/>
                    <a:gd name="T3" fmla="*/ 225 h 239"/>
                    <a:gd name="T4" fmla="*/ 86 w 187"/>
                    <a:gd name="T5" fmla="*/ 212 h 239"/>
                    <a:gd name="T6" fmla="*/ 84 w 187"/>
                    <a:gd name="T7" fmla="*/ 200 h 239"/>
                    <a:gd name="T8" fmla="*/ 86 w 187"/>
                    <a:gd name="T9" fmla="*/ 184 h 239"/>
                    <a:gd name="T10" fmla="*/ 86 w 187"/>
                    <a:gd name="T11" fmla="*/ 164 h 239"/>
                    <a:gd name="T12" fmla="*/ 81 w 187"/>
                    <a:gd name="T13" fmla="*/ 135 h 239"/>
                    <a:gd name="T14" fmla="*/ 70 w 187"/>
                    <a:gd name="T15" fmla="*/ 115 h 239"/>
                    <a:gd name="T16" fmla="*/ 57 w 187"/>
                    <a:gd name="T17" fmla="*/ 94 h 239"/>
                    <a:gd name="T18" fmla="*/ 45 w 187"/>
                    <a:gd name="T19" fmla="*/ 73 h 239"/>
                    <a:gd name="T20" fmla="*/ 42 w 187"/>
                    <a:gd name="T21" fmla="*/ 56 h 239"/>
                    <a:gd name="T22" fmla="*/ 34 w 187"/>
                    <a:gd name="T23" fmla="*/ 43 h 239"/>
                    <a:gd name="T24" fmla="*/ 20 w 187"/>
                    <a:gd name="T25" fmla="*/ 29 h 239"/>
                    <a:gd name="T26" fmla="*/ 8 w 187"/>
                    <a:gd name="T27" fmla="*/ 19 h 239"/>
                    <a:gd name="T28" fmla="*/ 0 w 187"/>
                    <a:gd name="T29" fmla="*/ 19 h 239"/>
                    <a:gd name="T30" fmla="*/ 6 w 187"/>
                    <a:gd name="T31" fmla="*/ 8 h 239"/>
                    <a:gd name="T32" fmla="*/ 13 w 187"/>
                    <a:gd name="T33" fmla="*/ 3 h 239"/>
                    <a:gd name="T34" fmla="*/ 21 w 187"/>
                    <a:gd name="T35" fmla="*/ 6 h 239"/>
                    <a:gd name="T36" fmla="*/ 30 w 187"/>
                    <a:gd name="T37" fmla="*/ 5 h 239"/>
                    <a:gd name="T38" fmla="*/ 46 w 187"/>
                    <a:gd name="T39" fmla="*/ 0 h 239"/>
                    <a:gd name="T40" fmla="*/ 62 w 187"/>
                    <a:gd name="T41" fmla="*/ 5 h 239"/>
                    <a:gd name="T42" fmla="*/ 69 w 187"/>
                    <a:gd name="T43" fmla="*/ 8 h 239"/>
                    <a:gd name="T44" fmla="*/ 88 w 187"/>
                    <a:gd name="T45" fmla="*/ 24 h 239"/>
                    <a:gd name="T46" fmla="*/ 95 w 187"/>
                    <a:gd name="T47" fmla="*/ 27 h 239"/>
                    <a:gd name="T48" fmla="*/ 111 w 187"/>
                    <a:gd name="T49" fmla="*/ 24 h 239"/>
                    <a:gd name="T50" fmla="*/ 120 w 187"/>
                    <a:gd name="T51" fmla="*/ 26 h 239"/>
                    <a:gd name="T52" fmla="*/ 131 w 187"/>
                    <a:gd name="T53" fmla="*/ 38 h 239"/>
                    <a:gd name="T54" fmla="*/ 139 w 187"/>
                    <a:gd name="T55" fmla="*/ 35 h 239"/>
                    <a:gd name="T56" fmla="*/ 143 w 187"/>
                    <a:gd name="T57" fmla="*/ 43 h 239"/>
                    <a:gd name="T58" fmla="*/ 143 w 187"/>
                    <a:gd name="T59" fmla="*/ 51 h 239"/>
                    <a:gd name="T60" fmla="*/ 143 w 187"/>
                    <a:gd name="T61" fmla="*/ 59 h 239"/>
                    <a:gd name="T62" fmla="*/ 139 w 187"/>
                    <a:gd name="T63" fmla="*/ 75 h 239"/>
                    <a:gd name="T64" fmla="*/ 147 w 187"/>
                    <a:gd name="T65" fmla="*/ 81 h 239"/>
                    <a:gd name="T66" fmla="*/ 150 w 187"/>
                    <a:gd name="T67" fmla="*/ 87 h 239"/>
                    <a:gd name="T68" fmla="*/ 158 w 187"/>
                    <a:gd name="T69" fmla="*/ 89 h 239"/>
                    <a:gd name="T70" fmla="*/ 160 w 187"/>
                    <a:gd name="T71" fmla="*/ 97 h 239"/>
                    <a:gd name="T72" fmla="*/ 159 w 187"/>
                    <a:gd name="T73" fmla="*/ 104 h 239"/>
                    <a:gd name="T74" fmla="*/ 165 w 187"/>
                    <a:gd name="T75" fmla="*/ 119 h 239"/>
                    <a:gd name="T76" fmla="*/ 180 w 187"/>
                    <a:gd name="T77" fmla="*/ 126 h 239"/>
                    <a:gd name="T78" fmla="*/ 185 w 187"/>
                    <a:gd name="T79" fmla="*/ 134 h 239"/>
                    <a:gd name="T80" fmla="*/ 186 w 187"/>
                    <a:gd name="T81" fmla="*/ 141 h 239"/>
                    <a:gd name="T82" fmla="*/ 183 w 187"/>
                    <a:gd name="T83" fmla="*/ 150 h 239"/>
                    <a:gd name="T84" fmla="*/ 187 w 187"/>
                    <a:gd name="T85" fmla="*/ 157 h 239"/>
                    <a:gd name="T86" fmla="*/ 183 w 187"/>
                    <a:gd name="T87" fmla="*/ 164 h 239"/>
                    <a:gd name="T88" fmla="*/ 177 w 187"/>
                    <a:gd name="T89" fmla="*/ 169 h 239"/>
                    <a:gd name="T90" fmla="*/ 154 w 187"/>
                    <a:gd name="T91" fmla="*/ 163 h 239"/>
                    <a:gd name="T92" fmla="*/ 147 w 187"/>
                    <a:gd name="T93" fmla="*/ 167 h 239"/>
                    <a:gd name="T94" fmla="*/ 143 w 187"/>
                    <a:gd name="T95" fmla="*/ 161 h 239"/>
                    <a:gd name="T96" fmla="*/ 134 w 187"/>
                    <a:gd name="T97" fmla="*/ 164 h 239"/>
                    <a:gd name="T98" fmla="*/ 131 w 187"/>
                    <a:gd name="T99" fmla="*/ 172 h 239"/>
                    <a:gd name="T100" fmla="*/ 128 w 187"/>
                    <a:gd name="T101" fmla="*/ 196 h 239"/>
                    <a:gd name="T102" fmla="*/ 121 w 187"/>
                    <a:gd name="T103" fmla="*/ 200 h 239"/>
                    <a:gd name="T104" fmla="*/ 116 w 187"/>
                    <a:gd name="T105" fmla="*/ 205 h 239"/>
                    <a:gd name="T106" fmla="*/ 115 w 187"/>
                    <a:gd name="T107" fmla="*/ 213 h 239"/>
                    <a:gd name="T108" fmla="*/ 107 w 187"/>
                    <a:gd name="T109" fmla="*/ 218 h 239"/>
                    <a:gd name="T110" fmla="*/ 104 w 187"/>
                    <a:gd name="T111" fmla="*/ 226 h 239"/>
                    <a:gd name="T112" fmla="*/ 104 w 187"/>
                    <a:gd name="T113" fmla="*/ 233 h 239"/>
                    <a:gd name="T114" fmla="*/ 97 w 187"/>
                    <a:gd name="T115" fmla="*/ 239 h 239"/>
                    <a:gd name="T116" fmla="*/ 88 w 187"/>
                    <a:gd name="T117"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70" name="Freeform 291"/>
                <p:cNvSpPr>
                  <a:spLocks/>
                </p:cNvSpPr>
                <p:nvPr/>
              </p:nvSpPr>
              <p:spPr bwMode="gray">
                <a:xfrm>
                  <a:off x="3011" y="1817"/>
                  <a:ext cx="107" cy="90"/>
                </a:xfrm>
                <a:custGeom>
                  <a:avLst/>
                  <a:gdLst>
                    <a:gd name="T0" fmla="*/ 6 w 532"/>
                    <a:gd name="T1" fmla="*/ 374 h 452"/>
                    <a:gd name="T2" fmla="*/ 26 w 532"/>
                    <a:gd name="T3" fmla="*/ 342 h 452"/>
                    <a:gd name="T4" fmla="*/ 38 w 532"/>
                    <a:gd name="T5" fmla="*/ 292 h 452"/>
                    <a:gd name="T6" fmla="*/ 33 w 532"/>
                    <a:gd name="T7" fmla="*/ 214 h 452"/>
                    <a:gd name="T8" fmla="*/ 73 w 532"/>
                    <a:gd name="T9" fmla="*/ 210 h 452"/>
                    <a:gd name="T10" fmla="*/ 94 w 532"/>
                    <a:gd name="T11" fmla="*/ 207 h 452"/>
                    <a:gd name="T12" fmla="*/ 106 w 532"/>
                    <a:gd name="T13" fmla="*/ 190 h 452"/>
                    <a:gd name="T14" fmla="*/ 125 w 532"/>
                    <a:gd name="T15" fmla="*/ 182 h 452"/>
                    <a:gd name="T16" fmla="*/ 145 w 532"/>
                    <a:gd name="T17" fmla="*/ 190 h 452"/>
                    <a:gd name="T18" fmla="*/ 135 w 532"/>
                    <a:gd name="T19" fmla="*/ 167 h 452"/>
                    <a:gd name="T20" fmla="*/ 145 w 532"/>
                    <a:gd name="T21" fmla="*/ 138 h 452"/>
                    <a:gd name="T22" fmla="*/ 149 w 532"/>
                    <a:gd name="T23" fmla="*/ 113 h 452"/>
                    <a:gd name="T24" fmla="*/ 170 w 532"/>
                    <a:gd name="T25" fmla="*/ 102 h 452"/>
                    <a:gd name="T26" fmla="*/ 199 w 532"/>
                    <a:gd name="T27" fmla="*/ 80 h 452"/>
                    <a:gd name="T28" fmla="*/ 183 w 532"/>
                    <a:gd name="T29" fmla="*/ 69 h 452"/>
                    <a:gd name="T30" fmla="*/ 197 w 532"/>
                    <a:gd name="T31" fmla="*/ 51 h 452"/>
                    <a:gd name="T32" fmla="*/ 204 w 532"/>
                    <a:gd name="T33" fmla="*/ 50 h 452"/>
                    <a:gd name="T34" fmla="*/ 219 w 532"/>
                    <a:gd name="T35" fmla="*/ 32 h 452"/>
                    <a:gd name="T36" fmla="*/ 253 w 532"/>
                    <a:gd name="T37" fmla="*/ 25 h 452"/>
                    <a:gd name="T38" fmla="*/ 273 w 532"/>
                    <a:gd name="T39" fmla="*/ 0 h 452"/>
                    <a:gd name="T40" fmla="*/ 302 w 532"/>
                    <a:gd name="T41" fmla="*/ 5 h 452"/>
                    <a:gd name="T42" fmla="*/ 329 w 532"/>
                    <a:gd name="T43" fmla="*/ 13 h 452"/>
                    <a:gd name="T44" fmla="*/ 348 w 532"/>
                    <a:gd name="T45" fmla="*/ 43 h 452"/>
                    <a:gd name="T46" fmla="*/ 376 w 532"/>
                    <a:gd name="T47" fmla="*/ 29 h 452"/>
                    <a:gd name="T48" fmla="*/ 407 w 532"/>
                    <a:gd name="T49" fmla="*/ 34 h 452"/>
                    <a:gd name="T50" fmla="*/ 430 w 532"/>
                    <a:gd name="T51" fmla="*/ 53 h 452"/>
                    <a:gd name="T52" fmla="*/ 429 w 532"/>
                    <a:gd name="T53" fmla="*/ 80 h 452"/>
                    <a:gd name="T54" fmla="*/ 435 w 532"/>
                    <a:gd name="T55" fmla="*/ 102 h 452"/>
                    <a:gd name="T56" fmla="*/ 424 w 532"/>
                    <a:gd name="T57" fmla="*/ 123 h 452"/>
                    <a:gd name="T58" fmla="*/ 442 w 532"/>
                    <a:gd name="T59" fmla="*/ 158 h 452"/>
                    <a:gd name="T60" fmla="*/ 473 w 532"/>
                    <a:gd name="T61" fmla="*/ 195 h 452"/>
                    <a:gd name="T62" fmla="*/ 478 w 532"/>
                    <a:gd name="T63" fmla="*/ 217 h 452"/>
                    <a:gd name="T64" fmla="*/ 511 w 532"/>
                    <a:gd name="T65" fmla="*/ 226 h 452"/>
                    <a:gd name="T66" fmla="*/ 521 w 532"/>
                    <a:gd name="T67" fmla="*/ 242 h 452"/>
                    <a:gd name="T68" fmla="*/ 525 w 532"/>
                    <a:gd name="T69" fmla="*/ 263 h 452"/>
                    <a:gd name="T70" fmla="*/ 501 w 532"/>
                    <a:gd name="T71" fmla="*/ 284 h 452"/>
                    <a:gd name="T72" fmla="*/ 465 w 532"/>
                    <a:gd name="T73" fmla="*/ 271 h 452"/>
                    <a:gd name="T74" fmla="*/ 449 w 532"/>
                    <a:gd name="T75" fmla="*/ 285 h 452"/>
                    <a:gd name="T76" fmla="*/ 463 w 532"/>
                    <a:gd name="T77" fmla="*/ 311 h 452"/>
                    <a:gd name="T78" fmla="*/ 465 w 532"/>
                    <a:gd name="T79" fmla="*/ 333 h 452"/>
                    <a:gd name="T80" fmla="*/ 473 w 532"/>
                    <a:gd name="T81" fmla="*/ 353 h 452"/>
                    <a:gd name="T82" fmla="*/ 451 w 532"/>
                    <a:gd name="T83" fmla="*/ 380 h 452"/>
                    <a:gd name="T84" fmla="*/ 417 w 532"/>
                    <a:gd name="T85" fmla="*/ 401 h 452"/>
                    <a:gd name="T86" fmla="*/ 412 w 532"/>
                    <a:gd name="T87" fmla="*/ 427 h 452"/>
                    <a:gd name="T88" fmla="*/ 402 w 532"/>
                    <a:gd name="T89" fmla="*/ 452 h 452"/>
                    <a:gd name="T90" fmla="*/ 381 w 532"/>
                    <a:gd name="T91" fmla="*/ 443 h 452"/>
                    <a:gd name="T92" fmla="*/ 349 w 532"/>
                    <a:gd name="T93" fmla="*/ 450 h 452"/>
                    <a:gd name="T94" fmla="*/ 327 w 532"/>
                    <a:gd name="T95" fmla="*/ 427 h 452"/>
                    <a:gd name="T96" fmla="*/ 297 w 532"/>
                    <a:gd name="T97" fmla="*/ 433 h 452"/>
                    <a:gd name="T98" fmla="*/ 275 w 532"/>
                    <a:gd name="T99" fmla="*/ 428 h 452"/>
                    <a:gd name="T100" fmla="*/ 253 w 532"/>
                    <a:gd name="T101" fmla="*/ 436 h 452"/>
                    <a:gd name="T102" fmla="*/ 238 w 532"/>
                    <a:gd name="T103" fmla="*/ 428 h 452"/>
                    <a:gd name="T104" fmla="*/ 215 w 532"/>
                    <a:gd name="T105" fmla="*/ 416 h 452"/>
                    <a:gd name="T106" fmla="*/ 193 w 532"/>
                    <a:gd name="T107" fmla="*/ 406 h 452"/>
                    <a:gd name="T108" fmla="*/ 160 w 532"/>
                    <a:gd name="T109" fmla="*/ 401 h 452"/>
                    <a:gd name="T110" fmla="*/ 121 w 532"/>
                    <a:gd name="T111" fmla="*/ 394 h 452"/>
                    <a:gd name="T112" fmla="*/ 64 w 532"/>
                    <a:gd name="T113" fmla="*/ 401 h 452"/>
                    <a:gd name="T114" fmla="*/ 41 w 532"/>
                    <a:gd name="T115" fmla="*/ 422 h 452"/>
                    <a:gd name="T116" fmla="*/ 17 w 532"/>
                    <a:gd name="T117" fmla="*/ 428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nvGrpSpPr>
                <p:cNvPr id="371" name="Group 292"/>
                <p:cNvGrpSpPr>
                  <a:grpSpLocks/>
                </p:cNvGrpSpPr>
                <p:nvPr/>
              </p:nvGrpSpPr>
              <p:grpSpPr bwMode="auto">
                <a:xfrm>
                  <a:off x="2930" y="2005"/>
                  <a:ext cx="43" cy="43"/>
                  <a:chOff x="2930" y="2005"/>
                  <a:chExt cx="43" cy="43"/>
                </a:xfrm>
                <a:grpFill/>
              </p:grpSpPr>
              <p:sp>
                <p:nvSpPr>
                  <p:cNvPr id="399" name="Freeform 293"/>
                  <p:cNvSpPr>
                    <a:spLocks/>
                  </p:cNvSpPr>
                  <p:nvPr/>
                </p:nvSpPr>
                <p:spPr bwMode="gray">
                  <a:xfrm>
                    <a:off x="2930" y="2005"/>
                    <a:ext cx="43" cy="43"/>
                  </a:xfrm>
                  <a:custGeom>
                    <a:avLst/>
                    <a:gdLst>
                      <a:gd name="T0" fmla="*/ 145 w 215"/>
                      <a:gd name="T1" fmla="*/ 208 h 216"/>
                      <a:gd name="T2" fmla="*/ 129 w 215"/>
                      <a:gd name="T3" fmla="*/ 192 h 216"/>
                      <a:gd name="T4" fmla="*/ 114 w 215"/>
                      <a:gd name="T5" fmla="*/ 180 h 216"/>
                      <a:gd name="T6" fmla="*/ 98 w 215"/>
                      <a:gd name="T7" fmla="*/ 179 h 216"/>
                      <a:gd name="T8" fmla="*/ 82 w 215"/>
                      <a:gd name="T9" fmla="*/ 140 h 216"/>
                      <a:gd name="T10" fmla="*/ 52 w 215"/>
                      <a:gd name="T11" fmla="*/ 114 h 216"/>
                      <a:gd name="T12" fmla="*/ 35 w 215"/>
                      <a:gd name="T13" fmla="*/ 93 h 216"/>
                      <a:gd name="T14" fmla="*/ 23 w 215"/>
                      <a:gd name="T15" fmla="*/ 73 h 216"/>
                      <a:gd name="T16" fmla="*/ 22 w 215"/>
                      <a:gd name="T17" fmla="*/ 60 h 216"/>
                      <a:gd name="T18" fmla="*/ 7 w 215"/>
                      <a:gd name="T19" fmla="*/ 40 h 216"/>
                      <a:gd name="T20" fmla="*/ 3 w 215"/>
                      <a:gd name="T21" fmla="*/ 29 h 216"/>
                      <a:gd name="T22" fmla="*/ 8 w 215"/>
                      <a:gd name="T23" fmla="*/ 0 h 216"/>
                      <a:gd name="T24" fmla="*/ 30 w 215"/>
                      <a:gd name="T25" fmla="*/ 19 h 216"/>
                      <a:gd name="T26" fmla="*/ 61 w 215"/>
                      <a:gd name="T27" fmla="*/ 4 h 216"/>
                      <a:gd name="T28" fmla="*/ 79 w 215"/>
                      <a:gd name="T29" fmla="*/ 8 h 216"/>
                      <a:gd name="T30" fmla="*/ 89 w 215"/>
                      <a:gd name="T31" fmla="*/ 9 h 216"/>
                      <a:gd name="T32" fmla="*/ 108 w 215"/>
                      <a:gd name="T33" fmla="*/ 9 h 216"/>
                      <a:gd name="T34" fmla="*/ 125 w 215"/>
                      <a:gd name="T35" fmla="*/ 9 h 216"/>
                      <a:gd name="T36" fmla="*/ 135 w 215"/>
                      <a:gd name="T37" fmla="*/ 16 h 216"/>
                      <a:gd name="T38" fmla="*/ 152 w 215"/>
                      <a:gd name="T39" fmla="*/ 18 h 216"/>
                      <a:gd name="T40" fmla="*/ 162 w 215"/>
                      <a:gd name="T41" fmla="*/ 14 h 216"/>
                      <a:gd name="T42" fmla="*/ 167 w 215"/>
                      <a:gd name="T43" fmla="*/ 28 h 216"/>
                      <a:gd name="T44" fmla="*/ 186 w 215"/>
                      <a:gd name="T45" fmla="*/ 28 h 216"/>
                      <a:gd name="T46" fmla="*/ 200 w 215"/>
                      <a:gd name="T47" fmla="*/ 35 h 216"/>
                      <a:gd name="T48" fmla="*/ 190 w 215"/>
                      <a:gd name="T49" fmla="*/ 57 h 216"/>
                      <a:gd name="T50" fmla="*/ 189 w 215"/>
                      <a:gd name="T51" fmla="*/ 63 h 216"/>
                      <a:gd name="T52" fmla="*/ 191 w 215"/>
                      <a:gd name="T53" fmla="*/ 76 h 216"/>
                      <a:gd name="T54" fmla="*/ 199 w 215"/>
                      <a:gd name="T55" fmla="*/ 79 h 216"/>
                      <a:gd name="T56" fmla="*/ 207 w 215"/>
                      <a:gd name="T57" fmla="*/ 87 h 216"/>
                      <a:gd name="T58" fmla="*/ 212 w 215"/>
                      <a:gd name="T59" fmla="*/ 93 h 216"/>
                      <a:gd name="T60" fmla="*/ 211 w 215"/>
                      <a:gd name="T61" fmla="*/ 102 h 216"/>
                      <a:gd name="T62" fmla="*/ 195 w 215"/>
                      <a:gd name="T63" fmla="*/ 98 h 216"/>
                      <a:gd name="T64" fmla="*/ 201 w 215"/>
                      <a:gd name="T65" fmla="*/ 109 h 216"/>
                      <a:gd name="T66" fmla="*/ 208 w 215"/>
                      <a:gd name="T67" fmla="*/ 126 h 216"/>
                      <a:gd name="T68" fmla="*/ 202 w 215"/>
                      <a:gd name="T69" fmla="*/ 129 h 216"/>
                      <a:gd name="T70" fmla="*/ 192 w 215"/>
                      <a:gd name="T71" fmla="*/ 135 h 216"/>
                      <a:gd name="T72" fmla="*/ 184 w 215"/>
                      <a:gd name="T73" fmla="*/ 136 h 216"/>
                      <a:gd name="T74" fmla="*/ 176 w 215"/>
                      <a:gd name="T75" fmla="*/ 137 h 216"/>
                      <a:gd name="T76" fmla="*/ 183 w 215"/>
                      <a:gd name="T77" fmla="*/ 146 h 216"/>
                      <a:gd name="T78" fmla="*/ 183 w 215"/>
                      <a:gd name="T79" fmla="*/ 157 h 216"/>
                      <a:gd name="T80" fmla="*/ 178 w 215"/>
                      <a:gd name="T81" fmla="*/ 149 h 216"/>
                      <a:gd name="T82" fmla="*/ 163 w 215"/>
                      <a:gd name="T83" fmla="*/ 156 h 216"/>
                      <a:gd name="T84" fmla="*/ 160 w 215"/>
                      <a:gd name="T85" fmla="*/ 170 h 216"/>
                      <a:gd name="T86" fmla="*/ 151 w 215"/>
                      <a:gd name="T87" fmla="*/ 175 h 216"/>
                      <a:gd name="T88" fmla="*/ 149 w 215"/>
                      <a:gd name="T89" fmla="*/ 189 h 216"/>
                      <a:gd name="T90" fmla="*/ 154 w 215"/>
                      <a:gd name="T9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400" name="Freeform 294"/>
                  <p:cNvSpPr>
                    <a:spLocks/>
                  </p:cNvSpPr>
                  <p:nvPr/>
                </p:nvSpPr>
                <p:spPr bwMode="gray">
                  <a:xfrm>
                    <a:off x="2945" y="2040"/>
                    <a:ext cx="15" cy="8"/>
                  </a:xfrm>
                  <a:custGeom>
                    <a:avLst/>
                    <a:gdLst>
                      <a:gd name="T0" fmla="*/ 75 w 75"/>
                      <a:gd name="T1" fmla="*/ 42 h 42"/>
                      <a:gd name="T2" fmla="*/ 45 w 75"/>
                      <a:gd name="T3" fmla="*/ 20 h 42"/>
                      <a:gd name="T4" fmla="*/ 29 w 75"/>
                      <a:gd name="T5" fmla="*/ 17 h 42"/>
                      <a:gd name="T6" fmla="*/ 13 w 75"/>
                      <a:gd name="T7" fmla="*/ 7 h 42"/>
                      <a:gd name="T8" fmla="*/ 0 w 75"/>
                      <a:gd name="T9" fmla="*/ 5 h 42"/>
                      <a:gd name="T10" fmla="*/ 4 w 75"/>
                      <a:gd name="T11" fmla="*/ 0 h 42"/>
                      <a:gd name="T12" fmla="*/ 15 w 75"/>
                      <a:gd name="T13" fmla="*/ 2 h 42"/>
                      <a:gd name="T14" fmla="*/ 20 w 75"/>
                      <a:gd name="T15" fmla="*/ 10 h 42"/>
                      <a:gd name="T16" fmla="*/ 25 w 75"/>
                      <a:gd name="T17" fmla="*/ 10 h 42"/>
                      <a:gd name="T18" fmla="*/ 32 w 75"/>
                      <a:gd name="T19" fmla="*/ 5 h 42"/>
                      <a:gd name="T20" fmla="*/ 40 w 75"/>
                      <a:gd name="T21" fmla="*/ 6 h 42"/>
                      <a:gd name="T22" fmla="*/ 40 w 75"/>
                      <a:gd name="T23" fmla="*/ 11 h 42"/>
                      <a:gd name="T24" fmla="*/ 48 w 75"/>
                      <a:gd name="T25" fmla="*/ 17 h 42"/>
                      <a:gd name="T26" fmla="*/ 55 w 75"/>
                      <a:gd name="T27" fmla="*/ 18 h 42"/>
                      <a:gd name="T28" fmla="*/ 63 w 75"/>
                      <a:gd name="T29" fmla="*/ 28 h 42"/>
                      <a:gd name="T30" fmla="*/ 72 w 75"/>
                      <a:gd name="T31" fmla="*/ 29 h 42"/>
                      <a:gd name="T32" fmla="*/ 71 w 75"/>
                      <a:gd name="T33" fmla="*/ 34 h 42"/>
                      <a:gd name="T34" fmla="*/ 75 w 75"/>
                      <a:gd name="T35" fmla="*/ 34 h 42"/>
                      <a:gd name="T36" fmla="*/ 75 w 75"/>
                      <a:gd name="T3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sp>
              <p:nvSpPr>
                <p:cNvPr id="372" name="Freeform 295"/>
                <p:cNvSpPr>
                  <a:spLocks/>
                </p:cNvSpPr>
                <p:nvPr/>
              </p:nvSpPr>
              <p:spPr bwMode="gray">
                <a:xfrm>
                  <a:off x="2990" y="2109"/>
                  <a:ext cx="25" cy="26"/>
                </a:xfrm>
                <a:custGeom>
                  <a:avLst/>
                  <a:gdLst>
                    <a:gd name="T0" fmla="*/ 49 w 128"/>
                    <a:gd name="T1" fmla="*/ 0 h 131"/>
                    <a:gd name="T2" fmla="*/ 35 w 128"/>
                    <a:gd name="T3" fmla="*/ 2 h 131"/>
                    <a:gd name="T4" fmla="*/ 21 w 128"/>
                    <a:gd name="T5" fmla="*/ 12 h 131"/>
                    <a:gd name="T6" fmla="*/ 13 w 128"/>
                    <a:gd name="T7" fmla="*/ 8 h 131"/>
                    <a:gd name="T8" fmla="*/ 2 w 128"/>
                    <a:gd name="T9" fmla="*/ 28 h 131"/>
                    <a:gd name="T10" fmla="*/ 0 w 128"/>
                    <a:gd name="T11" fmla="*/ 37 h 131"/>
                    <a:gd name="T12" fmla="*/ 6 w 128"/>
                    <a:gd name="T13" fmla="*/ 50 h 131"/>
                    <a:gd name="T14" fmla="*/ 21 w 128"/>
                    <a:gd name="T15" fmla="*/ 58 h 131"/>
                    <a:gd name="T16" fmla="*/ 28 w 128"/>
                    <a:gd name="T17" fmla="*/ 70 h 131"/>
                    <a:gd name="T18" fmla="*/ 23 w 128"/>
                    <a:gd name="T19" fmla="*/ 86 h 131"/>
                    <a:gd name="T20" fmla="*/ 26 w 128"/>
                    <a:gd name="T21" fmla="*/ 99 h 131"/>
                    <a:gd name="T22" fmla="*/ 32 w 128"/>
                    <a:gd name="T23" fmla="*/ 106 h 131"/>
                    <a:gd name="T24" fmla="*/ 39 w 128"/>
                    <a:gd name="T25" fmla="*/ 108 h 131"/>
                    <a:gd name="T26" fmla="*/ 42 w 128"/>
                    <a:gd name="T27" fmla="*/ 98 h 131"/>
                    <a:gd name="T28" fmla="*/ 49 w 128"/>
                    <a:gd name="T29" fmla="*/ 90 h 131"/>
                    <a:gd name="T30" fmla="*/ 53 w 128"/>
                    <a:gd name="T31" fmla="*/ 96 h 131"/>
                    <a:gd name="T32" fmla="*/ 60 w 128"/>
                    <a:gd name="T33" fmla="*/ 103 h 131"/>
                    <a:gd name="T34" fmla="*/ 65 w 128"/>
                    <a:gd name="T35" fmla="*/ 119 h 131"/>
                    <a:gd name="T36" fmla="*/ 66 w 128"/>
                    <a:gd name="T37" fmla="*/ 130 h 131"/>
                    <a:gd name="T38" fmla="*/ 71 w 128"/>
                    <a:gd name="T39" fmla="*/ 131 h 131"/>
                    <a:gd name="T40" fmla="*/ 76 w 128"/>
                    <a:gd name="T41" fmla="*/ 110 h 131"/>
                    <a:gd name="T42" fmla="*/ 85 w 128"/>
                    <a:gd name="T43" fmla="*/ 107 h 131"/>
                    <a:gd name="T44" fmla="*/ 91 w 128"/>
                    <a:gd name="T45" fmla="*/ 117 h 131"/>
                    <a:gd name="T46" fmla="*/ 98 w 128"/>
                    <a:gd name="T47" fmla="*/ 124 h 131"/>
                    <a:gd name="T48" fmla="*/ 107 w 128"/>
                    <a:gd name="T49" fmla="*/ 129 h 131"/>
                    <a:gd name="T50" fmla="*/ 105 w 128"/>
                    <a:gd name="T51" fmla="*/ 107 h 131"/>
                    <a:gd name="T52" fmla="*/ 98 w 128"/>
                    <a:gd name="T53" fmla="*/ 77 h 131"/>
                    <a:gd name="T54" fmla="*/ 91 w 128"/>
                    <a:gd name="T55" fmla="*/ 66 h 131"/>
                    <a:gd name="T56" fmla="*/ 88 w 128"/>
                    <a:gd name="T57" fmla="*/ 54 h 131"/>
                    <a:gd name="T58" fmla="*/ 105 w 128"/>
                    <a:gd name="T59" fmla="*/ 66 h 131"/>
                    <a:gd name="T60" fmla="*/ 108 w 128"/>
                    <a:gd name="T61" fmla="*/ 71 h 131"/>
                    <a:gd name="T62" fmla="*/ 113 w 128"/>
                    <a:gd name="T63" fmla="*/ 71 h 131"/>
                    <a:gd name="T64" fmla="*/ 119 w 128"/>
                    <a:gd name="T65" fmla="*/ 65 h 131"/>
                    <a:gd name="T66" fmla="*/ 128 w 128"/>
                    <a:gd name="T67" fmla="*/ 64 h 131"/>
                    <a:gd name="T68" fmla="*/ 126 w 128"/>
                    <a:gd name="T69" fmla="*/ 56 h 131"/>
                    <a:gd name="T70" fmla="*/ 114 w 128"/>
                    <a:gd name="T71" fmla="*/ 48 h 131"/>
                    <a:gd name="T72" fmla="*/ 107 w 128"/>
                    <a:gd name="T73" fmla="*/ 33 h 131"/>
                    <a:gd name="T74" fmla="*/ 107 w 128"/>
                    <a:gd name="T75" fmla="*/ 26 h 131"/>
                    <a:gd name="T76" fmla="*/ 98 w 128"/>
                    <a:gd name="T77" fmla="*/ 21 h 131"/>
                    <a:gd name="T78" fmla="*/ 74 w 128"/>
                    <a:gd name="T79" fmla="*/ 12 h 131"/>
                    <a:gd name="T80" fmla="*/ 61 w 128"/>
                    <a:gd name="T81" fmla="*/ 8 h 131"/>
                    <a:gd name="T82" fmla="*/ 55 w 128"/>
                    <a:gd name="T83" fmla="*/ 8 h 131"/>
                    <a:gd name="T84" fmla="*/ 49 w 128"/>
                    <a:gd name="T85"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73" name="Freeform 296"/>
                <p:cNvSpPr>
                  <a:spLocks/>
                </p:cNvSpPr>
                <p:nvPr/>
              </p:nvSpPr>
              <p:spPr bwMode="gray">
                <a:xfrm>
                  <a:off x="2979" y="2059"/>
                  <a:ext cx="70" cy="59"/>
                </a:xfrm>
                <a:custGeom>
                  <a:avLst/>
                  <a:gdLst>
                    <a:gd name="T0" fmla="*/ 314 w 352"/>
                    <a:gd name="T1" fmla="*/ 70 h 293"/>
                    <a:gd name="T2" fmla="*/ 258 w 352"/>
                    <a:gd name="T3" fmla="*/ 65 h 293"/>
                    <a:gd name="T4" fmla="*/ 245 w 352"/>
                    <a:gd name="T5" fmla="*/ 66 h 293"/>
                    <a:gd name="T6" fmla="*/ 223 w 352"/>
                    <a:gd name="T7" fmla="*/ 73 h 293"/>
                    <a:gd name="T8" fmla="*/ 193 w 352"/>
                    <a:gd name="T9" fmla="*/ 86 h 293"/>
                    <a:gd name="T10" fmla="*/ 216 w 352"/>
                    <a:gd name="T11" fmla="*/ 100 h 293"/>
                    <a:gd name="T12" fmla="*/ 227 w 352"/>
                    <a:gd name="T13" fmla="*/ 116 h 293"/>
                    <a:gd name="T14" fmla="*/ 201 w 352"/>
                    <a:gd name="T15" fmla="*/ 103 h 293"/>
                    <a:gd name="T16" fmla="*/ 207 w 352"/>
                    <a:gd name="T17" fmla="*/ 120 h 293"/>
                    <a:gd name="T18" fmla="*/ 201 w 352"/>
                    <a:gd name="T19" fmla="*/ 125 h 293"/>
                    <a:gd name="T20" fmla="*/ 185 w 352"/>
                    <a:gd name="T21" fmla="*/ 111 h 293"/>
                    <a:gd name="T22" fmla="*/ 184 w 352"/>
                    <a:gd name="T23" fmla="*/ 124 h 293"/>
                    <a:gd name="T24" fmla="*/ 188 w 352"/>
                    <a:gd name="T25" fmla="*/ 135 h 293"/>
                    <a:gd name="T26" fmla="*/ 172 w 352"/>
                    <a:gd name="T27" fmla="*/ 111 h 293"/>
                    <a:gd name="T28" fmla="*/ 148 w 352"/>
                    <a:gd name="T29" fmla="*/ 93 h 293"/>
                    <a:gd name="T30" fmla="*/ 137 w 352"/>
                    <a:gd name="T31" fmla="*/ 90 h 293"/>
                    <a:gd name="T32" fmla="*/ 135 w 352"/>
                    <a:gd name="T33" fmla="*/ 120 h 293"/>
                    <a:gd name="T34" fmla="*/ 144 w 352"/>
                    <a:gd name="T35" fmla="*/ 140 h 293"/>
                    <a:gd name="T36" fmla="*/ 164 w 352"/>
                    <a:gd name="T37" fmla="*/ 172 h 293"/>
                    <a:gd name="T38" fmla="*/ 172 w 352"/>
                    <a:gd name="T39" fmla="*/ 190 h 293"/>
                    <a:gd name="T40" fmla="*/ 163 w 352"/>
                    <a:gd name="T41" fmla="*/ 191 h 293"/>
                    <a:gd name="T42" fmla="*/ 161 w 352"/>
                    <a:gd name="T43" fmla="*/ 179 h 293"/>
                    <a:gd name="T44" fmla="*/ 150 w 352"/>
                    <a:gd name="T45" fmla="*/ 186 h 293"/>
                    <a:gd name="T46" fmla="*/ 151 w 352"/>
                    <a:gd name="T47" fmla="*/ 203 h 293"/>
                    <a:gd name="T48" fmla="*/ 141 w 352"/>
                    <a:gd name="T49" fmla="*/ 203 h 293"/>
                    <a:gd name="T50" fmla="*/ 135 w 352"/>
                    <a:gd name="T51" fmla="*/ 212 h 293"/>
                    <a:gd name="T52" fmla="*/ 156 w 352"/>
                    <a:gd name="T53" fmla="*/ 219 h 293"/>
                    <a:gd name="T54" fmla="*/ 172 w 352"/>
                    <a:gd name="T55" fmla="*/ 224 h 293"/>
                    <a:gd name="T56" fmla="*/ 184 w 352"/>
                    <a:gd name="T57" fmla="*/ 237 h 293"/>
                    <a:gd name="T58" fmla="*/ 199 w 352"/>
                    <a:gd name="T59" fmla="*/ 250 h 293"/>
                    <a:gd name="T60" fmla="*/ 211 w 352"/>
                    <a:gd name="T61" fmla="*/ 255 h 293"/>
                    <a:gd name="T62" fmla="*/ 199 w 352"/>
                    <a:gd name="T63" fmla="*/ 285 h 293"/>
                    <a:gd name="T64" fmla="*/ 175 w 352"/>
                    <a:gd name="T65" fmla="*/ 275 h 293"/>
                    <a:gd name="T66" fmla="*/ 152 w 352"/>
                    <a:gd name="T67" fmla="*/ 270 h 293"/>
                    <a:gd name="T68" fmla="*/ 164 w 352"/>
                    <a:gd name="T69" fmla="*/ 259 h 293"/>
                    <a:gd name="T70" fmla="*/ 139 w 352"/>
                    <a:gd name="T71" fmla="*/ 243 h 293"/>
                    <a:gd name="T72" fmla="*/ 123 w 352"/>
                    <a:gd name="T73" fmla="*/ 245 h 293"/>
                    <a:gd name="T74" fmla="*/ 98 w 352"/>
                    <a:gd name="T75" fmla="*/ 245 h 293"/>
                    <a:gd name="T76" fmla="*/ 67 w 352"/>
                    <a:gd name="T77" fmla="*/ 242 h 293"/>
                    <a:gd name="T78" fmla="*/ 61 w 352"/>
                    <a:gd name="T79" fmla="*/ 245 h 293"/>
                    <a:gd name="T80" fmla="*/ 51 w 352"/>
                    <a:gd name="T81" fmla="*/ 240 h 293"/>
                    <a:gd name="T82" fmla="*/ 33 w 352"/>
                    <a:gd name="T83" fmla="*/ 208 h 293"/>
                    <a:gd name="T84" fmla="*/ 53 w 352"/>
                    <a:gd name="T85" fmla="*/ 208 h 293"/>
                    <a:gd name="T86" fmla="*/ 35 w 352"/>
                    <a:gd name="T87" fmla="*/ 194 h 293"/>
                    <a:gd name="T88" fmla="*/ 17 w 352"/>
                    <a:gd name="T89" fmla="*/ 178 h 293"/>
                    <a:gd name="T90" fmla="*/ 3 w 352"/>
                    <a:gd name="T91" fmla="*/ 154 h 293"/>
                    <a:gd name="T92" fmla="*/ 0 w 352"/>
                    <a:gd name="T93" fmla="*/ 152 h 293"/>
                    <a:gd name="T94" fmla="*/ 10 w 352"/>
                    <a:gd name="T95" fmla="*/ 146 h 293"/>
                    <a:gd name="T96" fmla="*/ 17 w 352"/>
                    <a:gd name="T97" fmla="*/ 127 h 293"/>
                    <a:gd name="T98" fmla="*/ 35 w 352"/>
                    <a:gd name="T99" fmla="*/ 103 h 293"/>
                    <a:gd name="T100" fmla="*/ 49 w 352"/>
                    <a:gd name="T101" fmla="*/ 77 h 293"/>
                    <a:gd name="T102" fmla="*/ 82 w 352"/>
                    <a:gd name="T103" fmla="*/ 62 h 293"/>
                    <a:gd name="T104" fmla="*/ 112 w 352"/>
                    <a:gd name="T105" fmla="*/ 45 h 293"/>
                    <a:gd name="T106" fmla="*/ 147 w 352"/>
                    <a:gd name="T107" fmla="*/ 31 h 293"/>
                    <a:gd name="T108" fmla="*/ 166 w 352"/>
                    <a:gd name="T109" fmla="*/ 29 h 293"/>
                    <a:gd name="T110" fmla="*/ 205 w 352"/>
                    <a:gd name="T111" fmla="*/ 25 h 293"/>
                    <a:gd name="T112" fmla="*/ 248 w 352"/>
                    <a:gd name="T113" fmla="*/ 16 h 293"/>
                    <a:gd name="T114" fmla="*/ 293 w 352"/>
                    <a:gd name="T115" fmla="*/ 36 h 293"/>
                    <a:gd name="T116" fmla="*/ 327 w 352"/>
                    <a:gd name="T117" fmla="*/ 20 h 293"/>
                    <a:gd name="T118" fmla="*/ 340 w 352"/>
                    <a:gd name="T119" fmla="*/ 0 h 293"/>
                    <a:gd name="T120" fmla="*/ 352 w 352"/>
                    <a:gd name="T121" fmla="*/ 13 h 293"/>
                    <a:gd name="T122" fmla="*/ 340 w 352"/>
                    <a:gd name="T123" fmla="*/ 33 h 293"/>
                    <a:gd name="T124" fmla="*/ 334 w 352"/>
                    <a:gd name="T125" fmla="*/ 63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74" name="Freeform 297"/>
                <p:cNvSpPr>
                  <a:spLocks/>
                </p:cNvSpPr>
                <p:nvPr/>
              </p:nvSpPr>
              <p:spPr bwMode="gray">
                <a:xfrm>
                  <a:off x="2934" y="1954"/>
                  <a:ext cx="74" cy="44"/>
                </a:xfrm>
                <a:custGeom>
                  <a:avLst/>
                  <a:gdLst>
                    <a:gd name="T0" fmla="*/ 71 w 369"/>
                    <a:gd name="T1" fmla="*/ 47 h 223"/>
                    <a:gd name="T2" fmla="*/ 128 w 369"/>
                    <a:gd name="T3" fmla="*/ 64 h 223"/>
                    <a:gd name="T4" fmla="*/ 147 w 369"/>
                    <a:gd name="T5" fmla="*/ 44 h 223"/>
                    <a:gd name="T6" fmla="*/ 194 w 369"/>
                    <a:gd name="T7" fmla="*/ 26 h 223"/>
                    <a:gd name="T8" fmla="*/ 225 w 369"/>
                    <a:gd name="T9" fmla="*/ 24 h 223"/>
                    <a:gd name="T10" fmla="*/ 240 w 369"/>
                    <a:gd name="T11" fmla="*/ 10 h 223"/>
                    <a:gd name="T12" fmla="*/ 273 w 369"/>
                    <a:gd name="T13" fmla="*/ 2 h 223"/>
                    <a:gd name="T14" fmla="*/ 300 w 369"/>
                    <a:gd name="T15" fmla="*/ 5 h 223"/>
                    <a:gd name="T16" fmla="*/ 329 w 369"/>
                    <a:gd name="T17" fmla="*/ 12 h 223"/>
                    <a:gd name="T18" fmla="*/ 356 w 369"/>
                    <a:gd name="T19" fmla="*/ 29 h 223"/>
                    <a:gd name="T20" fmla="*/ 369 w 369"/>
                    <a:gd name="T21" fmla="*/ 48 h 223"/>
                    <a:gd name="T22" fmla="*/ 357 w 369"/>
                    <a:gd name="T23" fmla="*/ 62 h 223"/>
                    <a:gd name="T24" fmla="*/ 335 w 369"/>
                    <a:gd name="T25" fmla="*/ 69 h 223"/>
                    <a:gd name="T26" fmla="*/ 324 w 369"/>
                    <a:gd name="T27" fmla="*/ 86 h 223"/>
                    <a:gd name="T28" fmla="*/ 316 w 369"/>
                    <a:gd name="T29" fmla="*/ 108 h 223"/>
                    <a:gd name="T30" fmla="*/ 298 w 369"/>
                    <a:gd name="T31" fmla="*/ 135 h 223"/>
                    <a:gd name="T32" fmla="*/ 284 w 369"/>
                    <a:gd name="T33" fmla="*/ 161 h 223"/>
                    <a:gd name="T34" fmla="*/ 260 w 369"/>
                    <a:gd name="T35" fmla="*/ 185 h 223"/>
                    <a:gd name="T36" fmla="*/ 225 w 369"/>
                    <a:gd name="T37" fmla="*/ 195 h 223"/>
                    <a:gd name="T38" fmla="*/ 209 w 369"/>
                    <a:gd name="T39" fmla="*/ 193 h 223"/>
                    <a:gd name="T40" fmla="*/ 181 w 369"/>
                    <a:gd name="T41" fmla="*/ 204 h 223"/>
                    <a:gd name="T42" fmla="*/ 160 w 369"/>
                    <a:gd name="T43" fmla="*/ 209 h 223"/>
                    <a:gd name="T44" fmla="*/ 133 w 369"/>
                    <a:gd name="T45" fmla="*/ 218 h 223"/>
                    <a:gd name="T46" fmla="*/ 102 w 369"/>
                    <a:gd name="T47" fmla="*/ 223 h 223"/>
                    <a:gd name="T48" fmla="*/ 76 w 369"/>
                    <a:gd name="T49" fmla="*/ 210 h 223"/>
                    <a:gd name="T50" fmla="*/ 50 w 369"/>
                    <a:gd name="T51" fmla="*/ 188 h 223"/>
                    <a:gd name="T52" fmla="*/ 28 w 369"/>
                    <a:gd name="T53" fmla="*/ 167 h 223"/>
                    <a:gd name="T54" fmla="*/ 15 w 369"/>
                    <a:gd name="T55" fmla="*/ 140 h 223"/>
                    <a:gd name="T56" fmla="*/ 0 w 369"/>
                    <a:gd name="T57" fmla="*/ 136 h 223"/>
                    <a:gd name="T58" fmla="*/ 21 w 369"/>
                    <a:gd name="T59" fmla="*/ 123 h 223"/>
                    <a:gd name="T60" fmla="*/ 20 w 369"/>
                    <a:gd name="T61" fmla="*/ 102 h 223"/>
                    <a:gd name="T62" fmla="*/ 22 w 369"/>
                    <a:gd name="T63" fmla="*/ 75 h 223"/>
                    <a:gd name="T64" fmla="*/ 53 w 369"/>
                    <a:gd name="T65" fmla="*/ 67 h 223"/>
                    <a:gd name="T66" fmla="*/ 58 w 369"/>
                    <a:gd name="T67" fmla="*/ 39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75" name="Freeform 298"/>
                <p:cNvSpPr>
                  <a:spLocks/>
                </p:cNvSpPr>
                <p:nvPr/>
              </p:nvSpPr>
              <p:spPr bwMode="gray">
                <a:xfrm>
                  <a:off x="2912" y="1842"/>
                  <a:ext cx="109" cy="103"/>
                </a:xfrm>
                <a:custGeom>
                  <a:avLst/>
                  <a:gdLst>
                    <a:gd name="T0" fmla="*/ 521 w 545"/>
                    <a:gd name="T1" fmla="*/ 323 h 511"/>
                    <a:gd name="T2" fmla="*/ 540 w 545"/>
                    <a:gd name="T3" fmla="*/ 357 h 511"/>
                    <a:gd name="T4" fmla="*/ 540 w 545"/>
                    <a:gd name="T5" fmla="*/ 397 h 511"/>
                    <a:gd name="T6" fmla="*/ 488 w 545"/>
                    <a:gd name="T7" fmla="*/ 444 h 511"/>
                    <a:gd name="T8" fmla="*/ 470 w 545"/>
                    <a:gd name="T9" fmla="*/ 509 h 511"/>
                    <a:gd name="T10" fmla="*/ 446 w 545"/>
                    <a:gd name="T11" fmla="*/ 506 h 511"/>
                    <a:gd name="T12" fmla="*/ 416 w 545"/>
                    <a:gd name="T13" fmla="*/ 483 h 511"/>
                    <a:gd name="T14" fmla="*/ 379 w 545"/>
                    <a:gd name="T15" fmla="*/ 488 h 511"/>
                    <a:gd name="T16" fmla="*/ 343 w 545"/>
                    <a:gd name="T17" fmla="*/ 487 h 511"/>
                    <a:gd name="T18" fmla="*/ 317 w 545"/>
                    <a:gd name="T19" fmla="*/ 498 h 511"/>
                    <a:gd name="T20" fmla="*/ 291 w 545"/>
                    <a:gd name="T21" fmla="*/ 473 h 511"/>
                    <a:gd name="T22" fmla="*/ 259 w 545"/>
                    <a:gd name="T23" fmla="*/ 475 h 511"/>
                    <a:gd name="T24" fmla="*/ 212 w 545"/>
                    <a:gd name="T25" fmla="*/ 433 h 511"/>
                    <a:gd name="T26" fmla="*/ 198 w 545"/>
                    <a:gd name="T27" fmla="*/ 412 h 511"/>
                    <a:gd name="T28" fmla="*/ 152 w 545"/>
                    <a:gd name="T29" fmla="*/ 407 h 511"/>
                    <a:gd name="T30" fmla="*/ 136 w 545"/>
                    <a:gd name="T31" fmla="*/ 418 h 511"/>
                    <a:gd name="T32" fmla="*/ 121 w 545"/>
                    <a:gd name="T33" fmla="*/ 386 h 511"/>
                    <a:gd name="T34" fmla="*/ 99 w 545"/>
                    <a:gd name="T35" fmla="*/ 370 h 511"/>
                    <a:gd name="T36" fmla="*/ 65 w 545"/>
                    <a:gd name="T37" fmla="*/ 357 h 511"/>
                    <a:gd name="T38" fmla="*/ 34 w 545"/>
                    <a:gd name="T39" fmla="*/ 363 h 511"/>
                    <a:gd name="T40" fmla="*/ 43 w 545"/>
                    <a:gd name="T41" fmla="*/ 316 h 511"/>
                    <a:gd name="T42" fmla="*/ 23 w 545"/>
                    <a:gd name="T43" fmla="*/ 269 h 511"/>
                    <a:gd name="T44" fmla="*/ 20 w 545"/>
                    <a:gd name="T45" fmla="*/ 233 h 511"/>
                    <a:gd name="T46" fmla="*/ 1 w 545"/>
                    <a:gd name="T47" fmla="*/ 190 h 511"/>
                    <a:gd name="T48" fmla="*/ 11 w 545"/>
                    <a:gd name="T49" fmla="*/ 158 h 511"/>
                    <a:gd name="T50" fmla="*/ 4 w 545"/>
                    <a:gd name="T51" fmla="*/ 111 h 511"/>
                    <a:gd name="T52" fmla="*/ 21 w 545"/>
                    <a:gd name="T53" fmla="*/ 105 h 511"/>
                    <a:gd name="T54" fmla="*/ 16 w 545"/>
                    <a:gd name="T55" fmla="*/ 86 h 511"/>
                    <a:gd name="T56" fmla="*/ 38 w 545"/>
                    <a:gd name="T57" fmla="*/ 74 h 511"/>
                    <a:gd name="T58" fmla="*/ 102 w 545"/>
                    <a:gd name="T59" fmla="*/ 53 h 511"/>
                    <a:gd name="T60" fmla="*/ 172 w 545"/>
                    <a:gd name="T61" fmla="*/ 9 h 511"/>
                    <a:gd name="T62" fmla="*/ 239 w 545"/>
                    <a:gd name="T63" fmla="*/ 3 h 511"/>
                    <a:gd name="T64" fmla="*/ 254 w 545"/>
                    <a:gd name="T65" fmla="*/ 21 h 511"/>
                    <a:gd name="T66" fmla="*/ 250 w 545"/>
                    <a:gd name="T67" fmla="*/ 50 h 511"/>
                    <a:gd name="T68" fmla="*/ 262 w 545"/>
                    <a:gd name="T69" fmla="*/ 45 h 511"/>
                    <a:gd name="T70" fmla="*/ 290 w 545"/>
                    <a:gd name="T71" fmla="*/ 42 h 511"/>
                    <a:gd name="T72" fmla="*/ 378 w 545"/>
                    <a:gd name="T73" fmla="*/ 52 h 511"/>
                    <a:gd name="T74" fmla="*/ 477 w 545"/>
                    <a:gd name="T75" fmla="*/ 42 h 511"/>
                    <a:gd name="T76" fmla="*/ 515 w 545"/>
                    <a:gd name="T77" fmla="*/ 74 h 511"/>
                    <a:gd name="T78" fmla="*/ 534 w 545"/>
                    <a:gd name="T79" fmla="*/ 163 h 511"/>
                    <a:gd name="T80" fmla="*/ 522 w 545"/>
                    <a:gd name="T81" fmla="*/ 212 h 511"/>
                    <a:gd name="T82" fmla="*/ 502 w 545"/>
                    <a:gd name="T83" fmla="*/ 24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76" name="Freeform 299"/>
                <p:cNvSpPr>
                  <a:spLocks/>
                </p:cNvSpPr>
                <p:nvPr/>
              </p:nvSpPr>
              <p:spPr bwMode="gray">
                <a:xfrm>
                  <a:off x="2987" y="1779"/>
                  <a:ext cx="81" cy="48"/>
                </a:xfrm>
                <a:custGeom>
                  <a:avLst/>
                  <a:gdLst>
                    <a:gd name="T0" fmla="*/ 0 w 406"/>
                    <a:gd name="T1" fmla="*/ 184 h 240"/>
                    <a:gd name="T2" fmla="*/ 12 w 406"/>
                    <a:gd name="T3" fmla="*/ 118 h 240"/>
                    <a:gd name="T4" fmla="*/ 24 w 406"/>
                    <a:gd name="T5" fmla="*/ 93 h 240"/>
                    <a:gd name="T6" fmla="*/ 33 w 406"/>
                    <a:gd name="T7" fmla="*/ 64 h 240"/>
                    <a:gd name="T8" fmla="*/ 51 w 406"/>
                    <a:gd name="T9" fmla="*/ 44 h 240"/>
                    <a:gd name="T10" fmla="*/ 86 w 406"/>
                    <a:gd name="T11" fmla="*/ 33 h 240"/>
                    <a:gd name="T12" fmla="*/ 113 w 406"/>
                    <a:gd name="T13" fmla="*/ 68 h 240"/>
                    <a:gd name="T14" fmla="*/ 119 w 406"/>
                    <a:gd name="T15" fmla="*/ 86 h 240"/>
                    <a:gd name="T16" fmla="*/ 125 w 406"/>
                    <a:gd name="T17" fmla="*/ 92 h 240"/>
                    <a:gd name="T18" fmla="*/ 147 w 406"/>
                    <a:gd name="T19" fmla="*/ 108 h 240"/>
                    <a:gd name="T20" fmla="*/ 169 w 406"/>
                    <a:gd name="T21" fmla="*/ 102 h 240"/>
                    <a:gd name="T22" fmla="*/ 174 w 406"/>
                    <a:gd name="T23" fmla="*/ 113 h 240"/>
                    <a:gd name="T24" fmla="*/ 181 w 406"/>
                    <a:gd name="T25" fmla="*/ 92 h 240"/>
                    <a:gd name="T26" fmla="*/ 185 w 406"/>
                    <a:gd name="T27" fmla="*/ 21 h 240"/>
                    <a:gd name="T28" fmla="*/ 200 w 406"/>
                    <a:gd name="T29" fmla="*/ 14 h 240"/>
                    <a:gd name="T30" fmla="*/ 239 w 406"/>
                    <a:gd name="T31" fmla="*/ 0 h 240"/>
                    <a:gd name="T32" fmla="*/ 269 w 406"/>
                    <a:gd name="T33" fmla="*/ 15 h 240"/>
                    <a:gd name="T34" fmla="*/ 288 w 406"/>
                    <a:gd name="T35" fmla="*/ 30 h 240"/>
                    <a:gd name="T36" fmla="*/ 318 w 406"/>
                    <a:gd name="T37" fmla="*/ 49 h 240"/>
                    <a:gd name="T38" fmla="*/ 341 w 406"/>
                    <a:gd name="T39" fmla="*/ 44 h 240"/>
                    <a:gd name="T40" fmla="*/ 359 w 406"/>
                    <a:gd name="T41" fmla="*/ 49 h 240"/>
                    <a:gd name="T42" fmla="*/ 368 w 406"/>
                    <a:gd name="T43" fmla="*/ 63 h 240"/>
                    <a:gd name="T44" fmla="*/ 379 w 406"/>
                    <a:gd name="T45" fmla="*/ 74 h 240"/>
                    <a:gd name="T46" fmla="*/ 375 w 406"/>
                    <a:gd name="T47" fmla="*/ 106 h 240"/>
                    <a:gd name="T48" fmla="*/ 380 w 406"/>
                    <a:gd name="T49" fmla="*/ 116 h 240"/>
                    <a:gd name="T50" fmla="*/ 387 w 406"/>
                    <a:gd name="T51" fmla="*/ 128 h 240"/>
                    <a:gd name="T52" fmla="*/ 402 w 406"/>
                    <a:gd name="T53" fmla="*/ 159 h 240"/>
                    <a:gd name="T54" fmla="*/ 406 w 406"/>
                    <a:gd name="T55" fmla="*/ 182 h 240"/>
                    <a:gd name="T56" fmla="*/ 395 w 406"/>
                    <a:gd name="T57" fmla="*/ 190 h 240"/>
                    <a:gd name="T58" fmla="*/ 375 w 406"/>
                    <a:gd name="T59" fmla="*/ 206 h 240"/>
                    <a:gd name="T60" fmla="*/ 363 w 406"/>
                    <a:gd name="T61" fmla="*/ 227 h 240"/>
                    <a:gd name="T62" fmla="*/ 340 w 406"/>
                    <a:gd name="T63" fmla="*/ 222 h 240"/>
                    <a:gd name="T64" fmla="*/ 331 w 406"/>
                    <a:gd name="T65" fmla="*/ 236 h 240"/>
                    <a:gd name="T66" fmla="*/ 316 w 406"/>
                    <a:gd name="T67" fmla="*/ 238 h 240"/>
                    <a:gd name="T68" fmla="*/ 303 w 406"/>
                    <a:gd name="T69" fmla="*/ 231 h 240"/>
                    <a:gd name="T70" fmla="*/ 258 w 406"/>
                    <a:gd name="T71" fmla="*/ 189 h 240"/>
                    <a:gd name="T72" fmla="*/ 234 w 406"/>
                    <a:gd name="T73" fmla="*/ 188 h 240"/>
                    <a:gd name="T74" fmla="*/ 218 w 406"/>
                    <a:gd name="T75" fmla="*/ 160 h 240"/>
                    <a:gd name="T76" fmla="*/ 200 w 406"/>
                    <a:gd name="T77" fmla="*/ 173 h 240"/>
                    <a:gd name="T78" fmla="*/ 153 w 406"/>
                    <a:gd name="T79" fmla="*/ 166 h 240"/>
                    <a:gd name="T80" fmla="*/ 129 w 406"/>
                    <a:gd name="T81" fmla="*/ 163 h 240"/>
                    <a:gd name="T82" fmla="*/ 114 w 406"/>
                    <a:gd name="T83" fmla="*/ 163 h 240"/>
                    <a:gd name="T84" fmla="*/ 98 w 406"/>
                    <a:gd name="T85" fmla="*/ 167 h 240"/>
                    <a:gd name="T86" fmla="*/ 83 w 406"/>
                    <a:gd name="T87" fmla="*/ 162 h 240"/>
                    <a:gd name="T88" fmla="*/ 44 w 406"/>
                    <a:gd name="T89" fmla="*/ 171 h 240"/>
                    <a:gd name="T90" fmla="*/ 20 w 406"/>
                    <a:gd name="T91" fmla="*/ 193 h 240"/>
                    <a:gd name="T92" fmla="*/ 3 w 406"/>
                    <a:gd name="T93" fmla="*/ 19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77" name="Freeform 300"/>
                <p:cNvSpPr>
                  <a:spLocks/>
                </p:cNvSpPr>
                <p:nvPr/>
              </p:nvSpPr>
              <p:spPr bwMode="gray">
                <a:xfrm>
                  <a:off x="2888" y="1910"/>
                  <a:ext cx="76" cy="45"/>
                </a:xfrm>
                <a:custGeom>
                  <a:avLst/>
                  <a:gdLst>
                    <a:gd name="T0" fmla="*/ 371 w 378"/>
                    <a:gd name="T1" fmla="*/ 143 h 222"/>
                    <a:gd name="T2" fmla="*/ 355 w 378"/>
                    <a:gd name="T3" fmla="*/ 149 h 222"/>
                    <a:gd name="T4" fmla="*/ 341 w 378"/>
                    <a:gd name="T5" fmla="*/ 159 h 222"/>
                    <a:gd name="T6" fmla="*/ 338 w 378"/>
                    <a:gd name="T7" fmla="*/ 176 h 222"/>
                    <a:gd name="T8" fmla="*/ 324 w 378"/>
                    <a:gd name="T9" fmla="*/ 187 h 222"/>
                    <a:gd name="T10" fmla="*/ 311 w 378"/>
                    <a:gd name="T11" fmla="*/ 203 h 222"/>
                    <a:gd name="T12" fmla="*/ 291 w 378"/>
                    <a:gd name="T13" fmla="*/ 201 h 222"/>
                    <a:gd name="T14" fmla="*/ 276 w 378"/>
                    <a:gd name="T15" fmla="*/ 210 h 222"/>
                    <a:gd name="T16" fmla="*/ 271 w 378"/>
                    <a:gd name="T17" fmla="*/ 208 h 222"/>
                    <a:gd name="T18" fmla="*/ 227 w 378"/>
                    <a:gd name="T19" fmla="*/ 201 h 222"/>
                    <a:gd name="T20" fmla="*/ 205 w 378"/>
                    <a:gd name="T21" fmla="*/ 183 h 222"/>
                    <a:gd name="T22" fmla="*/ 166 w 378"/>
                    <a:gd name="T23" fmla="*/ 192 h 222"/>
                    <a:gd name="T24" fmla="*/ 152 w 378"/>
                    <a:gd name="T25" fmla="*/ 209 h 222"/>
                    <a:gd name="T26" fmla="*/ 132 w 378"/>
                    <a:gd name="T27" fmla="*/ 214 h 222"/>
                    <a:gd name="T28" fmla="*/ 114 w 378"/>
                    <a:gd name="T29" fmla="*/ 207 h 222"/>
                    <a:gd name="T30" fmla="*/ 97 w 378"/>
                    <a:gd name="T31" fmla="*/ 196 h 222"/>
                    <a:gd name="T32" fmla="*/ 61 w 378"/>
                    <a:gd name="T33" fmla="*/ 164 h 222"/>
                    <a:gd name="T34" fmla="*/ 23 w 378"/>
                    <a:gd name="T35" fmla="*/ 127 h 222"/>
                    <a:gd name="T36" fmla="*/ 21 w 378"/>
                    <a:gd name="T37" fmla="*/ 97 h 222"/>
                    <a:gd name="T38" fmla="*/ 0 w 378"/>
                    <a:gd name="T39" fmla="*/ 82 h 222"/>
                    <a:gd name="T40" fmla="*/ 1 w 378"/>
                    <a:gd name="T41" fmla="*/ 68 h 222"/>
                    <a:gd name="T42" fmla="*/ 19 w 378"/>
                    <a:gd name="T43" fmla="*/ 83 h 222"/>
                    <a:gd name="T44" fmla="*/ 40 w 378"/>
                    <a:gd name="T45" fmla="*/ 62 h 222"/>
                    <a:gd name="T46" fmla="*/ 75 w 378"/>
                    <a:gd name="T47" fmla="*/ 48 h 222"/>
                    <a:gd name="T48" fmla="*/ 119 w 378"/>
                    <a:gd name="T49" fmla="*/ 23 h 222"/>
                    <a:gd name="T50" fmla="*/ 132 w 378"/>
                    <a:gd name="T51" fmla="*/ 3 h 222"/>
                    <a:gd name="T52" fmla="*/ 146 w 378"/>
                    <a:gd name="T53" fmla="*/ 24 h 222"/>
                    <a:gd name="T54" fmla="*/ 159 w 378"/>
                    <a:gd name="T55" fmla="*/ 27 h 222"/>
                    <a:gd name="T56" fmla="*/ 184 w 378"/>
                    <a:gd name="T57" fmla="*/ 18 h 222"/>
                    <a:gd name="T58" fmla="*/ 198 w 378"/>
                    <a:gd name="T59" fmla="*/ 27 h 222"/>
                    <a:gd name="T60" fmla="*/ 228 w 378"/>
                    <a:gd name="T61" fmla="*/ 43 h 222"/>
                    <a:gd name="T62" fmla="*/ 240 w 378"/>
                    <a:gd name="T63" fmla="*/ 47 h 222"/>
                    <a:gd name="T64" fmla="*/ 236 w 378"/>
                    <a:gd name="T65" fmla="*/ 61 h 222"/>
                    <a:gd name="T66" fmla="*/ 263 w 378"/>
                    <a:gd name="T67" fmla="*/ 82 h 222"/>
                    <a:gd name="T68" fmla="*/ 271 w 378"/>
                    <a:gd name="T69" fmla="*/ 68 h 222"/>
                    <a:gd name="T70" fmla="*/ 297 w 378"/>
                    <a:gd name="T71" fmla="*/ 70 h 222"/>
                    <a:gd name="T72" fmla="*/ 317 w 378"/>
                    <a:gd name="T73" fmla="*/ 89 h 222"/>
                    <a:gd name="T74" fmla="*/ 331 w 378"/>
                    <a:gd name="T75" fmla="*/ 94 h 222"/>
                    <a:gd name="T76" fmla="*/ 360 w 378"/>
                    <a:gd name="T77" fmla="*/ 12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78" name="Freeform 301"/>
                <p:cNvSpPr>
                  <a:spLocks/>
                </p:cNvSpPr>
                <p:nvPr/>
              </p:nvSpPr>
              <p:spPr bwMode="gray">
                <a:xfrm>
                  <a:off x="3003" y="2023"/>
                  <a:ext cx="69" cy="43"/>
                </a:xfrm>
                <a:custGeom>
                  <a:avLst/>
                  <a:gdLst>
                    <a:gd name="T0" fmla="*/ 32 w 346"/>
                    <a:gd name="T1" fmla="*/ 208 h 215"/>
                    <a:gd name="T2" fmla="*/ 31 w 346"/>
                    <a:gd name="T3" fmla="*/ 192 h 215"/>
                    <a:gd name="T4" fmla="*/ 26 w 346"/>
                    <a:gd name="T5" fmla="*/ 163 h 215"/>
                    <a:gd name="T6" fmla="*/ 3 w 346"/>
                    <a:gd name="T7" fmla="*/ 143 h 215"/>
                    <a:gd name="T8" fmla="*/ 3 w 346"/>
                    <a:gd name="T9" fmla="*/ 118 h 215"/>
                    <a:gd name="T10" fmla="*/ 15 w 346"/>
                    <a:gd name="T11" fmla="*/ 94 h 215"/>
                    <a:gd name="T12" fmla="*/ 26 w 346"/>
                    <a:gd name="T13" fmla="*/ 82 h 215"/>
                    <a:gd name="T14" fmla="*/ 11 w 346"/>
                    <a:gd name="T15" fmla="*/ 66 h 215"/>
                    <a:gd name="T16" fmla="*/ 3 w 346"/>
                    <a:gd name="T17" fmla="*/ 51 h 215"/>
                    <a:gd name="T18" fmla="*/ 0 w 346"/>
                    <a:gd name="T19" fmla="*/ 29 h 215"/>
                    <a:gd name="T20" fmla="*/ 3 w 346"/>
                    <a:gd name="T21" fmla="*/ 8 h 215"/>
                    <a:gd name="T22" fmla="*/ 20 w 346"/>
                    <a:gd name="T23" fmla="*/ 0 h 215"/>
                    <a:gd name="T24" fmla="*/ 32 w 346"/>
                    <a:gd name="T25" fmla="*/ 4 h 215"/>
                    <a:gd name="T26" fmla="*/ 26 w 346"/>
                    <a:gd name="T27" fmla="*/ 19 h 215"/>
                    <a:gd name="T28" fmla="*/ 37 w 346"/>
                    <a:gd name="T29" fmla="*/ 27 h 215"/>
                    <a:gd name="T30" fmla="*/ 51 w 346"/>
                    <a:gd name="T31" fmla="*/ 27 h 215"/>
                    <a:gd name="T32" fmla="*/ 85 w 346"/>
                    <a:gd name="T33" fmla="*/ 31 h 215"/>
                    <a:gd name="T34" fmla="*/ 126 w 346"/>
                    <a:gd name="T35" fmla="*/ 32 h 215"/>
                    <a:gd name="T36" fmla="*/ 170 w 346"/>
                    <a:gd name="T37" fmla="*/ 40 h 215"/>
                    <a:gd name="T38" fmla="*/ 187 w 346"/>
                    <a:gd name="T39" fmla="*/ 35 h 215"/>
                    <a:gd name="T40" fmla="*/ 206 w 346"/>
                    <a:gd name="T41" fmla="*/ 23 h 215"/>
                    <a:gd name="T42" fmla="*/ 226 w 346"/>
                    <a:gd name="T43" fmla="*/ 13 h 215"/>
                    <a:gd name="T44" fmla="*/ 252 w 346"/>
                    <a:gd name="T45" fmla="*/ 4 h 215"/>
                    <a:gd name="T46" fmla="*/ 272 w 346"/>
                    <a:gd name="T47" fmla="*/ 5 h 215"/>
                    <a:gd name="T48" fmla="*/ 278 w 346"/>
                    <a:gd name="T49" fmla="*/ 10 h 215"/>
                    <a:gd name="T50" fmla="*/ 308 w 346"/>
                    <a:gd name="T51" fmla="*/ 19 h 215"/>
                    <a:gd name="T52" fmla="*/ 328 w 346"/>
                    <a:gd name="T53" fmla="*/ 32 h 215"/>
                    <a:gd name="T54" fmla="*/ 346 w 346"/>
                    <a:gd name="T55" fmla="*/ 31 h 215"/>
                    <a:gd name="T56" fmla="*/ 343 w 346"/>
                    <a:gd name="T57" fmla="*/ 47 h 215"/>
                    <a:gd name="T58" fmla="*/ 338 w 346"/>
                    <a:gd name="T59" fmla="*/ 58 h 215"/>
                    <a:gd name="T60" fmla="*/ 319 w 346"/>
                    <a:gd name="T61" fmla="*/ 63 h 215"/>
                    <a:gd name="T62" fmla="*/ 306 w 346"/>
                    <a:gd name="T63" fmla="*/ 78 h 215"/>
                    <a:gd name="T64" fmla="*/ 306 w 346"/>
                    <a:gd name="T65" fmla="*/ 107 h 215"/>
                    <a:gd name="T66" fmla="*/ 298 w 346"/>
                    <a:gd name="T67" fmla="*/ 110 h 215"/>
                    <a:gd name="T68" fmla="*/ 295 w 346"/>
                    <a:gd name="T69" fmla="*/ 116 h 215"/>
                    <a:gd name="T70" fmla="*/ 284 w 346"/>
                    <a:gd name="T71" fmla="*/ 126 h 215"/>
                    <a:gd name="T72" fmla="*/ 287 w 346"/>
                    <a:gd name="T73" fmla="*/ 129 h 215"/>
                    <a:gd name="T74" fmla="*/ 292 w 346"/>
                    <a:gd name="T75" fmla="*/ 131 h 215"/>
                    <a:gd name="T76" fmla="*/ 296 w 346"/>
                    <a:gd name="T77" fmla="*/ 138 h 215"/>
                    <a:gd name="T78" fmla="*/ 299 w 346"/>
                    <a:gd name="T79" fmla="*/ 148 h 215"/>
                    <a:gd name="T80" fmla="*/ 310 w 346"/>
                    <a:gd name="T81" fmla="*/ 163 h 215"/>
                    <a:gd name="T82" fmla="*/ 311 w 346"/>
                    <a:gd name="T83" fmla="*/ 169 h 215"/>
                    <a:gd name="T84" fmla="*/ 303 w 346"/>
                    <a:gd name="T85" fmla="*/ 167 h 215"/>
                    <a:gd name="T86" fmla="*/ 280 w 346"/>
                    <a:gd name="T87" fmla="*/ 171 h 215"/>
                    <a:gd name="T88" fmla="*/ 262 w 346"/>
                    <a:gd name="T89" fmla="*/ 161 h 215"/>
                    <a:gd name="T90" fmla="*/ 242 w 346"/>
                    <a:gd name="T91" fmla="*/ 169 h 215"/>
                    <a:gd name="T92" fmla="*/ 228 w 346"/>
                    <a:gd name="T93" fmla="*/ 171 h 215"/>
                    <a:gd name="T94" fmla="*/ 219 w 346"/>
                    <a:gd name="T95" fmla="*/ 179 h 215"/>
                    <a:gd name="T96" fmla="*/ 208 w 346"/>
                    <a:gd name="T97" fmla="*/ 180 h 215"/>
                    <a:gd name="T98" fmla="*/ 206 w 346"/>
                    <a:gd name="T99" fmla="*/ 199 h 215"/>
                    <a:gd name="T100" fmla="*/ 192 w 346"/>
                    <a:gd name="T101" fmla="*/ 212 h 215"/>
                    <a:gd name="T102" fmla="*/ 172 w 346"/>
                    <a:gd name="T103" fmla="*/ 215 h 215"/>
                    <a:gd name="T104" fmla="*/ 137 w 346"/>
                    <a:gd name="T105" fmla="*/ 203 h 215"/>
                    <a:gd name="T106" fmla="*/ 127 w 346"/>
                    <a:gd name="T107" fmla="*/ 195 h 215"/>
                    <a:gd name="T108" fmla="*/ 115 w 346"/>
                    <a:gd name="T109" fmla="*/ 195 h 215"/>
                    <a:gd name="T110" fmla="*/ 84 w 346"/>
                    <a:gd name="T111" fmla="*/ 204 h 215"/>
                    <a:gd name="T112" fmla="*/ 62 w 346"/>
                    <a:gd name="T113" fmla="*/ 204 h 215"/>
                    <a:gd name="T114" fmla="*/ 45 w 346"/>
                    <a:gd name="T115" fmla="*/ 208 h 215"/>
                    <a:gd name="T116" fmla="*/ 32 w 346"/>
                    <a:gd name="T117" fmla="*/ 20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79" name="Freeform 302"/>
                <p:cNvSpPr>
                  <a:spLocks/>
                </p:cNvSpPr>
                <p:nvPr/>
              </p:nvSpPr>
              <p:spPr bwMode="gray">
                <a:xfrm>
                  <a:off x="2906" y="1986"/>
                  <a:ext cx="64" cy="55"/>
                </a:xfrm>
                <a:custGeom>
                  <a:avLst/>
                  <a:gdLst>
                    <a:gd name="T0" fmla="*/ 258 w 322"/>
                    <a:gd name="T1" fmla="*/ 62 h 276"/>
                    <a:gd name="T2" fmla="*/ 215 w 322"/>
                    <a:gd name="T3" fmla="*/ 50 h 276"/>
                    <a:gd name="T4" fmla="*/ 180 w 322"/>
                    <a:gd name="T5" fmla="*/ 12 h 276"/>
                    <a:gd name="T6" fmla="*/ 164 w 322"/>
                    <a:gd name="T7" fmla="*/ 7 h 276"/>
                    <a:gd name="T8" fmla="*/ 148 w 322"/>
                    <a:gd name="T9" fmla="*/ 3 h 276"/>
                    <a:gd name="T10" fmla="*/ 149 w 322"/>
                    <a:gd name="T11" fmla="*/ 15 h 276"/>
                    <a:gd name="T12" fmla="*/ 138 w 322"/>
                    <a:gd name="T13" fmla="*/ 19 h 276"/>
                    <a:gd name="T14" fmla="*/ 111 w 322"/>
                    <a:gd name="T15" fmla="*/ 34 h 276"/>
                    <a:gd name="T16" fmla="*/ 118 w 322"/>
                    <a:gd name="T17" fmla="*/ 56 h 276"/>
                    <a:gd name="T18" fmla="*/ 94 w 322"/>
                    <a:gd name="T19" fmla="*/ 73 h 276"/>
                    <a:gd name="T20" fmla="*/ 95 w 322"/>
                    <a:gd name="T21" fmla="*/ 95 h 276"/>
                    <a:gd name="T22" fmla="*/ 81 w 322"/>
                    <a:gd name="T23" fmla="*/ 93 h 276"/>
                    <a:gd name="T24" fmla="*/ 73 w 322"/>
                    <a:gd name="T25" fmla="*/ 90 h 276"/>
                    <a:gd name="T26" fmla="*/ 57 w 322"/>
                    <a:gd name="T27" fmla="*/ 76 h 276"/>
                    <a:gd name="T28" fmla="*/ 30 w 322"/>
                    <a:gd name="T29" fmla="*/ 92 h 276"/>
                    <a:gd name="T30" fmla="*/ 8 w 322"/>
                    <a:gd name="T31" fmla="*/ 93 h 276"/>
                    <a:gd name="T32" fmla="*/ 16 w 322"/>
                    <a:gd name="T33" fmla="*/ 135 h 276"/>
                    <a:gd name="T34" fmla="*/ 38 w 322"/>
                    <a:gd name="T35" fmla="*/ 116 h 276"/>
                    <a:gd name="T36" fmla="*/ 65 w 322"/>
                    <a:gd name="T37" fmla="*/ 113 h 276"/>
                    <a:gd name="T38" fmla="*/ 75 w 322"/>
                    <a:gd name="T39" fmla="*/ 128 h 276"/>
                    <a:gd name="T40" fmla="*/ 103 w 322"/>
                    <a:gd name="T41" fmla="*/ 175 h 276"/>
                    <a:gd name="T42" fmla="*/ 91 w 322"/>
                    <a:gd name="T43" fmla="*/ 187 h 276"/>
                    <a:gd name="T44" fmla="*/ 119 w 322"/>
                    <a:gd name="T45" fmla="*/ 216 h 276"/>
                    <a:gd name="T46" fmla="*/ 135 w 322"/>
                    <a:gd name="T47" fmla="*/ 238 h 276"/>
                    <a:gd name="T48" fmla="*/ 183 w 322"/>
                    <a:gd name="T49" fmla="*/ 245 h 276"/>
                    <a:gd name="T50" fmla="*/ 219 w 322"/>
                    <a:gd name="T51" fmla="*/ 276 h 276"/>
                    <a:gd name="T52" fmla="*/ 203 w 322"/>
                    <a:gd name="T53" fmla="*/ 237 h 276"/>
                    <a:gd name="T54" fmla="*/ 173 w 322"/>
                    <a:gd name="T55" fmla="*/ 211 h 276"/>
                    <a:gd name="T56" fmla="*/ 156 w 322"/>
                    <a:gd name="T57" fmla="*/ 190 h 276"/>
                    <a:gd name="T58" fmla="*/ 144 w 322"/>
                    <a:gd name="T59" fmla="*/ 170 h 276"/>
                    <a:gd name="T60" fmla="*/ 143 w 322"/>
                    <a:gd name="T61" fmla="*/ 157 h 276"/>
                    <a:gd name="T62" fmla="*/ 128 w 322"/>
                    <a:gd name="T63" fmla="*/ 137 h 276"/>
                    <a:gd name="T64" fmla="*/ 124 w 322"/>
                    <a:gd name="T65" fmla="*/ 126 h 276"/>
                    <a:gd name="T66" fmla="*/ 129 w 322"/>
                    <a:gd name="T67" fmla="*/ 97 h 276"/>
                    <a:gd name="T68" fmla="*/ 151 w 322"/>
                    <a:gd name="T69" fmla="*/ 116 h 276"/>
                    <a:gd name="T70" fmla="*/ 182 w 322"/>
                    <a:gd name="T71" fmla="*/ 101 h 276"/>
                    <a:gd name="T72" fmla="*/ 200 w 322"/>
                    <a:gd name="T73" fmla="*/ 105 h 276"/>
                    <a:gd name="T74" fmla="*/ 210 w 322"/>
                    <a:gd name="T75" fmla="*/ 106 h 276"/>
                    <a:gd name="T76" fmla="*/ 229 w 322"/>
                    <a:gd name="T77" fmla="*/ 106 h 276"/>
                    <a:gd name="T78" fmla="*/ 246 w 322"/>
                    <a:gd name="T79" fmla="*/ 106 h 276"/>
                    <a:gd name="T80" fmla="*/ 256 w 322"/>
                    <a:gd name="T81" fmla="*/ 113 h 276"/>
                    <a:gd name="T82" fmla="*/ 273 w 322"/>
                    <a:gd name="T83" fmla="*/ 115 h 276"/>
                    <a:gd name="T84" fmla="*/ 283 w 322"/>
                    <a:gd name="T85" fmla="*/ 111 h 276"/>
                    <a:gd name="T86" fmla="*/ 288 w 322"/>
                    <a:gd name="T87" fmla="*/ 125 h 276"/>
                    <a:gd name="T88" fmla="*/ 307 w 322"/>
                    <a:gd name="T89" fmla="*/ 125 h 276"/>
                    <a:gd name="T90" fmla="*/ 305 w 322"/>
                    <a:gd name="T91" fmla="*/ 109 h 276"/>
                    <a:gd name="T92" fmla="*/ 311 w 322"/>
                    <a:gd name="T93" fmla="*/ 100 h 276"/>
                    <a:gd name="T94" fmla="*/ 322 w 322"/>
                    <a:gd name="T95" fmla="*/ 100 h 276"/>
                    <a:gd name="T96" fmla="*/ 316 w 322"/>
                    <a:gd name="T97" fmla="*/ 98 h 276"/>
                    <a:gd name="T98" fmla="*/ 304 w 322"/>
                    <a:gd name="T99" fmla="*/ 93 h 276"/>
                    <a:gd name="T100" fmla="*/ 297 w 322"/>
                    <a:gd name="T101" fmla="*/ 89 h 276"/>
                    <a:gd name="T102" fmla="*/ 297 w 322"/>
                    <a:gd name="T103" fmla="*/ 83 h 276"/>
                    <a:gd name="T104" fmla="*/ 302 w 322"/>
                    <a:gd name="T105" fmla="*/ 79 h 276"/>
                    <a:gd name="T106" fmla="*/ 297 w 322"/>
                    <a:gd name="T107" fmla="*/ 74 h 276"/>
                    <a:gd name="T108" fmla="*/ 291 w 322"/>
                    <a:gd name="T109" fmla="*/ 73 h 276"/>
                    <a:gd name="T110" fmla="*/ 291 w 322"/>
                    <a:gd name="T111" fmla="*/ 63 h 276"/>
                    <a:gd name="T112" fmla="*/ 284 w 322"/>
                    <a:gd name="T113" fmla="*/ 5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80" name="Freeform 303"/>
                <p:cNvSpPr>
                  <a:spLocks/>
                </p:cNvSpPr>
                <p:nvPr/>
              </p:nvSpPr>
              <p:spPr bwMode="gray">
                <a:xfrm>
                  <a:off x="2969" y="2046"/>
                  <a:ext cx="20" cy="43"/>
                </a:xfrm>
                <a:custGeom>
                  <a:avLst/>
                  <a:gdLst>
                    <a:gd name="T0" fmla="*/ 48 w 97"/>
                    <a:gd name="T1" fmla="*/ 215 h 215"/>
                    <a:gd name="T2" fmla="*/ 39 w 97"/>
                    <a:gd name="T3" fmla="*/ 210 h 215"/>
                    <a:gd name="T4" fmla="*/ 38 w 97"/>
                    <a:gd name="T5" fmla="*/ 200 h 215"/>
                    <a:gd name="T6" fmla="*/ 31 w 97"/>
                    <a:gd name="T7" fmla="*/ 190 h 215"/>
                    <a:gd name="T8" fmla="*/ 13 w 97"/>
                    <a:gd name="T9" fmla="*/ 183 h 215"/>
                    <a:gd name="T10" fmla="*/ 4 w 97"/>
                    <a:gd name="T11" fmla="*/ 168 h 215"/>
                    <a:gd name="T12" fmla="*/ 0 w 97"/>
                    <a:gd name="T13" fmla="*/ 160 h 215"/>
                    <a:gd name="T14" fmla="*/ 7 w 97"/>
                    <a:gd name="T15" fmla="*/ 161 h 215"/>
                    <a:gd name="T16" fmla="*/ 7 w 97"/>
                    <a:gd name="T17" fmla="*/ 152 h 215"/>
                    <a:gd name="T18" fmla="*/ 4 w 97"/>
                    <a:gd name="T19" fmla="*/ 139 h 215"/>
                    <a:gd name="T20" fmla="*/ 7 w 97"/>
                    <a:gd name="T21" fmla="*/ 125 h 215"/>
                    <a:gd name="T22" fmla="*/ 8 w 97"/>
                    <a:gd name="T23" fmla="*/ 123 h 215"/>
                    <a:gd name="T24" fmla="*/ 8 w 97"/>
                    <a:gd name="T25" fmla="*/ 114 h 215"/>
                    <a:gd name="T26" fmla="*/ 10 w 97"/>
                    <a:gd name="T27" fmla="*/ 106 h 215"/>
                    <a:gd name="T28" fmla="*/ 6 w 97"/>
                    <a:gd name="T29" fmla="*/ 94 h 215"/>
                    <a:gd name="T30" fmla="*/ 15 w 97"/>
                    <a:gd name="T31" fmla="*/ 64 h 215"/>
                    <a:gd name="T32" fmla="*/ 10 w 97"/>
                    <a:gd name="T33" fmla="*/ 58 h 215"/>
                    <a:gd name="T34" fmla="*/ 2 w 97"/>
                    <a:gd name="T35" fmla="*/ 56 h 215"/>
                    <a:gd name="T36" fmla="*/ 7 w 97"/>
                    <a:gd name="T37" fmla="*/ 40 h 215"/>
                    <a:gd name="T38" fmla="*/ 5 w 97"/>
                    <a:gd name="T39" fmla="*/ 29 h 215"/>
                    <a:gd name="T40" fmla="*/ 10 w 97"/>
                    <a:gd name="T41" fmla="*/ 15 h 215"/>
                    <a:gd name="T42" fmla="*/ 17 w 97"/>
                    <a:gd name="T43" fmla="*/ 10 h 215"/>
                    <a:gd name="T44" fmla="*/ 23 w 97"/>
                    <a:gd name="T45" fmla="*/ 0 h 215"/>
                    <a:gd name="T46" fmla="*/ 31 w 97"/>
                    <a:gd name="T47" fmla="*/ 7 h 215"/>
                    <a:gd name="T48" fmla="*/ 45 w 97"/>
                    <a:gd name="T49" fmla="*/ 9 h 215"/>
                    <a:gd name="T50" fmla="*/ 51 w 97"/>
                    <a:gd name="T51" fmla="*/ 20 h 215"/>
                    <a:gd name="T52" fmla="*/ 61 w 97"/>
                    <a:gd name="T53" fmla="*/ 24 h 215"/>
                    <a:gd name="T54" fmla="*/ 74 w 97"/>
                    <a:gd name="T55" fmla="*/ 40 h 215"/>
                    <a:gd name="T56" fmla="*/ 69 w 97"/>
                    <a:gd name="T57" fmla="*/ 76 h 215"/>
                    <a:gd name="T58" fmla="*/ 69 w 97"/>
                    <a:gd name="T59" fmla="*/ 93 h 215"/>
                    <a:gd name="T60" fmla="*/ 77 w 97"/>
                    <a:gd name="T61" fmla="*/ 113 h 215"/>
                    <a:gd name="T62" fmla="*/ 94 w 97"/>
                    <a:gd name="T63" fmla="*/ 130 h 215"/>
                    <a:gd name="T64" fmla="*/ 97 w 97"/>
                    <a:gd name="T65" fmla="*/ 140 h 215"/>
                    <a:gd name="T66" fmla="*/ 97 w 97"/>
                    <a:gd name="T67" fmla="*/ 155 h 215"/>
                    <a:gd name="T68" fmla="*/ 83 w 97"/>
                    <a:gd name="T69" fmla="*/ 166 h 215"/>
                    <a:gd name="T70" fmla="*/ 75 w 97"/>
                    <a:gd name="T71" fmla="*/ 183 h 215"/>
                    <a:gd name="T72" fmla="*/ 65 w 97"/>
                    <a:gd name="T73" fmla="*/ 190 h 215"/>
                    <a:gd name="T74" fmla="*/ 63 w 97"/>
                    <a:gd name="T75" fmla="*/ 203 h 215"/>
                    <a:gd name="T76" fmla="*/ 58 w 97"/>
                    <a:gd name="T77" fmla="*/ 209 h 215"/>
                    <a:gd name="T78" fmla="*/ 49 w 97"/>
                    <a:gd name="T79" fmla="*/ 215 h 215"/>
                    <a:gd name="T80" fmla="*/ 48 w 97"/>
                    <a:gd name="T81"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81" name="Freeform 304"/>
                <p:cNvSpPr>
                  <a:spLocks/>
                </p:cNvSpPr>
                <p:nvPr/>
              </p:nvSpPr>
              <p:spPr bwMode="gray">
                <a:xfrm>
                  <a:off x="2988" y="1811"/>
                  <a:ext cx="63" cy="48"/>
                </a:xfrm>
                <a:custGeom>
                  <a:avLst/>
                  <a:gdLst>
                    <a:gd name="T0" fmla="*/ 3 w 317"/>
                    <a:gd name="T1" fmla="*/ 57 h 244"/>
                    <a:gd name="T2" fmla="*/ 5 w 317"/>
                    <a:gd name="T3" fmla="*/ 78 h 244"/>
                    <a:gd name="T4" fmla="*/ 4 w 317"/>
                    <a:gd name="T5" fmla="*/ 64 h 244"/>
                    <a:gd name="T6" fmla="*/ 11 w 317"/>
                    <a:gd name="T7" fmla="*/ 94 h 244"/>
                    <a:gd name="T8" fmla="*/ 11 w 317"/>
                    <a:gd name="T9" fmla="*/ 110 h 244"/>
                    <a:gd name="T10" fmla="*/ 15 w 317"/>
                    <a:gd name="T11" fmla="*/ 118 h 244"/>
                    <a:gd name="T12" fmla="*/ 31 w 317"/>
                    <a:gd name="T13" fmla="*/ 120 h 244"/>
                    <a:gd name="T14" fmla="*/ 44 w 317"/>
                    <a:gd name="T15" fmla="*/ 127 h 244"/>
                    <a:gd name="T16" fmla="*/ 69 w 317"/>
                    <a:gd name="T17" fmla="*/ 134 h 244"/>
                    <a:gd name="T18" fmla="*/ 91 w 317"/>
                    <a:gd name="T19" fmla="*/ 136 h 244"/>
                    <a:gd name="T20" fmla="*/ 96 w 317"/>
                    <a:gd name="T21" fmla="*/ 174 h 244"/>
                    <a:gd name="T22" fmla="*/ 99 w 317"/>
                    <a:gd name="T23" fmla="*/ 201 h 244"/>
                    <a:gd name="T24" fmla="*/ 132 w 317"/>
                    <a:gd name="T25" fmla="*/ 222 h 244"/>
                    <a:gd name="T26" fmla="*/ 137 w 317"/>
                    <a:gd name="T27" fmla="*/ 240 h 244"/>
                    <a:gd name="T28" fmla="*/ 167 w 317"/>
                    <a:gd name="T29" fmla="*/ 240 h 244"/>
                    <a:gd name="T30" fmla="*/ 191 w 317"/>
                    <a:gd name="T31" fmla="*/ 239 h 244"/>
                    <a:gd name="T32" fmla="*/ 204 w 317"/>
                    <a:gd name="T33" fmla="*/ 238 h 244"/>
                    <a:gd name="T34" fmla="*/ 209 w 317"/>
                    <a:gd name="T35" fmla="*/ 222 h 244"/>
                    <a:gd name="T36" fmla="*/ 224 w 317"/>
                    <a:gd name="T37" fmla="*/ 220 h 244"/>
                    <a:gd name="T38" fmla="*/ 236 w 317"/>
                    <a:gd name="T39" fmla="*/ 209 h 244"/>
                    <a:gd name="T40" fmla="*/ 248 w 317"/>
                    <a:gd name="T41" fmla="*/ 218 h 244"/>
                    <a:gd name="T42" fmla="*/ 263 w 317"/>
                    <a:gd name="T43" fmla="*/ 220 h 244"/>
                    <a:gd name="T44" fmla="*/ 257 w 317"/>
                    <a:gd name="T45" fmla="*/ 205 h 244"/>
                    <a:gd name="T46" fmla="*/ 255 w 317"/>
                    <a:gd name="T47" fmla="*/ 190 h 244"/>
                    <a:gd name="T48" fmla="*/ 263 w 317"/>
                    <a:gd name="T49" fmla="*/ 168 h 244"/>
                    <a:gd name="T50" fmla="*/ 266 w 317"/>
                    <a:gd name="T51" fmla="*/ 151 h 244"/>
                    <a:gd name="T52" fmla="*/ 274 w 317"/>
                    <a:gd name="T53" fmla="*/ 140 h 244"/>
                    <a:gd name="T54" fmla="*/ 288 w 317"/>
                    <a:gd name="T55" fmla="*/ 132 h 244"/>
                    <a:gd name="T56" fmla="*/ 309 w 317"/>
                    <a:gd name="T57" fmla="*/ 129 h 244"/>
                    <a:gd name="T58" fmla="*/ 310 w 317"/>
                    <a:gd name="T59" fmla="*/ 107 h 244"/>
                    <a:gd name="T60" fmla="*/ 301 w 317"/>
                    <a:gd name="T61" fmla="*/ 99 h 244"/>
                    <a:gd name="T62" fmla="*/ 309 w 317"/>
                    <a:gd name="T63" fmla="*/ 87 h 244"/>
                    <a:gd name="T64" fmla="*/ 313 w 317"/>
                    <a:gd name="T65" fmla="*/ 80 h 244"/>
                    <a:gd name="T66" fmla="*/ 307 w 317"/>
                    <a:gd name="T67" fmla="*/ 73 h 244"/>
                    <a:gd name="T68" fmla="*/ 282 w 317"/>
                    <a:gd name="T69" fmla="*/ 48 h 244"/>
                    <a:gd name="T70" fmla="*/ 239 w 317"/>
                    <a:gd name="T71" fmla="*/ 30 h 244"/>
                    <a:gd name="T72" fmla="*/ 221 w 317"/>
                    <a:gd name="T73" fmla="*/ 5 h 244"/>
                    <a:gd name="T74" fmla="*/ 208 w 317"/>
                    <a:gd name="T75" fmla="*/ 2 h 244"/>
                    <a:gd name="T76" fmla="*/ 181 w 317"/>
                    <a:gd name="T77" fmla="*/ 17 h 244"/>
                    <a:gd name="T78" fmla="*/ 143 w 317"/>
                    <a:gd name="T79" fmla="*/ 6 h 244"/>
                    <a:gd name="T80" fmla="*/ 118 w 317"/>
                    <a:gd name="T81" fmla="*/ 6 h 244"/>
                    <a:gd name="T82" fmla="*/ 103 w 317"/>
                    <a:gd name="T83" fmla="*/ 7 h 244"/>
                    <a:gd name="T84" fmla="*/ 89 w 317"/>
                    <a:gd name="T85" fmla="*/ 3 h 244"/>
                    <a:gd name="T86" fmla="*/ 64 w 317"/>
                    <a:gd name="T87" fmla="*/ 3 h 244"/>
                    <a:gd name="T88" fmla="*/ 26 w 317"/>
                    <a:gd name="T89" fmla="*/ 19 h 244"/>
                    <a:gd name="T90" fmla="*/ 10 w 317"/>
                    <a:gd name="T91" fmla="*/ 38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82" name="Freeform 305"/>
                <p:cNvSpPr>
                  <a:spLocks/>
                </p:cNvSpPr>
                <p:nvPr/>
              </p:nvSpPr>
              <p:spPr bwMode="gray">
                <a:xfrm>
                  <a:off x="2960" y="1991"/>
                  <a:ext cx="48" cy="67"/>
                </a:xfrm>
                <a:custGeom>
                  <a:avLst/>
                  <a:gdLst>
                    <a:gd name="T0" fmla="*/ 23 w 241"/>
                    <a:gd name="T1" fmla="*/ 33 h 331"/>
                    <a:gd name="T2" fmla="*/ 24 w 241"/>
                    <a:gd name="T3" fmla="*/ 42 h 331"/>
                    <a:gd name="T4" fmla="*/ 25 w 241"/>
                    <a:gd name="T5" fmla="*/ 49 h 331"/>
                    <a:gd name="T6" fmla="*/ 32 w 241"/>
                    <a:gd name="T7" fmla="*/ 49 h 331"/>
                    <a:gd name="T8" fmla="*/ 29 w 241"/>
                    <a:gd name="T9" fmla="*/ 53 h 331"/>
                    <a:gd name="T10" fmla="*/ 27 w 241"/>
                    <a:gd name="T11" fmla="*/ 60 h 331"/>
                    <a:gd name="T12" fmla="*/ 32 w 241"/>
                    <a:gd name="T13" fmla="*/ 64 h 331"/>
                    <a:gd name="T14" fmla="*/ 42 w 241"/>
                    <a:gd name="T15" fmla="*/ 67 h 331"/>
                    <a:gd name="T16" fmla="*/ 52 w 241"/>
                    <a:gd name="T17" fmla="*/ 70 h 331"/>
                    <a:gd name="T18" fmla="*/ 45 w 241"/>
                    <a:gd name="T19" fmla="*/ 73 h 331"/>
                    <a:gd name="T20" fmla="*/ 37 w 241"/>
                    <a:gd name="T21" fmla="*/ 78 h 331"/>
                    <a:gd name="T22" fmla="*/ 39 w 241"/>
                    <a:gd name="T23" fmla="*/ 92 h 331"/>
                    <a:gd name="T24" fmla="*/ 52 w 241"/>
                    <a:gd name="T25" fmla="*/ 100 h 331"/>
                    <a:gd name="T26" fmla="*/ 46 w 241"/>
                    <a:gd name="T27" fmla="*/ 115 h 331"/>
                    <a:gd name="T28" fmla="*/ 39 w 241"/>
                    <a:gd name="T29" fmla="*/ 130 h 331"/>
                    <a:gd name="T30" fmla="*/ 39 w 241"/>
                    <a:gd name="T31" fmla="*/ 145 h 331"/>
                    <a:gd name="T32" fmla="*/ 48 w 241"/>
                    <a:gd name="T33" fmla="*/ 146 h 331"/>
                    <a:gd name="T34" fmla="*/ 54 w 241"/>
                    <a:gd name="T35" fmla="*/ 156 h 331"/>
                    <a:gd name="T36" fmla="*/ 58 w 241"/>
                    <a:gd name="T37" fmla="*/ 159 h 331"/>
                    <a:gd name="T38" fmla="*/ 66 w 241"/>
                    <a:gd name="T39" fmla="*/ 166 h 331"/>
                    <a:gd name="T40" fmla="*/ 48 w 241"/>
                    <a:gd name="T41" fmla="*/ 167 h 331"/>
                    <a:gd name="T42" fmla="*/ 46 w 241"/>
                    <a:gd name="T43" fmla="*/ 171 h 331"/>
                    <a:gd name="T44" fmla="*/ 61 w 241"/>
                    <a:gd name="T45" fmla="*/ 188 h 331"/>
                    <a:gd name="T46" fmla="*/ 56 w 241"/>
                    <a:gd name="T47" fmla="*/ 199 h 331"/>
                    <a:gd name="T48" fmla="*/ 48 w 241"/>
                    <a:gd name="T49" fmla="*/ 201 h 331"/>
                    <a:gd name="T50" fmla="*/ 37 w 241"/>
                    <a:gd name="T51" fmla="*/ 205 h 331"/>
                    <a:gd name="T52" fmla="*/ 31 w 241"/>
                    <a:gd name="T53" fmla="*/ 202 h 331"/>
                    <a:gd name="T54" fmla="*/ 32 w 241"/>
                    <a:gd name="T55" fmla="*/ 210 h 331"/>
                    <a:gd name="T56" fmla="*/ 35 w 241"/>
                    <a:gd name="T57" fmla="*/ 223 h 331"/>
                    <a:gd name="T58" fmla="*/ 30 w 241"/>
                    <a:gd name="T59" fmla="*/ 223 h 331"/>
                    <a:gd name="T60" fmla="*/ 23 w 241"/>
                    <a:gd name="T61" fmla="*/ 217 h 331"/>
                    <a:gd name="T62" fmla="*/ 11 w 241"/>
                    <a:gd name="T63" fmla="*/ 232 h 331"/>
                    <a:gd name="T64" fmla="*/ 4 w 241"/>
                    <a:gd name="T65" fmla="*/ 242 h 331"/>
                    <a:gd name="T66" fmla="*/ 0 w 241"/>
                    <a:gd name="T67" fmla="*/ 254 h 331"/>
                    <a:gd name="T68" fmla="*/ 5 w 241"/>
                    <a:gd name="T69" fmla="*/ 265 h 331"/>
                    <a:gd name="T70" fmla="*/ 0 w 241"/>
                    <a:gd name="T71" fmla="*/ 285 h 331"/>
                    <a:gd name="T72" fmla="*/ 36 w 241"/>
                    <a:gd name="T73" fmla="*/ 314 h 331"/>
                    <a:gd name="T74" fmla="*/ 53 w 241"/>
                    <a:gd name="T75" fmla="*/ 315 h 331"/>
                    <a:gd name="T76" fmla="*/ 63 w 241"/>
                    <a:gd name="T77" fmla="*/ 285 h 331"/>
                    <a:gd name="T78" fmla="*/ 91 w 241"/>
                    <a:gd name="T79" fmla="*/ 284 h 331"/>
                    <a:gd name="T80" fmla="*/ 120 w 241"/>
                    <a:gd name="T81" fmla="*/ 315 h 331"/>
                    <a:gd name="T82" fmla="*/ 129 w 241"/>
                    <a:gd name="T83" fmla="*/ 314 h 331"/>
                    <a:gd name="T84" fmla="*/ 150 w 241"/>
                    <a:gd name="T85" fmla="*/ 301 h 331"/>
                    <a:gd name="T86" fmla="*/ 159 w 241"/>
                    <a:gd name="T87" fmla="*/ 303 h 331"/>
                    <a:gd name="T88" fmla="*/ 186 w 241"/>
                    <a:gd name="T89" fmla="*/ 298 h 331"/>
                    <a:gd name="T90" fmla="*/ 218 w 241"/>
                    <a:gd name="T91" fmla="*/ 302 h 331"/>
                    <a:gd name="T92" fmla="*/ 241 w 241"/>
                    <a:gd name="T93" fmla="*/ 241 h 331"/>
                    <a:gd name="T94" fmla="*/ 215 w 241"/>
                    <a:gd name="T95" fmla="*/ 188 h 331"/>
                    <a:gd name="T96" fmla="*/ 225 w 241"/>
                    <a:gd name="T97" fmla="*/ 157 h 331"/>
                    <a:gd name="T98" fmla="*/ 220 w 241"/>
                    <a:gd name="T99" fmla="*/ 119 h 331"/>
                    <a:gd name="T100" fmla="*/ 166 w 241"/>
                    <a:gd name="T101" fmla="*/ 105 h 331"/>
                    <a:gd name="T102" fmla="*/ 154 w 241"/>
                    <a:gd name="T103" fmla="*/ 76 h 331"/>
                    <a:gd name="T104" fmla="*/ 129 w 241"/>
                    <a:gd name="T105" fmla="*/ 42 h 331"/>
                    <a:gd name="T106" fmla="*/ 99 w 241"/>
                    <a:gd name="T107" fmla="*/ 11 h 331"/>
                    <a:gd name="T108" fmla="*/ 78 w 241"/>
                    <a:gd name="T109" fmla="*/ 5 h 331"/>
                    <a:gd name="T110" fmla="*/ 35 w 241"/>
                    <a:gd name="T111" fmla="*/ 1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1" h="331">
                      <a:moveTo>
                        <a:pt x="14" y="22"/>
                      </a:moveTo>
                      <a:lnTo>
                        <a:pt x="23" y="29"/>
                      </a:lnTo>
                      <a:lnTo>
                        <a:pt x="23" y="33"/>
                      </a:lnTo>
                      <a:lnTo>
                        <a:pt x="21" y="35"/>
                      </a:lnTo>
                      <a:lnTo>
                        <a:pt x="24" y="38"/>
                      </a:lnTo>
                      <a:lnTo>
                        <a:pt x="24" y="42"/>
                      </a:lnTo>
                      <a:lnTo>
                        <a:pt x="21" y="45"/>
                      </a:lnTo>
                      <a:lnTo>
                        <a:pt x="21" y="48"/>
                      </a:lnTo>
                      <a:lnTo>
                        <a:pt x="25" y="49"/>
                      </a:lnTo>
                      <a:lnTo>
                        <a:pt x="27" y="46"/>
                      </a:lnTo>
                      <a:lnTo>
                        <a:pt x="29" y="46"/>
                      </a:lnTo>
                      <a:lnTo>
                        <a:pt x="32" y="49"/>
                      </a:lnTo>
                      <a:lnTo>
                        <a:pt x="32" y="51"/>
                      </a:lnTo>
                      <a:lnTo>
                        <a:pt x="30" y="53"/>
                      </a:lnTo>
                      <a:lnTo>
                        <a:pt x="29" y="53"/>
                      </a:lnTo>
                      <a:lnTo>
                        <a:pt x="27" y="55"/>
                      </a:lnTo>
                      <a:lnTo>
                        <a:pt x="29" y="56"/>
                      </a:lnTo>
                      <a:lnTo>
                        <a:pt x="27" y="60"/>
                      </a:lnTo>
                      <a:lnTo>
                        <a:pt x="27" y="61"/>
                      </a:lnTo>
                      <a:lnTo>
                        <a:pt x="29" y="64"/>
                      </a:lnTo>
                      <a:lnTo>
                        <a:pt x="32" y="64"/>
                      </a:lnTo>
                      <a:lnTo>
                        <a:pt x="34" y="65"/>
                      </a:lnTo>
                      <a:lnTo>
                        <a:pt x="37" y="67"/>
                      </a:lnTo>
                      <a:lnTo>
                        <a:pt x="42" y="67"/>
                      </a:lnTo>
                      <a:lnTo>
                        <a:pt x="46" y="70"/>
                      </a:lnTo>
                      <a:lnTo>
                        <a:pt x="50" y="69"/>
                      </a:lnTo>
                      <a:lnTo>
                        <a:pt x="52" y="70"/>
                      </a:lnTo>
                      <a:lnTo>
                        <a:pt x="52" y="72"/>
                      </a:lnTo>
                      <a:lnTo>
                        <a:pt x="48" y="75"/>
                      </a:lnTo>
                      <a:lnTo>
                        <a:pt x="45" y="73"/>
                      </a:lnTo>
                      <a:lnTo>
                        <a:pt x="41" y="72"/>
                      </a:lnTo>
                      <a:lnTo>
                        <a:pt x="39" y="73"/>
                      </a:lnTo>
                      <a:lnTo>
                        <a:pt x="37" y="78"/>
                      </a:lnTo>
                      <a:lnTo>
                        <a:pt x="35" y="81"/>
                      </a:lnTo>
                      <a:lnTo>
                        <a:pt x="37" y="91"/>
                      </a:lnTo>
                      <a:lnTo>
                        <a:pt x="39" y="92"/>
                      </a:lnTo>
                      <a:lnTo>
                        <a:pt x="37" y="97"/>
                      </a:lnTo>
                      <a:lnTo>
                        <a:pt x="50" y="97"/>
                      </a:lnTo>
                      <a:lnTo>
                        <a:pt x="52" y="100"/>
                      </a:lnTo>
                      <a:lnTo>
                        <a:pt x="51" y="104"/>
                      </a:lnTo>
                      <a:lnTo>
                        <a:pt x="51" y="108"/>
                      </a:lnTo>
                      <a:lnTo>
                        <a:pt x="46" y="115"/>
                      </a:lnTo>
                      <a:lnTo>
                        <a:pt x="41" y="126"/>
                      </a:lnTo>
                      <a:lnTo>
                        <a:pt x="39" y="128"/>
                      </a:lnTo>
                      <a:lnTo>
                        <a:pt x="39" y="130"/>
                      </a:lnTo>
                      <a:lnTo>
                        <a:pt x="40" y="132"/>
                      </a:lnTo>
                      <a:lnTo>
                        <a:pt x="36" y="137"/>
                      </a:lnTo>
                      <a:lnTo>
                        <a:pt x="39" y="145"/>
                      </a:lnTo>
                      <a:lnTo>
                        <a:pt x="42" y="145"/>
                      </a:lnTo>
                      <a:lnTo>
                        <a:pt x="45" y="147"/>
                      </a:lnTo>
                      <a:lnTo>
                        <a:pt x="48" y="146"/>
                      </a:lnTo>
                      <a:lnTo>
                        <a:pt x="50" y="148"/>
                      </a:lnTo>
                      <a:lnTo>
                        <a:pt x="51" y="152"/>
                      </a:lnTo>
                      <a:lnTo>
                        <a:pt x="54" y="156"/>
                      </a:lnTo>
                      <a:lnTo>
                        <a:pt x="58" y="156"/>
                      </a:lnTo>
                      <a:lnTo>
                        <a:pt x="58" y="157"/>
                      </a:lnTo>
                      <a:lnTo>
                        <a:pt x="58" y="159"/>
                      </a:lnTo>
                      <a:lnTo>
                        <a:pt x="63" y="162"/>
                      </a:lnTo>
                      <a:lnTo>
                        <a:pt x="66" y="163"/>
                      </a:lnTo>
                      <a:lnTo>
                        <a:pt x="66" y="166"/>
                      </a:lnTo>
                      <a:lnTo>
                        <a:pt x="62" y="171"/>
                      </a:lnTo>
                      <a:lnTo>
                        <a:pt x="53" y="171"/>
                      </a:lnTo>
                      <a:lnTo>
                        <a:pt x="48" y="167"/>
                      </a:lnTo>
                      <a:lnTo>
                        <a:pt x="46" y="167"/>
                      </a:lnTo>
                      <a:lnTo>
                        <a:pt x="45" y="169"/>
                      </a:lnTo>
                      <a:lnTo>
                        <a:pt x="46" y="171"/>
                      </a:lnTo>
                      <a:lnTo>
                        <a:pt x="52" y="178"/>
                      </a:lnTo>
                      <a:lnTo>
                        <a:pt x="58" y="186"/>
                      </a:lnTo>
                      <a:lnTo>
                        <a:pt x="61" y="188"/>
                      </a:lnTo>
                      <a:lnTo>
                        <a:pt x="59" y="195"/>
                      </a:lnTo>
                      <a:lnTo>
                        <a:pt x="58" y="198"/>
                      </a:lnTo>
                      <a:lnTo>
                        <a:pt x="56" y="199"/>
                      </a:lnTo>
                      <a:lnTo>
                        <a:pt x="53" y="198"/>
                      </a:lnTo>
                      <a:lnTo>
                        <a:pt x="51" y="198"/>
                      </a:lnTo>
                      <a:lnTo>
                        <a:pt x="48" y="201"/>
                      </a:lnTo>
                      <a:lnTo>
                        <a:pt x="43" y="204"/>
                      </a:lnTo>
                      <a:lnTo>
                        <a:pt x="40" y="204"/>
                      </a:lnTo>
                      <a:lnTo>
                        <a:pt x="37" y="205"/>
                      </a:lnTo>
                      <a:lnTo>
                        <a:pt x="35" y="205"/>
                      </a:lnTo>
                      <a:lnTo>
                        <a:pt x="34" y="202"/>
                      </a:lnTo>
                      <a:lnTo>
                        <a:pt x="31" y="202"/>
                      </a:lnTo>
                      <a:lnTo>
                        <a:pt x="27" y="206"/>
                      </a:lnTo>
                      <a:lnTo>
                        <a:pt x="29" y="209"/>
                      </a:lnTo>
                      <a:lnTo>
                        <a:pt x="32" y="210"/>
                      </a:lnTo>
                      <a:lnTo>
                        <a:pt x="34" y="215"/>
                      </a:lnTo>
                      <a:lnTo>
                        <a:pt x="35" y="218"/>
                      </a:lnTo>
                      <a:lnTo>
                        <a:pt x="35" y="223"/>
                      </a:lnTo>
                      <a:lnTo>
                        <a:pt x="34" y="226"/>
                      </a:lnTo>
                      <a:lnTo>
                        <a:pt x="31" y="226"/>
                      </a:lnTo>
                      <a:lnTo>
                        <a:pt x="30" y="223"/>
                      </a:lnTo>
                      <a:lnTo>
                        <a:pt x="29" y="218"/>
                      </a:lnTo>
                      <a:lnTo>
                        <a:pt x="26" y="217"/>
                      </a:lnTo>
                      <a:lnTo>
                        <a:pt x="23" y="217"/>
                      </a:lnTo>
                      <a:lnTo>
                        <a:pt x="14" y="225"/>
                      </a:lnTo>
                      <a:lnTo>
                        <a:pt x="13" y="229"/>
                      </a:lnTo>
                      <a:lnTo>
                        <a:pt x="11" y="232"/>
                      </a:lnTo>
                      <a:lnTo>
                        <a:pt x="11" y="239"/>
                      </a:lnTo>
                      <a:lnTo>
                        <a:pt x="9" y="242"/>
                      </a:lnTo>
                      <a:lnTo>
                        <a:pt x="4" y="242"/>
                      </a:lnTo>
                      <a:lnTo>
                        <a:pt x="2" y="244"/>
                      </a:lnTo>
                      <a:lnTo>
                        <a:pt x="2" y="253"/>
                      </a:lnTo>
                      <a:lnTo>
                        <a:pt x="0" y="254"/>
                      </a:lnTo>
                      <a:lnTo>
                        <a:pt x="0" y="258"/>
                      </a:lnTo>
                      <a:lnTo>
                        <a:pt x="3" y="263"/>
                      </a:lnTo>
                      <a:lnTo>
                        <a:pt x="5" y="265"/>
                      </a:lnTo>
                      <a:lnTo>
                        <a:pt x="5" y="270"/>
                      </a:lnTo>
                      <a:lnTo>
                        <a:pt x="0" y="277"/>
                      </a:lnTo>
                      <a:lnTo>
                        <a:pt x="0" y="285"/>
                      </a:lnTo>
                      <a:lnTo>
                        <a:pt x="16" y="297"/>
                      </a:lnTo>
                      <a:lnTo>
                        <a:pt x="27" y="308"/>
                      </a:lnTo>
                      <a:lnTo>
                        <a:pt x="36" y="314"/>
                      </a:lnTo>
                      <a:lnTo>
                        <a:pt x="42" y="326"/>
                      </a:lnTo>
                      <a:lnTo>
                        <a:pt x="48" y="331"/>
                      </a:lnTo>
                      <a:lnTo>
                        <a:pt x="53" y="315"/>
                      </a:lnTo>
                      <a:lnTo>
                        <a:pt x="51" y="304"/>
                      </a:lnTo>
                      <a:lnTo>
                        <a:pt x="56" y="290"/>
                      </a:lnTo>
                      <a:lnTo>
                        <a:pt x="63" y="285"/>
                      </a:lnTo>
                      <a:lnTo>
                        <a:pt x="69" y="275"/>
                      </a:lnTo>
                      <a:lnTo>
                        <a:pt x="77" y="282"/>
                      </a:lnTo>
                      <a:lnTo>
                        <a:pt x="91" y="284"/>
                      </a:lnTo>
                      <a:lnTo>
                        <a:pt x="97" y="295"/>
                      </a:lnTo>
                      <a:lnTo>
                        <a:pt x="107" y="299"/>
                      </a:lnTo>
                      <a:lnTo>
                        <a:pt x="120" y="315"/>
                      </a:lnTo>
                      <a:lnTo>
                        <a:pt x="121" y="317"/>
                      </a:lnTo>
                      <a:lnTo>
                        <a:pt x="126" y="317"/>
                      </a:lnTo>
                      <a:lnTo>
                        <a:pt x="129" y="314"/>
                      </a:lnTo>
                      <a:lnTo>
                        <a:pt x="129" y="306"/>
                      </a:lnTo>
                      <a:lnTo>
                        <a:pt x="147" y="299"/>
                      </a:lnTo>
                      <a:lnTo>
                        <a:pt x="150" y="301"/>
                      </a:lnTo>
                      <a:lnTo>
                        <a:pt x="156" y="308"/>
                      </a:lnTo>
                      <a:lnTo>
                        <a:pt x="159" y="308"/>
                      </a:lnTo>
                      <a:lnTo>
                        <a:pt x="159" y="303"/>
                      </a:lnTo>
                      <a:lnTo>
                        <a:pt x="166" y="298"/>
                      </a:lnTo>
                      <a:lnTo>
                        <a:pt x="182" y="302"/>
                      </a:lnTo>
                      <a:lnTo>
                        <a:pt x="186" y="298"/>
                      </a:lnTo>
                      <a:lnTo>
                        <a:pt x="201" y="301"/>
                      </a:lnTo>
                      <a:lnTo>
                        <a:pt x="212" y="299"/>
                      </a:lnTo>
                      <a:lnTo>
                        <a:pt x="218" y="302"/>
                      </a:lnTo>
                      <a:lnTo>
                        <a:pt x="218" y="277"/>
                      </a:lnTo>
                      <a:lnTo>
                        <a:pt x="230" y="253"/>
                      </a:lnTo>
                      <a:lnTo>
                        <a:pt x="241" y="241"/>
                      </a:lnTo>
                      <a:lnTo>
                        <a:pt x="226" y="225"/>
                      </a:lnTo>
                      <a:lnTo>
                        <a:pt x="218" y="210"/>
                      </a:lnTo>
                      <a:lnTo>
                        <a:pt x="215" y="188"/>
                      </a:lnTo>
                      <a:lnTo>
                        <a:pt x="218" y="167"/>
                      </a:lnTo>
                      <a:lnTo>
                        <a:pt x="235" y="159"/>
                      </a:lnTo>
                      <a:lnTo>
                        <a:pt x="225" y="157"/>
                      </a:lnTo>
                      <a:lnTo>
                        <a:pt x="218" y="141"/>
                      </a:lnTo>
                      <a:lnTo>
                        <a:pt x="228" y="130"/>
                      </a:lnTo>
                      <a:lnTo>
                        <a:pt x="220" y="119"/>
                      </a:lnTo>
                      <a:lnTo>
                        <a:pt x="209" y="128"/>
                      </a:lnTo>
                      <a:lnTo>
                        <a:pt x="181" y="118"/>
                      </a:lnTo>
                      <a:lnTo>
                        <a:pt x="166" y="105"/>
                      </a:lnTo>
                      <a:lnTo>
                        <a:pt x="165" y="91"/>
                      </a:lnTo>
                      <a:lnTo>
                        <a:pt x="163" y="81"/>
                      </a:lnTo>
                      <a:lnTo>
                        <a:pt x="154" y="76"/>
                      </a:lnTo>
                      <a:lnTo>
                        <a:pt x="143" y="73"/>
                      </a:lnTo>
                      <a:lnTo>
                        <a:pt x="134" y="60"/>
                      </a:lnTo>
                      <a:lnTo>
                        <a:pt x="129" y="42"/>
                      </a:lnTo>
                      <a:lnTo>
                        <a:pt x="124" y="29"/>
                      </a:lnTo>
                      <a:lnTo>
                        <a:pt x="113" y="17"/>
                      </a:lnTo>
                      <a:lnTo>
                        <a:pt x="99" y="11"/>
                      </a:lnTo>
                      <a:lnTo>
                        <a:pt x="94" y="7"/>
                      </a:lnTo>
                      <a:lnTo>
                        <a:pt x="90" y="0"/>
                      </a:lnTo>
                      <a:lnTo>
                        <a:pt x="78" y="5"/>
                      </a:lnTo>
                      <a:lnTo>
                        <a:pt x="66" y="5"/>
                      </a:lnTo>
                      <a:lnTo>
                        <a:pt x="50" y="16"/>
                      </a:lnTo>
                      <a:lnTo>
                        <a:pt x="35" y="16"/>
                      </a:lnTo>
                      <a:lnTo>
                        <a:pt x="29" y="21"/>
                      </a:lnTo>
                      <a:lnTo>
                        <a:pt x="14" y="2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83" name="Freeform 306"/>
                <p:cNvSpPr>
                  <a:spLocks/>
                </p:cNvSpPr>
                <p:nvPr/>
              </p:nvSpPr>
              <p:spPr bwMode="gray">
                <a:xfrm>
                  <a:off x="2943" y="1937"/>
                  <a:ext cx="60" cy="30"/>
                </a:xfrm>
                <a:custGeom>
                  <a:avLst/>
                  <a:gdLst>
                    <a:gd name="T0" fmla="*/ 285 w 304"/>
                    <a:gd name="T1" fmla="*/ 96 h 149"/>
                    <a:gd name="T2" fmla="*/ 273 w 304"/>
                    <a:gd name="T3" fmla="*/ 100 h 149"/>
                    <a:gd name="T4" fmla="*/ 256 w 304"/>
                    <a:gd name="T5" fmla="*/ 89 h 149"/>
                    <a:gd name="T6" fmla="*/ 241 w 304"/>
                    <a:gd name="T7" fmla="*/ 84 h 149"/>
                    <a:gd name="T8" fmla="*/ 229 w 304"/>
                    <a:gd name="T9" fmla="*/ 88 h 149"/>
                    <a:gd name="T10" fmla="*/ 211 w 304"/>
                    <a:gd name="T11" fmla="*/ 85 h 149"/>
                    <a:gd name="T12" fmla="*/ 196 w 304"/>
                    <a:gd name="T13" fmla="*/ 94 h 149"/>
                    <a:gd name="T14" fmla="*/ 191 w 304"/>
                    <a:gd name="T15" fmla="*/ 106 h 149"/>
                    <a:gd name="T16" fmla="*/ 181 w 304"/>
                    <a:gd name="T17" fmla="*/ 108 h 149"/>
                    <a:gd name="T18" fmla="*/ 167 w 304"/>
                    <a:gd name="T19" fmla="*/ 116 h 149"/>
                    <a:gd name="T20" fmla="*/ 150 w 304"/>
                    <a:gd name="T21" fmla="*/ 110 h 149"/>
                    <a:gd name="T22" fmla="*/ 134 w 304"/>
                    <a:gd name="T23" fmla="*/ 119 h 149"/>
                    <a:gd name="T24" fmla="*/ 103 w 304"/>
                    <a:gd name="T25" fmla="*/ 128 h 149"/>
                    <a:gd name="T26" fmla="*/ 90 w 304"/>
                    <a:gd name="T27" fmla="*/ 148 h 149"/>
                    <a:gd name="T28" fmla="*/ 84 w 304"/>
                    <a:gd name="T29" fmla="*/ 148 h 149"/>
                    <a:gd name="T30" fmla="*/ 51 w 304"/>
                    <a:gd name="T31" fmla="*/ 149 h 149"/>
                    <a:gd name="T32" fmla="*/ 27 w 304"/>
                    <a:gd name="T33" fmla="*/ 131 h 149"/>
                    <a:gd name="T34" fmla="*/ 12 w 304"/>
                    <a:gd name="T35" fmla="*/ 123 h 149"/>
                    <a:gd name="T36" fmla="*/ 6 w 304"/>
                    <a:gd name="T37" fmla="*/ 110 h 149"/>
                    <a:gd name="T38" fmla="*/ 0 w 304"/>
                    <a:gd name="T39" fmla="*/ 88 h 149"/>
                    <a:gd name="T40" fmla="*/ 5 w 304"/>
                    <a:gd name="T41" fmla="*/ 76 h 149"/>
                    <a:gd name="T42" fmla="*/ 12 w 304"/>
                    <a:gd name="T43" fmla="*/ 67 h 149"/>
                    <a:gd name="T44" fmla="*/ 20 w 304"/>
                    <a:gd name="T45" fmla="*/ 67 h 149"/>
                    <a:gd name="T46" fmla="*/ 25 w 304"/>
                    <a:gd name="T47" fmla="*/ 72 h 149"/>
                    <a:gd name="T48" fmla="*/ 40 w 304"/>
                    <a:gd name="T49" fmla="*/ 69 h 149"/>
                    <a:gd name="T50" fmla="*/ 53 w 304"/>
                    <a:gd name="T51" fmla="*/ 59 h 149"/>
                    <a:gd name="T52" fmla="*/ 53 w 304"/>
                    <a:gd name="T53" fmla="*/ 53 h 149"/>
                    <a:gd name="T54" fmla="*/ 62 w 304"/>
                    <a:gd name="T55" fmla="*/ 51 h 149"/>
                    <a:gd name="T56" fmla="*/ 67 w 304"/>
                    <a:gd name="T57" fmla="*/ 42 h 149"/>
                    <a:gd name="T58" fmla="*/ 68 w 304"/>
                    <a:gd name="T59" fmla="*/ 30 h 149"/>
                    <a:gd name="T60" fmla="*/ 70 w 304"/>
                    <a:gd name="T61" fmla="*/ 25 h 149"/>
                    <a:gd name="T62" fmla="*/ 79 w 304"/>
                    <a:gd name="T63" fmla="*/ 22 h 149"/>
                    <a:gd name="T64" fmla="*/ 84 w 304"/>
                    <a:gd name="T65" fmla="*/ 15 h 149"/>
                    <a:gd name="T66" fmla="*/ 89 w 304"/>
                    <a:gd name="T67" fmla="*/ 8 h 149"/>
                    <a:gd name="T68" fmla="*/ 100 w 304"/>
                    <a:gd name="T69" fmla="*/ 9 h 149"/>
                    <a:gd name="T70" fmla="*/ 107 w 304"/>
                    <a:gd name="T71" fmla="*/ 2 h 149"/>
                    <a:gd name="T72" fmla="*/ 118 w 304"/>
                    <a:gd name="T73" fmla="*/ 8 h 149"/>
                    <a:gd name="T74" fmla="*/ 129 w 304"/>
                    <a:gd name="T75" fmla="*/ 5 h 149"/>
                    <a:gd name="T76" fmla="*/ 139 w 304"/>
                    <a:gd name="T77" fmla="*/ 0 h 149"/>
                    <a:gd name="T78" fmla="*/ 148 w 304"/>
                    <a:gd name="T79" fmla="*/ 6 h 149"/>
                    <a:gd name="T80" fmla="*/ 157 w 304"/>
                    <a:gd name="T81" fmla="*/ 16 h 149"/>
                    <a:gd name="T82" fmla="*/ 165 w 304"/>
                    <a:gd name="T83" fmla="*/ 25 h 149"/>
                    <a:gd name="T84" fmla="*/ 172 w 304"/>
                    <a:gd name="T85" fmla="*/ 27 h 149"/>
                    <a:gd name="T86" fmla="*/ 182 w 304"/>
                    <a:gd name="T87" fmla="*/ 22 h 149"/>
                    <a:gd name="T88" fmla="*/ 191 w 304"/>
                    <a:gd name="T89" fmla="*/ 14 h 149"/>
                    <a:gd name="T90" fmla="*/ 210 w 304"/>
                    <a:gd name="T91" fmla="*/ 14 h 149"/>
                    <a:gd name="T92" fmla="*/ 220 w 304"/>
                    <a:gd name="T93" fmla="*/ 21 h 149"/>
                    <a:gd name="T94" fmla="*/ 227 w 304"/>
                    <a:gd name="T95" fmla="*/ 15 h 149"/>
                    <a:gd name="T96" fmla="*/ 239 w 304"/>
                    <a:gd name="T97" fmla="*/ 10 h 149"/>
                    <a:gd name="T98" fmla="*/ 251 w 304"/>
                    <a:gd name="T99" fmla="*/ 9 h 149"/>
                    <a:gd name="T100" fmla="*/ 264 w 304"/>
                    <a:gd name="T101" fmla="*/ 10 h 149"/>
                    <a:gd name="T102" fmla="*/ 274 w 304"/>
                    <a:gd name="T103" fmla="*/ 18 h 149"/>
                    <a:gd name="T104" fmla="*/ 283 w 304"/>
                    <a:gd name="T105" fmla="*/ 25 h 149"/>
                    <a:gd name="T106" fmla="*/ 294 w 304"/>
                    <a:gd name="T107" fmla="*/ 33 h 149"/>
                    <a:gd name="T108" fmla="*/ 304 w 304"/>
                    <a:gd name="T109" fmla="*/ 37 h 149"/>
                    <a:gd name="T110" fmla="*/ 302 w 304"/>
                    <a:gd name="T111" fmla="*/ 43 h 149"/>
                    <a:gd name="T112" fmla="*/ 291 w 304"/>
                    <a:gd name="T113" fmla="*/ 73 h 149"/>
                    <a:gd name="T114" fmla="*/ 285 w 304"/>
                    <a:gd name="T115" fmla="*/ 9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84" name="Freeform 307"/>
                <p:cNvSpPr>
                  <a:spLocks/>
                </p:cNvSpPr>
                <p:nvPr/>
              </p:nvSpPr>
              <p:spPr bwMode="gray">
                <a:xfrm>
                  <a:off x="2905" y="1981"/>
                  <a:ext cx="34" cy="25"/>
                </a:xfrm>
                <a:custGeom>
                  <a:avLst/>
                  <a:gdLst>
                    <a:gd name="T0" fmla="*/ 136 w 173"/>
                    <a:gd name="T1" fmla="*/ 4 h 123"/>
                    <a:gd name="T2" fmla="*/ 117 w 173"/>
                    <a:gd name="T3" fmla="*/ 10 h 123"/>
                    <a:gd name="T4" fmla="*/ 108 w 173"/>
                    <a:gd name="T5" fmla="*/ 19 h 123"/>
                    <a:gd name="T6" fmla="*/ 75 w 173"/>
                    <a:gd name="T7" fmla="*/ 17 h 123"/>
                    <a:gd name="T8" fmla="*/ 58 w 173"/>
                    <a:gd name="T9" fmla="*/ 33 h 123"/>
                    <a:gd name="T10" fmla="*/ 14 w 173"/>
                    <a:gd name="T11" fmla="*/ 31 h 123"/>
                    <a:gd name="T12" fmla="*/ 0 w 173"/>
                    <a:gd name="T13" fmla="*/ 48 h 123"/>
                    <a:gd name="T14" fmla="*/ 2 w 173"/>
                    <a:gd name="T15" fmla="*/ 54 h 123"/>
                    <a:gd name="T16" fmla="*/ 5 w 173"/>
                    <a:gd name="T17" fmla="*/ 60 h 123"/>
                    <a:gd name="T18" fmla="*/ 9 w 173"/>
                    <a:gd name="T19" fmla="*/ 74 h 123"/>
                    <a:gd name="T20" fmla="*/ 11 w 173"/>
                    <a:gd name="T21" fmla="*/ 85 h 123"/>
                    <a:gd name="T22" fmla="*/ 21 w 173"/>
                    <a:gd name="T23" fmla="*/ 94 h 123"/>
                    <a:gd name="T24" fmla="*/ 27 w 173"/>
                    <a:gd name="T25" fmla="*/ 98 h 123"/>
                    <a:gd name="T26" fmla="*/ 22 w 173"/>
                    <a:gd name="T27" fmla="*/ 106 h 123"/>
                    <a:gd name="T28" fmla="*/ 12 w 173"/>
                    <a:gd name="T29" fmla="*/ 106 h 123"/>
                    <a:gd name="T30" fmla="*/ 14 w 173"/>
                    <a:gd name="T31" fmla="*/ 117 h 123"/>
                    <a:gd name="T32" fmla="*/ 30 w 173"/>
                    <a:gd name="T33" fmla="*/ 111 h 123"/>
                    <a:gd name="T34" fmla="*/ 53 w 173"/>
                    <a:gd name="T35" fmla="*/ 116 h 123"/>
                    <a:gd name="T36" fmla="*/ 63 w 173"/>
                    <a:gd name="T37" fmla="*/ 100 h 123"/>
                    <a:gd name="T38" fmla="*/ 79 w 173"/>
                    <a:gd name="T39" fmla="*/ 118 h 123"/>
                    <a:gd name="T40" fmla="*/ 81 w 173"/>
                    <a:gd name="T41" fmla="*/ 114 h 123"/>
                    <a:gd name="T42" fmla="*/ 87 w 173"/>
                    <a:gd name="T43" fmla="*/ 117 h 123"/>
                    <a:gd name="T44" fmla="*/ 96 w 173"/>
                    <a:gd name="T45" fmla="*/ 123 h 123"/>
                    <a:gd name="T46" fmla="*/ 100 w 173"/>
                    <a:gd name="T47" fmla="*/ 107 h 123"/>
                    <a:gd name="T48" fmla="*/ 100 w 173"/>
                    <a:gd name="T49" fmla="*/ 97 h 123"/>
                    <a:gd name="T50" fmla="*/ 119 w 173"/>
                    <a:gd name="T51" fmla="*/ 87 h 123"/>
                    <a:gd name="T52" fmla="*/ 124 w 173"/>
                    <a:gd name="T53" fmla="*/ 69 h 123"/>
                    <a:gd name="T54" fmla="*/ 117 w 173"/>
                    <a:gd name="T55" fmla="*/ 58 h 123"/>
                    <a:gd name="T56" fmla="*/ 140 w 173"/>
                    <a:gd name="T57" fmla="*/ 46 h 123"/>
                    <a:gd name="T58" fmla="*/ 144 w 173"/>
                    <a:gd name="T59" fmla="*/ 38 h 123"/>
                    <a:gd name="T60" fmla="*/ 155 w 173"/>
                    <a:gd name="T61" fmla="*/ 39 h 123"/>
                    <a:gd name="T62" fmla="*/ 154 w 173"/>
                    <a:gd name="T63" fmla="*/ 32 h 123"/>
                    <a:gd name="T64" fmla="*/ 157 w 173"/>
                    <a:gd name="T65" fmla="*/ 24 h 123"/>
                    <a:gd name="T66" fmla="*/ 170 w 173"/>
                    <a:gd name="T67" fmla="*/ 31 h 123"/>
                    <a:gd name="T68" fmla="*/ 173 w 173"/>
                    <a:gd name="T69" fmla="*/ 31 h 123"/>
                    <a:gd name="T70" fmla="*/ 160 w 173"/>
                    <a:gd name="T71" fmla="*/ 4 h 123"/>
                    <a:gd name="T72" fmla="*/ 145 w 173"/>
                    <a:gd name="T7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85" name="Freeform 308"/>
                <p:cNvSpPr>
                  <a:spLocks/>
                </p:cNvSpPr>
                <p:nvPr/>
              </p:nvSpPr>
              <p:spPr bwMode="gray">
                <a:xfrm>
                  <a:off x="2983" y="2051"/>
                  <a:ext cx="26" cy="21"/>
                </a:xfrm>
                <a:custGeom>
                  <a:avLst/>
                  <a:gdLst>
                    <a:gd name="T0" fmla="*/ 25 w 132"/>
                    <a:gd name="T1" fmla="*/ 107 h 107"/>
                    <a:gd name="T2" fmla="*/ 8 w 132"/>
                    <a:gd name="T3" fmla="*/ 90 h 107"/>
                    <a:gd name="T4" fmla="*/ 0 w 132"/>
                    <a:gd name="T5" fmla="*/ 70 h 107"/>
                    <a:gd name="T6" fmla="*/ 0 w 132"/>
                    <a:gd name="T7" fmla="*/ 53 h 107"/>
                    <a:gd name="T8" fmla="*/ 5 w 132"/>
                    <a:gd name="T9" fmla="*/ 17 h 107"/>
                    <a:gd name="T10" fmla="*/ 6 w 132"/>
                    <a:gd name="T11" fmla="*/ 19 h 107"/>
                    <a:gd name="T12" fmla="*/ 11 w 132"/>
                    <a:gd name="T13" fmla="*/ 19 h 107"/>
                    <a:gd name="T14" fmla="*/ 14 w 132"/>
                    <a:gd name="T15" fmla="*/ 16 h 107"/>
                    <a:gd name="T16" fmla="*/ 14 w 132"/>
                    <a:gd name="T17" fmla="*/ 8 h 107"/>
                    <a:gd name="T18" fmla="*/ 32 w 132"/>
                    <a:gd name="T19" fmla="*/ 1 h 107"/>
                    <a:gd name="T20" fmla="*/ 35 w 132"/>
                    <a:gd name="T21" fmla="*/ 3 h 107"/>
                    <a:gd name="T22" fmla="*/ 41 w 132"/>
                    <a:gd name="T23" fmla="*/ 10 h 107"/>
                    <a:gd name="T24" fmla="*/ 44 w 132"/>
                    <a:gd name="T25" fmla="*/ 10 h 107"/>
                    <a:gd name="T26" fmla="*/ 44 w 132"/>
                    <a:gd name="T27" fmla="*/ 5 h 107"/>
                    <a:gd name="T28" fmla="*/ 51 w 132"/>
                    <a:gd name="T29" fmla="*/ 0 h 107"/>
                    <a:gd name="T30" fmla="*/ 67 w 132"/>
                    <a:gd name="T31" fmla="*/ 4 h 107"/>
                    <a:gd name="T32" fmla="*/ 71 w 132"/>
                    <a:gd name="T33" fmla="*/ 0 h 107"/>
                    <a:gd name="T34" fmla="*/ 86 w 132"/>
                    <a:gd name="T35" fmla="*/ 3 h 107"/>
                    <a:gd name="T36" fmla="*/ 97 w 132"/>
                    <a:gd name="T37" fmla="*/ 1 h 107"/>
                    <a:gd name="T38" fmla="*/ 103 w 132"/>
                    <a:gd name="T39" fmla="*/ 4 h 107"/>
                    <a:gd name="T40" fmla="*/ 126 w 132"/>
                    <a:gd name="T41" fmla="*/ 24 h 107"/>
                    <a:gd name="T42" fmla="*/ 131 w 132"/>
                    <a:gd name="T43" fmla="*/ 53 h 107"/>
                    <a:gd name="T44" fmla="*/ 132 w 132"/>
                    <a:gd name="T45" fmla="*/ 69 h 107"/>
                    <a:gd name="T46" fmla="*/ 126 w 132"/>
                    <a:gd name="T47" fmla="*/ 71 h 107"/>
                    <a:gd name="T48" fmla="*/ 111 w 132"/>
                    <a:gd name="T49" fmla="*/ 85 h 107"/>
                    <a:gd name="T50" fmla="*/ 91 w 132"/>
                    <a:gd name="T51" fmla="*/ 85 h 107"/>
                    <a:gd name="T52" fmla="*/ 72 w 132"/>
                    <a:gd name="T53" fmla="*/ 92 h 107"/>
                    <a:gd name="T54" fmla="*/ 61 w 132"/>
                    <a:gd name="T55" fmla="*/ 102 h 107"/>
                    <a:gd name="T56" fmla="*/ 25 w 132"/>
                    <a:gd name="T57"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86" name="Freeform 309"/>
                <p:cNvSpPr>
                  <a:spLocks/>
                </p:cNvSpPr>
                <p:nvPr/>
              </p:nvSpPr>
              <p:spPr bwMode="gray">
                <a:xfrm>
                  <a:off x="2979" y="1958"/>
                  <a:ext cx="104" cy="73"/>
                </a:xfrm>
                <a:custGeom>
                  <a:avLst/>
                  <a:gdLst>
                    <a:gd name="T0" fmla="*/ 449 w 523"/>
                    <a:gd name="T1" fmla="*/ 356 h 364"/>
                    <a:gd name="T2" fmla="*/ 399 w 523"/>
                    <a:gd name="T3" fmla="*/ 334 h 364"/>
                    <a:gd name="T4" fmla="*/ 373 w 523"/>
                    <a:gd name="T5" fmla="*/ 328 h 364"/>
                    <a:gd name="T6" fmla="*/ 327 w 523"/>
                    <a:gd name="T7" fmla="*/ 347 h 364"/>
                    <a:gd name="T8" fmla="*/ 291 w 523"/>
                    <a:gd name="T9" fmla="*/ 364 h 364"/>
                    <a:gd name="T10" fmla="*/ 206 w 523"/>
                    <a:gd name="T11" fmla="*/ 355 h 364"/>
                    <a:gd name="T12" fmla="*/ 158 w 523"/>
                    <a:gd name="T13" fmla="*/ 351 h 364"/>
                    <a:gd name="T14" fmla="*/ 153 w 523"/>
                    <a:gd name="T15" fmla="*/ 328 h 364"/>
                    <a:gd name="T16" fmla="*/ 131 w 523"/>
                    <a:gd name="T17" fmla="*/ 322 h 364"/>
                    <a:gd name="T18" fmla="*/ 134 w 523"/>
                    <a:gd name="T19" fmla="*/ 295 h 364"/>
                    <a:gd name="T20" fmla="*/ 115 w 523"/>
                    <a:gd name="T21" fmla="*/ 293 h 364"/>
                    <a:gd name="T22" fmla="*/ 72 w 523"/>
                    <a:gd name="T23" fmla="*/ 270 h 364"/>
                    <a:gd name="T24" fmla="*/ 69 w 523"/>
                    <a:gd name="T25" fmla="*/ 246 h 364"/>
                    <a:gd name="T26" fmla="*/ 49 w 523"/>
                    <a:gd name="T27" fmla="*/ 238 h 364"/>
                    <a:gd name="T28" fmla="*/ 35 w 523"/>
                    <a:gd name="T29" fmla="*/ 207 h 364"/>
                    <a:gd name="T30" fmla="*/ 19 w 523"/>
                    <a:gd name="T31" fmla="*/ 182 h 364"/>
                    <a:gd name="T32" fmla="*/ 0 w 523"/>
                    <a:gd name="T33" fmla="*/ 172 h 364"/>
                    <a:gd name="T34" fmla="*/ 35 w 523"/>
                    <a:gd name="T35" fmla="*/ 162 h 364"/>
                    <a:gd name="T36" fmla="*/ 59 w 523"/>
                    <a:gd name="T37" fmla="*/ 138 h 364"/>
                    <a:gd name="T38" fmla="*/ 73 w 523"/>
                    <a:gd name="T39" fmla="*/ 112 h 364"/>
                    <a:gd name="T40" fmla="*/ 91 w 523"/>
                    <a:gd name="T41" fmla="*/ 85 h 364"/>
                    <a:gd name="T42" fmla="*/ 99 w 523"/>
                    <a:gd name="T43" fmla="*/ 63 h 364"/>
                    <a:gd name="T44" fmla="*/ 110 w 523"/>
                    <a:gd name="T45" fmla="*/ 46 h 364"/>
                    <a:gd name="T46" fmla="*/ 132 w 523"/>
                    <a:gd name="T47" fmla="*/ 39 h 364"/>
                    <a:gd name="T48" fmla="*/ 144 w 523"/>
                    <a:gd name="T49" fmla="*/ 25 h 364"/>
                    <a:gd name="T50" fmla="*/ 168 w 523"/>
                    <a:gd name="T51" fmla="*/ 22 h 364"/>
                    <a:gd name="T52" fmla="*/ 210 w 523"/>
                    <a:gd name="T53" fmla="*/ 27 h 364"/>
                    <a:gd name="T54" fmla="*/ 241 w 523"/>
                    <a:gd name="T55" fmla="*/ 22 h 364"/>
                    <a:gd name="T56" fmla="*/ 261 w 523"/>
                    <a:gd name="T57" fmla="*/ 37 h 364"/>
                    <a:gd name="T58" fmla="*/ 295 w 523"/>
                    <a:gd name="T59" fmla="*/ 21 h 364"/>
                    <a:gd name="T60" fmla="*/ 346 w 523"/>
                    <a:gd name="T61" fmla="*/ 0 h 364"/>
                    <a:gd name="T62" fmla="*/ 360 w 523"/>
                    <a:gd name="T63" fmla="*/ 1 h 364"/>
                    <a:gd name="T64" fmla="*/ 386 w 523"/>
                    <a:gd name="T65" fmla="*/ 25 h 364"/>
                    <a:gd name="T66" fmla="*/ 397 w 523"/>
                    <a:gd name="T67" fmla="*/ 55 h 364"/>
                    <a:gd name="T68" fmla="*/ 422 w 523"/>
                    <a:gd name="T69" fmla="*/ 97 h 364"/>
                    <a:gd name="T70" fmla="*/ 438 w 523"/>
                    <a:gd name="T71" fmla="*/ 146 h 364"/>
                    <a:gd name="T72" fmla="*/ 436 w 523"/>
                    <a:gd name="T73" fmla="*/ 182 h 364"/>
                    <a:gd name="T74" fmla="*/ 440 w 523"/>
                    <a:gd name="T75" fmla="*/ 207 h 364"/>
                    <a:gd name="T76" fmla="*/ 440 w 523"/>
                    <a:gd name="T77" fmla="*/ 225 h 364"/>
                    <a:gd name="T78" fmla="*/ 462 w 523"/>
                    <a:gd name="T79" fmla="*/ 241 h 364"/>
                    <a:gd name="T80" fmla="*/ 483 w 523"/>
                    <a:gd name="T81" fmla="*/ 232 h 364"/>
                    <a:gd name="T82" fmla="*/ 506 w 523"/>
                    <a:gd name="T83" fmla="*/ 226 h 364"/>
                    <a:gd name="T84" fmla="*/ 521 w 523"/>
                    <a:gd name="T85" fmla="*/ 230 h 364"/>
                    <a:gd name="T86" fmla="*/ 523 w 523"/>
                    <a:gd name="T87" fmla="*/ 254 h 364"/>
                    <a:gd name="T88" fmla="*/ 518 w 523"/>
                    <a:gd name="T89" fmla="*/ 270 h 364"/>
                    <a:gd name="T90" fmla="*/ 502 w 523"/>
                    <a:gd name="T91" fmla="*/ 279 h 364"/>
                    <a:gd name="T92" fmla="*/ 485 w 523"/>
                    <a:gd name="T93" fmla="*/ 296 h 364"/>
                    <a:gd name="T94" fmla="*/ 475 w 523"/>
                    <a:gd name="T95" fmla="*/ 296 h 364"/>
                    <a:gd name="T96" fmla="*/ 487 w 523"/>
                    <a:gd name="T97" fmla="*/ 277 h 364"/>
                    <a:gd name="T98" fmla="*/ 480 w 523"/>
                    <a:gd name="T99" fmla="*/ 263 h 364"/>
                    <a:gd name="T100" fmla="*/ 472 w 523"/>
                    <a:gd name="T101" fmla="*/ 299 h 364"/>
                    <a:gd name="T102" fmla="*/ 467 w 523"/>
                    <a:gd name="T103" fmla="*/ 317 h 364"/>
                    <a:gd name="T104" fmla="*/ 465 w 523"/>
                    <a:gd name="T105" fmla="*/ 3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87" name="Freeform 310"/>
                <p:cNvSpPr>
                  <a:spLocks/>
                </p:cNvSpPr>
                <p:nvPr/>
              </p:nvSpPr>
              <p:spPr bwMode="gray">
                <a:xfrm>
                  <a:off x="3014" y="1746"/>
                  <a:ext cx="54" cy="44"/>
                </a:xfrm>
                <a:custGeom>
                  <a:avLst/>
                  <a:gdLst>
                    <a:gd name="T0" fmla="*/ 124 w 267"/>
                    <a:gd name="T1" fmla="*/ 0 h 220"/>
                    <a:gd name="T2" fmla="*/ 140 w 267"/>
                    <a:gd name="T3" fmla="*/ 5 h 220"/>
                    <a:gd name="T4" fmla="*/ 159 w 267"/>
                    <a:gd name="T5" fmla="*/ 13 h 220"/>
                    <a:gd name="T6" fmla="*/ 184 w 267"/>
                    <a:gd name="T7" fmla="*/ 21 h 220"/>
                    <a:gd name="T8" fmla="*/ 239 w 267"/>
                    <a:gd name="T9" fmla="*/ 26 h 220"/>
                    <a:gd name="T10" fmla="*/ 253 w 267"/>
                    <a:gd name="T11" fmla="*/ 15 h 220"/>
                    <a:gd name="T12" fmla="*/ 265 w 267"/>
                    <a:gd name="T13" fmla="*/ 22 h 220"/>
                    <a:gd name="T14" fmla="*/ 264 w 267"/>
                    <a:gd name="T15" fmla="*/ 38 h 220"/>
                    <a:gd name="T16" fmla="*/ 244 w 267"/>
                    <a:gd name="T17" fmla="*/ 64 h 220"/>
                    <a:gd name="T18" fmla="*/ 242 w 267"/>
                    <a:gd name="T19" fmla="*/ 91 h 220"/>
                    <a:gd name="T20" fmla="*/ 240 w 267"/>
                    <a:gd name="T21" fmla="*/ 116 h 220"/>
                    <a:gd name="T22" fmla="*/ 243 w 267"/>
                    <a:gd name="T23" fmla="*/ 127 h 220"/>
                    <a:gd name="T24" fmla="*/ 232 w 267"/>
                    <a:gd name="T25" fmla="*/ 143 h 220"/>
                    <a:gd name="T26" fmla="*/ 224 w 267"/>
                    <a:gd name="T27" fmla="*/ 154 h 220"/>
                    <a:gd name="T28" fmla="*/ 237 w 267"/>
                    <a:gd name="T29" fmla="*/ 162 h 220"/>
                    <a:gd name="T30" fmla="*/ 261 w 267"/>
                    <a:gd name="T31" fmla="*/ 178 h 220"/>
                    <a:gd name="T32" fmla="*/ 250 w 267"/>
                    <a:gd name="T33" fmla="*/ 194 h 220"/>
                    <a:gd name="T34" fmla="*/ 233 w 267"/>
                    <a:gd name="T35" fmla="*/ 176 h 220"/>
                    <a:gd name="T36" fmla="*/ 229 w 267"/>
                    <a:gd name="T37" fmla="*/ 198 h 220"/>
                    <a:gd name="T38" fmla="*/ 224 w 267"/>
                    <a:gd name="T39" fmla="*/ 220 h 220"/>
                    <a:gd name="T40" fmla="*/ 206 w 267"/>
                    <a:gd name="T41" fmla="*/ 215 h 220"/>
                    <a:gd name="T42" fmla="*/ 183 w 267"/>
                    <a:gd name="T43" fmla="*/ 220 h 220"/>
                    <a:gd name="T44" fmla="*/ 153 w 267"/>
                    <a:gd name="T45" fmla="*/ 201 h 220"/>
                    <a:gd name="T46" fmla="*/ 134 w 267"/>
                    <a:gd name="T47" fmla="*/ 186 h 220"/>
                    <a:gd name="T48" fmla="*/ 104 w 267"/>
                    <a:gd name="T49" fmla="*/ 171 h 220"/>
                    <a:gd name="T50" fmla="*/ 65 w 267"/>
                    <a:gd name="T51" fmla="*/ 185 h 220"/>
                    <a:gd name="T52" fmla="*/ 50 w 267"/>
                    <a:gd name="T53" fmla="*/ 192 h 220"/>
                    <a:gd name="T54" fmla="*/ 56 w 267"/>
                    <a:gd name="T55" fmla="*/ 155 h 220"/>
                    <a:gd name="T56" fmla="*/ 60 w 267"/>
                    <a:gd name="T57" fmla="*/ 139 h 220"/>
                    <a:gd name="T58" fmla="*/ 43 w 267"/>
                    <a:gd name="T59" fmla="*/ 144 h 220"/>
                    <a:gd name="T60" fmla="*/ 28 w 267"/>
                    <a:gd name="T61" fmla="*/ 140 h 220"/>
                    <a:gd name="T62" fmla="*/ 14 w 267"/>
                    <a:gd name="T63" fmla="*/ 139 h 220"/>
                    <a:gd name="T64" fmla="*/ 5 w 267"/>
                    <a:gd name="T65" fmla="*/ 119 h 220"/>
                    <a:gd name="T66" fmla="*/ 7 w 267"/>
                    <a:gd name="T67" fmla="*/ 100 h 220"/>
                    <a:gd name="T68" fmla="*/ 16 w 267"/>
                    <a:gd name="T69" fmla="*/ 94 h 220"/>
                    <a:gd name="T70" fmla="*/ 3 w 267"/>
                    <a:gd name="T71" fmla="*/ 79 h 220"/>
                    <a:gd name="T72" fmla="*/ 5 w 267"/>
                    <a:gd name="T73" fmla="*/ 72 h 220"/>
                    <a:gd name="T74" fmla="*/ 3 w 267"/>
                    <a:gd name="T75" fmla="*/ 49 h 220"/>
                    <a:gd name="T76" fmla="*/ 35 w 267"/>
                    <a:gd name="T77" fmla="*/ 38 h 220"/>
                    <a:gd name="T78" fmla="*/ 39 w 267"/>
                    <a:gd name="T79" fmla="*/ 30 h 220"/>
                    <a:gd name="T80" fmla="*/ 54 w 267"/>
                    <a:gd name="T81" fmla="*/ 21 h 220"/>
                    <a:gd name="T82" fmla="*/ 77 w 267"/>
                    <a:gd name="T83" fmla="*/ 13 h 220"/>
                    <a:gd name="T84" fmla="*/ 108 w 267"/>
                    <a:gd name="T85" fmla="*/ 16 h 220"/>
                    <a:gd name="T86" fmla="*/ 111 w 267"/>
                    <a:gd name="T87" fmla="*/ 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88" name="Freeform 311"/>
                <p:cNvSpPr>
                  <a:spLocks/>
                </p:cNvSpPr>
                <p:nvPr/>
              </p:nvSpPr>
              <p:spPr bwMode="gray">
                <a:xfrm>
                  <a:off x="2983" y="1473"/>
                  <a:ext cx="119" cy="268"/>
                </a:xfrm>
                <a:custGeom>
                  <a:avLst/>
                  <a:gdLst>
                    <a:gd name="T0" fmla="*/ 46 w 593"/>
                    <a:gd name="T1" fmla="*/ 207 h 1339"/>
                    <a:gd name="T2" fmla="*/ 162 w 593"/>
                    <a:gd name="T3" fmla="*/ 322 h 1339"/>
                    <a:gd name="T4" fmla="*/ 159 w 593"/>
                    <a:gd name="T5" fmla="*/ 379 h 1339"/>
                    <a:gd name="T6" fmla="*/ 161 w 593"/>
                    <a:gd name="T7" fmla="*/ 435 h 1339"/>
                    <a:gd name="T8" fmla="*/ 183 w 593"/>
                    <a:gd name="T9" fmla="*/ 520 h 1339"/>
                    <a:gd name="T10" fmla="*/ 189 w 593"/>
                    <a:gd name="T11" fmla="*/ 605 h 1339"/>
                    <a:gd name="T12" fmla="*/ 211 w 593"/>
                    <a:gd name="T13" fmla="*/ 625 h 1339"/>
                    <a:gd name="T14" fmla="*/ 240 w 593"/>
                    <a:gd name="T15" fmla="*/ 648 h 1339"/>
                    <a:gd name="T16" fmla="*/ 270 w 593"/>
                    <a:gd name="T17" fmla="*/ 734 h 1339"/>
                    <a:gd name="T18" fmla="*/ 251 w 593"/>
                    <a:gd name="T19" fmla="*/ 743 h 1339"/>
                    <a:gd name="T20" fmla="*/ 200 w 593"/>
                    <a:gd name="T21" fmla="*/ 801 h 1339"/>
                    <a:gd name="T22" fmla="*/ 118 w 593"/>
                    <a:gd name="T23" fmla="*/ 918 h 1339"/>
                    <a:gd name="T24" fmla="*/ 90 w 593"/>
                    <a:gd name="T25" fmla="*/ 949 h 1339"/>
                    <a:gd name="T26" fmla="*/ 63 w 593"/>
                    <a:gd name="T27" fmla="*/ 972 h 1339"/>
                    <a:gd name="T28" fmla="*/ 39 w 593"/>
                    <a:gd name="T29" fmla="*/ 990 h 1339"/>
                    <a:gd name="T30" fmla="*/ 21 w 593"/>
                    <a:gd name="T31" fmla="*/ 1019 h 1339"/>
                    <a:gd name="T32" fmla="*/ 33 w 593"/>
                    <a:gd name="T33" fmla="*/ 1065 h 1339"/>
                    <a:gd name="T34" fmla="*/ 43 w 593"/>
                    <a:gd name="T35" fmla="*/ 1120 h 1339"/>
                    <a:gd name="T36" fmla="*/ 57 w 593"/>
                    <a:gd name="T37" fmla="*/ 1152 h 1339"/>
                    <a:gd name="T38" fmla="*/ 44 w 593"/>
                    <a:gd name="T39" fmla="*/ 1159 h 1339"/>
                    <a:gd name="T40" fmla="*/ 39 w 593"/>
                    <a:gd name="T41" fmla="*/ 1202 h 1339"/>
                    <a:gd name="T42" fmla="*/ 37 w 593"/>
                    <a:gd name="T43" fmla="*/ 1224 h 1339"/>
                    <a:gd name="T44" fmla="*/ 43 w 593"/>
                    <a:gd name="T45" fmla="*/ 1241 h 1339"/>
                    <a:gd name="T46" fmla="*/ 64 w 593"/>
                    <a:gd name="T47" fmla="*/ 1257 h 1339"/>
                    <a:gd name="T48" fmla="*/ 100 w 593"/>
                    <a:gd name="T49" fmla="*/ 1278 h 1339"/>
                    <a:gd name="T50" fmla="*/ 122 w 593"/>
                    <a:gd name="T51" fmla="*/ 1288 h 1339"/>
                    <a:gd name="T52" fmla="*/ 136 w 593"/>
                    <a:gd name="T53" fmla="*/ 1324 h 1339"/>
                    <a:gd name="T54" fmla="*/ 139 w 593"/>
                    <a:gd name="T55" fmla="*/ 1333 h 1339"/>
                    <a:gd name="T56" fmla="*/ 157 w 593"/>
                    <a:gd name="T57" fmla="*/ 1327 h 1339"/>
                    <a:gd name="T58" fmla="*/ 200 w 593"/>
                    <a:gd name="T59" fmla="*/ 1316 h 1339"/>
                    <a:gd name="T60" fmla="*/ 229 w 593"/>
                    <a:gd name="T61" fmla="*/ 1299 h 1339"/>
                    <a:gd name="T62" fmla="*/ 268 w 593"/>
                    <a:gd name="T63" fmla="*/ 1276 h 1339"/>
                    <a:gd name="T64" fmla="*/ 290 w 593"/>
                    <a:gd name="T65" fmla="*/ 1272 h 1339"/>
                    <a:gd name="T66" fmla="*/ 329 w 593"/>
                    <a:gd name="T67" fmla="*/ 1268 h 1339"/>
                    <a:gd name="T68" fmla="*/ 377 w 593"/>
                    <a:gd name="T69" fmla="*/ 1265 h 1339"/>
                    <a:gd name="T70" fmla="*/ 423 w 593"/>
                    <a:gd name="T71" fmla="*/ 1231 h 1339"/>
                    <a:gd name="T72" fmla="*/ 576 w 593"/>
                    <a:gd name="T73" fmla="*/ 1050 h 1339"/>
                    <a:gd name="T74" fmla="*/ 579 w 593"/>
                    <a:gd name="T75" fmla="*/ 962 h 1339"/>
                    <a:gd name="T76" fmla="*/ 530 w 593"/>
                    <a:gd name="T77" fmla="*/ 891 h 1339"/>
                    <a:gd name="T78" fmla="*/ 549 w 593"/>
                    <a:gd name="T79" fmla="*/ 822 h 1339"/>
                    <a:gd name="T80" fmla="*/ 520 w 593"/>
                    <a:gd name="T81" fmla="*/ 753 h 1339"/>
                    <a:gd name="T82" fmla="*/ 507 w 593"/>
                    <a:gd name="T83" fmla="*/ 699 h 1339"/>
                    <a:gd name="T84" fmla="*/ 525 w 593"/>
                    <a:gd name="T85" fmla="*/ 639 h 1339"/>
                    <a:gd name="T86" fmla="*/ 495 w 593"/>
                    <a:gd name="T87" fmla="*/ 546 h 1339"/>
                    <a:gd name="T88" fmla="*/ 474 w 593"/>
                    <a:gd name="T89" fmla="*/ 469 h 1339"/>
                    <a:gd name="T90" fmla="*/ 514 w 593"/>
                    <a:gd name="T91" fmla="*/ 354 h 1339"/>
                    <a:gd name="T92" fmla="*/ 456 w 593"/>
                    <a:gd name="T93" fmla="*/ 291 h 1339"/>
                    <a:gd name="T94" fmla="*/ 434 w 593"/>
                    <a:gd name="T95" fmla="*/ 232 h 1339"/>
                    <a:gd name="T96" fmla="*/ 436 w 593"/>
                    <a:gd name="T97" fmla="*/ 185 h 1339"/>
                    <a:gd name="T98" fmla="*/ 460 w 593"/>
                    <a:gd name="T99" fmla="*/ 126 h 1339"/>
                    <a:gd name="T100" fmla="*/ 453 w 593"/>
                    <a:gd name="T101" fmla="*/ 41 h 1339"/>
                    <a:gd name="T102" fmla="*/ 409 w 593"/>
                    <a:gd name="T103" fmla="*/ 0 h 1339"/>
                    <a:gd name="T104" fmla="*/ 310 w 593"/>
                    <a:gd name="T105" fmla="*/ 32 h 1339"/>
                    <a:gd name="T106" fmla="*/ 283 w 593"/>
                    <a:gd name="T107" fmla="*/ 132 h 1339"/>
                    <a:gd name="T108" fmla="*/ 248 w 593"/>
                    <a:gd name="T109" fmla="*/ 201 h 1339"/>
                    <a:gd name="T110" fmla="*/ 207 w 593"/>
                    <a:gd name="T111" fmla="*/ 205 h 1339"/>
                    <a:gd name="T112" fmla="*/ 156 w 593"/>
                    <a:gd name="T113" fmla="*/ 214 h 1339"/>
                    <a:gd name="T114" fmla="*/ 98 w 593"/>
                    <a:gd name="T115" fmla="*/ 196 h 1339"/>
                    <a:gd name="T116" fmla="*/ 37 w 593"/>
                    <a:gd name="T117" fmla="*/ 116 h 1339"/>
                    <a:gd name="T118" fmla="*/ 20 w 593"/>
                    <a:gd name="T119" fmla="*/ 150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89" name="Freeform 312"/>
                <p:cNvSpPr>
                  <a:spLocks/>
                </p:cNvSpPr>
                <p:nvPr/>
              </p:nvSpPr>
              <p:spPr bwMode="gray">
                <a:xfrm>
                  <a:off x="2846" y="1786"/>
                  <a:ext cx="31" cy="57"/>
                </a:xfrm>
                <a:custGeom>
                  <a:avLst/>
                  <a:gdLst>
                    <a:gd name="T0" fmla="*/ 43 w 154"/>
                    <a:gd name="T1" fmla="*/ 278 h 284"/>
                    <a:gd name="T2" fmla="*/ 75 w 154"/>
                    <a:gd name="T3" fmla="*/ 280 h 284"/>
                    <a:gd name="T4" fmla="*/ 80 w 154"/>
                    <a:gd name="T5" fmla="*/ 276 h 284"/>
                    <a:gd name="T6" fmla="*/ 84 w 154"/>
                    <a:gd name="T7" fmla="*/ 279 h 284"/>
                    <a:gd name="T8" fmla="*/ 89 w 154"/>
                    <a:gd name="T9" fmla="*/ 275 h 284"/>
                    <a:gd name="T10" fmla="*/ 83 w 154"/>
                    <a:gd name="T11" fmla="*/ 266 h 284"/>
                    <a:gd name="T12" fmla="*/ 75 w 154"/>
                    <a:gd name="T13" fmla="*/ 262 h 284"/>
                    <a:gd name="T14" fmla="*/ 85 w 154"/>
                    <a:gd name="T15" fmla="*/ 247 h 284"/>
                    <a:gd name="T16" fmla="*/ 83 w 154"/>
                    <a:gd name="T17" fmla="*/ 243 h 284"/>
                    <a:gd name="T18" fmla="*/ 84 w 154"/>
                    <a:gd name="T19" fmla="*/ 223 h 284"/>
                    <a:gd name="T20" fmla="*/ 91 w 154"/>
                    <a:gd name="T21" fmla="*/ 210 h 284"/>
                    <a:gd name="T22" fmla="*/ 84 w 154"/>
                    <a:gd name="T23" fmla="*/ 200 h 284"/>
                    <a:gd name="T24" fmla="*/ 102 w 154"/>
                    <a:gd name="T25" fmla="*/ 199 h 284"/>
                    <a:gd name="T26" fmla="*/ 98 w 154"/>
                    <a:gd name="T27" fmla="*/ 185 h 284"/>
                    <a:gd name="T28" fmla="*/ 116 w 154"/>
                    <a:gd name="T29" fmla="*/ 182 h 284"/>
                    <a:gd name="T30" fmla="*/ 118 w 154"/>
                    <a:gd name="T31" fmla="*/ 163 h 284"/>
                    <a:gd name="T32" fmla="*/ 127 w 154"/>
                    <a:gd name="T33" fmla="*/ 149 h 284"/>
                    <a:gd name="T34" fmla="*/ 130 w 154"/>
                    <a:gd name="T35" fmla="*/ 161 h 284"/>
                    <a:gd name="T36" fmla="*/ 138 w 154"/>
                    <a:gd name="T37" fmla="*/ 156 h 284"/>
                    <a:gd name="T38" fmla="*/ 154 w 154"/>
                    <a:gd name="T39" fmla="*/ 133 h 284"/>
                    <a:gd name="T40" fmla="*/ 146 w 154"/>
                    <a:gd name="T41" fmla="*/ 123 h 284"/>
                    <a:gd name="T42" fmla="*/ 129 w 154"/>
                    <a:gd name="T43" fmla="*/ 126 h 284"/>
                    <a:gd name="T44" fmla="*/ 119 w 154"/>
                    <a:gd name="T45" fmla="*/ 120 h 284"/>
                    <a:gd name="T46" fmla="*/ 112 w 154"/>
                    <a:gd name="T47" fmla="*/ 123 h 284"/>
                    <a:gd name="T48" fmla="*/ 119 w 154"/>
                    <a:gd name="T49" fmla="*/ 109 h 284"/>
                    <a:gd name="T50" fmla="*/ 108 w 154"/>
                    <a:gd name="T51" fmla="*/ 109 h 284"/>
                    <a:gd name="T52" fmla="*/ 117 w 154"/>
                    <a:gd name="T53" fmla="*/ 102 h 284"/>
                    <a:gd name="T54" fmla="*/ 118 w 154"/>
                    <a:gd name="T55" fmla="*/ 92 h 284"/>
                    <a:gd name="T56" fmla="*/ 122 w 154"/>
                    <a:gd name="T57" fmla="*/ 66 h 284"/>
                    <a:gd name="T58" fmla="*/ 132 w 154"/>
                    <a:gd name="T59" fmla="*/ 39 h 284"/>
                    <a:gd name="T60" fmla="*/ 128 w 154"/>
                    <a:gd name="T61" fmla="*/ 10 h 284"/>
                    <a:gd name="T62" fmla="*/ 129 w 154"/>
                    <a:gd name="T63" fmla="*/ 0 h 284"/>
                    <a:gd name="T64" fmla="*/ 101 w 154"/>
                    <a:gd name="T65" fmla="*/ 17 h 284"/>
                    <a:gd name="T66" fmla="*/ 83 w 154"/>
                    <a:gd name="T67" fmla="*/ 45 h 284"/>
                    <a:gd name="T68" fmla="*/ 28 w 154"/>
                    <a:gd name="T69" fmla="*/ 63 h 284"/>
                    <a:gd name="T70" fmla="*/ 15 w 154"/>
                    <a:gd name="T71" fmla="*/ 82 h 284"/>
                    <a:gd name="T72" fmla="*/ 6 w 154"/>
                    <a:gd name="T73" fmla="*/ 119 h 284"/>
                    <a:gd name="T74" fmla="*/ 0 w 154"/>
                    <a:gd name="T75" fmla="*/ 146 h 284"/>
                    <a:gd name="T76" fmla="*/ 6 w 154"/>
                    <a:gd name="T77" fmla="*/ 185 h 284"/>
                    <a:gd name="T78" fmla="*/ 4 w 154"/>
                    <a:gd name="T79" fmla="*/ 216 h 284"/>
                    <a:gd name="T80" fmla="*/ 12 w 154"/>
                    <a:gd name="T81" fmla="*/ 214 h 284"/>
                    <a:gd name="T82" fmla="*/ 28 w 154"/>
                    <a:gd name="T83" fmla="*/ 226 h 284"/>
                    <a:gd name="T84" fmla="*/ 33 w 154"/>
                    <a:gd name="T85" fmla="*/ 269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90" name="Freeform 313"/>
                <p:cNvSpPr>
                  <a:spLocks/>
                </p:cNvSpPr>
                <p:nvPr/>
              </p:nvSpPr>
              <p:spPr bwMode="gray">
                <a:xfrm>
                  <a:off x="2813" y="1440"/>
                  <a:ext cx="285" cy="340"/>
                </a:xfrm>
                <a:custGeom>
                  <a:avLst/>
                  <a:gdLst>
                    <a:gd name="T0" fmla="*/ 1358 w 1427"/>
                    <a:gd name="T1" fmla="*/ 214 h 1701"/>
                    <a:gd name="T2" fmla="*/ 1321 w 1427"/>
                    <a:gd name="T3" fmla="*/ 157 h 1701"/>
                    <a:gd name="T4" fmla="*/ 1355 w 1427"/>
                    <a:gd name="T5" fmla="*/ 75 h 1701"/>
                    <a:gd name="T6" fmla="*/ 1290 w 1427"/>
                    <a:gd name="T7" fmla="*/ 70 h 1701"/>
                    <a:gd name="T8" fmla="*/ 1260 w 1427"/>
                    <a:gd name="T9" fmla="*/ 47 h 1701"/>
                    <a:gd name="T10" fmla="*/ 1218 w 1427"/>
                    <a:gd name="T11" fmla="*/ 67 h 1701"/>
                    <a:gd name="T12" fmla="*/ 1176 w 1427"/>
                    <a:gd name="T13" fmla="*/ 31 h 1701"/>
                    <a:gd name="T14" fmla="*/ 1106 w 1427"/>
                    <a:gd name="T15" fmla="*/ 112 h 1701"/>
                    <a:gd name="T16" fmla="*/ 1074 w 1427"/>
                    <a:gd name="T17" fmla="*/ 26 h 1701"/>
                    <a:gd name="T18" fmla="*/ 1003 w 1427"/>
                    <a:gd name="T19" fmla="*/ 159 h 1701"/>
                    <a:gd name="T20" fmla="*/ 944 w 1427"/>
                    <a:gd name="T21" fmla="*/ 150 h 1701"/>
                    <a:gd name="T22" fmla="*/ 930 w 1427"/>
                    <a:gd name="T23" fmla="*/ 178 h 1701"/>
                    <a:gd name="T24" fmla="*/ 874 w 1427"/>
                    <a:gd name="T25" fmla="*/ 202 h 1701"/>
                    <a:gd name="T26" fmla="*/ 841 w 1427"/>
                    <a:gd name="T27" fmla="*/ 212 h 1701"/>
                    <a:gd name="T28" fmla="*/ 795 w 1427"/>
                    <a:gd name="T29" fmla="*/ 291 h 1701"/>
                    <a:gd name="T30" fmla="*/ 726 w 1427"/>
                    <a:gd name="T31" fmla="*/ 285 h 1701"/>
                    <a:gd name="T32" fmla="*/ 704 w 1427"/>
                    <a:gd name="T33" fmla="*/ 355 h 1701"/>
                    <a:gd name="T34" fmla="*/ 632 w 1427"/>
                    <a:gd name="T35" fmla="*/ 407 h 1701"/>
                    <a:gd name="T36" fmla="*/ 633 w 1427"/>
                    <a:gd name="T37" fmla="*/ 422 h 1701"/>
                    <a:gd name="T38" fmla="*/ 586 w 1427"/>
                    <a:gd name="T39" fmla="*/ 471 h 1701"/>
                    <a:gd name="T40" fmla="*/ 561 w 1427"/>
                    <a:gd name="T41" fmla="*/ 542 h 1701"/>
                    <a:gd name="T42" fmla="*/ 520 w 1427"/>
                    <a:gd name="T43" fmla="*/ 591 h 1701"/>
                    <a:gd name="T44" fmla="*/ 459 w 1427"/>
                    <a:gd name="T45" fmla="*/ 673 h 1701"/>
                    <a:gd name="T46" fmla="*/ 436 w 1427"/>
                    <a:gd name="T47" fmla="*/ 734 h 1701"/>
                    <a:gd name="T48" fmla="*/ 420 w 1427"/>
                    <a:gd name="T49" fmla="*/ 796 h 1701"/>
                    <a:gd name="T50" fmla="*/ 387 w 1427"/>
                    <a:gd name="T51" fmla="*/ 856 h 1701"/>
                    <a:gd name="T52" fmla="*/ 360 w 1427"/>
                    <a:gd name="T53" fmla="*/ 902 h 1701"/>
                    <a:gd name="T54" fmla="*/ 305 w 1427"/>
                    <a:gd name="T55" fmla="*/ 969 h 1701"/>
                    <a:gd name="T56" fmla="*/ 320 w 1427"/>
                    <a:gd name="T57" fmla="*/ 1052 h 1701"/>
                    <a:gd name="T58" fmla="*/ 284 w 1427"/>
                    <a:gd name="T59" fmla="*/ 1096 h 1701"/>
                    <a:gd name="T60" fmla="*/ 228 w 1427"/>
                    <a:gd name="T61" fmla="*/ 1097 h 1701"/>
                    <a:gd name="T62" fmla="*/ 167 w 1427"/>
                    <a:gd name="T63" fmla="*/ 1122 h 1701"/>
                    <a:gd name="T64" fmla="*/ 137 w 1427"/>
                    <a:gd name="T65" fmla="*/ 1182 h 1701"/>
                    <a:gd name="T66" fmla="*/ 75 w 1427"/>
                    <a:gd name="T67" fmla="*/ 1214 h 1701"/>
                    <a:gd name="T68" fmla="*/ 53 w 1427"/>
                    <a:gd name="T69" fmla="*/ 1253 h 1701"/>
                    <a:gd name="T70" fmla="*/ 53 w 1427"/>
                    <a:gd name="T71" fmla="*/ 1279 h 1701"/>
                    <a:gd name="T72" fmla="*/ 16 w 1427"/>
                    <a:gd name="T73" fmla="*/ 1310 h 1701"/>
                    <a:gd name="T74" fmla="*/ 74 w 1427"/>
                    <a:gd name="T75" fmla="*/ 1349 h 1701"/>
                    <a:gd name="T76" fmla="*/ 127 w 1427"/>
                    <a:gd name="T77" fmla="*/ 1354 h 1701"/>
                    <a:gd name="T78" fmla="*/ 57 w 1427"/>
                    <a:gd name="T79" fmla="*/ 1370 h 1701"/>
                    <a:gd name="T80" fmla="*/ 0 w 1427"/>
                    <a:gd name="T81" fmla="*/ 1407 h 1701"/>
                    <a:gd name="T82" fmla="*/ 30 w 1427"/>
                    <a:gd name="T83" fmla="*/ 1461 h 1701"/>
                    <a:gd name="T84" fmla="*/ 88 w 1427"/>
                    <a:gd name="T85" fmla="*/ 1428 h 1701"/>
                    <a:gd name="T86" fmla="*/ 40 w 1427"/>
                    <a:gd name="T87" fmla="*/ 1506 h 1701"/>
                    <a:gd name="T88" fmla="*/ 16 w 1427"/>
                    <a:gd name="T89" fmla="*/ 1560 h 1701"/>
                    <a:gd name="T90" fmla="*/ 64 w 1427"/>
                    <a:gd name="T91" fmla="*/ 1571 h 1701"/>
                    <a:gd name="T92" fmla="*/ 85 w 1427"/>
                    <a:gd name="T93" fmla="*/ 1677 h 1701"/>
                    <a:gd name="T94" fmla="*/ 190 w 1427"/>
                    <a:gd name="T95" fmla="*/ 1671 h 1701"/>
                    <a:gd name="T96" fmla="*/ 293 w 1427"/>
                    <a:gd name="T97" fmla="*/ 1556 h 1701"/>
                    <a:gd name="T98" fmla="*/ 299 w 1427"/>
                    <a:gd name="T99" fmla="*/ 1506 h 1701"/>
                    <a:gd name="T100" fmla="*/ 339 w 1427"/>
                    <a:gd name="T101" fmla="*/ 1614 h 1701"/>
                    <a:gd name="T102" fmla="*/ 400 w 1427"/>
                    <a:gd name="T103" fmla="*/ 1394 h 1701"/>
                    <a:gd name="T104" fmla="*/ 386 w 1427"/>
                    <a:gd name="T105" fmla="*/ 1186 h 1701"/>
                    <a:gd name="T106" fmla="*/ 488 w 1427"/>
                    <a:gd name="T107" fmla="*/ 1020 h 1701"/>
                    <a:gd name="T108" fmla="*/ 542 w 1427"/>
                    <a:gd name="T109" fmla="*/ 750 h 1701"/>
                    <a:gd name="T110" fmla="*/ 633 w 1427"/>
                    <a:gd name="T111" fmla="*/ 532 h 1701"/>
                    <a:gd name="T112" fmla="*/ 729 w 1427"/>
                    <a:gd name="T113" fmla="*/ 404 h 1701"/>
                    <a:gd name="T114" fmla="*/ 826 w 1427"/>
                    <a:gd name="T115" fmla="*/ 326 h 1701"/>
                    <a:gd name="T116" fmla="*/ 957 w 1427"/>
                    <a:gd name="T117" fmla="*/ 371 h 1701"/>
                    <a:gd name="T118" fmla="*/ 1139 w 1427"/>
                    <a:gd name="T119" fmla="*/ 322 h 1701"/>
                    <a:gd name="T120" fmla="*/ 1325 w 1427"/>
                    <a:gd name="T121" fmla="*/ 225 h 1701"/>
                    <a:gd name="T122" fmla="*/ 1381 w 1427"/>
                    <a:gd name="T123" fmla="*/ 239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91" name="Freeform 314"/>
                <p:cNvSpPr>
                  <a:spLocks/>
                </p:cNvSpPr>
                <p:nvPr/>
              </p:nvSpPr>
              <p:spPr bwMode="gray">
                <a:xfrm>
                  <a:off x="2879" y="1504"/>
                  <a:ext cx="143" cy="328"/>
                </a:xfrm>
                <a:custGeom>
                  <a:avLst/>
                  <a:gdLst>
                    <a:gd name="T0" fmla="*/ 13 w 715"/>
                    <a:gd name="T1" fmla="*/ 1339 h 1640"/>
                    <a:gd name="T2" fmla="*/ 27 w 715"/>
                    <a:gd name="T3" fmla="*/ 1349 h 1640"/>
                    <a:gd name="T4" fmla="*/ 43 w 715"/>
                    <a:gd name="T5" fmla="*/ 1396 h 1640"/>
                    <a:gd name="T6" fmla="*/ 56 w 715"/>
                    <a:gd name="T7" fmla="*/ 1468 h 1640"/>
                    <a:gd name="T8" fmla="*/ 92 w 715"/>
                    <a:gd name="T9" fmla="*/ 1538 h 1640"/>
                    <a:gd name="T10" fmla="*/ 91 w 715"/>
                    <a:gd name="T11" fmla="*/ 1593 h 1640"/>
                    <a:gd name="T12" fmla="*/ 107 w 715"/>
                    <a:gd name="T13" fmla="*/ 1636 h 1640"/>
                    <a:gd name="T14" fmla="*/ 169 w 715"/>
                    <a:gd name="T15" fmla="*/ 1598 h 1640"/>
                    <a:gd name="T16" fmla="*/ 227 w 715"/>
                    <a:gd name="T17" fmla="*/ 1564 h 1640"/>
                    <a:gd name="T18" fmla="*/ 286 w 715"/>
                    <a:gd name="T19" fmla="*/ 1484 h 1640"/>
                    <a:gd name="T20" fmla="*/ 300 w 715"/>
                    <a:gd name="T21" fmla="*/ 1407 h 1640"/>
                    <a:gd name="T22" fmla="*/ 301 w 715"/>
                    <a:gd name="T23" fmla="*/ 1378 h 1640"/>
                    <a:gd name="T24" fmla="*/ 288 w 715"/>
                    <a:gd name="T25" fmla="*/ 1329 h 1640"/>
                    <a:gd name="T26" fmla="*/ 276 w 715"/>
                    <a:gd name="T27" fmla="*/ 1310 h 1640"/>
                    <a:gd name="T28" fmla="*/ 350 w 715"/>
                    <a:gd name="T29" fmla="*/ 1279 h 1640"/>
                    <a:gd name="T30" fmla="*/ 389 w 715"/>
                    <a:gd name="T31" fmla="*/ 1243 h 1640"/>
                    <a:gd name="T32" fmla="*/ 341 w 715"/>
                    <a:gd name="T33" fmla="*/ 1241 h 1640"/>
                    <a:gd name="T34" fmla="*/ 290 w 715"/>
                    <a:gd name="T35" fmla="*/ 1219 h 1640"/>
                    <a:gd name="T36" fmla="*/ 338 w 715"/>
                    <a:gd name="T37" fmla="*/ 1218 h 1640"/>
                    <a:gd name="T38" fmla="*/ 371 w 715"/>
                    <a:gd name="T39" fmla="*/ 1232 h 1640"/>
                    <a:gd name="T40" fmla="*/ 394 w 715"/>
                    <a:gd name="T41" fmla="*/ 1138 h 1640"/>
                    <a:gd name="T42" fmla="*/ 352 w 715"/>
                    <a:gd name="T43" fmla="*/ 1100 h 1640"/>
                    <a:gd name="T44" fmla="*/ 308 w 715"/>
                    <a:gd name="T45" fmla="*/ 1148 h 1640"/>
                    <a:gd name="T46" fmla="*/ 319 w 715"/>
                    <a:gd name="T47" fmla="*/ 1127 h 1640"/>
                    <a:gd name="T48" fmla="*/ 331 w 715"/>
                    <a:gd name="T49" fmla="*/ 1060 h 1640"/>
                    <a:gd name="T50" fmla="*/ 344 w 715"/>
                    <a:gd name="T51" fmla="*/ 979 h 1640"/>
                    <a:gd name="T52" fmla="*/ 340 w 715"/>
                    <a:gd name="T53" fmla="*/ 879 h 1640"/>
                    <a:gd name="T54" fmla="*/ 370 w 715"/>
                    <a:gd name="T55" fmla="*/ 850 h 1640"/>
                    <a:gd name="T56" fmla="*/ 393 w 715"/>
                    <a:gd name="T57" fmla="*/ 840 h 1640"/>
                    <a:gd name="T58" fmla="*/ 410 w 715"/>
                    <a:gd name="T59" fmla="*/ 809 h 1640"/>
                    <a:gd name="T60" fmla="*/ 449 w 715"/>
                    <a:gd name="T61" fmla="*/ 764 h 1640"/>
                    <a:gd name="T62" fmla="*/ 503 w 715"/>
                    <a:gd name="T63" fmla="*/ 735 h 1640"/>
                    <a:gd name="T64" fmla="*/ 555 w 715"/>
                    <a:gd name="T65" fmla="*/ 664 h 1640"/>
                    <a:gd name="T66" fmla="*/ 572 w 715"/>
                    <a:gd name="T67" fmla="*/ 639 h 1640"/>
                    <a:gd name="T68" fmla="*/ 551 w 715"/>
                    <a:gd name="T69" fmla="*/ 594 h 1640"/>
                    <a:gd name="T70" fmla="*/ 569 w 715"/>
                    <a:gd name="T71" fmla="*/ 527 h 1640"/>
                    <a:gd name="T72" fmla="*/ 593 w 715"/>
                    <a:gd name="T73" fmla="*/ 503 h 1640"/>
                    <a:gd name="T74" fmla="*/ 614 w 715"/>
                    <a:gd name="T75" fmla="*/ 493 h 1640"/>
                    <a:gd name="T76" fmla="*/ 628 w 715"/>
                    <a:gd name="T77" fmla="*/ 460 h 1640"/>
                    <a:gd name="T78" fmla="*/ 661 w 715"/>
                    <a:gd name="T79" fmla="*/ 473 h 1640"/>
                    <a:gd name="T80" fmla="*/ 712 w 715"/>
                    <a:gd name="T81" fmla="*/ 449 h 1640"/>
                    <a:gd name="T82" fmla="*/ 687 w 715"/>
                    <a:gd name="T83" fmla="*/ 296 h 1640"/>
                    <a:gd name="T84" fmla="*/ 683 w 715"/>
                    <a:gd name="T85" fmla="*/ 186 h 1640"/>
                    <a:gd name="T86" fmla="*/ 528 w 715"/>
                    <a:gd name="T87" fmla="*/ 5 h 1640"/>
                    <a:gd name="T88" fmla="*/ 502 w 715"/>
                    <a:gd name="T89" fmla="*/ 29 h 1640"/>
                    <a:gd name="T90" fmla="*/ 490 w 715"/>
                    <a:gd name="T91" fmla="*/ 97 h 1640"/>
                    <a:gd name="T92" fmla="*/ 390 w 715"/>
                    <a:gd name="T93" fmla="*/ 119 h 1640"/>
                    <a:gd name="T94" fmla="*/ 335 w 715"/>
                    <a:gd name="T95" fmla="*/ 149 h 1640"/>
                    <a:gd name="T96" fmla="*/ 279 w 715"/>
                    <a:gd name="T97" fmla="*/ 251 h 1640"/>
                    <a:gd name="T98" fmla="*/ 242 w 715"/>
                    <a:gd name="T99" fmla="*/ 364 h 1640"/>
                    <a:gd name="T100" fmla="*/ 194 w 715"/>
                    <a:gd name="T101" fmla="*/ 446 h 1640"/>
                    <a:gd name="T102" fmla="*/ 163 w 715"/>
                    <a:gd name="T103" fmla="*/ 641 h 1640"/>
                    <a:gd name="T104" fmla="*/ 104 w 715"/>
                    <a:gd name="T105" fmla="*/ 697 h 1640"/>
                    <a:gd name="T106" fmla="*/ 66 w 715"/>
                    <a:gd name="T107" fmla="*/ 811 h 1640"/>
                    <a:gd name="T108" fmla="*/ 55 w 715"/>
                    <a:gd name="T109" fmla="*/ 886 h 1640"/>
                    <a:gd name="T110" fmla="*/ 86 w 715"/>
                    <a:gd name="T111" fmla="*/ 1035 h 1640"/>
                    <a:gd name="T112" fmla="*/ 74 w 715"/>
                    <a:gd name="T113" fmla="*/ 1143 h 1640"/>
                    <a:gd name="T114" fmla="*/ 32 w 715"/>
                    <a:gd name="T115" fmla="*/ 1242 h 1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nvGrpSpPr>
                <p:cNvPr id="392" name="Group 315"/>
                <p:cNvGrpSpPr>
                  <a:grpSpLocks/>
                </p:cNvGrpSpPr>
                <p:nvPr/>
              </p:nvGrpSpPr>
              <p:grpSpPr bwMode="auto">
                <a:xfrm>
                  <a:off x="2875" y="1035"/>
                  <a:ext cx="181" cy="187"/>
                  <a:chOff x="2875" y="1035"/>
                  <a:chExt cx="181" cy="187"/>
                </a:xfrm>
                <a:grpFill/>
              </p:grpSpPr>
              <p:sp>
                <p:nvSpPr>
                  <p:cNvPr id="393" name="Freeform 316"/>
                  <p:cNvSpPr>
                    <a:spLocks/>
                  </p:cNvSpPr>
                  <p:nvPr/>
                </p:nvSpPr>
                <p:spPr bwMode="gray">
                  <a:xfrm>
                    <a:off x="2875" y="1035"/>
                    <a:ext cx="118" cy="187"/>
                  </a:xfrm>
                  <a:custGeom>
                    <a:avLst/>
                    <a:gdLst>
                      <a:gd name="T0" fmla="*/ 274 w 591"/>
                      <a:gd name="T1" fmla="*/ 96 h 937"/>
                      <a:gd name="T2" fmla="*/ 291 w 591"/>
                      <a:gd name="T3" fmla="*/ 233 h 937"/>
                      <a:gd name="T4" fmla="*/ 264 w 591"/>
                      <a:gd name="T5" fmla="*/ 255 h 937"/>
                      <a:gd name="T6" fmla="*/ 253 w 591"/>
                      <a:gd name="T7" fmla="*/ 151 h 937"/>
                      <a:gd name="T8" fmla="*/ 197 w 591"/>
                      <a:gd name="T9" fmla="*/ 102 h 937"/>
                      <a:gd name="T10" fmla="*/ 189 w 591"/>
                      <a:gd name="T11" fmla="*/ 232 h 937"/>
                      <a:gd name="T12" fmla="*/ 145 w 591"/>
                      <a:gd name="T13" fmla="*/ 192 h 937"/>
                      <a:gd name="T14" fmla="*/ 94 w 591"/>
                      <a:gd name="T15" fmla="*/ 145 h 937"/>
                      <a:gd name="T16" fmla="*/ 170 w 591"/>
                      <a:gd name="T17" fmla="*/ 96 h 937"/>
                      <a:gd name="T18" fmla="*/ 98 w 591"/>
                      <a:gd name="T19" fmla="*/ 77 h 937"/>
                      <a:gd name="T20" fmla="*/ 74 w 591"/>
                      <a:gd name="T21" fmla="*/ 104 h 937"/>
                      <a:gd name="T22" fmla="*/ 35 w 591"/>
                      <a:gd name="T23" fmla="*/ 115 h 937"/>
                      <a:gd name="T24" fmla="*/ 15 w 591"/>
                      <a:gd name="T25" fmla="*/ 152 h 937"/>
                      <a:gd name="T26" fmla="*/ 15 w 591"/>
                      <a:gd name="T27" fmla="*/ 206 h 937"/>
                      <a:gd name="T28" fmla="*/ 33 w 591"/>
                      <a:gd name="T29" fmla="*/ 276 h 937"/>
                      <a:gd name="T30" fmla="*/ 74 w 591"/>
                      <a:gd name="T31" fmla="*/ 224 h 937"/>
                      <a:gd name="T32" fmla="*/ 70 w 591"/>
                      <a:gd name="T33" fmla="*/ 301 h 937"/>
                      <a:gd name="T34" fmla="*/ 37 w 591"/>
                      <a:gd name="T35" fmla="*/ 316 h 937"/>
                      <a:gd name="T36" fmla="*/ 66 w 591"/>
                      <a:gd name="T37" fmla="*/ 400 h 937"/>
                      <a:gd name="T38" fmla="*/ 100 w 591"/>
                      <a:gd name="T39" fmla="*/ 450 h 937"/>
                      <a:gd name="T40" fmla="*/ 129 w 591"/>
                      <a:gd name="T41" fmla="*/ 522 h 937"/>
                      <a:gd name="T42" fmla="*/ 191 w 591"/>
                      <a:gd name="T43" fmla="*/ 516 h 937"/>
                      <a:gd name="T44" fmla="*/ 213 w 591"/>
                      <a:gd name="T45" fmla="*/ 458 h 937"/>
                      <a:gd name="T46" fmla="*/ 231 w 591"/>
                      <a:gd name="T47" fmla="*/ 394 h 937"/>
                      <a:gd name="T48" fmla="*/ 266 w 591"/>
                      <a:gd name="T49" fmla="*/ 366 h 937"/>
                      <a:gd name="T50" fmla="*/ 307 w 591"/>
                      <a:gd name="T51" fmla="*/ 435 h 937"/>
                      <a:gd name="T52" fmla="*/ 336 w 591"/>
                      <a:gd name="T53" fmla="*/ 400 h 937"/>
                      <a:gd name="T54" fmla="*/ 326 w 591"/>
                      <a:gd name="T55" fmla="*/ 453 h 937"/>
                      <a:gd name="T56" fmla="*/ 336 w 591"/>
                      <a:gd name="T57" fmla="*/ 485 h 937"/>
                      <a:gd name="T58" fmla="*/ 264 w 591"/>
                      <a:gd name="T59" fmla="*/ 516 h 937"/>
                      <a:gd name="T60" fmla="*/ 224 w 591"/>
                      <a:gd name="T61" fmla="*/ 555 h 937"/>
                      <a:gd name="T62" fmla="*/ 167 w 591"/>
                      <a:gd name="T63" fmla="*/ 569 h 937"/>
                      <a:gd name="T64" fmla="*/ 195 w 591"/>
                      <a:gd name="T65" fmla="*/ 640 h 937"/>
                      <a:gd name="T66" fmla="*/ 231 w 591"/>
                      <a:gd name="T67" fmla="*/ 636 h 937"/>
                      <a:gd name="T68" fmla="*/ 315 w 591"/>
                      <a:gd name="T69" fmla="*/ 624 h 937"/>
                      <a:gd name="T70" fmla="*/ 338 w 591"/>
                      <a:gd name="T71" fmla="*/ 637 h 937"/>
                      <a:gd name="T72" fmla="*/ 281 w 591"/>
                      <a:gd name="T73" fmla="*/ 649 h 937"/>
                      <a:gd name="T74" fmla="*/ 291 w 591"/>
                      <a:gd name="T75" fmla="*/ 714 h 937"/>
                      <a:gd name="T76" fmla="*/ 215 w 591"/>
                      <a:gd name="T77" fmla="*/ 716 h 937"/>
                      <a:gd name="T78" fmla="*/ 199 w 591"/>
                      <a:gd name="T79" fmla="*/ 774 h 937"/>
                      <a:gd name="T80" fmla="*/ 278 w 591"/>
                      <a:gd name="T81" fmla="*/ 830 h 937"/>
                      <a:gd name="T82" fmla="*/ 302 w 591"/>
                      <a:gd name="T83" fmla="*/ 848 h 937"/>
                      <a:gd name="T84" fmla="*/ 323 w 591"/>
                      <a:gd name="T85" fmla="*/ 922 h 937"/>
                      <a:gd name="T86" fmla="*/ 348 w 591"/>
                      <a:gd name="T87" fmla="*/ 888 h 937"/>
                      <a:gd name="T88" fmla="*/ 364 w 591"/>
                      <a:gd name="T89" fmla="*/ 822 h 937"/>
                      <a:gd name="T90" fmla="*/ 380 w 591"/>
                      <a:gd name="T91" fmla="*/ 731 h 937"/>
                      <a:gd name="T92" fmla="*/ 423 w 591"/>
                      <a:gd name="T93" fmla="*/ 680 h 937"/>
                      <a:gd name="T94" fmla="*/ 426 w 591"/>
                      <a:gd name="T95" fmla="*/ 588 h 937"/>
                      <a:gd name="T96" fmla="*/ 455 w 591"/>
                      <a:gd name="T97" fmla="*/ 529 h 937"/>
                      <a:gd name="T98" fmla="*/ 473 w 591"/>
                      <a:gd name="T99" fmla="*/ 462 h 937"/>
                      <a:gd name="T100" fmla="*/ 536 w 591"/>
                      <a:gd name="T101" fmla="*/ 404 h 937"/>
                      <a:gd name="T102" fmla="*/ 586 w 591"/>
                      <a:gd name="T103" fmla="*/ 341 h 937"/>
                      <a:gd name="T104" fmla="*/ 477 w 591"/>
                      <a:gd name="T105" fmla="*/ 254 h 937"/>
                      <a:gd name="T106" fmla="*/ 435 w 591"/>
                      <a:gd name="T107" fmla="*/ 150 h 937"/>
                      <a:gd name="T108" fmla="*/ 391 w 591"/>
                      <a:gd name="T109" fmla="*/ 181 h 937"/>
                      <a:gd name="T110" fmla="*/ 379 w 591"/>
                      <a:gd name="T111" fmla="*/ 144 h 937"/>
                      <a:gd name="T112" fmla="*/ 339 w 591"/>
                      <a:gd name="T113" fmla="*/ 39 h 937"/>
                      <a:gd name="T114" fmla="*/ 290 w 591"/>
                      <a:gd name="T115" fmla="*/ 22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94" name="Freeform 317"/>
                  <p:cNvSpPr>
                    <a:spLocks/>
                  </p:cNvSpPr>
                  <p:nvPr/>
                </p:nvSpPr>
                <p:spPr bwMode="gray">
                  <a:xfrm>
                    <a:off x="2979" y="1117"/>
                    <a:ext cx="25" cy="23"/>
                  </a:xfrm>
                  <a:custGeom>
                    <a:avLst/>
                    <a:gdLst>
                      <a:gd name="T0" fmla="*/ 52 w 126"/>
                      <a:gd name="T1" fmla="*/ 117 h 117"/>
                      <a:gd name="T2" fmla="*/ 54 w 126"/>
                      <a:gd name="T3" fmla="*/ 111 h 117"/>
                      <a:gd name="T4" fmla="*/ 65 w 126"/>
                      <a:gd name="T5" fmla="*/ 112 h 117"/>
                      <a:gd name="T6" fmla="*/ 81 w 126"/>
                      <a:gd name="T7" fmla="*/ 99 h 117"/>
                      <a:gd name="T8" fmla="*/ 105 w 126"/>
                      <a:gd name="T9" fmla="*/ 97 h 117"/>
                      <a:gd name="T10" fmla="*/ 107 w 126"/>
                      <a:gd name="T11" fmla="*/ 86 h 117"/>
                      <a:gd name="T12" fmla="*/ 106 w 126"/>
                      <a:gd name="T13" fmla="*/ 81 h 117"/>
                      <a:gd name="T14" fmla="*/ 111 w 126"/>
                      <a:gd name="T15" fmla="*/ 52 h 117"/>
                      <a:gd name="T16" fmla="*/ 126 w 126"/>
                      <a:gd name="T17" fmla="*/ 37 h 117"/>
                      <a:gd name="T18" fmla="*/ 111 w 126"/>
                      <a:gd name="T19" fmla="*/ 22 h 117"/>
                      <a:gd name="T20" fmla="*/ 107 w 126"/>
                      <a:gd name="T21" fmla="*/ 14 h 117"/>
                      <a:gd name="T22" fmla="*/ 106 w 126"/>
                      <a:gd name="T23" fmla="*/ 8 h 117"/>
                      <a:gd name="T24" fmla="*/ 67 w 126"/>
                      <a:gd name="T25" fmla="*/ 13 h 117"/>
                      <a:gd name="T26" fmla="*/ 62 w 126"/>
                      <a:gd name="T27" fmla="*/ 13 h 117"/>
                      <a:gd name="T28" fmla="*/ 67 w 126"/>
                      <a:gd name="T29" fmla="*/ 10 h 117"/>
                      <a:gd name="T30" fmla="*/ 69 w 126"/>
                      <a:gd name="T31" fmla="*/ 0 h 117"/>
                      <a:gd name="T32" fmla="*/ 65 w 126"/>
                      <a:gd name="T33" fmla="*/ 3 h 117"/>
                      <a:gd name="T34" fmla="*/ 51 w 126"/>
                      <a:gd name="T35" fmla="*/ 4 h 117"/>
                      <a:gd name="T36" fmla="*/ 44 w 126"/>
                      <a:gd name="T37" fmla="*/ 20 h 117"/>
                      <a:gd name="T38" fmla="*/ 38 w 126"/>
                      <a:gd name="T39" fmla="*/ 26 h 117"/>
                      <a:gd name="T40" fmla="*/ 32 w 126"/>
                      <a:gd name="T41" fmla="*/ 22 h 117"/>
                      <a:gd name="T42" fmla="*/ 27 w 126"/>
                      <a:gd name="T43" fmla="*/ 30 h 117"/>
                      <a:gd name="T44" fmla="*/ 0 w 126"/>
                      <a:gd name="T45" fmla="*/ 40 h 117"/>
                      <a:gd name="T46" fmla="*/ 11 w 126"/>
                      <a:gd name="T47" fmla="*/ 52 h 117"/>
                      <a:gd name="T48" fmla="*/ 25 w 126"/>
                      <a:gd name="T49" fmla="*/ 54 h 117"/>
                      <a:gd name="T50" fmla="*/ 25 w 126"/>
                      <a:gd name="T51" fmla="*/ 65 h 117"/>
                      <a:gd name="T52" fmla="*/ 24 w 126"/>
                      <a:gd name="T53" fmla="*/ 73 h 117"/>
                      <a:gd name="T54" fmla="*/ 26 w 126"/>
                      <a:gd name="T55" fmla="*/ 87 h 117"/>
                      <a:gd name="T56" fmla="*/ 31 w 126"/>
                      <a:gd name="T57" fmla="*/ 99 h 117"/>
                      <a:gd name="T58" fmla="*/ 33 w 126"/>
                      <a:gd name="T59" fmla="*/ 106 h 117"/>
                      <a:gd name="T60" fmla="*/ 38 w 126"/>
                      <a:gd name="T61" fmla="*/ 114 h 117"/>
                      <a:gd name="T62" fmla="*/ 52 w 126"/>
                      <a:gd name="T63"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95" name="Freeform 318"/>
                  <p:cNvSpPr>
                    <a:spLocks/>
                  </p:cNvSpPr>
                  <p:nvPr/>
                </p:nvSpPr>
                <p:spPr bwMode="gray">
                  <a:xfrm>
                    <a:off x="3013" y="1145"/>
                    <a:ext cx="1" cy="1"/>
                  </a:xfrm>
                  <a:custGeom>
                    <a:avLst/>
                    <a:gdLst>
                      <a:gd name="T0" fmla="*/ 0 w 1"/>
                      <a:gd name="T1" fmla="*/ 0 h 2"/>
                      <a:gd name="T2" fmla="*/ 0 w 1"/>
                      <a:gd name="T3" fmla="*/ 2 h 2"/>
                      <a:gd name="T4" fmla="*/ 1 w 1"/>
                      <a:gd name="T5" fmla="*/ 2 h 2"/>
                      <a:gd name="T6" fmla="*/ 0 w 1"/>
                      <a:gd name="T7" fmla="*/ 0 h 2"/>
                    </a:gdLst>
                    <a:ahLst/>
                    <a:cxnLst>
                      <a:cxn ang="0">
                        <a:pos x="T0" y="T1"/>
                      </a:cxn>
                      <a:cxn ang="0">
                        <a:pos x="T2" y="T3"/>
                      </a:cxn>
                      <a:cxn ang="0">
                        <a:pos x="T4" y="T5"/>
                      </a:cxn>
                      <a:cxn ang="0">
                        <a:pos x="T6" y="T7"/>
                      </a:cxn>
                    </a:cxnLst>
                    <a:rect l="0" t="0" r="r" b="b"/>
                    <a:pathLst>
                      <a:path w="1" h="2">
                        <a:moveTo>
                          <a:pt x="0" y="0"/>
                        </a:moveTo>
                        <a:lnTo>
                          <a:pt x="0" y="2"/>
                        </a:lnTo>
                        <a:lnTo>
                          <a:pt x="1" y="2"/>
                        </a:lnTo>
                        <a:lnTo>
                          <a:pt x="0"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96" name="Freeform 319"/>
                  <p:cNvSpPr>
                    <a:spLocks/>
                  </p:cNvSpPr>
                  <p:nvPr/>
                </p:nvSpPr>
                <p:spPr bwMode="gray">
                  <a:xfrm>
                    <a:off x="3013" y="1146"/>
                    <a:ext cx="1" cy="1"/>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lnTo>
                          <a:pt x="0" y="0"/>
                        </a:lnTo>
                        <a:lnTo>
                          <a:pt x="0" y="1"/>
                        </a:lnTo>
                        <a:lnTo>
                          <a:pt x="0"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97" name="Freeform 320"/>
                  <p:cNvSpPr>
                    <a:spLocks/>
                  </p:cNvSpPr>
                  <p:nvPr/>
                </p:nvSpPr>
                <p:spPr bwMode="gray">
                  <a:xfrm>
                    <a:off x="2986" y="1135"/>
                    <a:ext cx="45" cy="54"/>
                  </a:xfrm>
                  <a:custGeom>
                    <a:avLst/>
                    <a:gdLst>
                      <a:gd name="T0" fmla="*/ 206 w 222"/>
                      <a:gd name="T1" fmla="*/ 133 h 268"/>
                      <a:gd name="T2" fmla="*/ 201 w 222"/>
                      <a:gd name="T3" fmla="*/ 128 h 268"/>
                      <a:gd name="T4" fmla="*/ 190 w 222"/>
                      <a:gd name="T5" fmla="*/ 116 h 268"/>
                      <a:gd name="T6" fmla="*/ 180 w 222"/>
                      <a:gd name="T7" fmla="*/ 107 h 268"/>
                      <a:gd name="T8" fmla="*/ 162 w 222"/>
                      <a:gd name="T9" fmla="*/ 124 h 268"/>
                      <a:gd name="T10" fmla="*/ 145 w 222"/>
                      <a:gd name="T11" fmla="*/ 108 h 268"/>
                      <a:gd name="T12" fmla="*/ 131 w 222"/>
                      <a:gd name="T13" fmla="*/ 90 h 268"/>
                      <a:gd name="T14" fmla="*/ 120 w 222"/>
                      <a:gd name="T15" fmla="*/ 75 h 268"/>
                      <a:gd name="T16" fmla="*/ 125 w 222"/>
                      <a:gd name="T17" fmla="*/ 51 h 268"/>
                      <a:gd name="T18" fmla="*/ 134 w 222"/>
                      <a:gd name="T19" fmla="*/ 43 h 268"/>
                      <a:gd name="T20" fmla="*/ 128 w 222"/>
                      <a:gd name="T21" fmla="*/ 19 h 268"/>
                      <a:gd name="T22" fmla="*/ 114 w 222"/>
                      <a:gd name="T23" fmla="*/ 15 h 268"/>
                      <a:gd name="T24" fmla="*/ 112 w 222"/>
                      <a:gd name="T25" fmla="*/ 0 h 268"/>
                      <a:gd name="T26" fmla="*/ 106 w 222"/>
                      <a:gd name="T27" fmla="*/ 15 h 268"/>
                      <a:gd name="T28" fmla="*/ 87 w 222"/>
                      <a:gd name="T29" fmla="*/ 26 h 268"/>
                      <a:gd name="T30" fmla="*/ 50 w 222"/>
                      <a:gd name="T31" fmla="*/ 23 h 268"/>
                      <a:gd name="T32" fmla="*/ 2 w 222"/>
                      <a:gd name="T33" fmla="*/ 51 h 268"/>
                      <a:gd name="T34" fmla="*/ 0 w 222"/>
                      <a:gd name="T35" fmla="*/ 62 h 268"/>
                      <a:gd name="T36" fmla="*/ 11 w 222"/>
                      <a:gd name="T37" fmla="*/ 75 h 268"/>
                      <a:gd name="T38" fmla="*/ 16 w 222"/>
                      <a:gd name="T39" fmla="*/ 86 h 268"/>
                      <a:gd name="T40" fmla="*/ 35 w 222"/>
                      <a:gd name="T41" fmla="*/ 108 h 268"/>
                      <a:gd name="T42" fmla="*/ 27 w 222"/>
                      <a:gd name="T43" fmla="*/ 134 h 268"/>
                      <a:gd name="T44" fmla="*/ 21 w 222"/>
                      <a:gd name="T45" fmla="*/ 150 h 268"/>
                      <a:gd name="T46" fmla="*/ 21 w 222"/>
                      <a:gd name="T47" fmla="*/ 165 h 268"/>
                      <a:gd name="T48" fmla="*/ 21 w 222"/>
                      <a:gd name="T49" fmla="*/ 172 h 268"/>
                      <a:gd name="T50" fmla="*/ 5 w 222"/>
                      <a:gd name="T51" fmla="*/ 187 h 268"/>
                      <a:gd name="T52" fmla="*/ 4 w 222"/>
                      <a:gd name="T53" fmla="*/ 195 h 268"/>
                      <a:gd name="T54" fmla="*/ 1 w 222"/>
                      <a:gd name="T55" fmla="*/ 205 h 268"/>
                      <a:gd name="T56" fmla="*/ 8 w 222"/>
                      <a:gd name="T57" fmla="*/ 222 h 268"/>
                      <a:gd name="T58" fmla="*/ 26 w 222"/>
                      <a:gd name="T59" fmla="*/ 222 h 268"/>
                      <a:gd name="T60" fmla="*/ 66 w 222"/>
                      <a:gd name="T61" fmla="*/ 214 h 268"/>
                      <a:gd name="T62" fmla="*/ 77 w 222"/>
                      <a:gd name="T63" fmla="*/ 208 h 268"/>
                      <a:gd name="T64" fmla="*/ 87 w 222"/>
                      <a:gd name="T65" fmla="*/ 189 h 268"/>
                      <a:gd name="T66" fmla="*/ 98 w 222"/>
                      <a:gd name="T67" fmla="*/ 193 h 268"/>
                      <a:gd name="T68" fmla="*/ 96 w 222"/>
                      <a:gd name="T69" fmla="*/ 205 h 268"/>
                      <a:gd name="T70" fmla="*/ 103 w 222"/>
                      <a:gd name="T71" fmla="*/ 195 h 268"/>
                      <a:gd name="T72" fmla="*/ 107 w 222"/>
                      <a:gd name="T73" fmla="*/ 205 h 268"/>
                      <a:gd name="T74" fmla="*/ 99 w 222"/>
                      <a:gd name="T75" fmla="*/ 214 h 268"/>
                      <a:gd name="T76" fmla="*/ 97 w 222"/>
                      <a:gd name="T77" fmla="*/ 235 h 268"/>
                      <a:gd name="T78" fmla="*/ 85 w 222"/>
                      <a:gd name="T79" fmla="*/ 253 h 268"/>
                      <a:gd name="T80" fmla="*/ 99 w 222"/>
                      <a:gd name="T81" fmla="*/ 259 h 268"/>
                      <a:gd name="T82" fmla="*/ 110 w 222"/>
                      <a:gd name="T83" fmla="*/ 259 h 268"/>
                      <a:gd name="T84" fmla="*/ 112 w 222"/>
                      <a:gd name="T85" fmla="*/ 248 h 268"/>
                      <a:gd name="T86" fmla="*/ 125 w 222"/>
                      <a:gd name="T87" fmla="*/ 232 h 268"/>
                      <a:gd name="T88" fmla="*/ 129 w 222"/>
                      <a:gd name="T89" fmla="*/ 237 h 268"/>
                      <a:gd name="T90" fmla="*/ 142 w 222"/>
                      <a:gd name="T91" fmla="*/ 235 h 268"/>
                      <a:gd name="T92" fmla="*/ 146 w 222"/>
                      <a:gd name="T93" fmla="*/ 225 h 268"/>
                      <a:gd name="T94" fmla="*/ 151 w 222"/>
                      <a:gd name="T95" fmla="*/ 216 h 268"/>
                      <a:gd name="T96" fmla="*/ 166 w 222"/>
                      <a:gd name="T97" fmla="*/ 202 h 268"/>
                      <a:gd name="T98" fmla="*/ 169 w 222"/>
                      <a:gd name="T99" fmla="*/ 184 h 268"/>
                      <a:gd name="T100" fmla="*/ 180 w 222"/>
                      <a:gd name="T101" fmla="*/ 165 h 268"/>
                      <a:gd name="T102" fmla="*/ 222 w 222"/>
                      <a:gd name="T103" fmla="*/ 152 h 268"/>
                      <a:gd name="T104" fmla="*/ 221 w 222"/>
                      <a:gd name="T105" fmla="*/ 14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98" name="Freeform 321"/>
                  <p:cNvSpPr>
                    <a:spLocks/>
                  </p:cNvSpPr>
                  <p:nvPr/>
                </p:nvSpPr>
                <p:spPr bwMode="gray">
                  <a:xfrm>
                    <a:off x="2957" y="1035"/>
                    <a:ext cx="99" cy="52"/>
                  </a:xfrm>
                  <a:custGeom>
                    <a:avLst/>
                    <a:gdLst>
                      <a:gd name="T0" fmla="*/ 20 w 496"/>
                      <a:gd name="T1" fmla="*/ 11 h 260"/>
                      <a:gd name="T2" fmla="*/ 23 w 496"/>
                      <a:gd name="T3" fmla="*/ 22 h 260"/>
                      <a:gd name="T4" fmla="*/ 2 w 496"/>
                      <a:gd name="T5" fmla="*/ 41 h 260"/>
                      <a:gd name="T6" fmla="*/ 15 w 496"/>
                      <a:gd name="T7" fmla="*/ 61 h 260"/>
                      <a:gd name="T8" fmla="*/ 23 w 496"/>
                      <a:gd name="T9" fmla="*/ 72 h 260"/>
                      <a:gd name="T10" fmla="*/ 29 w 496"/>
                      <a:gd name="T11" fmla="*/ 76 h 260"/>
                      <a:gd name="T12" fmla="*/ 36 w 496"/>
                      <a:gd name="T13" fmla="*/ 91 h 260"/>
                      <a:gd name="T14" fmla="*/ 70 w 496"/>
                      <a:gd name="T15" fmla="*/ 97 h 260"/>
                      <a:gd name="T16" fmla="*/ 85 w 496"/>
                      <a:gd name="T17" fmla="*/ 86 h 260"/>
                      <a:gd name="T18" fmla="*/ 121 w 496"/>
                      <a:gd name="T19" fmla="*/ 79 h 260"/>
                      <a:gd name="T20" fmla="*/ 144 w 496"/>
                      <a:gd name="T21" fmla="*/ 69 h 260"/>
                      <a:gd name="T22" fmla="*/ 202 w 496"/>
                      <a:gd name="T23" fmla="*/ 66 h 260"/>
                      <a:gd name="T24" fmla="*/ 199 w 496"/>
                      <a:gd name="T25" fmla="*/ 76 h 260"/>
                      <a:gd name="T26" fmla="*/ 209 w 496"/>
                      <a:gd name="T27" fmla="*/ 88 h 260"/>
                      <a:gd name="T28" fmla="*/ 202 w 496"/>
                      <a:gd name="T29" fmla="*/ 96 h 260"/>
                      <a:gd name="T30" fmla="*/ 153 w 496"/>
                      <a:gd name="T31" fmla="*/ 106 h 260"/>
                      <a:gd name="T32" fmla="*/ 133 w 496"/>
                      <a:gd name="T33" fmla="*/ 106 h 260"/>
                      <a:gd name="T34" fmla="*/ 145 w 496"/>
                      <a:gd name="T35" fmla="*/ 123 h 260"/>
                      <a:gd name="T36" fmla="*/ 158 w 496"/>
                      <a:gd name="T37" fmla="*/ 130 h 260"/>
                      <a:gd name="T38" fmla="*/ 153 w 496"/>
                      <a:gd name="T39" fmla="*/ 144 h 260"/>
                      <a:gd name="T40" fmla="*/ 117 w 496"/>
                      <a:gd name="T41" fmla="*/ 131 h 260"/>
                      <a:gd name="T42" fmla="*/ 98 w 496"/>
                      <a:gd name="T43" fmla="*/ 119 h 260"/>
                      <a:gd name="T44" fmla="*/ 86 w 496"/>
                      <a:gd name="T45" fmla="*/ 138 h 260"/>
                      <a:gd name="T46" fmla="*/ 106 w 496"/>
                      <a:gd name="T47" fmla="*/ 158 h 260"/>
                      <a:gd name="T48" fmla="*/ 142 w 496"/>
                      <a:gd name="T49" fmla="*/ 183 h 260"/>
                      <a:gd name="T50" fmla="*/ 160 w 496"/>
                      <a:gd name="T51" fmla="*/ 199 h 260"/>
                      <a:gd name="T52" fmla="*/ 175 w 496"/>
                      <a:gd name="T53" fmla="*/ 188 h 260"/>
                      <a:gd name="T54" fmla="*/ 186 w 496"/>
                      <a:gd name="T55" fmla="*/ 183 h 260"/>
                      <a:gd name="T56" fmla="*/ 218 w 496"/>
                      <a:gd name="T57" fmla="*/ 187 h 260"/>
                      <a:gd name="T58" fmla="*/ 249 w 496"/>
                      <a:gd name="T59" fmla="*/ 187 h 260"/>
                      <a:gd name="T60" fmla="*/ 244 w 496"/>
                      <a:gd name="T61" fmla="*/ 206 h 260"/>
                      <a:gd name="T62" fmla="*/ 257 w 496"/>
                      <a:gd name="T63" fmla="*/ 228 h 260"/>
                      <a:gd name="T64" fmla="*/ 261 w 496"/>
                      <a:gd name="T65" fmla="*/ 246 h 260"/>
                      <a:gd name="T66" fmla="*/ 279 w 496"/>
                      <a:gd name="T67" fmla="*/ 259 h 260"/>
                      <a:gd name="T68" fmla="*/ 287 w 496"/>
                      <a:gd name="T69" fmla="*/ 259 h 260"/>
                      <a:gd name="T70" fmla="*/ 332 w 496"/>
                      <a:gd name="T71" fmla="*/ 236 h 260"/>
                      <a:gd name="T72" fmla="*/ 354 w 496"/>
                      <a:gd name="T73" fmla="*/ 211 h 260"/>
                      <a:gd name="T74" fmla="*/ 376 w 496"/>
                      <a:gd name="T75" fmla="*/ 209 h 260"/>
                      <a:gd name="T76" fmla="*/ 391 w 496"/>
                      <a:gd name="T77" fmla="*/ 208 h 260"/>
                      <a:gd name="T78" fmla="*/ 413 w 496"/>
                      <a:gd name="T79" fmla="*/ 182 h 260"/>
                      <a:gd name="T80" fmla="*/ 424 w 496"/>
                      <a:gd name="T81" fmla="*/ 163 h 260"/>
                      <a:gd name="T82" fmla="*/ 428 w 496"/>
                      <a:gd name="T83" fmla="*/ 150 h 260"/>
                      <a:gd name="T84" fmla="*/ 421 w 496"/>
                      <a:gd name="T85" fmla="*/ 124 h 260"/>
                      <a:gd name="T86" fmla="*/ 443 w 496"/>
                      <a:gd name="T87" fmla="*/ 112 h 260"/>
                      <a:gd name="T88" fmla="*/ 459 w 496"/>
                      <a:gd name="T89" fmla="*/ 87 h 260"/>
                      <a:gd name="T90" fmla="*/ 462 w 496"/>
                      <a:gd name="T91" fmla="*/ 79 h 260"/>
                      <a:gd name="T92" fmla="*/ 491 w 496"/>
                      <a:gd name="T93" fmla="*/ 57 h 260"/>
                      <a:gd name="T94" fmla="*/ 487 w 496"/>
                      <a:gd name="T95" fmla="*/ 28 h 260"/>
                      <a:gd name="T96" fmla="*/ 492 w 496"/>
                      <a:gd name="T97" fmla="*/ 11 h 260"/>
                      <a:gd name="T98" fmla="*/ 235 w 496"/>
                      <a:gd name="T99" fmla="*/ 0 h 260"/>
                      <a:gd name="T100" fmla="*/ 228 w 496"/>
                      <a:gd name="T101" fmla="*/ 11 h 260"/>
                      <a:gd name="T102" fmla="*/ 67 w 496"/>
                      <a:gd name="T103" fmla="*/ 0 h 260"/>
                      <a:gd name="T104" fmla="*/ 35 w 496"/>
                      <a:gd name="T105"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grpSp>
          <p:grpSp>
            <p:nvGrpSpPr>
              <p:cNvPr id="300" name="Group 332"/>
              <p:cNvGrpSpPr>
                <a:grpSpLocks/>
              </p:cNvGrpSpPr>
              <p:nvPr/>
            </p:nvGrpSpPr>
            <p:grpSpPr bwMode="auto">
              <a:xfrm>
                <a:off x="4465638" y="3706813"/>
                <a:ext cx="1316037" cy="1474787"/>
                <a:chOff x="2813" y="2335"/>
                <a:chExt cx="829" cy="929"/>
              </a:xfrm>
              <a:solidFill>
                <a:schemeClr val="bg1">
                  <a:lumMod val="75000"/>
                </a:schemeClr>
              </a:solidFill>
            </p:grpSpPr>
            <p:sp>
              <p:nvSpPr>
                <p:cNvPr id="301" name="Freeform 4"/>
                <p:cNvSpPr>
                  <a:spLocks/>
                </p:cNvSpPr>
                <p:nvPr/>
              </p:nvSpPr>
              <p:spPr bwMode="gray">
                <a:xfrm>
                  <a:off x="3112" y="2335"/>
                  <a:ext cx="48" cy="102"/>
                </a:xfrm>
                <a:custGeom>
                  <a:avLst/>
                  <a:gdLst>
                    <a:gd name="T0" fmla="*/ 123 w 218"/>
                    <a:gd name="T1" fmla="*/ 461 h 462"/>
                    <a:gd name="T2" fmla="*/ 145 w 218"/>
                    <a:gd name="T3" fmla="*/ 444 h 462"/>
                    <a:gd name="T4" fmla="*/ 151 w 218"/>
                    <a:gd name="T5" fmla="*/ 424 h 462"/>
                    <a:gd name="T6" fmla="*/ 147 w 218"/>
                    <a:gd name="T7" fmla="*/ 387 h 462"/>
                    <a:gd name="T8" fmla="*/ 164 w 218"/>
                    <a:gd name="T9" fmla="*/ 373 h 462"/>
                    <a:gd name="T10" fmla="*/ 178 w 218"/>
                    <a:gd name="T11" fmla="*/ 355 h 462"/>
                    <a:gd name="T12" fmla="*/ 213 w 218"/>
                    <a:gd name="T13" fmla="*/ 331 h 462"/>
                    <a:gd name="T14" fmla="*/ 217 w 218"/>
                    <a:gd name="T15" fmla="*/ 284 h 462"/>
                    <a:gd name="T16" fmla="*/ 212 w 218"/>
                    <a:gd name="T17" fmla="*/ 277 h 462"/>
                    <a:gd name="T18" fmla="*/ 202 w 218"/>
                    <a:gd name="T19" fmla="*/ 278 h 462"/>
                    <a:gd name="T20" fmla="*/ 198 w 218"/>
                    <a:gd name="T21" fmla="*/ 269 h 462"/>
                    <a:gd name="T22" fmla="*/ 186 w 218"/>
                    <a:gd name="T23" fmla="*/ 251 h 462"/>
                    <a:gd name="T24" fmla="*/ 172 w 218"/>
                    <a:gd name="T25" fmla="*/ 252 h 462"/>
                    <a:gd name="T26" fmla="*/ 164 w 218"/>
                    <a:gd name="T27" fmla="*/ 249 h 462"/>
                    <a:gd name="T28" fmla="*/ 153 w 218"/>
                    <a:gd name="T29" fmla="*/ 246 h 462"/>
                    <a:gd name="T30" fmla="*/ 138 w 218"/>
                    <a:gd name="T31" fmla="*/ 226 h 462"/>
                    <a:gd name="T32" fmla="*/ 150 w 218"/>
                    <a:gd name="T33" fmla="*/ 219 h 462"/>
                    <a:gd name="T34" fmla="*/ 153 w 218"/>
                    <a:gd name="T35" fmla="*/ 203 h 462"/>
                    <a:gd name="T36" fmla="*/ 166 w 218"/>
                    <a:gd name="T37" fmla="*/ 195 h 462"/>
                    <a:gd name="T38" fmla="*/ 185 w 218"/>
                    <a:gd name="T39" fmla="*/ 181 h 462"/>
                    <a:gd name="T40" fmla="*/ 198 w 218"/>
                    <a:gd name="T41" fmla="*/ 163 h 462"/>
                    <a:gd name="T42" fmla="*/ 204 w 218"/>
                    <a:gd name="T43" fmla="*/ 132 h 462"/>
                    <a:gd name="T44" fmla="*/ 194 w 218"/>
                    <a:gd name="T45" fmla="*/ 111 h 462"/>
                    <a:gd name="T46" fmla="*/ 181 w 218"/>
                    <a:gd name="T47" fmla="*/ 101 h 462"/>
                    <a:gd name="T48" fmla="*/ 172 w 218"/>
                    <a:gd name="T49" fmla="*/ 79 h 462"/>
                    <a:gd name="T50" fmla="*/ 183 w 218"/>
                    <a:gd name="T51" fmla="*/ 59 h 462"/>
                    <a:gd name="T52" fmla="*/ 207 w 218"/>
                    <a:gd name="T53" fmla="*/ 31 h 462"/>
                    <a:gd name="T54" fmla="*/ 194 w 218"/>
                    <a:gd name="T55" fmla="*/ 19 h 462"/>
                    <a:gd name="T56" fmla="*/ 182 w 218"/>
                    <a:gd name="T57" fmla="*/ 32 h 462"/>
                    <a:gd name="T58" fmla="*/ 171 w 218"/>
                    <a:gd name="T59" fmla="*/ 39 h 462"/>
                    <a:gd name="T60" fmla="*/ 161 w 218"/>
                    <a:gd name="T61" fmla="*/ 24 h 462"/>
                    <a:gd name="T62" fmla="*/ 155 w 218"/>
                    <a:gd name="T63" fmla="*/ 9 h 462"/>
                    <a:gd name="T64" fmla="*/ 138 w 218"/>
                    <a:gd name="T65" fmla="*/ 0 h 462"/>
                    <a:gd name="T66" fmla="*/ 115 w 218"/>
                    <a:gd name="T67" fmla="*/ 2 h 462"/>
                    <a:gd name="T68" fmla="*/ 91 w 218"/>
                    <a:gd name="T69" fmla="*/ 13 h 462"/>
                    <a:gd name="T70" fmla="*/ 79 w 218"/>
                    <a:gd name="T71" fmla="*/ 24 h 462"/>
                    <a:gd name="T72" fmla="*/ 73 w 218"/>
                    <a:gd name="T73" fmla="*/ 31 h 462"/>
                    <a:gd name="T74" fmla="*/ 62 w 218"/>
                    <a:gd name="T75" fmla="*/ 41 h 462"/>
                    <a:gd name="T76" fmla="*/ 51 w 218"/>
                    <a:gd name="T77" fmla="*/ 55 h 462"/>
                    <a:gd name="T78" fmla="*/ 58 w 218"/>
                    <a:gd name="T79" fmla="*/ 61 h 462"/>
                    <a:gd name="T80" fmla="*/ 52 w 218"/>
                    <a:gd name="T81" fmla="*/ 101 h 462"/>
                    <a:gd name="T82" fmla="*/ 56 w 218"/>
                    <a:gd name="T83" fmla="*/ 134 h 462"/>
                    <a:gd name="T84" fmla="*/ 59 w 218"/>
                    <a:gd name="T85" fmla="*/ 147 h 462"/>
                    <a:gd name="T86" fmla="*/ 49 w 218"/>
                    <a:gd name="T87" fmla="*/ 185 h 462"/>
                    <a:gd name="T88" fmla="*/ 27 w 218"/>
                    <a:gd name="T89" fmla="*/ 208 h 462"/>
                    <a:gd name="T90" fmla="*/ 14 w 218"/>
                    <a:gd name="T91" fmla="*/ 217 h 462"/>
                    <a:gd name="T92" fmla="*/ 3 w 218"/>
                    <a:gd name="T93" fmla="*/ 226 h 462"/>
                    <a:gd name="T94" fmla="*/ 3 w 218"/>
                    <a:gd name="T95" fmla="*/ 234 h 462"/>
                    <a:gd name="T96" fmla="*/ 14 w 218"/>
                    <a:gd name="T97" fmla="*/ 272 h 462"/>
                    <a:gd name="T98" fmla="*/ 37 w 218"/>
                    <a:gd name="T99" fmla="*/ 285 h 462"/>
                    <a:gd name="T100" fmla="*/ 46 w 218"/>
                    <a:gd name="T101" fmla="*/ 323 h 462"/>
                    <a:gd name="T102" fmla="*/ 89 w 218"/>
                    <a:gd name="T103" fmla="*/ 348 h 462"/>
                    <a:gd name="T104" fmla="*/ 91 w 218"/>
                    <a:gd name="T105" fmla="*/ 349 h 462"/>
                    <a:gd name="T106" fmla="*/ 110 w 218"/>
                    <a:gd name="T107" fmla="*/ 459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02" name="Freeform 5"/>
                <p:cNvSpPr>
                  <a:spLocks/>
                </p:cNvSpPr>
                <p:nvPr/>
              </p:nvSpPr>
              <p:spPr bwMode="gray">
                <a:xfrm>
                  <a:off x="3320" y="2419"/>
                  <a:ext cx="135" cy="133"/>
                </a:xfrm>
                <a:custGeom>
                  <a:avLst/>
                  <a:gdLst>
                    <a:gd name="T0" fmla="*/ 24 w 612"/>
                    <a:gd name="T1" fmla="*/ 438 h 605"/>
                    <a:gd name="T2" fmla="*/ 24 w 612"/>
                    <a:gd name="T3" fmla="*/ 265 h 605"/>
                    <a:gd name="T4" fmla="*/ 7 w 612"/>
                    <a:gd name="T5" fmla="*/ 146 h 605"/>
                    <a:gd name="T6" fmla="*/ 1 w 612"/>
                    <a:gd name="T7" fmla="*/ 120 h 605"/>
                    <a:gd name="T8" fmla="*/ 3 w 612"/>
                    <a:gd name="T9" fmla="*/ 90 h 605"/>
                    <a:gd name="T10" fmla="*/ 15 w 612"/>
                    <a:gd name="T11" fmla="*/ 74 h 605"/>
                    <a:gd name="T12" fmla="*/ 7 w 612"/>
                    <a:gd name="T13" fmla="*/ 22 h 605"/>
                    <a:gd name="T14" fmla="*/ 18 w 612"/>
                    <a:gd name="T15" fmla="*/ 2 h 605"/>
                    <a:gd name="T16" fmla="*/ 35 w 612"/>
                    <a:gd name="T17" fmla="*/ 8 h 605"/>
                    <a:gd name="T18" fmla="*/ 91 w 612"/>
                    <a:gd name="T19" fmla="*/ 7 h 605"/>
                    <a:gd name="T20" fmla="*/ 153 w 612"/>
                    <a:gd name="T21" fmla="*/ 27 h 605"/>
                    <a:gd name="T22" fmla="*/ 185 w 612"/>
                    <a:gd name="T23" fmla="*/ 38 h 605"/>
                    <a:gd name="T24" fmla="*/ 228 w 612"/>
                    <a:gd name="T25" fmla="*/ 45 h 605"/>
                    <a:gd name="T26" fmla="*/ 269 w 612"/>
                    <a:gd name="T27" fmla="*/ 40 h 605"/>
                    <a:gd name="T28" fmla="*/ 311 w 612"/>
                    <a:gd name="T29" fmla="*/ 13 h 605"/>
                    <a:gd name="T30" fmla="*/ 336 w 612"/>
                    <a:gd name="T31" fmla="*/ 8 h 605"/>
                    <a:gd name="T32" fmla="*/ 322 w 612"/>
                    <a:gd name="T33" fmla="*/ 20 h 605"/>
                    <a:gd name="T34" fmla="*/ 349 w 612"/>
                    <a:gd name="T35" fmla="*/ 13 h 605"/>
                    <a:gd name="T36" fmla="*/ 365 w 612"/>
                    <a:gd name="T37" fmla="*/ 11 h 605"/>
                    <a:gd name="T38" fmla="*/ 400 w 612"/>
                    <a:gd name="T39" fmla="*/ 6 h 605"/>
                    <a:gd name="T40" fmla="*/ 408 w 612"/>
                    <a:gd name="T41" fmla="*/ 16 h 605"/>
                    <a:gd name="T42" fmla="*/ 426 w 612"/>
                    <a:gd name="T43" fmla="*/ 28 h 605"/>
                    <a:gd name="T44" fmla="*/ 447 w 612"/>
                    <a:gd name="T45" fmla="*/ 40 h 605"/>
                    <a:gd name="T46" fmla="*/ 463 w 612"/>
                    <a:gd name="T47" fmla="*/ 34 h 605"/>
                    <a:gd name="T48" fmla="*/ 510 w 612"/>
                    <a:gd name="T49" fmla="*/ 29 h 605"/>
                    <a:gd name="T50" fmla="*/ 523 w 612"/>
                    <a:gd name="T51" fmla="*/ 35 h 605"/>
                    <a:gd name="T52" fmla="*/ 561 w 612"/>
                    <a:gd name="T53" fmla="*/ 144 h 605"/>
                    <a:gd name="T54" fmla="*/ 539 w 612"/>
                    <a:gd name="T55" fmla="*/ 211 h 605"/>
                    <a:gd name="T56" fmla="*/ 538 w 612"/>
                    <a:gd name="T57" fmla="*/ 234 h 605"/>
                    <a:gd name="T58" fmla="*/ 518 w 612"/>
                    <a:gd name="T59" fmla="*/ 242 h 605"/>
                    <a:gd name="T60" fmla="*/ 486 w 612"/>
                    <a:gd name="T61" fmla="*/ 207 h 605"/>
                    <a:gd name="T62" fmla="*/ 473 w 612"/>
                    <a:gd name="T63" fmla="*/ 175 h 605"/>
                    <a:gd name="T64" fmla="*/ 454 w 612"/>
                    <a:gd name="T65" fmla="*/ 144 h 605"/>
                    <a:gd name="T66" fmla="*/ 440 w 612"/>
                    <a:gd name="T67" fmla="*/ 109 h 605"/>
                    <a:gd name="T68" fmla="*/ 436 w 612"/>
                    <a:gd name="T69" fmla="*/ 104 h 605"/>
                    <a:gd name="T70" fmla="*/ 429 w 612"/>
                    <a:gd name="T71" fmla="*/ 119 h 605"/>
                    <a:gd name="T72" fmla="*/ 437 w 612"/>
                    <a:gd name="T73" fmla="*/ 143 h 605"/>
                    <a:gd name="T74" fmla="*/ 441 w 612"/>
                    <a:gd name="T75" fmla="*/ 167 h 605"/>
                    <a:gd name="T76" fmla="*/ 475 w 612"/>
                    <a:gd name="T77" fmla="*/ 223 h 605"/>
                    <a:gd name="T78" fmla="*/ 490 w 612"/>
                    <a:gd name="T79" fmla="*/ 256 h 605"/>
                    <a:gd name="T80" fmla="*/ 512 w 612"/>
                    <a:gd name="T81" fmla="*/ 304 h 605"/>
                    <a:gd name="T82" fmla="*/ 530 w 612"/>
                    <a:gd name="T83" fmla="*/ 346 h 605"/>
                    <a:gd name="T84" fmla="*/ 558 w 612"/>
                    <a:gd name="T85" fmla="*/ 401 h 605"/>
                    <a:gd name="T86" fmla="*/ 578 w 612"/>
                    <a:gd name="T87" fmla="*/ 444 h 605"/>
                    <a:gd name="T88" fmla="*/ 608 w 612"/>
                    <a:gd name="T89" fmla="*/ 471 h 605"/>
                    <a:gd name="T90" fmla="*/ 598 w 612"/>
                    <a:gd name="T91" fmla="*/ 476 h 605"/>
                    <a:gd name="T92" fmla="*/ 598 w 612"/>
                    <a:gd name="T93" fmla="*/ 488 h 605"/>
                    <a:gd name="T94" fmla="*/ 581 w 612"/>
                    <a:gd name="T95" fmla="*/ 545 h 605"/>
                    <a:gd name="T96" fmla="*/ 526 w 612"/>
                    <a:gd name="T97" fmla="*/ 578 h 605"/>
                    <a:gd name="T98" fmla="*/ 473 w 612"/>
                    <a:gd name="T99" fmla="*/ 592 h 605"/>
                    <a:gd name="T100" fmla="*/ 378 w 612"/>
                    <a:gd name="T101" fmla="*/ 579 h 605"/>
                    <a:gd name="T102" fmla="*/ 366 w 612"/>
                    <a:gd name="T103" fmla="*/ 590 h 605"/>
                    <a:gd name="T104" fmla="*/ 233 w 612"/>
                    <a:gd name="T105" fmla="*/ 590 h 605"/>
                    <a:gd name="T106" fmla="*/ 77 w 612"/>
                    <a:gd name="T107" fmla="*/ 590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03" name="Freeform 6"/>
                <p:cNvSpPr>
                  <a:spLocks/>
                </p:cNvSpPr>
                <p:nvPr/>
              </p:nvSpPr>
              <p:spPr bwMode="gray">
                <a:xfrm>
                  <a:off x="3185" y="2530"/>
                  <a:ext cx="129" cy="199"/>
                </a:xfrm>
                <a:custGeom>
                  <a:avLst/>
                  <a:gdLst>
                    <a:gd name="T0" fmla="*/ 99 w 588"/>
                    <a:gd name="T1" fmla="*/ 122 h 905"/>
                    <a:gd name="T2" fmla="*/ 106 w 588"/>
                    <a:gd name="T3" fmla="*/ 143 h 905"/>
                    <a:gd name="T4" fmla="*/ 122 w 588"/>
                    <a:gd name="T5" fmla="*/ 160 h 905"/>
                    <a:gd name="T6" fmla="*/ 117 w 588"/>
                    <a:gd name="T7" fmla="*/ 276 h 905"/>
                    <a:gd name="T8" fmla="*/ 19 w 588"/>
                    <a:gd name="T9" fmla="*/ 479 h 905"/>
                    <a:gd name="T10" fmla="*/ 13 w 588"/>
                    <a:gd name="T11" fmla="*/ 502 h 905"/>
                    <a:gd name="T12" fmla="*/ 3 w 588"/>
                    <a:gd name="T13" fmla="*/ 520 h 905"/>
                    <a:gd name="T14" fmla="*/ 30 w 588"/>
                    <a:gd name="T15" fmla="*/ 534 h 905"/>
                    <a:gd name="T16" fmla="*/ 57 w 588"/>
                    <a:gd name="T17" fmla="*/ 568 h 905"/>
                    <a:gd name="T18" fmla="*/ 83 w 588"/>
                    <a:gd name="T19" fmla="*/ 571 h 905"/>
                    <a:gd name="T20" fmla="*/ 95 w 588"/>
                    <a:gd name="T21" fmla="*/ 587 h 905"/>
                    <a:gd name="T22" fmla="*/ 68 w 588"/>
                    <a:gd name="T23" fmla="*/ 608 h 905"/>
                    <a:gd name="T24" fmla="*/ 77 w 588"/>
                    <a:gd name="T25" fmla="*/ 640 h 905"/>
                    <a:gd name="T26" fmla="*/ 84 w 588"/>
                    <a:gd name="T27" fmla="*/ 676 h 905"/>
                    <a:gd name="T28" fmla="*/ 79 w 588"/>
                    <a:gd name="T29" fmla="*/ 706 h 905"/>
                    <a:gd name="T30" fmla="*/ 106 w 588"/>
                    <a:gd name="T31" fmla="*/ 754 h 905"/>
                    <a:gd name="T32" fmla="*/ 102 w 588"/>
                    <a:gd name="T33" fmla="*/ 768 h 905"/>
                    <a:gd name="T34" fmla="*/ 52 w 588"/>
                    <a:gd name="T35" fmla="*/ 763 h 905"/>
                    <a:gd name="T36" fmla="*/ 40 w 588"/>
                    <a:gd name="T37" fmla="*/ 773 h 905"/>
                    <a:gd name="T38" fmla="*/ 52 w 588"/>
                    <a:gd name="T39" fmla="*/ 813 h 905"/>
                    <a:gd name="T40" fmla="*/ 80 w 588"/>
                    <a:gd name="T41" fmla="*/ 825 h 905"/>
                    <a:gd name="T42" fmla="*/ 100 w 588"/>
                    <a:gd name="T43" fmla="*/ 865 h 905"/>
                    <a:gd name="T44" fmla="*/ 107 w 588"/>
                    <a:gd name="T45" fmla="*/ 903 h 905"/>
                    <a:gd name="T46" fmla="*/ 122 w 588"/>
                    <a:gd name="T47" fmla="*/ 902 h 905"/>
                    <a:gd name="T48" fmla="*/ 139 w 588"/>
                    <a:gd name="T49" fmla="*/ 903 h 905"/>
                    <a:gd name="T50" fmla="*/ 167 w 588"/>
                    <a:gd name="T51" fmla="*/ 892 h 905"/>
                    <a:gd name="T52" fmla="*/ 175 w 588"/>
                    <a:gd name="T53" fmla="*/ 882 h 905"/>
                    <a:gd name="T54" fmla="*/ 185 w 588"/>
                    <a:gd name="T55" fmla="*/ 889 h 905"/>
                    <a:gd name="T56" fmla="*/ 198 w 588"/>
                    <a:gd name="T57" fmla="*/ 897 h 905"/>
                    <a:gd name="T58" fmla="*/ 215 w 588"/>
                    <a:gd name="T59" fmla="*/ 888 h 905"/>
                    <a:gd name="T60" fmla="*/ 245 w 588"/>
                    <a:gd name="T61" fmla="*/ 875 h 905"/>
                    <a:gd name="T62" fmla="*/ 267 w 588"/>
                    <a:gd name="T63" fmla="*/ 871 h 905"/>
                    <a:gd name="T64" fmla="*/ 294 w 588"/>
                    <a:gd name="T65" fmla="*/ 864 h 905"/>
                    <a:gd name="T66" fmla="*/ 306 w 588"/>
                    <a:gd name="T67" fmla="*/ 857 h 905"/>
                    <a:gd name="T68" fmla="*/ 316 w 588"/>
                    <a:gd name="T69" fmla="*/ 841 h 905"/>
                    <a:gd name="T70" fmla="*/ 307 w 588"/>
                    <a:gd name="T71" fmla="*/ 827 h 905"/>
                    <a:gd name="T72" fmla="*/ 321 w 588"/>
                    <a:gd name="T73" fmla="*/ 818 h 905"/>
                    <a:gd name="T74" fmla="*/ 354 w 588"/>
                    <a:gd name="T75" fmla="*/ 814 h 905"/>
                    <a:gd name="T76" fmla="*/ 379 w 588"/>
                    <a:gd name="T77" fmla="*/ 811 h 905"/>
                    <a:gd name="T78" fmla="*/ 393 w 588"/>
                    <a:gd name="T79" fmla="*/ 807 h 905"/>
                    <a:gd name="T80" fmla="*/ 417 w 588"/>
                    <a:gd name="T81" fmla="*/ 792 h 905"/>
                    <a:gd name="T82" fmla="*/ 440 w 588"/>
                    <a:gd name="T83" fmla="*/ 763 h 905"/>
                    <a:gd name="T84" fmla="*/ 455 w 588"/>
                    <a:gd name="T85" fmla="*/ 749 h 905"/>
                    <a:gd name="T86" fmla="*/ 467 w 588"/>
                    <a:gd name="T87" fmla="*/ 720 h 905"/>
                    <a:gd name="T88" fmla="*/ 495 w 588"/>
                    <a:gd name="T89" fmla="*/ 711 h 905"/>
                    <a:gd name="T90" fmla="*/ 524 w 588"/>
                    <a:gd name="T91" fmla="*/ 701 h 905"/>
                    <a:gd name="T92" fmla="*/ 518 w 588"/>
                    <a:gd name="T93" fmla="*/ 679 h 905"/>
                    <a:gd name="T94" fmla="*/ 498 w 588"/>
                    <a:gd name="T95" fmla="*/ 640 h 905"/>
                    <a:gd name="T96" fmla="*/ 478 w 588"/>
                    <a:gd name="T97" fmla="*/ 612 h 905"/>
                    <a:gd name="T98" fmla="*/ 470 w 588"/>
                    <a:gd name="T99" fmla="*/ 597 h 905"/>
                    <a:gd name="T100" fmla="*/ 479 w 588"/>
                    <a:gd name="T101" fmla="*/ 572 h 905"/>
                    <a:gd name="T102" fmla="*/ 484 w 588"/>
                    <a:gd name="T103" fmla="*/ 544 h 905"/>
                    <a:gd name="T104" fmla="*/ 494 w 588"/>
                    <a:gd name="T105" fmla="*/ 533 h 905"/>
                    <a:gd name="T106" fmla="*/ 509 w 588"/>
                    <a:gd name="T107" fmla="*/ 494 h 905"/>
                    <a:gd name="T108" fmla="*/ 526 w 588"/>
                    <a:gd name="T109" fmla="*/ 455 h 905"/>
                    <a:gd name="T110" fmla="*/ 542 w 588"/>
                    <a:gd name="T111" fmla="*/ 443 h 905"/>
                    <a:gd name="T112" fmla="*/ 586 w 588"/>
                    <a:gd name="T113" fmla="*/ 441 h 905"/>
                    <a:gd name="T114" fmla="*/ 588 w 588"/>
                    <a:gd name="T115" fmla="*/ 283 h 905"/>
                    <a:gd name="T116" fmla="*/ 532 w 588"/>
                    <a:gd name="T117" fmla="*/ 202 h 905"/>
                    <a:gd name="T118" fmla="*/ 391 w 588"/>
                    <a:gd name="T119" fmla="*/ 129 h 905"/>
                    <a:gd name="T120" fmla="*/ 251 w 588"/>
                    <a:gd name="T121" fmla="*/ 54 h 905"/>
                    <a:gd name="T122" fmla="*/ 147 w 588"/>
                    <a:gd name="T123" fmla="*/ 0 h 905"/>
                    <a:gd name="T124" fmla="*/ 91 w 588"/>
                    <a:gd name="T125" fmla="*/ 106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04" name="Freeform 7"/>
                <p:cNvSpPr>
                  <a:spLocks/>
                </p:cNvSpPr>
                <p:nvPr/>
              </p:nvSpPr>
              <p:spPr bwMode="gray">
                <a:xfrm>
                  <a:off x="3464" y="2598"/>
                  <a:ext cx="79" cy="72"/>
                </a:xfrm>
                <a:custGeom>
                  <a:avLst/>
                  <a:gdLst>
                    <a:gd name="T0" fmla="*/ 100 w 360"/>
                    <a:gd name="T1" fmla="*/ 24 h 324"/>
                    <a:gd name="T2" fmla="*/ 58 w 360"/>
                    <a:gd name="T3" fmla="*/ 43 h 324"/>
                    <a:gd name="T4" fmla="*/ 31 w 360"/>
                    <a:gd name="T5" fmla="*/ 56 h 324"/>
                    <a:gd name="T6" fmla="*/ 23 w 360"/>
                    <a:gd name="T7" fmla="*/ 94 h 324"/>
                    <a:gd name="T8" fmla="*/ 4 w 360"/>
                    <a:gd name="T9" fmla="*/ 163 h 324"/>
                    <a:gd name="T10" fmla="*/ 3 w 360"/>
                    <a:gd name="T11" fmla="*/ 216 h 324"/>
                    <a:gd name="T12" fmla="*/ 23 w 360"/>
                    <a:gd name="T13" fmla="*/ 219 h 324"/>
                    <a:gd name="T14" fmla="*/ 31 w 360"/>
                    <a:gd name="T15" fmla="*/ 213 h 324"/>
                    <a:gd name="T16" fmla="*/ 47 w 360"/>
                    <a:gd name="T17" fmla="*/ 215 h 324"/>
                    <a:gd name="T18" fmla="*/ 75 w 360"/>
                    <a:gd name="T19" fmla="*/ 184 h 324"/>
                    <a:gd name="T20" fmla="*/ 92 w 360"/>
                    <a:gd name="T21" fmla="*/ 195 h 324"/>
                    <a:gd name="T22" fmla="*/ 103 w 360"/>
                    <a:gd name="T23" fmla="*/ 210 h 324"/>
                    <a:gd name="T24" fmla="*/ 129 w 360"/>
                    <a:gd name="T25" fmla="*/ 206 h 324"/>
                    <a:gd name="T26" fmla="*/ 140 w 360"/>
                    <a:gd name="T27" fmla="*/ 197 h 324"/>
                    <a:gd name="T28" fmla="*/ 150 w 360"/>
                    <a:gd name="T29" fmla="*/ 208 h 324"/>
                    <a:gd name="T30" fmla="*/ 163 w 360"/>
                    <a:gd name="T31" fmla="*/ 202 h 324"/>
                    <a:gd name="T32" fmla="*/ 182 w 360"/>
                    <a:gd name="T33" fmla="*/ 206 h 324"/>
                    <a:gd name="T34" fmla="*/ 189 w 360"/>
                    <a:gd name="T35" fmla="*/ 208 h 324"/>
                    <a:gd name="T36" fmla="*/ 224 w 360"/>
                    <a:gd name="T37" fmla="*/ 223 h 324"/>
                    <a:gd name="T38" fmla="*/ 251 w 360"/>
                    <a:gd name="T39" fmla="*/ 246 h 324"/>
                    <a:gd name="T40" fmla="*/ 285 w 360"/>
                    <a:gd name="T41" fmla="*/ 277 h 324"/>
                    <a:gd name="T42" fmla="*/ 297 w 360"/>
                    <a:gd name="T43" fmla="*/ 299 h 324"/>
                    <a:gd name="T44" fmla="*/ 317 w 360"/>
                    <a:gd name="T45" fmla="*/ 316 h 324"/>
                    <a:gd name="T46" fmla="*/ 343 w 360"/>
                    <a:gd name="T47" fmla="*/ 310 h 324"/>
                    <a:gd name="T48" fmla="*/ 350 w 360"/>
                    <a:gd name="T49" fmla="*/ 296 h 324"/>
                    <a:gd name="T50" fmla="*/ 340 w 360"/>
                    <a:gd name="T51" fmla="*/ 282 h 324"/>
                    <a:gd name="T52" fmla="*/ 326 w 360"/>
                    <a:gd name="T53" fmla="*/ 277 h 324"/>
                    <a:gd name="T54" fmla="*/ 318 w 360"/>
                    <a:gd name="T55" fmla="*/ 261 h 324"/>
                    <a:gd name="T56" fmla="*/ 307 w 360"/>
                    <a:gd name="T57" fmla="*/ 253 h 324"/>
                    <a:gd name="T58" fmla="*/ 296 w 360"/>
                    <a:gd name="T59" fmla="*/ 242 h 324"/>
                    <a:gd name="T60" fmla="*/ 286 w 360"/>
                    <a:gd name="T61" fmla="*/ 237 h 324"/>
                    <a:gd name="T62" fmla="*/ 264 w 360"/>
                    <a:gd name="T63" fmla="*/ 201 h 324"/>
                    <a:gd name="T64" fmla="*/ 240 w 360"/>
                    <a:gd name="T65" fmla="*/ 192 h 324"/>
                    <a:gd name="T66" fmla="*/ 229 w 360"/>
                    <a:gd name="T67" fmla="*/ 181 h 324"/>
                    <a:gd name="T68" fmla="*/ 215 w 360"/>
                    <a:gd name="T69" fmla="*/ 176 h 324"/>
                    <a:gd name="T70" fmla="*/ 205 w 360"/>
                    <a:gd name="T71" fmla="*/ 179 h 324"/>
                    <a:gd name="T72" fmla="*/ 194 w 360"/>
                    <a:gd name="T73" fmla="*/ 162 h 324"/>
                    <a:gd name="T74" fmla="*/ 192 w 360"/>
                    <a:gd name="T75" fmla="*/ 153 h 324"/>
                    <a:gd name="T76" fmla="*/ 182 w 360"/>
                    <a:gd name="T77" fmla="*/ 153 h 324"/>
                    <a:gd name="T78" fmla="*/ 184 w 360"/>
                    <a:gd name="T79" fmla="*/ 168 h 324"/>
                    <a:gd name="T80" fmla="*/ 176 w 360"/>
                    <a:gd name="T81" fmla="*/ 163 h 324"/>
                    <a:gd name="T82" fmla="*/ 171 w 360"/>
                    <a:gd name="T83" fmla="*/ 145 h 324"/>
                    <a:gd name="T84" fmla="*/ 162 w 360"/>
                    <a:gd name="T85" fmla="*/ 141 h 324"/>
                    <a:gd name="T86" fmla="*/ 160 w 360"/>
                    <a:gd name="T87" fmla="*/ 129 h 324"/>
                    <a:gd name="T88" fmla="*/ 145 w 360"/>
                    <a:gd name="T89" fmla="*/ 104 h 324"/>
                    <a:gd name="T90" fmla="*/ 139 w 360"/>
                    <a:gd name="T91" fmla="*/ 68 h 324"/>
                    <a:gd name="T92" fmla="*/ 132 w 360"/>
                    <a:gd name="T93" fmla="*/ 38 h 324"/>
                    <a:gd name="T94" fmla="*/ 120 w 360"/>
                    <a:gd name="T95" fmla="*/ 16 h 324"/>
                    <a:gd name="T96" fmla="*/ 113 w 360"/>
                    <a:gd name="T97"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05" name="Freeform 8"/>
                <p:cNvSpPr>
                  <a:spLocks/>
                </p:cNvSpPr>
                <p:nvPr/>
              </p:nvSpPr>
              <p:spPr bwMode="gray">
                <a:xfrm>
                  <a:off x="2921" y="2338"/>
                  <a:ext cx="244" cy="249"/>
                </a:xfrm>
                <a:custGeom>
                  <a:avLst/>
                  <a:gdLst>
                    <a:gd name="T0" fmla="*/ 0 w 1112"/>
                    <a:gd name="T1" fmla="*/ 608 h 1129"/>
                    <a:gd name="T2" fmla="*/ 66 w 1112"/>
                    <a:gd name="T3" fmla="*/ 499 h 1129"/>
                    <a:gd name="T4" fmla="*/ 97 w 1112"/>
                    <a:gd name="T5" fmla="*/ 485 h 1129"/>
                    <a:gd name="T6" fmla="*/ 114 w 1112"/>
                    <a:gd name="T7" fmla="*/ 474 h 1129"/>
                    <a:gd name="T8" fmla="*/ 178 w 1112"/>
                    <a:gd name="T9" fmla="*/ 463 h 1129"/>
                    <a:gd name="T10" fmla="*/ 196 w 1112"/>
                    <a:gd name="T11" fmla="*/ 437 h 1129"/>
                    <a:gd name="T12" fmla="*/ 274 w 1112"/>
                    <a:gd name="T13" fmla="*/ 403 h 1129"/>
                    <a:gd name="T14" fmla="*/ 267 w 1112"/>
                    <a:gd name="T15" fmla="*/ 390 h 1129"/>
                    <a:gd name="T16" fmla="*/ 268 w 1112"/>
                    <a:gd name="T17" fmla="*/ 372 h 1129"/>
                    <a:gd name="T18" fmla="*/ 268 w 1112"/>
                    <a:gd name="T19" fmla="*/ 355 h 1129"/>
                    <a:gd name="T20" fmla="*/ 308 w 1112"/>
                    <a:gd name="T21" fmla="*/ 348 h 1129"/>
                    <a:gd name="T22" fmla="*/ 316 w 1112"/>
                    <a:gd name="T23" fmla="*/ 328 h 1129"/>
                    <a:gd name="T24" fmla="*/ 371 w 1112"/>
                    <a:gd name="T25" fmla="*/ 324 h 1129"/>
                    <a:gd name="T26" fmla="*/ 409 w 1112"/>
                    <a:gd name="T27" fmla="*/ 327 h 1129"/>
                    <a:gd name="T28" fmla="*/ 416 w 1112"/>
                    <a:gd name="T29" fmla="*/ 304 h 1129"/>
                    <a:gd name="T30" fmla="*/ 393 w 1112"/>
                    <a:gd name="T31" fmla="*/ 268 h 1129"/>
                    <a:gd name="T32" fmla="*/ 391 w 1112"/>
                    <a:gd name="T33" fmla="*/ 238 h 1129"/>
                    <a:gd name="T34" fmla="*/ 387 w 1112"/>
                    <a:gd name="T35" fmla="*/ 204 h 1129"/>
                    <a:gd name="T36" fmla="*/ 381 w 1112"/>
                    <a:gd name="T37" fmla="*/ 167 h 1129"/>
                    <a:gd name="T38" fmla="*/ 373 w 1112"/>
                    <a:gd name="T39" fmla="*/ 155 h 1129"/>
                    <a:gd name="T40" fmla="*/ 371 w 1112"/>
                    <a:gd name="T41" fmla="*/ 137 h 1129"/>
                    <a:gd name="T42" fmla="*/ 438 w 1112"/>
                    <a:gd name="T43" fmla="*/ 91 h 1129"/>
                    <a:gd name="T44" fmla="*/ 484 w 1112"/>
                    <a:gd name="T45" fmla="*/ 73 h 1129"/>
                    <a:gd name="T46" fmla="*/ 543 w 1112"/>
                    <a:gd name="T47" fmla="*/ 41 h 1129"/>
                    <a:gd name="T48" fmla="*/ 640 w 1112"/>
                    <a:gd name="T49" fmla="*/ 20 h 1129"/>
                    <a:gd name="T50" fmla="*/ 689 w 1112"/>
                    <a:gd name="T51" fmla="*/ 14 h 1129"/>
                    <a:gd name="T52" fmla="*/ 764 w 1112"/>
                    <a:gd name="T53" fmla="*/ 27 h 1129"/>
                    <a:gd name="T54" fmla="*/ 819 w 1112"/>
                    <a:gd name="T55" fmla="*/ 0 h 1129"/>
                    <a:gd name="T56" fmla="*/ 866 w 1112"/>
                    <a:gd name="T57" fmla="*/ 9 h 1129"/>
                    <a:gd name="T58" fmla="*/ 921 w 1112"/>
                    <a:gd name="T59" fmla="*/ 10 h 1129"/>
                    <a:gd name="T60" fmla="*/ 935 w 1112"/>
                    <a:gd name="T61" fmla="*/ 26 h 1129"/>
                    <a:gd name="T62" fmla="*/ 926 w 1112"/>
                    <a:gd name="T63" fmla="*/ 78 h 1129"/>
                    <a:gd name="T64" fmla="*/ 932 w 1112"/>
                    <a:gd name="T65" fmla="*/ 132 h 1129"/>
                    <a:gd name="T66" fmla="*/ 892 w 1112"/>
                    <a:gd name="T67" fmla="*/ 197 h 1129"/>
                    <a:gd name="T68" fmla="*/ 876 w 1112"/>
                    <a:gd name="T69" fmla="*/ 219 h 1129"/>
                    <a:gd name="T70" fmla="*/ 919 w 1112"/>
                    <a:gd name="T71" fmla="*/ 290 h 1129"/>
                    <a:gd name="T72" fmla="*/ 964 w 1112"/>
                    <a:gd name="T73" fmla="*/ 334 h 1129"/>
                    <a:gd name="T74" fmla="*/ 973 w 1112"/>
                    <a:gd name="T75" fmla="*/ 457 h 1129"/>
                    <a:gd name="T76" fmla="*/ 1001 w 1112"/>
                    <a:gd name="T77" fmla="*/ 554 h 1129"/>
                    <a:gd name="T78" fmla="*/ 999 w 1112"/>
                    <a:gd name="T79" fmla="*/ 684 h 1129"/>
                    <a:gd name="T80" fmla="*/ 1001 w 1112"/>
                    <a:gd name="T81" fmla="*/ 737 h 1129"/>
                    <a:gd name="T82" fmla="*/ 1048 w 1112"/>
                    <a:gd name="T83" fmla="*/ 801 h 1129"/>
                    <a:gd name="T84" fmla="*/ 1112 w 1112"/>
                    <a:gd name="T85" fmla="*/ 864 h 1129"/>
                    <a:gd name="T86" fmla="*/ 911 w 1112"/>
                    <a:gd name="T87" fmla="*/ 1005 h 1129"/>
                    <a:gd name="T88" fmla="*/ 704 w 1112"/>
                    <a:gd name="T89" fmla="*/ 1115 h 1129"/>
                    <a:gd name="T90" fmla="*/ 663 w 1112"/>
                    <a:gd name="T91" fmla="*/ 1129 h 1129"/>
                    <a:gd name="T92" fmla="*/ 645 w 1112"/>
                    <a:gd name="T93" fmla="*/ 1109 h 1129"/>
                    <a:gd name="T94" fmla="*/ 646 w 1112"/>
                    <a:gd name="T95" fmla="*/ 1092 h 1129"/>
                    <a:gd name="T96" fmla="*/ 644 w 1112"/>
                    <a:gd name="T97" fmla="*/ 1076 h 1129"/>
                    <a:gd name="T98" fmla="*/ 614 w 1112"/>
                    <a:gd name="T99" fmla="*/ 1064 h 1129"/>
                    <a:gd name="T100" fmla="*/ 585 w 1112"/>
                    <a:gd name="T101" fmla="*/ 1054 h 1129"/>
                    <a:gd name="T102" fmla="*/ 560 w 1112"/>
                    <a:gd name="T103" fmla="*/ 1032 h 1129"/>
                    <a:gd name="T104" fmla="*/ 532 w 1112"/>
                    <a:gd name="T105" fmla="*/ 1016 h 1129"/>
                    <a:gd name="T106" fmla="*/ 203 w 1112"/>
                    <a:gd name="T107" fmla="*/ 773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06" name="Freeform 9"/>
                <p:cNvSpPr>
                  <a:spLocks/>
                </p:cNvSpPr>
                <p:nvPr/>
              </p:nvSpPr>
              <p:spPr bwMode="gray">
                <a:xfrm>
                  <a:off x="3529" y="2664"/>
                  <a:ext cx="17" cy="23"/>
                </a:xfrm>
                <a:custGeom>
                  <a:avLst/>
                  <a:gdLst>
                    <a:gd name="T0" fmla="*/ 65 w 83"/>
                    <a:gd name="T1" fmla="*/ 0 h 106"/>
                    <a:gd name="T2" fmla="*/ 48 w 83"/>
                    <a:gd name="T3" fmla="*/ 11 h 106"/>
                    <a:gd name="T4" fmla="*/ 33 w 83"/>
                    <a:gd name="T5" fmla="*/ 19 h 106"/>
                    <a:gd name="T6" fmla="*/ 28 w 83"/>
                    <a:gd name="T7" fmla="*/ 25 h 106"/>
                    <a:gd name="T8" fmla="*/ 22 w 83"/>
                    <a:gd name="T9" fmla="*/ 29 h 106"/>
                    <a:gd name="T10" fmla="*/ 17 w 83"/>
                    <a:gd name="T11" fmla="*/ 51 h 106"/>
                    <a:gd name="T12" fmla="*/ 15 w 83"/>
                    <a:gd name="T13" fmla="*/ 62 h 106"/>
                    <a:gd name="T14" fmla="*/ 9 w 83"/>
                    <a:gd name="T15" fmla="*/ 74 h 106"/>
                    <a:gd name="T16" fmla="*/ 0 w 83"/>
                    <a:gd name="T17" fmla="*/ 85 h 106"/>
                    <a:gd name="T18" fmla="*/ 0 w 83"/>
                    <a:gd name="T19" fmla="*/ 88 h 106"/>
                    <a:gd name="T20" fmla="*/ 1 w 83"/>
                    <a:gd name="T21" fmla="*/ 97 h 106"/>
                    <a:gd name="T22" fmla="*/ 7 w 83"/>
                    <a:gd name="T23" fmla="*/ 103 h 106"/>
                    <a:gd name="T24" fmla="*/ 20 w 83"/>
                    <a:gd name="T25" fmla="*/ 105 h 106"/>
                    <a:gd name="T26" fmla="*/ 24 w 83"/>
                    <a:gd name="T27" fmla="*/ 102 h 106"/>
                    <a:gd name="T28" fmla="*/ 31 w 83"/>
                    <a:gd name="T29" fmla="*/ 105 h 106"/>
                    <a:gd name="T30" fmla="*/ 32 w 83"/>
                    <a:gd name="T31" fmla="*/ 103 h 106"/>
                    <a:gd name="T32" fmla="*/ 33 w 83"/>
                    <a:gd name="T33" fmla="*/ 100 h 106"/>
                    <a:gd name="T34" fmla="*/ 45 w 83"/>
                    <a:gd name="T35" fmla="*/ 96 h 106"/>
                    <a:gd name="T36" fmla="*/ 50 w 83"/>
                    <a:gd name="T37" fmla="*/ 97 h 106"/>
                    <a:gd name="T38" fmla="*/ 59 w 83"/>
                    <a:gd name="T39" fmla="*/ 105 h 106"/>
                    <a:gd name="T40" fmla="*/ 59 w 83"/>
                    <a:gd name="T41" fmla="*/ 106 h 106"/>
                    <a:gd name="T42" fmla="*/ 61 w 83"/>
                    <a:gd name="T43" fmla="*/ 100 h 106"/>
                    <a:gd name="T44" fmla="*/ 71 w 83"/>
                    <a:gd name="T45" fmla="*/ 88 h 106"/>
                    <a:gd name="T46" fmla="*/ 76 w 83"/>
                    <a:gd name="T47" fmla="*/ 76 h 106"/>
                    <a:gd name="T48" fmla="*/ 79 w 83"/>
                    <a:gd name="T49" fmla="*/ 74 h 106"/>
                    <a:gd name="T50" fmla="*/ 76 w 83"/>
                    <a:gd name="T51" fmla="*/ 72 h 106"/>
                    <a:gd name="T52" fmla="*/ 74 w 83"/>
                    <a:gd name="T53" fmla="*/ 72 h 106"/>
                    <a:gd name="T54" fmla="*/ 71 w 83"/>
                    <a:gd name="T55" fmla="*/ 69 h 106"/>
                    <a:gd name="T56" fmla="*/ 64 w 83"/>
                    <a:gd name="T57" fmla="*/ 70 h 106"/>
                    <a:gd name="T58" fmla="*/ 56 w 83"/>
                    <a:gd name="T59" fmla="*/ 69 h 106"/>
                    <a:gd name="T60" fmla="*/ 48 w 83"/>
                    <a:gd name="T61" fmla="*/ 72 h 106"/>
                    <a:gd name="T62" fmla="*/ 47 w 83"/>
                    <a:gd name="T63" fmla="*/ 74 h 106"/>
                    <a:gd name="T64" fmla="*/ 44 w 83"/>
                    <a:gd name="T65" fmla="*/ 75 h 106"/>
                    <a:gd name="T66" fmla="*/ 40 w 83"/>
                    <a:gd name="T67" fmla="*/ 74 h 106"/>
                    <a:gd name="T68" fmla="*/ 38 w 83"/>
                    <a:gd name="T69" fmla="*/ 70 h 106"/>
                    <a:gd name="T70" fmla="*/ 39 w 83"/>
                    <a:gd name="T71" fmla="*/ 69 h 106"/>
                    <a:gd name="T72" fmla="*/ 44 w 83"/>
                    <a:gd name="T73" fmla="*/ 70 h 106"/>
                    <a:gd name="T74" fmla="*/ 47 w 83"/>
                    <a:gd name="T75" fmla="*/ 70 h 106"/>
                    <a:gd name="T76" fmla="*/ 48 w 83"/>
                    <a:gd name="T77" fmla="*/ 67 h 106"/>
                    <a:gd name="T78" fmla="*/ 53 w 83"/>
                    <a:gd name="T79" fmla="*/ 59 h 106"/>
                    <a:gd name="T80" fmla="*/ 56 w 83"/>
                    <a:gd name="T81" fmla="*/ 57 h 106"/>
                    <a:gd name="T82" fmla="*/ 61 w 83"/>
                    <a:gd name="T83" fmla="*/ 57 h 106"/>
                    <a:gd name="T84" fmla="*/ 66 w 83"/>
                    <a:gd name="T85" fmla="*/ 51 h 106"/>
                    <a:gd name="T86" fmla="*/ 77 w 83"/>
                    <a:gd name="T87" fmla="*/ 48 h 106"/>
                    <a:gd name="T88" fmla="*/ 83 w 83"/>
                    <a:gd name="T89" fmla="*/ 45 h 106"/>
                    <a:gd name="T90" fmla="*/ 83 w 83"/>
                    <a:gd name="T91" fmla="*/ 38 h 106"/>
                    <a:gd name="T92" fmla="*/ 81 w 83"/>
                    <a:gd name="T93" fmla="*/ 22 h 106"/>
                    <a:gd name="T94" fmla="*/ 80 w 83"/>
                    <a:gd name="T95" fmla="*/ 20 h 106"/>
                    <a:gd name="T96" fmla="*/ 75 w 83"/>
                    <a:gd name="T97" fmla="*/ 16 h 106"/>
                    <a:gd name="T98" fmla="*/ 71 w 83"/>
                    <a:gd name="T99" fmla="*/ 9 h 106"/>
                    <a:gd name="T100" fmla="*/ 67 w 83"/>
                    <a:gd name="T101" fmla="*/ 5 h 106"/>
                    <a:gd name="T102" fmla="*/ 65 w 83"/>
                    <a:gd name="T103"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07" name="Freeform 10"/>
                <p:cNvSpPr>
                  <a:spLocks/>
                </p:cNvSpPr>
                <p:nvPr/>
              </p:nvSpPr>
              <p:spPr bwMode="gray">
                <a:xfrm>
                  <a:off x="2820" y="2479"/>
                  <a:ext cx="145" cy="161"/>
                </a:xfrm>
                <a:custGeom>
                  <a:avLst/>
                  <a:gdLst>
                    <a:gd name="T0" fmla="*/ 96 w 661"/>
                    <a:gd name="T1" fmla="*/ 347 h 727"/>
                    <a:gd name="T2" fmla="*/ 14 w 661"/>
                    <a:gd name="T3" fmla="*/ 353 h 727"/>
                    <a:gd name="T4" fmla="*/ 5 w 661"/>
                    <a:gd name="T5" fmla="*/ 364 h 727"/>
                    <a:gd name="T6" fmla="*/ 0 w 661"/>
                    <a:gd name="T7" fmla="*/ 369 h 727"/>
                    <a:gd name="T8" fmla="*/ 22 w 661"/>
                    <a:gd name="T9" fmla="*/ 391 h 727"/>
                    <a:gd name="T10" fmla="*/ 40 w 661"/>
                    <a:gd name="T11" fmla="*/ 409 h 727"/>
                    <a:gd name="T12" fmla="*/ 41 w 661"/>
                    <a:gd name="T13" fmla="*/ 437 h 727"/>
                    <a:gd name="T14" fmla="*/ 28 w 661"/>
                    <a:gd name="T15" fmla="*/ 460 h 727"/>
                    <a:gd name="T16" fmla="*/ 49 w 661"/>
                    <a:gd name="T17" fmla="*/ 501 h 727"/>
                    <a:gd name="T18" fmla="*/ 50 w 661"/>
                    <a:gd name="T19" fmla="*/ 563 h 727"/>
                    <a:gd name="T20" fmla="*/ 30 w 661"/>
                    <a:gd name="T21" fmla="*/ 623 h 727"/>
                    <a:gd name="T22" fmla="*/ 24 w 661"/>
                    <a:gd name="T23" fmla="*/ 650 h 727"/>
                    <a:gd name="T24" fmla="*/ 37 w 661"/>
                    <a:gd name="T25" fmla="*/ 627 h 727"/>
                    <a:gd name="T26" fmla="*/ 50 w 661"/>
                    <a:gd name="T27" fmla="*/ 627 h 727"/>
                    <a:gd name="T28" fmla="*/ 76 w 661"/>
                    <a:gd name="T29" fmla="*/ 628 h 727"/>
                    <a:gd name="T30" fmla="*/ 98 w 661"/>
                    <a:gd name="T31" fmla="*/ 624 h 727"/>
                    <a:gd name="T32" fmla="*/ 102 w 661"/>
                    <a:gd name="T33" fmla="*/ 619 h 727"/>
                    <a:gd name="T34" fmla="*/ 119 w 661"/>
                    <a:gd name="T35" fmla="*/ 620 h 727"/>
                    <a:gd name="T36" fmla="*/ 141 w 661"/>
                    <a:gd name="T37" fmla="*/ 620 h 727"/>
                    <a:gd name="T38" fmla="*/ 161 w 661"/>
                    <a:gd name="T39" fmla="*/ 635 h 727"/>
                    <a:gd name="T40" fmla="*/ 173 w 661"/>
                    <a:gd name="T41" fmla="*/ 647 h 727"/>
                    <a:gd name="T42" fmla="*/ 183 w 661"/>
                    <a:gd name="T43" fmla="*/ 651 h 727"/>
                    <a:gd name="T44" fmla="*/ 200 w 661"/>
                    <a:gd name="T45" fmla="*/ 662 h 727"/>
                    <a:gd name="T46" fmla="*/ 209 w 661"/>
                    <a:gd name="T47" fmla="*/ 677 h 727"/>
                    <a:gd name="T48" fmla="*/ 215 w 661"/>
                    <a:gd name="T49" fmla="*/ 686 h 727"/>
                    <a:gd name="T50" fmla="*/ 222 w 661"/>
                    <a:gd name="T51" fmla="*/ 692 h 727"/>
                    <a:gd name="T52" fmla="*/ 223 w 661"/>
                    <a:gd name="T53" fmla="*/ 698 h 727"/>
                    <a:gd name="T54" fmla="*/ 231 w 661"/>
                    <a:gd name="T55" fmla="*/ 704 h 727"/>
                    <a:gd name="T56" fmla="*/ 244 w 661"/>
                    <a:gd name="T57" fmla="*/ 709 h 727"/>
                    <a:gd name="T58" fmla="*/ 250 w 661"/>
                    <a:gd name="T59" fmla="*/ 719 h 727"/>
                    <a:gd name="T60" fmla="*/ 286 w 661"/>
                    <a:gd name="T61" fmla="*/ 705 h 727"/>
                    <a:gd name="T62" fmla="*/ 302 w 661"/>
                    <a:gd name="T63" fmla="*/ 665 h 727"/>
                    <a:gd name="T64" fmla="*/ 308 w 661"/>
                    <a:gd name="T65" fmla="*/ 666 h 727"/>
                    <a:gd name="T66" fmla="*/ 323 w 661"/>
                    <a:gd name="T67" fmla="*/ 683 h 727"/>
                    <a:gd name="T68" fmla="*/ 350 w 661"/>
                    <a:gd name="T69" fmla="*/ 705 h 727"/>
                    <a:gd name="T70" fmla="*/ 534 w 661"/>
                    <a:gd name="T71" fmla="*/ 687 h 727"/>
                    <a:gd name="T72" fmla="*/ 637 w 661"/>
                    <a:gd name="T73" fmla="*/ 641 h 727"/>
                    <a:gd name="T74" fmla="*/ 604 w 661"/>
                    <a:gd name="T75" fmla="*/ 522 h 727"/>
                    <a:gd name="T76" fmla="*/ 587 w 661"/>
                    <a:gd name="T77" fmla="*/ 359 h 727"/>
                    <a:gd name="T78" fmla="*/ 570 w 661"/>
                    <a:gd name="T79" fmla="*/ 191 h 727"/>
                    <a:gd name="T80" fmla="*/ 584 w 661"/>
                    <a:gd name="T81" fmla="*/ 82 h 727"/>
                    <a:gd name="T82" fmla="*/ 458 w 661"/>
                    <a:gd name="T83" fmla="*/ 70 h 727"/>
                    <a:gd name="T84" fmla="*/ 299 w 661"/>
                    <a:gd name="T85" fmla="*/ 70 h 727"/>
                    <a:gd name="T86" fmla="*/ 281 w 661"/>
                    <a:gd name="T87" fmla="*/ 187 h 727"/>
                    <a:gd name="T88" fmla="*/ 244 w 661"/>
                    <a:gd name="T89" fmla="*/ 231 h 727"/>
                    <a:gd name="T90" fmla="*/ 220 w 661"/>
                    <a:gd name="T91" fmla="*/ 245 h 727"/>
                    <a:gd name="T92" fmla="*/ 215 w 661"/>
                    <a:gd name="T93" fmla="*/ 290 h 727"/>
                    <a:gd name="T94" fmla="*/ 222 w 661"/>
                    <a:gd name="T95" fmla="*/ 347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08" name="Freeform 11"/>
                <p:cNvSpPr>
                  <a:spLocks/>
                </p:cNvSpPr>
                <p:nvPr/>
              </p:nvSpPr>
              <p:spPr bwMode="gray">
                <a:xfrm>
                  <a:off x="2868" y="2357"/>
                  <a:ext cx="144" cy="116"/>
                </a:xfrm>
                <a:custGeom>
                  <a:avLst/>
                  <a:gdLst>
                    <a:gd name="T0" fmla="*/ 204 w 656"/>
                    <a:gd name="T1" fmla="*/ 526 h 526"/>
                    <a:gd name="T2" fmla="*/ 79 w 656"/>
                    <a:gd name="T3" fmla="*/ 526 h 526"/>
                    <a:gd name="T4" fmla="*/ 0 w 656"/>
                    <a:gd name="T5" fmla="*/ 526 h 526"/>
                    <a:gd name="T6" fmla="*/ 27 w 656"/>
                    <a:gd name="T7" fmla="*/ 511 h 526"/>
                    <a:gd name="T8" fmla="*/ 86 w 656"/>
                    <a:gd name="T9" fmla="*/ 487 h 526"/>
                    <a:gd name="T10" fmla="*/ 112 w 656"/>
                    <a:gd name="T11" fmla="*/ 464 h 526"/>
                    <a:gd name="T12" fmla="*/ 144 w 656"/>
                    <a:gd name="T13" fmla="*/ 439 h 526"/>
                    <a:gd name="T14" fmla="*/ 166 w 656"/>
                    <a:gd name="T15" fmla="*/ 411 h 526"/>
                    <a:gd name="T16" fmla="*/ 182 w 656"/>
                    <a:gd name="T17" fmla="*/ 362 h 526"/>
                    <a:gd name="T18" fmla="*/ 175 w 656"/>
                    <a:gd name="T19" fmla="*/ 305 h 526"/>
                    <a:gd name="T20" fmla="*/ 194 w 656"/>
                    <a:gd name="T21" fmla="*/ 263 h 526"/>
                    <a:gd name="T22" fmla="*/ 214 w 656"/>
                    <a:gd name="T23" fmla="*/ 235 h 526"/>
                    <a:gd name="T24" fmla="*/ 244 w 656"/>
                    <a:gd name="T25" fmla="*/ 184 h 526"/>
                    <a:gd name="T26" fmla="*/ 299 w 656"/>
                    <a:gd name="T27" fmla="*/ 155 h 526"/>
                    <a:gd name="T28" fmla="*/ 348 w 656"/>
                    <a:gd name="T29" fmla="*/ 120 h 526"/>
                    <a:gd name="T30" fmla="*/ 376 w 656"/>
                    <a:gd name="T31" fmla="*/ 56 h 526"/>
                    <a:gd name="T32" fmla="*/ 419 w 656"/>
                    <a:gd name="T33" fmla="*/ 0 h 526"/>
                    <a:gd name="T34" fmla="*/ 465 w 656"/>
                    <a:gd name="T35" fmla="*/ 48 h 526"/>
                    <a:gd name="T36" fmla="*/ 507 w 656"/>
                    <a:gd name="T37" fmla="*/ 45 h 526"/>
                    <a:gd name="T38" fmla="*/ 548 w 656"/>
                    <a:gd name="T39" fmla="*/ 40 h 526"/>
                    <a:gd name="T40" fmla="*/ 574 w 656"/>
                    <a:gd name="T41" fmla="*/ 53 h 526"/>
                    <a:gd name="T42" fmla="*/ 604 w 656"/>
                    <a:gd name="T43" fmla="*/ 56 h 526"/>
                    <a:gd name="T44" fmla="*/ 612 w 656"/>
                    <a:gd name="T45" fmla="*/ 71 h 526"/>
                    <a:gd name="T46" fmla="*/ 621 w 656"/>
                    <a:gd name="T47" fmla="*/ 79 h 526"/>
                    <a:gd name="T48" fmla="*/ 621 w 656"/>
                    <a:gd name="T49" fmla="*/ 85 h 526"/>
                    <a:gd name="T50" fmla="*/ 622 w 656"/>
                    <a:gd name="T51" fmla="*/ 104 h 526"/>
                    <a:gd name="T52" fmla="*/ 626 w 656"/>
                    <a:gd name="T53" fmla="*/ 131 h 526"/>
                    <a:gd name="T54" fmla="*/ 631 w 656"/>
                    <a:gd name="T55" fmla="*/ 152 h 526"/>
                    <a:gd name="T56" fmla="*/ 629 w 656"/>
                    <a:gd name="T57" fmla="*/ 166 h 526"/>
                    <a:gd name="T58" fmla="*/ 633 w 656"/>
                    <a:gd name="T59" fmla="*/ 186 h 526"/>
                    <a:gd name="T60" fmla="*/ 649 w 656"/>
                    <a:gd name="T61" fmla="*/ 215 h 526"/>
                    <a:gd name="T62" fmla="*/ 651 w 656"/>
                    <a:gd name="T63" fmla="*/ 224 h 526"/>
                    <a:gd name="T64" fmla="*/ 649 w 656"/>
                    <a:gd name="T65" fmla="*/ 242 h 526"/>
                    <a:gd name="T66" fmla="*/ 639 w 656"/>
                    <a:gd name="T67" fmla="*/ 242 h 526"/>
                    <a:gd name="T68" fmla="*/ 611 w 656"/>
                    <a:gd name="T69" fmla="*/ 242 h 526"/>
                    <a:gd name="T70" fmla="*/ 567 w 656"/>
                    <a:gd name="T71" fmla="*/ 247 h 526"/>
                    <a:gd name="T72" fmla="*/ 553 w 656"/>
                    <a:gd name="T73" fmla="*/ 247 h 526"/>
                    <a:gd name="T74" fmla="*/ 551 w 656"/>
                    <a:gd name="T75" fmla="*/ 263 h 526"/>
                    <a:gd name="T76" fmla="*/ 527 w 656"/>
                    <a:gd name="T77" fmla="*/ 273 h 526"/>
                    <a:gd name="T78" fmla="*/ 508 w 656"/>
                    <a:gd name="T79" fmla="*/ 273 h 526"/>
                    <a:gd name="T80" fmla="*/ 502 w 656"/>
                    <a:gd name="T81" fmla="*/ 288 h 526"/>
                    <a:gd name="T82" fmla="*/ 509 w 656"/>
                    <a:gd name="T83" fmla="*/ 293 h 526"/>
                    <a:gd name="T84" fmla="*/ 504 w 656"/>
                    <a:gd name="T85" fmla="*/ 309 h 526"/>
                    <a:gd name="T86" fmla="*/ 510 w 656"/>
                    <a:gd name="T87" fmla="*/ 310 h 526"/>
                    <a:gd name="T88" fmla="*/ 514 w 656"/>
                    <a:gd name="T89" fmla="*/ 321 h 526"/>
                    <a:gd name="T90" fmla="*/ 461 w 656"/>
                    <a:gd name="T91" fmla="*/ 342 h 526"/>
                    <a:gd name="T92" fmla="*/ 433 w 656"/>
                    <a:gd name="T93" fmla="*/ 363 h 526"/>
                    <a:gd name="T94" fmla="*/ 424 w 656"/>
                    <a:gd name="T95" fmla="*/ 376 h 526"/>
                    <a:gd name="T96" fmla="*/ 385 w 656"/>
                    <a:gd name="T97" fmla="*/ 391 h 526"/>
                    <a:gd name="T98" fmla="*/ 354 w 656"/>
                    <a:gd name="T99" fmla="*/ 392 h 526"/>
                    <a:gd name="T100" fmla="*/ 350 w 656"/>
                    <a:gd name="T101" fmla="*/ 406 h 526"/>
                    <a:gd name="T102" fmla="*/ 330 w 656"/>
                    <a:gd name="T103" fmla="*/ 405 h 526"/>
                    <a:gd name="T104" fmla="*/ 312 w 656"/>
                    <a:gd name="T105" fmla="*/ 413 h 526"/>
                    <a:gd name="T106" fmla="*/ 287 w 656"/>
                    <a:gd name="T107" fmla="*/ 423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09" name="Freeform 12"/>
                <p:cNvSpPr>
                  <a:spLocks/>
                </p:cNvSpPr>
                <p:nvPr/>
              </p:nvSpPr>
              <p:spPr bwMode="gray">
                <a:xfrm>
                  <a:off x="3519" y="2675"/>
                  <a:ext cx="123" cy="163"/>
                </a:xfrm>
                <a:custGeom>
                  <a:avLst/>
                  <a:gdLst>
                    <a:gd name="T0" fmla="*/ 6 w 561"/>
                    <a:gd name="T1" fmla="*/ 708 h 740"/>
                    <a:gd name="T2" fmla="*/ 0 w 561"/>
                    <a:gd name="T3" fmla="*/ 604 h 740"/>
                    <a:gd name="T4" fmla="*/ 3 w 561"/>
                    <a:gd name="T5" fmla="*/ 496 h 740"/>
                    <a:gd name="T6" fmla="*/ 48 w 561"/>
                    <a:gd name="T7" fmla="*/ 437 h 740"/>
                    <a:gd name="T8" fmla="*/ 102 w 561"/>
                    <a:gd name="T9" fmla="*/ 414 h 740"/>
                    <a:gd name="T10" fmla="*/ 148 w 561"/>
                    <a:gd name="T11" fmla="*/ 384 h 740"/>
                    <a:gd name="T12" fmla="*/ 302 w 561"/>
                    <a:gd name="T13" fmla="*/ 297 h 740"/>
                    <a:gd name="T14" fmla="*/ 384 w 561"/>
                    <a:gd name="T15" fmla="*/ 212 h 740"/>
                    <a:gd name="T16" fmla="*/ 166 w 561"/>
                    <a:gd name="T17" fmla="*/ 154 h 740"/>
                    <a:gd name="T18" fmla="*/ 132 w 561"/>
                    <a:gd name="T19" fmla="*/ 122 h 740"/>
                    <a:gd name="T20" fmla="*/ 119 w 561"/>
                    <a:gd name="T21" fmla="*/ 107 h 740"/>
                    <a:gd name="T22" fmla="*/ 103 w 561"/>
                    <a:gd name="T23" fmla="*/ 88 h 740"/>
                    <a:gd name="T24" fmla="*/ 103 w 561"/>
                    <a:gd name="T25" fmla="*/ 55 h 740"/>
                    <a:gd name="T26" fmla="*/ 120 w 561"/>
                    <a:gd name="T27" fmla="*/ 25 h 740"/>
                    <a:gd name="T28" fmla="*/ 130 w 561"/>
                    <a:gd name="T29" fmla="*/ 29 h 740"/>
                    <a:gd name="T30" fmla="*/ 151 w 561"/>
                    <a:gd name="T31" fmla="*/ 57 h 740"/>
                    <a:gd name="T32" fmla="*/ 186 w 561"/>
                    <a:gd name="T33" fmla="*/ 84 h 740"/>
                    <a:gd name="T34" fmla="*/ 222 w 561"/>
                    <a:gd name="T35" fmla="*/ 77 h 740"/>
                    <a:gd name="T36" fmla="*/ 248 w 561"/>
                    <a:gd name="T37" fmla="*/ 64 h 740"/>
                    <a:gd name="T38" fmla="*/ 258 w 561"/>
                    <a:gd name="T39" fmla="*/ 57 h 740"/>
                    <a:gd name="T40" fmla="*/ 269 w 561"/>
                    <a:gd name="T41" fmla="*/ 61 h 740"/>
                    <a:gd name="T42" fmla="*/ 291 w 561"/>
                    <a:gd name="T43" fmla="*/ 67 h 740"/>
                    <a:gd name="T44" fmla="*/ 317 w 561"/>
                    <a:gd name="T45" fmla="*/ 61 h 740"/>
                    <a:gd name="T46" fmla="*/ 336 w 561"/>
                    <a:gd name="T47" fmla="*/ 48 h 740"/>
                    <a:gd name="T48" fmla="*/ 365 w 561"/>
                    <a:gd name="T49" fmla="*/ 46 h 740"/>
                    <a:gd name="T50" fmla="*/ 393 w 561"/>
                    <a:gd name="T51" fmla="*/ 43 h 740"/>
                    <a:gd name="T52" fmla="*/ 417 w 561"/>
                    <a:gd name="T53" fmla="*/ 33 h 740"/>
                    <a:gd name="T54" fmla="*/ 451 w 561"/>
                    <a:gd name="T55" fmla="*/ 28 h 740"/>
                    <a:gd name="T56" fmla="*/ 473 w 561"/>
                    <a:gd name="T57" fmla="*/ 25 h 740"/>
                    <a:gd name="T58" fmla="*/ 501 w 561"/>
                    <a:gd name="T59" fmla="*/ 17 h 740"/>
                    <a:gd name="T60" fmla="*/ 527 w 561"/>
                    <a:gd name="T61" fmla="*/ 0 h 740"/>
                    <a:gd name="T62" fmla="*/ 555 w 561"/>
                    <a:gd name="T63" fmla="*/ 7 h 740"/>
                    <a:gd name="T64" fmla="*/ 555 w 561"/>
                    <a:gd name="T65" fmla="*/ 19 h 740"/>
                    <a:gd name="T66" fmla="*/ 548 w 561"/>
                    <a:gd name="T67" fmla="*/ 41 h 740"/>
                    <a:gd name="T68" fmla="*/ 552 w 561"/>
                    <a:gd name="T69" fmla="*/ 59 h 740"/>
                    <a:gd name="T70" fmla="*/ 551 w 561"/>
                    <a:gd name="T71" fmla="*/ 78 h 740"/>
                    <a:gd name="T72" fmla="*/ 551 w 561"/>
                    <a:gd name="T73" fmla="*/ 84 h 740"/>
                    <a:gd name="T74" fmla="*/ 556 w 561"/>
                    <a:gd name="T75" fmla="*/ 84 h 740"/>
                    <a:gd name="T76" fmla="*/ 560 w 561"/>
                    <a:gd name="T77" fmla="*/ 91 h 740"/>
                    <a:gd name="T78" fmla="*/ 545 w 561"/>
                    <a:gd name="T79" fmla="*/ 88 h 740"/>
                    <a:gd name="T80" fmla="*/ 539 w 561"/>
                    <a:gd name="T81" fmla="*/ 99 h 740"/>
                    <a:gd name="T82" fmla="*/ 530 w 561"/>
                    <a:gd name="T83" fmla="*/ 145 h 740"/>
                    <a:gd name="T84" fmla="*/ 518 w 561"/>
                    <a:gd name="T85" fmla="*/ 164 h 740"/>
                    <a:gd name="T86" fmla="*/ 497 w 561"/>
                    <a:gd name="T87" fmla="*/ 202 h 740"/>
                    <a:gd name="T88" fmla="*/ 485 w 561"/>
                    <a:gd name="T89" fmla="*/ 215 h 740"/>
                    <a:gd name="T90" fmla="*/ 479 w 561"/>
                    <a:gd name="T91" fmla="*/ 237 h 740"/>
                    <a:gd name="T92" fmla="*/ 444 w 561"/>
                    <a:gd name="T93" fmla="*/ 303 h 740"/>
                    <a:gd name="T94" fmla="*/ 422 w 561"/>
                    <a:gd name="T95" fmla="*/ 351 h 740"/>
                    <a:gd name="T96" fmla="*/ 414 w 561"/>
                    <a:gd name="T97" fmla="*/ 358 h 740"/>
                    <a:gd name="T98" fmla="*/ 389 w 561"/>
                    <a:gd name="T99" fmla="*/ 389 h 740"/>
                    <a:gd name="T100" fmla="*/ 382 w 561"/>
                    <a:gd name="T101" fmla="*/ 405 h 740"/>
                    <a:gd name="T102" fmla="*/ 363 w 561"/>
                    <a:gd name="T103" fmla="*/ 432 h 740"/>
                    <a:gd name="T104" fmla="*/ 334 w 561"/>
                    <a:gd name="T105" fmla="*/ 461 h 740"/>
                    <a:gd name="T106" fmla="*/ 297 w 561"/>
                    <a:gd name="T107" fmla="*/ 492 h 740"/>
                    <a:gd name="T108" fmla="*/ 277 w 561"/>
                    <a:gd name="T109" fmla="*/ 520 h 740"/>
                    <a:gd name="T110" fmla="*/ 243 w 561"/>
                    <a:gd name="T111" fmla="*/ 545 h 740"/>
                    <a:gd name="T112" fmla="*/ 216 w 561"/>
                    <a:gd name="T113" fmla="*/ 554 h 740"/>
                    <a:gd name="T114" fmla="*/ 120 w 561"/>
                    <a:gd name="T115" fmla="*/ 640 h 740"/>
                    <a:gd name="T116" fmla="*/ 91 w 561"/>
                    <a:gd name="T117" fmla="*/ 663 h 740"/>
                    <a:gd name="T118" fmla="*/ 87 w 561"/>
                    <a:gd name="T119" fmla="*/ 665 h 740"/>
                    <a:gd name="T120" fmla="*/ 83 w 561"/>
                    <a:gd name="T121" fmla="*/ 674 h 740"/>
                    <a:gd name="T122" fmla="*/ 61 w 561"/>
                    <a:gd name="T123" fmla="*/ 705 h 740"/>
                    <a:gd name="T124" fmla="*/ 32 w 561"/>
                    <a:gd name="T125" fmla="*/ 739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10" name="Freeform 14"/>
                <p:cNvSpPr>
                  <a:spLocks/>
                </p:cNvSpPr>
                <p:nvPr/>
              </p:nvSpPr>
              <p:spPr bwMode="gray">
                <a:xfrm>
                  <a:off x="3025" y="2528"/>
                  <a:ext cx="192" cy="149"/>
                </a:xfrm>
                <a:custGeom>
                  <a:avLst/>
                  <a:gdLst>
                    <a:gd name="T0" fmla="*/ 222 w 872"/>
                    <a:gd name="T1" fmla="*/ 381 h 678"/>
                    <a:gd name="T2" fmla="*/ 209 w 872"/>
                    <a:gd name="T3" fmla="*/ 442 h 678"/>
                    <a:gd name="T4" fmla="*/ 192 w 872"/>
                    <a:gd name="T5" fmla="*/ 463 h 678"/>
                    <a:gd name="T6" fmla="*/ 186 w 872"/>
                    <a:gd name="T7" fmla="*/ 474 h 678"/>
                    <a:gd name="T8" fmla="*/ 160 w 872"/>
                    <a:gd name="T9" fmla="*/ 475 h 678"/>
                    <a:gd name="T10" fmla="*/ 42 w 872"/>
                    <a:gd name="T11" fmla="*/ 495 h 678"/>
                    <a:gd name="T12" fmla="*/ 3 w 872"/>
                    <a:gd name="T13" fmla="*/ 511 h 678"/>
                    <a:gd name="T14" fmla="*/ 11 w 872"/>
                    <a:gd name="T15" fmla="*/ 532 h 678"/>
                    <a:gd name="T16" fmla="*/ 15 w 872"/>
                    <a:gd name="T17" fmla="*/ 550 h 678"/>
                    <a:gd name="T18" fmla="*/ 49 w 872"/>
                    <a:gd name="T19" fmla="*/ 588 h 678"/>
                    <a:gd name="T20" fmla="*/ 70 w 872"/>
                    <a:gd name="T21" fmla="*/ 622 h 678"/>
                    <a:gd name="T22" fmla="*/ 92 w 872"/>
                    <a:gd name="T23" fmla="*/ 629 h 678"/>
                    <a:gd name="T24" fmla="*/ 106 w 872"/>
                    <a:gd name="T25" fmla="*/ 622 h 678"/>
                    <a:gd name="T26" fmla="*/ 119 w 872"/>
                    <a:gd name="T27" fmla="*/ 637 h 678"/>
                    <a:gd name="T28" fmla="*/ 109 w 872"/>
                    <a:gd name="T29" fmla="*/ 641 h 678"/>
                    <a:gd name="T30" fmla="*/ 116 w 872"/>
                    <a:gd name="T31" fmla="*/ 656 h 678"/>
                    <a:gd name="T32" fmla="*/ 127 w 872"/>
                    <a:gd name="T33" fmla="*/ 653 h 678"/>
                    <a:gd name="T34" fmla="*/ 143 w 872"/>
                    <a:gd name="T35" fmla="*/ 645 h 678"/>
                    <a:gd name="T36" fmla="*/ 165 w 872"/>
                    <a:gd name="T37" fmla="*/ 653 h 678"/>
                    <a:gd name="T38" fmla="*/ 193 w 872"/>
                    <a:gd name="T39" fmla="*/ 678 h 678"/>
                    <a:gd name="T40" fmla="*/ 193 w 872"/>
                    <a:gd name="T41" fmla="*/ 637 h 678"/>
                    <a:gd name="T42" fmla="*/ 206 w 872"/>
                    <a:gd name="T43" fmla="*/ 624 h 678"/>
                    <a:gd name="T44" fmla="*/ 221 w 872"/>
                    <a:gd name="T45" fmla="*/ 586 h 678"/>
                    <a:gd name="T46" fmla="*/ 259 w 872"/>
                    <a:gd name="T47" fmla="*/ 565 h 678"/>
                    <a:gd name="T48" fmla="*/ 291 w 872"/>
                    <a:gd name="T49" fmla="*/ 561 h 678"/>
                    <a:gd name="T50" fmla="*/ 365 w 872"/>
                    <a:gd name="T51" fmla="*/ 602 h 678"/>
                    <a:gd name="T52" fmla="*/ 386 w 872"/>
                    <a:gd name="T53" fmla="*/ 609 h 678"/>
                    <a:gd name="T54" fmla="*/ 418 w 872"/>
                    <a:gd name="T55" fmla="*/ 588 h 678"/>
                    <a:gd name="T56" fmla="*/ 471 w 872"/>
                    <a:gd name="T57" fmla="*/ 613 h 678"/>
                    <a:gd name="T58" fmla="*/ 519 w 872"/>
                    <a:gd name="T59" fmla="*/ 618 h 678"/>
                    <a:gd name="T60" fmla="*/ 559 w 872"/>
                    <a:gd name="T61" fmla="*/ 588 h 678"/>
                    <a:gd name="T62" fmla="*/ 613 w 872"/>
                    <a:gd name="T63" fmla="*/ 587 h 678"/>
                    <a:gd name="T64" fmla="*/ 647 w 872"/>
                    <a:gd name="T65" fmla="*/ 591 h 678"/>
                    <a:gd name="T66" fmla="*/ 672 w 872"/>
                    <a:gd name="T67" fmla="*/ 597 h 678"/>
                    <a:gd name="T68" fmla="*/ 688 w 872"/>
                    <a:gd name="T69" fmla="*/ 582 h 678"/>
                    <a:gd name="T70" fmla="*/ 708 w 872"/>
                    <a:gd name="T71" fmla="*/ 576 h 678"/>
                    <a:gd name="T72" fmla="*/ 718 w 872"/>
                    <a:gd name="T73" fmla="*/ 561 h 678"/>
                    <a:gd name="T74" fmla="*/ 709 w 872"/>
                    <a:gd name="T75" fmla="*/ 545 h 678"/>
                    <a:gd name="T76" fmla="*/ 725 w 872"/>
                    <a:gd name="T77" fmla="*/ 533 h 678"/>
                    <a:gd name="T78" fmla="*/ 732 w 872"/>
                    <a:gd name="T79" fmla="*/ 515 h 678"/>
                    <a:gd name="T80" fmla="*/ 746 w 872"/>
                    <a:gd name="T81" fmla="*/ 501 h 678"/>
                    <a:gd name="T82" fmla="*/ 838 w 872"/>
                    <a:gd name="T83" fmla="*/ 386 h 678"/>
                    <a:gd name="T84" fmla="*/ 872 w 872"/>
                    <a:gd name="T85" fmla="*/ 184 h 678"/>
                    <a:gd name="T86" fmla="*/ 837 w 872"/>
                    <a:gd name="T87" fmla="*/ 160 h 678"/>
                    <a:gd name="T88" fmla="*/ 826 w 872"/>
                    <a:gd name="T89" fmla="*/ 135 h 678"/>
                    <a:gd name="T90" fmla="*/ 818 w 872"/>
                    <a:gd name="T91" fmla="*/ 117 h 678"/>
                    <a:gd name="T92" fmla="*/ 795 w 872"/>
                    <a:gd name="T93" fmla="*/ 26 h 678"/>
                    <a:gd name="T94" fmla="*/ 773 w 872"/>
                    <a:gd name="T95" fmla="*/ 11 h 678"/>
                    <a:gd name="T96" fmla="*/ 720 w 872"/>
                    <a:gd name="T97" fmla="*/ 1 h 678"/>
                    <a:gd name="T98" fmla="*/ 643 w 872"/>
                    <a:gd name="T99" fmla="*/ 1 h 678"/>
                    <a:gd name="T100" fmla="*/ 568 w 872"/>
                    <a:gd name="T101" fmla="*/ 53 h 678"/>
                    <a:gd name="T102" fmla="*/ 437 w 872"/>
                    <a:gd name="T103" fmla="*/ 145 h 678"/>
                    <a:gd name="T104" fmla="*/ 307 w 872"/>
                    <a:gd name="T105" fmla="*/ 236 h 678"/>
                    <a:gd name="T106" fmla="*/ 221 w 872"/>
                    <a:gd name="T107" fmla="*/ 257 h 678"/>
                    <a:gd name="T108" fmla="*/ 222 w 872"/>
                    <a:gd name="T109" fmla="*/ 271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11" name="Freeform 15"/>
                <p:cNvSpPr>
                  <a:spLocks/>
                </p:cNvSpPr>
                <p:nvPr/>
              </p:nvSpPr>
              <p:spPr bwMode="gray">
                <a:xfrm>
                  <a:off x="3422" y="2639"/>
                  <a:ext cx="182" cy="137"/>
                </a:xfrm>
                <a:custGeom>
                  <a:avLst/>
                  <a:gdLst>
                    <a:gd name="T0" fmla="*/ 174 w 824"/>
                    <a:gd name="T1" fmla="*/ 105 h 626"/>
                    <a:gd name="T2" fmla="*/ 149 w 824"/>
                    <a:gd name="T3" fmla="*/ 125 h 626"/>
                    <a:gd name="T4" fmla="*/ 104 w 824"/>
                    <a:gd name="T5" fmla="*/ 215 h 626"/>
                    <a:gd name="T6" fmla="*/ 81 w 824"/>
                    <a:gd name="T7" fmla="*/ 225 h 626"/>
                    <a:gd name="T8" fmla="*/ 67 w 824"/>
                    <a:gd name="T9" fmla="*/ 242 h 626"/>
                    <a:gd name="T10" fmla="*/ 67 w 824"/>
                    <a:gd name="T11" fmla="*/ 270 h 626"/>
                    <a:gd name="T12" fmla="*/ 61 w 824"/>
                    <a:gd name="T13" fmla="*/ 346 h 626"/>
                    <a:gd name="T14" fmla="*/ 21 w 824"/>
                    <a:gd name="T15" fmla="*/ 355 h 626"/>
                    <a:gd name="T16" fmla="*/ 5 w 824"/>
                    <a:gd name="T17" fmla="*/ 378 h 626"/>
                    <a:gd name="T18" fmla="*/ 12 w 824"/>
                    <a:gd name="T19" fmla="*/ 390 h 626"/>
                    <a:gd name="T20" fmla="*/ 39 w 824"/>
                    <a:gd name="T21" fmla="*/ 399 h 626"/>
                    <a:gd name="T22" fmla="*/ 58 w 824"/>
                    <a:gd name="T23" fmla="*/ 424 h 626"/>
                    <a:gd name="T24" fmla="*/ 93 w 824"/>
                    <a:gd name="T25" fmla="*/ 453 h 626"/>
                    <a:gd name="T26" fmla="*/ 113 w 824"/>
                    <a:gd name="T27" fmla="*/ 502 h 626"/>
                    <a:gd name="T28" fmla="*/ 150 w 824"/>
                    <a:gd name="T29" fmla="*/ 522 h 626"/>
                    <a:gd name="T30" fmla="*/ 157 w 824"/>
                    <a:gd name="T31" fmla="*/ 544 h 626"/>
                    <a:gd name="T32" fmla="*/ 185 w 824"/>
                    <a:gd name="T33" fmla="*/ 569 h 626"/>
                    <a:gd name="T34" fmla="*/ 255 w 824"/>
                    <a:gd name="T35" fmla="*/ 600 h 626"/>
                    <a:gd name="T36" fmla="*/ 303 w 824"/>
                    <a:gd name="T37" fmla="*/ 619 h 626"/>
                    <a:gd name="T38" fmla="*/ 373 w 824"/>
                    <a:gd name="T39" fmla="*/ 614 h 626"/>
                    <a:gd name="T40" fmla="*/ 427 w 824"/>
                    <a:gd name="T41" fmla="*/ 588 h 626"/>
                    <a:gd name="T42" fmla="*/ 483 w 824"/>
                    <a:gd name="T43" fmla="*/ 604 h 626"/>
                    <a:gd name="T44" fmla="*/ 506 w 824"/>
                    <a:gd name="T45" fmla="*/ 592 h 626"/>
                    <a:gd name="T46" fmla="*/ 567 w 824"/>
                    <a:gd name="T47" fmla="*/ 559 h 626"/>
                    <a:gd name="T48" fmla="*/ 661 w 824"/>
                    <a:gd name="T49" fmla="*/ 545 h 626"/>
                    <a:gd name="T50" fmla="*/ 823 w 824"/>
                    <a:gd name="T51" fmla="*/ 381 h 626"/>
                    <a:gd name="T52" fmla="*/ 684 w 824"/>
                    <a:gd name="T53" fmla="*/ 347 h 626"/>
                    <a:gd name="T54" fmla="*/ 579 w 824"/>
                    <a:gd name="T55" fmla="*/ 298 h 626"/>
                    <a:gd name="T56" fmla="*/ 564 w 824"/>
                    <a:gd name="T57" fmla="*/ 276 h 626"/>
                    <a:gd name="T58" fmla="*/ 550 w 824"/>
                    <a:gd name="T59" fmla="*/ 261 h 626"/>
                    <a:gd name="T60" fmla="*/ 539 w 824"/>
                    <a:gd name="T61" fmla="*/ 226 h 626"/>
                    <a:gd name="T62" fmla="*/ 534 w 824"/>
                    <a:gd name="T63" fmla="*/ 212 h 626"/>
                    <a:gd name="T64" fmla="*/ 516 w 824"/>
                    <a:gd name="T65" fmla="*/ 218 h 626"/>
                    <a:gd name="T66" fmla="*/ 504 w 824"/>
                    <a:gd name="T67" fmla="*/ 220 h 626"/>
                    <a:gd name="T68" fmla="*/ 484 w 824"/>
                    <a:gd name="T69" fmla="*/ 203 h 626"/>
                    <a:gd name="T70" fmla="*/ 499 w 824"/>
                    <a:gd name="T71" fmla="*/ 177 h 626"/>
                    <a:gd name="T72" fmla="*/ 512 w 824"/>
                    <a:gd name="T73" fmla="*/ 140 h 626"/>
                    <a:gd name="T74" fmla="*/ 495 w 824"/>
                    <a:gd name="T75" fmla="*/ 119 h 626"/>
                    <a:gd name="T76" fmla="*/ 480 w 824"/>
                    <a:gd name="T77" fmla="*/ 99 h 626"/>
                    <a:gd name="T78" fmla="*/ 445 w 824"/>
                    <a:gd name="T79" fmla="*/ 71 h 626"/>
                    <a:gd name="T80" fmla="*/ 420 w 824"/>
                    <a:gd name="T81" fmla="*/ 40 h 626"/>
                    <a:gd name="T82" fmla="*/ 389 w 824"/>
                    <a:gd name="T83" fmla="*/ 23 h 626"/>
                    <a:gd name="T84" fmla="*/ 372 w 824"/>
                    <a:gd name="T85" fmla="*/ 26 h 626"/>
                    <a:gd name="T86" fmla="*/ 356 w 824"/>
                    <a:gd name="T87" fmla="*/ 18 h 626"/>
                    <a:gd name="T88" fmla="*/ 340 w 824"/>
                    <a:gd name="T89" fmla="*/ 23 h 626"/>
                    <a:gd name="T90" fmla="*/ 334 w 824"/>
                    <a:gd name="T91" fmla="*/ 18 h 626"/>
                    <a:gd name="T92" fmla="*/ 324 w 824"/>
                    <a:gd name="T93" fmla="*/ 17 h 626"/>
                    <a:gd name="T94" fmla="*/ 301 w 824"/>
                    <a:gd name="T95" fmla="*/ 26 h 626"/>
                    <a:gd name="T96" fmla="*/ 284 w 824"/>
                    <a:gd name="T97" fmla="*/ 12 h 626"/>
                    <a:gd name="T98" fmla="*/ 268 w 824"/>
                    <a:gd name="T99" fmla="*/ 5 h 626"/>
                    <a:gd name="T100" fmla="*/ 236 w 824"/>
                    <a:gd name="T101" fmla="*/ 34 h 626"/>
                    <a:gd name="T102" fmla="*/ 223 w 824"/>
                    <a:gd name="T103" fmla="*/ 26 h 626"/>
                    <a:gd name="T104" fmla="*/ 216 w 824"/>
                    <a:gd name="T105" fmla="*/ 35 h 626"/>
                    <a:gd name="T106" fmla="*/ 194 w 824"/>
                    <a:gd name="T107" fmla="*/ 33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12" name="Freeform 16"/>
                <p:cNvSpPr>
                  <a:spLocks/>
                </p:cNvSpPr>
                <p:nvPr/>
              </p:nvSpPr>
              <p:spPr bwMode="gray">
                <a:xfrm>
                  <a:off x="3134" y="2397"/>
                  <a:ext cx="191" cy="183"/>
                </a:xfrm>
                <a:custGeom>
                  <a:avLst/>
                  <a:gdLst>
                    <a:gd name="T0" fmla="*/ 134 w 871"/>
                    <a:gd name="T1" fmla="*/ 578 h 832"/>
                    <a:gd name="T2" fmla="*/ 76 w 871"/>
                    <a:gd name="T3" fmla="*/ 535 h 832"/>
                    <a:gd name="T4" fmla="*/ 40 w 871"/>
                    <a:gd name="T5" fmla="*/ 507 h 832"/>
                    <a:gd name="T6" fmla="*/ 11 w 871"/>
                    <a:gd name="T7" fmla="*/ 449 h 832"/>
                    <a:gd name="T8" fmla="*/ 18 w 871"/>
                    <a:gd name="T9" fmla="*/ 425 h 832"/>
                    <a:gd name="T10" fmla="*/ 32 w 871"/>
                    <a:gd name="T11" fmla="*/ 340 h 832"/>
                    <a:gd name="T12" fmla="*/ 29 w 871"/>
                    <a:gd name="T13" fmla="*/ 288 h 832"/>
                    <a:gd name="T14" fmla="*/ 11 w 871"/>
                    <a:gd name="T15" fmla="*/ 222 h 832"/>
                    <a:gd name="T16" fmla="*/ 11 w 871"/>
                    <a:gd name="T17" fmla="*/ 184 h 832"/>
                    <a:gd name="T18" fmla="*/ 36 w 871"/>
                    <a:gd name="T19" fmla="*/ 171 h 832"/>
                    <a:gd name="T20" fmla="*/ 52 w 871"/>
                    <a:gd name="T21" fmla="*/ 143 h 832"/>
                    <a:gd name="T22" fmla="*/ 52 w 871"/>
                    <a:gd name="T23" fmla="*/ 98 h 832"/>
                    <a:gd name="T24" fmla="*/ 79 w 871"/>
                    <a:gd name="T25" fmla="*/ 74 h 832"/>
                    <a:gd name="T26" fmla="*/ 119 w 871"/>
                    <a:gd name="T27" fmla="*/ 39 h 832"/>
                    <a:gd name="T28" fmla="*/ 130 w 871"/>
                    <a:gd name="T29" fmla="*/ 2 h 832"/>
                    <a:gd name="T30" fmla="*/ 190 w 871"/>
                    <a:gd name="T31" fmla="*/ 22 h 832"/>
                    <a:gd name="T32" fmla="*/ 237 w 871"/>
                    <a:gd name="T33" fmla="*/ 23 h 832"/>
                    <a:gd name="T34" fmla="*/ 276 w 871"/>
                    <a:gd name="T35" fmla="*/ 35 h 832"/>
                    <a:gd name="T36" fmla="*/ 323 w 871"/>
                    <a:gd name="T37" fmla="*/ 52 h 832"/>
                    <a:gd name="T38" fmla="*/ 333 w 871"/>
                    <a:gd name="T39" fmla="*/ 84 h 832"/>
                    <a:gd name="T40" fmla="*/ 371 w 871"/>
                    <a:gd name="T41" fmla="*/ 121 h 832"/>
                    <a:gd name="T42" fmla="*/ 431 w 871"/>
                    <a:gd name="T43" fmla="*/ 130 h 832"/>
                    <a:gd name="T44" fmla="*/ 482 w 871"/>
                    <a:gd name="T45" fmla="*/ 151 h 832"/>
                    <a:gd name="T46" fmla="*/ 514 w 871"/>
                    <a:gd name="T47" fmla="*/ 178 h 832"/>
                    <a:gd name="T48" fmla="*/ 561 w 871"/>
                    <a:gd name="T49" fmla="*/ 176 h 832"/>
                    <a:gd name="T50" fmla="*/ 587 w 871"/>
                    <a:gd name="T51" fmla="*/ 148 h 832"/>
                    <a:gd name="T52" fmla="*/ 589 w 871"/>
                    <a:gd name="T53" fmla="*/ 117 h 832"/>
                    <a:gd name="T54" fmla="*/ 582 w 871"/>
                    <a:gd name="T55" fmla="*/ 83 h 832"/>
                    <a:gd name="T56" fmla="*/ 606 w 871"/>
                    <a:gd name="T57" fmla="*/ 47 h 832"/>
                    <a:gd name="T58" fmla="*/ 658 w 871"/>
                    <a:gd name="T59" fmla="*/ 22 h 832"/>
                    <a:gd name="T60" fmla="*/ 729 w 871"/>
                    <a:gd name="T61" fmla="*/ 25 h 832"/>
                    <a:gd name="T62" fmla="*/ 754 w 871"/>
                    <a:gd name="T63" fmla="*/ 35 h 832"/>
                    <a:gd name="T64" fmla="*/ 751 w 871"/>
                    <a:gd name="T65" fmla="*/ 46 h 832"/>
                    <a:gd name="T66" fmla="*/ 767 w 871"/>
                    <a:gd name="T67" fmla="*/ 63 h 832"/>
                    <a:gd name="T68" fmla="*/ 797 w 871"/>
                    <a:gd name="T69" fmla="*/ 67 h 832"/>
                    <a:gd name="T70" fmla="*/ 831 w 871"/>
                    <a:gd name="T71" fmla="*/ 77 h 832"/>
                    <a:gd name="T72" fmla="*/ 868 w 871"/>
                    <a:gd name="T73" fmla="*/ 95 h 832"/>
                    <a:gd name="T74" fmla="*/ 860 w 871"/>
                    <a:gd name="T75" fmla="*/ 108 h 832"/>
                    <a:gd name="T76" fmla="*/ 856 w 871"/>
                    <a:gd name="T77" fmla="*/ 127 h 832"/>
                    <a:gd name="T78" fmla="*/ 858 w 871"/>
                    <a:gd name="T79" fmla="*/ 180 h 832"/>
                    <a:gd name="T80" fmla="*/ 845 w 871"/>
                    <a:gd name="T81" fmla="*/ 192 h 832"/>
                    <a:gd name="T82" fmla="*/ 853 w 871"/>
                    <a:gd name="T83" fmla="*/ 227 h 832"/>
                    <a:gd name="T84" fmla="*/ 869 w 871"/>
                    <a:gd name="T85" fmla="*/ 261 h 832"/>
                    <a:gd name="T86" fmla="*/ 869 w 871"/>
                    <a:gd name="T87" fmla="*/ 421 h 832"/>
                    <a:gd name="T88" fmla="*/ 869 w 871"/>
                    <a:gd name="T89" fmla="*/ 593 h 832"/>
                    <a:gd name="T90" fmla="*/ 869 w 871"/>
                    <a:gd name="T91" fmla="*/ 740 h 832"/>
                    <a:gd name="T92" fmla="*/ 817 w 871"/>
                    <a:gd name="T93" fmla="*/ 832 h 832"/>
                    <a:gd name="T94" fmla="*/ 715 w 871"/>
                    <a:gd name="T95" fmla="*/ 783 h 832"/>
                    <a:gd name="T96" fmla="*/ 573 w 871"/>
                    <a:gd name="T97" fmla="*/ 709 h 832"/>
                    <a:gd name="T98" fmla="*/ 433 w 871"/>
                    <a:gd name="T99" fmla="*/ 635 h 832"/>
                    <a:gd name="T100" fmla="*/ 326 w 871"/>
                    <a:gd name="T101" fmla="*/ 622 h 832"/>
                    <a:gd name="T102" fmla="*/ 297 w 871"/>
                    <a:gd name="T103" fmla="*/ 620 h 832"/>
                    <a:gd name="T104" fmla="*/ 275 w 871"/>
                    <a:gd name="T105" fmla="*/ 605 h 832"/>
                    <a:gd name="T106" fmla="*/ 222 w 871"/>
                    <a:gd name="T107" fmla="*/ 595 h 832"/>
                    <a:gd name="T108" fmla="*/ 145 w 871"/>
                    <a:gd name="T109" fmla="*/ 595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13" name="Freeform 17"/>
                <p:cNvSpPr>
                  <a:spLocks/>
                </p:cNvSpPr>
                <p:nvPr/>
              </p:nvSpPr>
              <p:spPr bwMode="gray">
                <a:xfrm>
                  <a:off x="2878" y="2509"/>
                  <a:ext cx="196" cy="187"/>
                </a:xfrm>
                <a:custGeom>
                  <a:avLst/>
                  <a:gdLst>
                    <a:gd name="T0" fmla="*/ 727 w 891"/>
                    <a:gd name="T1" fmla="*/ 243 h 851"/>
                    <a:gd name="T2" fmla="*/ 755 w 891"/>
                    <a:gd name="T3" fmla="*/ 259 h 851"/>
                    <a:gd name="T4" fmla="*/ 780 w 891"/>
                    <a:gd name="T5" fmla="*/ 281 h 851"/>
                    <a:gd name="T6" fmla="*/ 809 w 891"/>
                    <a:gd name="T7" fmla="*/ 291 h 851"/>
                    <a:gd name="T8" fmla="*/ 839 w 891"/>
                    <a:gd name="T9" fmla="*/ 303 h 851"/>
                    <a:gd name="T10" fmla="*/ 841 w 891"/>
                    <a:gd name="T11" fmla="*/ 319 h 851"/>
                    <a:gd name="T12" fmla="*/ 840 w 891"/>
                    <a:gd name="T13" fmla="*/ 336 h 851"/>
                    <a:gd name="T14" fmla="*/ 858 w 891"/>
                    <a:gd name="T15" fmla="*/ 356 h 851"/>
                    <a:gd name="T16" fmla="*/ 890 w 891"/>
                    <a:gd name="T17" fmla="*/ 346 h 851"/>
                    <a:gd name="T18" fmla="*/ 891 w 891"/>
                    <a:gd name="T19" fmla="*/ 522 h 851"/>
                    <a:gd name="T20" fmla="*/ 861 w 891"/>
                    <a:gd name="T21" fmla="*/ 550 h 851"/>
                    <a:gd name="T22" fmla="*/ 829 w 891"/>
                    <a:gd name="T23" fmla="*/ 559 h 851"/>
                    <a:gd name="T24" fmla="*/ 674 w 891"/>
                    <a:gd name="T25" fmla="*/ 582 h 851"/>
                    <a:gd name="T26" fmla="*/ 561 w 891"/>
                    <a:gd name="T27" fmla="*/ 631 h 851"/>
                    <a:gd name="T28" fmla="*/ 468 w 891"/>
                    <a:gd name="T29" fmla="*/ 677 h 851"/>
                    <a:gd name="T30" fmla="*/ 439 w 891"/>
                    <a:gd name="T31" fmla="*/ 716 h 851"/>
                    <a:gd name="T32" fmla="*/ 395 w 891"/>
                    <a:gd name="T33" fmla="*/ 770 h 851"/>
                    <a:gd name="T34" fmla="*/ 379 w 891"/>
                    <a:gd name="T35" fmla="*/ 830 h 851"/>
                    <a:gd name="T36" fmla="*/ 361 w 891"/>
                    <a:gd name="T37" fmla="*/ 835 h 851"/>
                    <a:gd name="T38" fmla="*/ 336 w 891"/>
                    <a:gd name="T39" fmla="*/ 846 h 851"/>
                    <a:gd name="T40" fmla="*/ 325 w 891"/>
                    <a:gd name="T41" fmla="*/ 828 h 851"/>
                    <a:gd name="T42" fmla="*/ 312 w 891"/>
                    <a:gd name="T43" fmla="*/ 828 h 851"/>
                    <a:gd name="T44" fmla="*/ 299 w 891"/>
                    <a:gd name="T45" fmla="*/ 831 h 851"/>
                    <a:gd name="T46" fmla="*/ 282 w 891"/>
                    <a:gd name="T47" fmla="*/ 846 h 851"/>
                    <a:gd name="T48" fmla="*/ 266 w 891"/>
                    <a:gd name="T49" fmla="*/ 844 h 851"/>
                    <a:gd name="T50" fmla="*/ 256 w 891"/>
                    <a:gd name="T51" fmla="*/ 835 h 851"/>
                    <a:gd name="T52" fmla="*/ 239 w 891"/>
                    <a:gd name="T53" fmla="*/ 840 h 851"/>
                    <a:gd name="T54" fmla="*/ 227 w 891"/>
                    <a:gd name="T55" fmla="*/ 842 h 851"/>
                    <a:gd name="T56" fmla="*/ 210 w 891"/>
                    <a:gd name="T57" fmla="*/ 806 h 851"/>
                    <a:gd name="T58" fmla="*/ 191 w 891"/>
                    <a:gd name="T59" fmla="*/ 808 h 851"/>
                    <a:gd name="T60" fmla="*/ 201 w 891"/>
                    <a:gd name="T61" fmla="*/ 792 h 851"/>
                    <a:gd name="T62" fmla="*/ 201 w 891"/>
                    <a:gd name="T63" fmla="*/ 782 h 851"/>
                    <a:gd name="T64" fmla="*/ 183 w 891"/>
                    <a:gd name="T65" fmla="*/ 767 h 851"/>
                    <a:gd name="T66" fmla="*/ 178 w 891"/>
                    <a:gd name="T67" fmla="*/ 737 h 851"/>
                    <a:gd name="T68" fmla="*/ 170 w 891"/>
                    <a:gd name="T69" fmla="*/ 721 h 851"/>
                    <a:gd name="T70" fmla="*/ 153 w 891"/>
                    <a:gd name="T71" fmla="*/ 720 h 851"/>
                    <a:gd name="T72" fmla="*/ 136 w 891"/>
                    <a:gd name="T73" fmla="*/ 743 h 851"/>
                    <a:gd name="T74" fmla="*/ 99 w 891"/>
                    <a:gd name="T75" fmla="*/ 736 h 851"/>
                    <a:gd name="T76" fmla="*/ 78 w 891"/>
                    <a:gd name="T77" fmla="*/ 750 h 851"/>
                    <a:gd name="T78" fmla="*/ 52 w 891"/>
                    <a:gd name="T79" fmla="*/ 747 h 851"/>
                    <a:gd name="T80" fmla="*/ 43 w 891"/>
                    <a:gd name="T81" fmla="*/ 732 h 851"/>
                    <a:gd name="T82" fmla="*/ 44 w 891"/>
                    <a:gd name="T83" fmla="*/ 717 h 851"/>
                    <a:gd name="T84" fmla="*/ 45 w 891"/>
                    <a:gd name="T85" fmla="*/ 697 h 851"/>
                    <a:gd name="T86" fmla="*/ 36 w 891"/>
                    <a:gd name="T87" fmla="*/ 682 h 851"/>
                    <a:gd name="T88" fmla="*/ 24 w 891"/>
                    <a:gd name="T89" fmla="*/ 673 h 851"/>
                    <a:gd name="T90" fmla="*/ 9 w 891"/>
                    <a:gd name="T91" fmla="*/ 652 h 851"/>
                    <a:gd name="T92" fmla="*/ 9 w 891"/>
                    <a:gd name="T93" fmla="*/ 621 h 851"/>
                    <a:gd name="T94" fmla="*/ 1 w 891"/>
                    <a:gd name="T95" fmla="*/ 608 h 851"/>
                    <a:gd name="T96" fmla="*/ 30 w 891"/>
                    <a:gd name="T97" fmla="*/ 554 h 851"/>
                    <a:gd name="T98" fmla="*/ 45 w 891"/>
                    <a:gd name="T99" fmla="*/ 533 h 851"/>
                    <a:gd name="T100" fmla="*/ 84 w 891"/>
                    <a:gd name="T101" fmla="*/ 572 h 851"/>
                    <a:gd name="T102" fmla="*/ 344 w 891"/>
                    <a:gd name="T103" fmla="*/ 555 h 851"/>
                    <a:gd name="T104" fmla="*/ 341 w 891"/>
                    <a:gd name="T105" fmla="*/ 389 h 851"/>
                    <a:gd name="T106" fmla="*/ 313 w 891"/>
                    <a:gd name="T107" fmla="*/ 114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14" name="Freeform 18"/>
                <p:cNvSpPr>
                  <a:spLocks/>
                </p:cNvSpPr>
                <p:nvPr/>
              </p:nvSpPr>
              <p:spPr bwMode="gray">
                <a:xfrm>
                  <a:off x="2820" y="2473"/>
                  <a:ext cx="101" cy="88"/>
                </a:xfrm>
                <a:custGeom>
                  <a:avLst/>
                  <a:gdLst>
                    <a:gd name="T0" fmla="*/ 196 w 459"/>
                    <a:gd name="T1" fmla="*/ 379 h 401"/>
                    <a:gd name="T2" fmla="*/ 148 w 459"/>
                    <a:gd name="T3" fmla="*/ 379 h 401"/>
                    <a:gd name="T4" fmla="*/ 96 w 459"/>
                    <a:gd name="T5" fmla="*/ 379 h 401"/>
                    <a:gd name="T6" fmla="*/ 45 w 459"/>
                    <a:gd name="T7" fmla="*/ 379 h 401"/>
                    <a:gd name="T8" fmla="*/ 16 w 459"/>
                    <a:gd name="T9" fmla="*/ 379 h 401"/>
                    <a:gd name="T10" fmla="*/ 14 w 459"/>
                    <a:gd name="T11" fmla="*/ 385 h 401"/>
                    <a:gd name="T12" fmla="*/ 6 w 459"/>
                    <a:gd name="T13" fmla="*/ 392 h 401"/>
                    <a:gd name="T14" fmla="*/ 2 w 459"/>
                    <a:gd name="T15" fmla="*/ 397 h 401"/>
                    <a:gd name="T16" fmla="*/ 5 w 459"/>
                    <a:gd name="T17" fmla="*/ 396 h 401"/>
                    <a:gd name="T18" fmla="*/ 0 w 459"/>
                    <a:gd name="T19" fmla="*/ 401 h 401"/>
                    <a:gd name="T20" fmla="*/ 0 w 459"/>
                    <a:gd name="T21" fmla="*/ 392 h 401"/>
                    <a:gd name="T22" fmla="*/ 5 w 459"/>
                    <a:gd name="T23" fmla="*/ 355 h 401"/>
                    <a:gd name="T24" fmla="*/ 16 w 459"/>
                    <a:gd name="T25" fmla="*/ 329 h 401"/>
                    <a:gd name="T26" fmla="*/ 28 w 459"/>
                    <a:gd name="T27" fmla="*/ 323 h 401"/>
                    <a:gd name="T28" fmla="*/ 40 w 459"/>
                    <a:gd name="T29" fmla="*/ 296 h 401"/>
                    <a:gd name="T30" fmla="*/ 48 w 459"/>
                    <a:gd name="T31" fmla="*/ 284 h 401"/>
                    <a:gd name="T32" fmla="*/ 45 w 459"/>
                    <a:gd name="T33" fmla="*/ 275 h 401"/>
                    <a:gd name="T34" fmla="*/ 65 w 459"/>
                    <a:gd name="T35" fmla="*/ 246 h 401"/>
                    <a:gd name="T36" fmla="*/ 69 w 459"/>
                    <a:gd name="T37" fmla="*/ 240 h 401"/>
                    <a:gd name="T38" fmla="*/ 71 w 459"/>
                    <a:gd name="T39" fmla="*/ 229 h 401"/>
                    <a:gd name="T40" fmla="*/ 76 w 459"/>
                    <a:gd name="T41" fmla="*/ 221 h 401"/>
                    <a:gd name="T42" fmla="*/ 105 w 459"/>
                    <a:gd name="T43" fmla="*/ 188 h 401"/>
                    <a:gd name="T44" fmla="*/ 120 w 459"/>
                    <a:gd name="T45" fmla="*/ 164 h 401"/>
                    <a:gd name="T46" fmla="*/ 123 w 459"/>
                    <a:gd name="T47" fmla="*/ 145 h 401"/>
                    <a:gd name="T48" fmla="*/ 132 w 459"/>
                    <a:gd name="T49" fmla="*/ 122 h 401"/>
                    <a:gd name="T50" fmla="*/ 139 w 459"/>
                    <a:gd name="T51" fmla="*/ 100 h 401"/>
                    <a:gd name="T52" fmla="*/ 155 w 459"/>
                    <a:gd name="T53" fmla="*/ 80 h 401"/>
                    <a:gd name="T54" fmla="*/ 174 w 459"/>
                    <a:gd name="T55" fmla="*/ 70 h 401"/>
                    <a:gd name="T56" fmla="*/ 190 w 459"/>
                    <a:gd name="T57" fmla="*/ 57 h 401"/>
                    <a:gd name="T58" fmla="*/ 196 w 459"/>
                    <a:gd name="T59" fmla="*/ 38 h 401"/>
                    <a:gd name="T60" fmla="*/ 199 w 459"/>
                    <a:gd name="T61" fmla="*/ 33 h 401"/>
                    <a:gd name="T62" fmla="*/ 204 w 459"/>
                    <a:gd name="T63" fmla="*/ 22 h 401"/>
                    <a:gd name="T64" fmla="*/ 213 w 459"/>
                    <a:gd name="T65" fmla="*/ 6 h 401"/>
                    <a:gd name="T66" fmla="*/ 218 w 459"/>
                    <a:gd name="T67" fmla="*/ 0 h 401"/>
                    <a:gd name="T68" fmla="*/ 227 w 459"/>
                    <a:gd name="T69" fmla="*/ 0 h 401"/>
                    <a:gd name="T70" fmla="*/ 261 w 459"/>
                    <a:gd name="T71" fmla="*/ 0 h 401"/>
                    <a:gd name="T72" fmla="*/ 297 w 459"/>
                    <a:gd name="T73" fmla="*/ 0 h 401"/>
                    <a:gd name="T74" fmla="*/ 338 w 459"/>
                    <a:gd name="T75" fmla="*/ 0 h 401"/>
                    <a:gd name="T76" fmla="*/ 379 w 459"/>
                    <a:gd name="T77" fmla="*/ 0 h 401"/>
                    <a:gd name="T78" fmla="*/ 422 w 459"/>
                    <a:gd name="T79" fmla="*/ 0 h 401"/>
                    <a:gd name="T80" fmla="*/ 459 w 459"/>
                    <a:gd name="T81" fmla="*/ 0 h 401"/>
                    <a:gd name="T82" fmla="*/ 459 w 459"/>
                    <a:gd name="T83" fmla="*/ 32 h 401"/>
                    <a:gd name="T84" fmla="*/ 459 w 459"/>
                    <a:gd name="T85" fmla="*/ 102 h 401"/>
                    <a:gd name="T86" fmla="*/ 405 w 459"/>
                    <a:gd name="T87" fmla="*/ 102 h 401"/>
                    <a:gd name="T88" fmla="*/ 352 w 459"/>
                    <a:gd name="T89" fmla="*/ 102 h 401"/>
                    <a:gd name="T90" fmla="*/ 299 w 459"/>
                    <a:gd name="T91" fmla="*/ 102 h 401"/>
                    <a:gd name="T92" fmla="*/ 281 w 459"/>
                    <a:gd name="T93" fmla="*/ 102 h 401"/>
                    <a:gd name="T94" fmla="*/ 281 w 459"/>
                    <a:gd name="T95" fmla="*/ 160 h 401"/>
                    <a:gd name="T96" fmla="*/ 281 w 459"/>
                    <a:gd name="T97" fmla="*/ 219 h 401"/>
                    <a:gd name="T98" fmla="*/ 281 w 459"/>
                    <a:gd name="T99" fmla="*/ 254 h 401"/>
                    <a:gd name="T100" fmla="*/ 261 w 459"/>
                    <a:gd name="T101" fmla="*/ 261 h 401"/>
                    <a:gd name="T102" fmla="*/ 244 w 459"/>
                    <a:gd name="T103" fmla="*/ 263 h 401"/>
                    <a:gd name="T104" fmla="*/ 228 w 459"/>
                    <a:gd name="T105" fmla="*/ 268 h 401"/>
                    <a:gd name="T106" fmla="*/ 223 w 459"/>
                    <a:gd name="T107" fmla="*/ 272 h 401"/>
                    <a:gd name="T108" fmla="*/ 220 w 459"/>
                    <a:gd name="T109" fmla="*/ 277 h 401"/>
                    <a:gd name="T110" fmla="*/ 215 w 459"/>
                    <a:gd name="T111" fmla="*/ 288 h 401"/>
                    <a:gd name="T112" fmla="*/ 213 w 459"/>
                    <a:gd name="T113" fmla="*/ 296 h 401"/>
                    <a:gd name="T114" fmla="*/ 215 w 459"/>
                    <a:gd name="T115" fmla="*/ 322 h 401"/>
                    <a:gd name="T116" fmla="*/ 218 w 459"/>
                    <a:gd name="T117" fmla="*/ 342 h 401"/>
                    <a:gd name="T118" fmla="*/ 218 w 459"/>
                    <a:gd name="T119" fmla="*/ 363 h 401"/>
                    <a:gd name="T120" fmla="*/ 222 w 459"/>
                    <a:gd name="T121" fmla="*/ 379 h 401"/>
                    <a:gd name="T122" fmla="*/ 196 w 459"/>
                    <a:gd name="T123" fmla="*/ 379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15" name="Freeform 19"/>
                <p:cNvSpPr>
                  <a:spLocks/>
                </p:cNvSpPr>
                <p:nvPr/>
              </p:nvSpPr>
              <p:spPr bwMode="gray">
                <a:xfrm>
                  <a:off x="3396" y="3139"/>
                  <a:ext cx="14" cy="19"/>
                </a:xfrm>
                <a:custGeom>
                  <a:avLst/>
                  <a:gdLst>
                    <a:gd name="T0" fmla="*/ 67 w 67"/>
                    <a:gd name="T1" fmla="*/ 63 h 90"/>
                    <a:gd name="T2" fmla="*/ 65 w 67"/>
                    <a:gd name="T3" fmla="*/ 35 h 90"/>
                    <a:gd name="T4" fmla="*/ 65 w 67"/>
                    <a:gd name="T5" fmla="*/ 14 h 90"/>
                    <a:gd name="T6" fmla="*/ 63 w 67"/>
                    <a:gd name="T7" fmla="*/ 6 h 90"/>
                    <a:gd name="T8" fmla="*/ 56 w 67"/>
                    <a:gd name="T9" fmla="*/ 15 h 90"/>
                    <a:gd name="T10" fmla="*/ 33 w 67"/>
                    <a:gd name="T11" fmla="*/ 0 h 90"/>
                    <a:gd name="T12" fmla="*/ 19 w 67"/>
                    <a:gd name="T13" fmla="*/ 9 h 90"/>
                    <a:gd name="T14" fmla="*/ 12 w 67"/>
                    <a:gd name="T15" fmla="*/ 21 h 90"/>
                    <a:gd name="T16" fmla="*/ 4 w 67"/>
                    <a:gd name="T17" fmla="*/ 38 h 90"/>
                    <a:gd name="T18" fmla="*/ 0 w 67"/>
                    <a:gd name="T19" fmla="*/ 54 h 90"/>
                    <a:gd name="T20" fmla="*/ 2 w 67"/>
                    <a:gd name="T21" fmla="*/ 67 h 90"/>
                    <a:gd name="T22" fmla="*/ 12 w 67"/>
                    <a:gd name="T23" fmla="*/ 86 h 90"/>
                    <a:gd name="T24" fmla="*/ 35 w 67"/>
                    <a:gd name="T25" fmla="*/ 89 h 90"/>
                    <a:gd name="T26" fmla="*/ 47 w 67"/>
                    <a:gd name="T27" fmla="*/ 90 h 90"/>
                    <a:gd name="T28" fmla="*/ 55 w 67"/>
                    <a:gd name="T29" fmla="*/ 81 h 90"/>
                    <a:gd name="T30" fmla="*/ 61 w 67"/>
                    <a:gd name="T31" fmla="*/ 67 h 90"/>
                    <a:gd name="T32" fmla="*/ 67 w 67"/>
                    <a:gd name="T3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16" name="Freeform 20"/>
                <p:cNvSpPr>
                  <a:spLocks/>
                </p:cNvSpPr>
                <p:nvPr/>
              </p:nvSpPr>
              <p:spPr bwMode="gray">
                <a:xfrm>
                  <a:off x="3222" y="3090"/>
                  <a:ext cx="198" cy="174"/>
                </a:xfrm>
                <a:custGeom>
                  <a:avLst/>
                  <a:gdLst>
                    <a:gd name="T0" fmla="*/ 188 w 898"/>
                    <a:gd name="T1" fmla="*/ 334 h 791"/>
                    <a:gd name="T2" fmla="*/ 157 w 898"/>
                    <a:gd name="T3" fmla="*/ 406 h 791"/>
                    <a:gd name="T4" fmla="*/ 101 w 898"/>
                    <a:gd name="T5" fmla="*/ 418 h 791"/>
                    <a:gd name="T6" fmla="*/ 59 w 898"/>
                    <a:gd name="T7" fmla="*/ 396 h 791"/>
                    <a:gd name="T8" fmla="*/ 8 w 898"/>
                    <a:gd name="T9" fmla="*/ 398 h 791"/>
                    <a:gd name="T10" fmla="*/ 1 w 898"/>
                    <a:gd name="T11" fmla="*/ 411 h 791"/>
                    <a:gd name="T12" fmla="*/ 37 w 898"/>
                    <a:gd name="T13" fmla="*/ 491 h 791"/>
                    <a:gd name="T14" fmla="*/ 70 w 898"/>
                    <a:gd name="T15" fmla="*/ 562 h 791"/>
                    <a:gd name="T16" fmla="*/ 90 w 898"/>
                    <a:gd name="T17" fmla="*/ 665 h 791"/>
                    <a:gd name="T18" fmla="*/ 77 w 898"/>
                    <a:gd name="T19" fmla="*/ 678 h 791"/>
                    <a:gd name="T20" fmla="*/ 88 w 898"/>
                    <a:gd name="T21" fmla="*/ 701 h 791"/>
                    <a:gd name="T22" fmla="*/ 108 w 898"/>
                    <a:gd name="T23" fmla="*/ 734 h 791"/>
                    <a:gd name="T24" fmla="*/ 109 w 898"/>
                    <a:gd name="T25" fmla="*/ 770 h 791"/>
                    <a:gd name="T26" fmla="*/ 112 w 898"/>
                    <a:gd name="T27" fmla="*/ 750 h 791"/>
                    <a:gd name="T28" fmla="*/ 128 w 898"/>
                    <a:gd name="T29" fmla="*/ 769 h 791"/>
                    <a:gd name="T30" fmla="*/ 155 w 898"/>
                    <a:gd name="T31" fmla="*/ 782 h 791"/>
                    <a:gd name="T32" fmla="*/ 195 w 898"/>
                    <a:gd name="T33" fmla="*/ 791 h 791"/>
                    <a:gd name="T34" fmla="*/ 236 w 898"/>
                    <a:gd name="T35" fmla="*/ 771 h 791"/>
                    <a:gd name="T36" fmla="*/ 287 w 898"/>
                    <a:gd name="T37" fmla="*/ 771 h 791"/>
                    <a:gd name="T38" fmla="*/ 311 w 898"/>
                    <a:gd name="T39" fmla="*/ 753 h 791"/>
                    <a:gd name="T40" fmla="*/ 365 w 898"/>
                    <a:gd name="T41" fmla="*/ 753 h 791"/>
                    <a:gd name="T42" fmla="*/ 408 w 898"/>
                    <a:gd name="T43" fmla="*/ 746 h 791"/>
                    <a:gd name="T44" fmla="*/ 479 w 898"/>
                    <a:gd name="T45" fmla="*/ 743 h 791"/>
                    <a:gd name="T46" fmla="*/ 505 w 898"/>
                    <a:gd name="T47" fmla="*/ 733 h 791"/>
                    <a:gd name="T48" fmla="*/ 553 w 898"/>
                    <a:gd name="T49" fmla="*/ 727 h 791"/>
                    <a:gd name="T50" fmla="*/ 633 w 898"/>
                    <a:gd name="T51" fmla="*/ 679 h 791"/>
                    <a:gd name="T52" fmla="*/ 705 w 898"/>
                    <a:gd name="T53" fmla="*/ 600 h 791"/>
                    <a:gd name="T54" fmla="*/ 765 w 898"/>
                    <a:gd name="T55" fmla="*/ 533 h 791"/>
                    <a:gd name="T56" fmla="*/ 804 w 898"/>
                    <a:gd name="T57" fmla="*/ 465 h 791"/>
                    <a:gd name="T58" fmla="*/ 836 w 898"/>
                    <a:gd name="T59" fmla="*/ 420 h 791"/>
                    <a:gd name="T60" fmla="*/ 881 w 898"/>
                    <a:gd name="T61" fmla="*/ 357 h 791"/>
                    <a:gd name="T62" fmla="*/ 894 w 898"/>
                    <a:gd name="T63" fmla="*/ 305 h 791"/>
                    <a:gd name="T64" fmla="*/ 856 w 898"/>
                    <a:gd name="T65" fmla="*/ 281 h 791"/>
                    <a:gd name="T66" fmla="*/ 824 w 898"/>
                    <a:gd name="T67" fmla="*/ 307 h 791"/>
                    <a:gd name="T68" fmla="*/ 793 w 898"/>
                    <a:gd name="T69" fmla="*/ 256 h 791"/>
                    <a:gd name="T70" fmla="*/ 845 w 898"/>
                    <a:gd name="T71" fmla="*/ 233 h 791"/>
                    <a:gd name="T72" fmla="*/ 830 w 898"/>
                    <a:gd name="T73" fmla="*/ 55 h 791"/>
                    <a:gd name="T74" fmla="*/ 807 w 898"/>
                    <a:gd name="T75" fmla="*/ 17 h 791"/>
                    <a:gd name="T76" fmla="*/ 749 w 898"/>
                    <a:gd name="T77" fmla="*/ 9 h 791"/>
                    <a:gd name="T78" fmla="*/ 704 w 898"/>
                    <a:gd name="T79" fmla="*/ 8 h 791"/>
                    <a:gd name="T80" fmla="*/ 625 w 898"/>
                    <a:gd name="T81" fmla="*/ 57 h 791"/>
                    <a:gd name="T82" fmla="*/ 558 w 898"/>
                    <a:gd name="T83" fmla="*/ 129 h 791"/>
                    <a:gd name="T84" fmla="*/ 496 w 898"/>
                    <a:gd name="T85" fmla="*/ 207 h 791"/>
                    <a:gd name="T86" fmla="*/ 437 w 898"/>
                    <a:gd name="T87" fmla="*/ 217 h 791"/>
                    <a:gd name="T88" fmla="*/ 376 w 898"/>
                    <a:gd name="T89" fmla="*/ 201 h 791"/>
                    <a:gd name="T90" fmla="*/ 339 w 898"/>
                    <a:gd name="T91" fmla="*/ 248 h 791"/>
                    <a:gd name="T92" fmla="*/ 277 w 898"/>
                    <a:gd name="T93" fmla="*/ 286 h 791"/>
                    <a:gd name="T94" fmla="*/ 230 w 898"/>
                    <a:gd name="T95" fmla="*/ 271 h 791"/>
                    <a:gd name="T96" fmla="*/ 238 w 898"/>
                    <a:gd name="T97" fmla="*/ 213 h 791"/>
                    <a:gd name="T98" fmla="*/ 200 w 898"/>
                    <a:gd name="T99" fmla="*/ 170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17" name="Freeform 21"/>
                <p:cNvSpPr>
                  <a:spLocks/>
                </p:cNvSpPr>
                <p:nvPr/>
              </p:nvSpPr>
              <p:spPr bwMode="gray">
                <a:xfrm>
                  <a:off x="3419" y="2932"/>
                  <a:ext cx="38" cy="95"/>
                </a:xfrm>
                <a:custGeom>
                  <a:avLst/>
                  <a:gdLst>
                    <a:gd name="T0" fmla="*/ 61 w 175"/>
                    <a:gd name="T1" fmla="*/ 11 h 431"/>
                    <a:gd name="T2" fmla="*/ 42 w 175"/>
                    <a:gd name="T3" fmla="*/ 14 h 431"/>
                    <a:gd name="T4" fmla="*/ 25 w 175"/>
                    <a:gd name="T5" fmla="*/ 8 h 431"/>
                    <a:gd name="T6" fmla="*/ 13 w 175"/>
                    <a:gd name="T7" fmla="*/ 8 h 431"/>
                    <a:gd name="T8" fmla="*/ 25 w 175"/>
                    <a:gd name="T9" fmla="*/ 15 h 431"/>
                    <a:gd name="T10" fmla="*/ 37 w 175"/>
                    <a:gd name="T11" fmla="*/ 40 h 431"/>
                    <a:gd name="T12" fmla="*/ 50 w 175"/>
                    <a:gd name="T13" fmla="*/ 65 h 431"/>
                    <a:gd name="T14" fmla="*/ 42 w 175"/>
                    <a:gd name="T15" fmla="*/ 80 h 431"/>
                    <a:gd name="T16" fmla="*/ 35 w 175"/>
                    <a:gd name="T17" fmla="*/ 94 h 431"/>
                    <a:gd name="T18" fmla="*/ 31 w 175"/>
                    <a:gd name="T19" fmla="*/ 127 h 431"/>
                    <a:gd name="T20" fmla="*/ 31 w 175"/>
                    <a:gd name="T21" fmla="*/ 159 h 431"/>
                    <a:gd name="T22" fmla="*/ 41 w 175"/>
                    <a:gd name="T23" fmla="*/ 172 h 431"/>
                    <a:gd name="T24" fmla="*/ 24 w 175"/>
                    <a:gd name="T25" fmla="*/ 181 h 431"/>
                    <a:gd name="T26" fmla="*/ 14 w 175"/>
                    <a:gd name="T27" fmla="*/ 198 h 431"/>
                    <a:gd name="T28" fmla="*/ 2 w 175"/>
                    <a:gd name="T29" fmla="*/ 235 h 431"/>
                    <a:gd name="T30" fmla="*/ 8 w 175"/>
                    <a:gd name="T31" fmla="*/ 248 h 431"/>
                    <a:gd name="T32" fmla="*/ 23 w 175"/>
                    <a:gd name="T33" fmla="*/ 257 h 431"/>
                    <a:gd name="T34" fmla="*/ 30 w 175"/>
                    <a:gd name="T35" fmla="*/ 263 h 431"/>
                    <a:gd name="T36" fmla="*/ 51 w 175"/>
                    <a:gd name="T37" fmla="*/ 289 h 431"/>
                    <a:gd name="T38" fmla="*/ 93 w 175"/>
                    <a:gd name="T39" fmla="*/ 284 h 431"/>
                    <a:gd name="T40" fmla="*/ 101 w 175"/>
                    <a:gd name="T41" fmla="*/ 310 h 431"/>
                    <a:gd name="T42" fmla="*/ 94 w 175"/>
                    <a:gd name="T43" fmla="*/ 343 h 431"/>
                    <a:gd name="T44" fmla="*/ 86 w 175"/>
                    <a:gd name="T45" fmla="*/ 365 h 431"/>
                    <a:gd name="T46" fmla="*/ 97 w 175"/>
                    <a:gd name="T47" fmla="*/ 388 h 431"/>
                    <a:gd name="T48" fmla="*/ 112 w 175"/>
                    <a:gd name="T49" fmla="*/ 404 h 431"/>
                    <a:gd name="T50" fmla="*/ 128 w 175"/>
                    <a:gd name="T51" fmla="*/ 414 h 431"/>
                    <a:gd name="T52" fmla="*/ 127 w 175"/>
                    <a:gd name="T53" fmla="*/ 429 h 431"/>
                    <a:gd name="T54" fmla="*/ 142 w 175"/>
                    <a:gd name="T55" fmla="*/ 430 h 431"/>
                    <a:gd name="T56" fmla="*/ 139 w 175"/>
                    <a:gd name="T57" fmla="*/ 409 h 431"/>
                    <a:gd name="T58" fmla="*/ 139 w 175"/>
                    <a:gd name="T59" fmla="*/ 392 h 431"/>
                    <a:gd name="T60" fmla="*/ 153 w 175"/>
                    <a:gd name="T61" fmla="*/ 377 h 431"/>
                    <a:gd name="T62" fmla="*/ 169 w 175"/>
                    <a:gd name="T63" fmla="*/ 368 h 431"/>
                    <a:gd name="T64" fmla="*/ 169 w 175"/>
                    <a:gd name="T65" fmla="*/ 325 h 431"/>
                    <a:gd name="T66" fmla="*/ 172 w 175"/>
                    <a:gd name="T67" fmla="*/ 295 h 431"/>
                    <a:gd name="T68" fmla="*/ 148 w 175"/>
                    <a:gd name="T69" fmla="*/ 266 h 431"/>
                    <a:gd name="T70" fmla="*/ 116 w 175"/>
                    <a:gd name="T71" fmla="*/ 230 h 431"/>
                    <a:gd name="T72" fmla="*/ 116 w 175"/>
                    <a:gd name="T73" fmla="*/ 242 h 431"/>
                    <a:gd name="T74" fmla="*/ 126 w 175"/>
                    <a:gd name="T75" fmla="*/ 250 h 431"/>
                    <a:gd name="T76" fmla="*/ 134 w 175"/>
                    <a:gd name="T77" fmla="*/ 282 h 431"/>
                    <a:gd name="T78" fmla="*/ 121 w 175"/>
                    <a:gd name="T79" fmla="*/ 269 h 431"/>
                    <a:gd name="T80" fmla="*/ 115 w 175"/>
                    <a:gd name="T81" fmla="*/ 262 h 431"/>
                    <a:gd name="T82" fmla="*/ 102 w 175"/>
                    <a:gd name="T83" fmla="*/ 272 h 431"/>
                    <a:gd name="T84" fmla="*/ 97 w 175"/>
                    <a:gd name="T85" fmla="*/ 261 h 431"/>
                    <a:gd name="T86" fmla="*/ 100 w 175"/>
                    <a:gd name="T87" fmla="*/ 245 h 431"/>
                    <a:gd name="T88" fmla="*/ 89 w 175"/>
                    <a:gd name="T89" fmla="*/ 231 h 431"/>
                    <a:gd name="T90" fmla="*/ 85 w 175"/>
                    <a:gd name="T91" fmla="*/ 208 h 431"/>
                    <a:gd name="T92" fmla="*/ 68 w 175"/>
                    <a:gd name="T93" fmla="*/ 159 h 431"/>
                    <a:gd name="T94" fmla="*/ 79 w 175"/>
                    <a:gd name="T95" fmla="*/ 140 h 431"/>
                    <a:gd name="T96" fmla="*/ 79 w 175"/>
                    <a:gd name="T97" fmla="*/ 70 h 431"/>
                    <a:gd name="T98" fmla="*/ 78 w 175"/>
                    <a:gd name="T99" fmla="*/ 51 h 431"/>
                    <a:gd name="T100" fmla="*/ 63 w 175"/>
                    <a:gd name="T101" fmla="*/ 32 h 431"/>
                    <a:gd name="T102" fmla="*/ 69 w 175"/>
                    <a:gd name="T103" fmla="*/ 1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18" name="Freeform 22"/>
                <p:cNvSpPr>
                  <a:spLocks/>
                </p:cNvSpPr>
                <p:nvPr/>
              </p:nvSpPr>
              <p:spPr bwMode="gray">
                <a:xfrm>
                  <a:off x="3544" y="2966"/>
                  <a:ext cx="86" cy="171"/>
                </a:xfrm>
                <a:custGeom>
                  <a:avLst/>
                  <a:gdLst>
                    <a:gd name="T0" fmla="*/ 76 w 391"/>
                    <a:gd name="T1" fmla="*/ 226 h 776"/>
                    <a:gd name="T2" fmla="*/ 107 w 391"/>
                    <a:gd name="T3" fmla="*/ 215 h 776"/>
                    <a:gd name="T4" fmla="*/ 118 w 391"/>
                    <a:gd name="T5" fmla="*/ 215 h 776"/>
                    <a:gd name="T6" fmla="*/ 130 w 391"/>
                    <a:gd name="T7" fmla="*/ 204 h 776"/>
                    <a:gd name="T8" fmla="*/ 152 w 391"/>
                    <a:gd name="T9" fmla="*/ 199 h 776"/>
                    <a:gd name="T10" fmla="*/ 170 w 391"/>
                    <a:gd name="T11" fmla="*/ 219 h 776"/>
                    <a:gd name="T12" fmla="*/ 182 w 391"/>
                    <a:gd name="T13" fmla="*/ 210 h 776"/>
                    <a:gd name="T14" fmla="*/ 183 w 391"/>
                    <a:gd name="T15" fmla="*/ 181 h 776"/>
                    <a:gd name="T16" fmla="*/ 204 w 391"/>
                    <a:gd name="T17" fmla="*/ 189 h 776"/>
                    <a:gd name="T18" fmla="*/ 208 w 391"/>
                    <a:gd name="T19" fmla="*/ 167 h 776"/>
                    <a:gd name="T20" fmla="*/ 221 w 391"/>
                    <a:gd name="T21" fmla="*/ 149 h 776"/>
                    <a:gd name="T22" fmla="*/ 229 w 391"/>
                    <a:gd name="T23" fmla="*/ 160 h 776"/>
                    <a:gd name="T24" fmla="*/ 258 w 391"/>
                    <a:gd name="T25" fmla="*/ 140 h 776"/>
                    <a:gd name="T26" fmla="*/ 242 w 391"/>
                    <a:gd name="T27" fmla="*/ 125 h 776"/>
                    <a:gd name="T28" fmla="*/ 258 w 391"/>
                    <a:gd name="T29" fmla="*/ 113 h 776"/>
                    <a:gd name="T30" fmla="*/ 253 w 391"/>
                    <a:gd name="T31" fmla="*/ 81 h 776"/>
                    <a:gd name="T32" fmla="*/ 270 w 391"/>
                    <a:gd name="T33" fmla="*/ 92 h 776"/>
                    <a:gd name="T34" fmla="*/ 293 w 391"/>
                    <a:gd name="T35" fmla="*/ 68 h 776"/>
                    <a:gd name="T36" fmla="*/ 307 w 391"/>
                    <a:gd name="T37" fmla="*/ 25 h 776"/>
                    <a:gd name="T38" fmla="*/ 316 w 391"/>
                    <a:gd name="T39" fmla="*/ 5 h 776"/>
                    <a:gd name="T40" fmla="*/ 344 w 391"/>
                    <a:gd name="T41" fmla="*/ 23 h 776"/>
                    <a:gd name="T42" fmla="*/ 365 w 391"/>
                    <a:gd name="T43" fmla="*/ 60 h 776"/>
                    <a:gd name="T44" fmla="*/ 374 w 391"/>
                    <a:gd name="T45" fmla="*/ 106 h 776"/>
                    <a:gd name="T46" fmla="*/ 382 w 391"/>
                    <a:gd name="T47" fmla="*/ 151 h 776"/>
                    <a:gd name="T48" fmla="*/ 388 w 391"/>
                    <a:gd name="T49" fmla="*/ 198 h 776"/>
                    <a:gd name="T50" fmla="*/ 370 w 391"/>
                    <a:gd name="T51" fmla="*/ 198 h 776"/>
                    <a:gd name="T52" fmla="*/ 353 w 391"/>
                    <a:gd name="T53" fmla="*/ 206 h 776"/>
                    <a:gd name="T54" fmla="*/ 360 w 391"/>
                    <a:gd name="T55" fmla="*/ 251 h 776"/>
                    <a:gd name="T56" fmla="*/ 342 w 391"/>
                    <a:gd name="T57" fmla="*/ 283 h 776"/>
                    <a:gd name="T58" fmla="*/ 329 w 391"/>
                    <a:gd name="T59" fmla="*/ 366 h 776"/>
                    <a:gd name="T60" fmla="*/ 316 w 391"/>
                    <a:gd name="T61" fmla="*/ 405 h 776"/>
                    <a:gd name="T62" fmla="*/ 283 w 391"/>
                    <a:gd name="T63" fmla="*/ 511 h 776"/>
                    <a:gd name="T64" fmla="*/ 254 w 391"/>
                    <a:gd name="T65" fmla="*/ 606 h 776"/>
                    <a:gd name="T66" fmla="*/ 236 w 391"/>
                    <a:gd name="T67" fmla="*/ 684 h 776"/>
                    <a:gd name="T68" fmla="*/ 210 w 391"/>
                    <a:gd name="T69" fmla="*/ 736 h 776"/>
                    <a:gd name="T70" fmla="*/ 183 w 391"/>
                    <a:gd name="T71" fmla="*/ 748 h 776"/>
                    <a:gd name="T72" fmla="*/ 106 w 391"/>
                    <a:gd name="T73" fmla="*/ 776 h 776"/>
                    <a:gd name="T74" fmla="*/ 59 w 391"/>
                    <a:gd name="T75" fmla="*/ 746 h 776"/>
                    <a:gd name="T76" fmla="*/ 27 w 391"/>
                    <a:gd name="T77" fmla="*/ 697 h 776"/>
                    <a:gd name="T78" fmla="*/ 28 w 391"/>
                    <a:gd name="T79" fmla="*/ 654 h 776"/>
                    <a:gd name="T80" fmla="*/ 9 w 391"/>
                    <a:gd name="T81" fmla="*/ 615 h 776"/>
                    <a:gd name="T82" fmla="*/ 0 w 391"/>
                    <a:gd name="T83" fmla="*/ 574 h 776"/>
                    <a:gd name="T84" fmla="*/ 15 w 391"/>
                    <a:gd name="T85" fmla="*/ 527 h 776"/>
                    <a:gd name="T86" fmla="*/ 38 w 391"/>
                    <a:gd name="T87" fmla="*/ 489 h 776"/>
                    <a:gd name="T88" fmla="*/ 69 w 391"/>
                    <a:gd name="T89" fmla="*/ 435 h 776"/>
                    <a:gd name="T90" fmla="*/ 69 w 391"/>
                    <a:gd name="T91" fmla="*/ 409 h 776"/>
                    <a:gd name="T92" fmla="*/ 48 w 391"/>
                    <a:gd name="T93" fmla="*/ 348 h 776"/>
                    <a:gd name="T94" fmla="*/ 51 w 391"/>
                    <a:gd name="T95" fmla="*/ 28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nvGrpSpPr>
                <p:cNvPr id="319" name="Group 23"/>
                <p:cNvGrpSpPr>
                  <a:grpSpLocks/>
                </p:cNvGrpSpPr>
                <p:nvPr/>
              </p:nvGrpSpPr>
              <p:grpSpPr bwMode="auto">
                <a:xfrm>
                  <a:off x="3164" y="2872"/>
                  <a:ext cx="151" cy="166"/>
                  <a:chOff x="2884" y="2611"/>
                  <a:chExt cx="138" cy="151"/>
                </a:xfrm>
                <a:grpFill/>
              </p:grpSpPr>
              <p:sp>
                <p:nvSpPr>
                  <p:cNvPr id="351" name="Freeform 24"/>
                  <p:cNvSpPr>
                    <a:spLocks/>
                  </p:cNvSpPr>
                  <p:nvPr/>
                </p:nvSpPr>
                <p:spPr bwMode="gray">
                  <a:xfrm>
                    <a:off x="2884" y="2626"/>
                    <a:ext cx="138" cy="136"/>
                  </a:xfrm>
                  <a:custGeom>
                    <a:avLst/>
                    <a:gdLst>
                      <a:gd name="T0" fmla="*/ 14 w 692"/>
                      <a:gd name="T1" fmla="*/ 557 h 684"/>
                      <a:gd name="T2" fmla="*/ 30 w 692"/>
                      <a:gd name="T3" fmla="*/ 499 h 684"/>
                      <a:gd name="T4" fmla="*/ 43 w 692"/>
                      <a:gd name="T5" fmla="*/ 451 h 684"/>
                      <a:gd name="T6" fmla="*/ 53 w 692"/>
                      <a:gd name="T7" fmla="*/ 418 h 684"/>
                      <a:gd name="T8" fmla="*/ 90 w 692"/>
                      <a:gd name="T9" fmla="*/ 381 h 684"/>
                      <a:gd name="T10" fmla="*/ 116 w 692"/>
                      <a:gd name="T11" fmla="*/ 331 h 684"/>
                      <a:gd name="T12" fmla="*/ 122 w 692"/>
                      <a:gd name="T13" fmla="*/ 283 h 684"/>
                      <a:gd name="T14" fmla="*/ 95 w 692"/>
                      <a:gd name="T15" fmla="*/ 235 h 684"/>
                      <a:gd name="T16" fmla="*/ 86 w 692"/>
                      <a:gd name="T17" fmla="*/ 175 h 684"/>
                      <a:gd name="T18" fmla="*/ 84 w 692"/>
                      <a:gd name="T19" fmla="*/ 128 h 684"/>
                      <a:gd name="T20" fmla="*/ 53 w 692"/>
                      <a:gd name="T21" fmla="*/ 53 h 684"/>
                      <a:gd name="T22" fmla="*/ 40 w 692"/>
                      <a:gd name="T23" fmla="*/ 26 h 684"/>
                      <a:gd name="T24" fmla="*/ 79 w 692"/>
                      <a:gd name="T25" fmla="*/ 9 h 684"/>
                      <a:gd name="T26" fmla="*/ 132 w 692"/>
                      <a:gd name="T27" fmla="*/ 4 h 684"/>
                      <a:gd name="T28" fmla="*/ 193 w 692"/>
                      <a:gd name="T29" fmla="*/ 3 h 684"/>
                      <a:gd name="T30" fmla="*/ 258 w 692"/>
                      <a:gd name="T31" fmla="*/ 3 h 684"/>
                      <a:gd name="T32" fmla="*/ 275 w 692"/>
                      <a:gd name="T33" fmla="*/ 19 h 684"/>
                      <a:gd name="T34" fmla="*/ 290 w 692"/>
                      <a:gd name="T35" fmla="*/ 68 h 684"/>
                      <a:gd name="T36" fmla="*/ 339 w 692"/>
                      <a:gd name="T37" fmla="*/ 129 h 684"/>
                      <a:gd name="T38" fmla="*/ 404 w 692"/>
                      <a:gd name="T39" fmla="*/ 122 h 684"/>
                      <a:gd name="T40" fmla="*/ 430 w 692"/>
                      <a:gd name="T41" fmla="*/ 95 h 684"/>
                      <a:gd name="T42" fmla="*/ 436 w 692"/>
                      <a:gd name="T43" fmla="*/ 67 h 684"/>
                      <a:gd name="T44" fmla="*/ 504 w 692"/>
                      <a:gd name="T45" fmla="*/ 83 h 684"/>
                      <a:gd name="T46" fmla="*/ 560 w 692"/>
                      <a:gd name="T47" fmla="*/ 128 h 684"/>
                      <a:gd name="T48" fmla="*/ 565 w 692"/>
                      <a:gd name="T49" fmla="*/ 178 h 684"/>
                      <a:gd name="T50" fmla="*/ 573 w 692"/>
                      <a:gd name="T51" fmla="*/ 226 h 684"/>
                      <a:gd name="T52" fmla="*/ 580 w 692"/>
                      <a:gd name="T53" fmla="*/ 278 h 684"/>
                      <a:gd name="T54" fmla="*/ 572 w 692"/>
                      <a:gd name="T55" fmla="*/ 295 h 684"/>
                      <a:gd name="T56" fmla="*/ 590 w 692"/>
                      <a:gd name="T57" fmla="*/ 304 h 684"/>
                      <a:gd name="T58" fmla="*/ 651 w 692"/>
                      <a:gd name="T59" fmla="*/ 288 h 684"/>
                      <a:gd name="T60" fmla="*/ 682 w 692"/>
                      <a:gd name="T61" fmla="*/ 279 h 684"/>
                      <a:gd name="T62" fmla="*/ 686 w 692"/>
                      <a:gd name="T63" fmla="*/ 288 h 684"/>
                      <a:gd name="T64" fmla="*/ 683 w 692"/>
                      <a:gd name="T65" fmla="*/ 311 h 684"/>
                      <a:gd name="T66" fmla="*/ 681 w 692"/>
                      <a:gd name="T67" fmla="*/ 364 h 684"/>
                      <a:gd name="T68" fmla="*/ 683 w 692"/>
                      <a:gd name="T69" fmla="*/ 396 h 684"/>
                      <a:gd name="T70" fmla="*/ 573 w 692"/>
                      <a:gd name="T71" fmla="*/ 452 h 684"/>
                      <a:gd name="T72" fmla="*/ 573 w 692"/>
                      <a:gd name="T73" fmla="*/ 601 h 684"/>
                      <a:gd name="T74" fmla="*/ 603 w 692"/>
                      <a:gd name="T75" fmla="*/ 630 h 684"/>
                      <a:gd name="T76" fmla="*/ 630 w 692"/>
                      <a:gd name="T77" fmla="*/ 654 h 684"/>
                      <a:gd name="T78" fmla="*/ 549 w 692"/>
                      <a:gd name="T79" fmla="*/ 683 h 684"/>
                      <a:gd name="T80" fmla="*/ 513 w 692"/>
                      <a:gd name="T81" fmla="*/ 677 h 684"/>
                      <a:gd name="T82" fmla="*/ 417 w 692"/>
                      <a:gd name="T83" fmla="*/ 671 h 684"/>
                      <a:gd name="T84" fmla="*/ 369 w 692"/>
                      <a:gd name="T85" fmla="*/ 644 h 684"/>
                      <a:gd name="T86" fmla="*/ 201 w 692"/>
                      <a:gd name="T87" fmla="*/ 644 h 684"/>
                      <a:gd name="T88" fmla="*/ 112 w 692"/>
                      <a:gd name="T89" fmla="*/ 633 h 684"/>
                      <a:gd name="T90" fmla="*/ 62 w 692"/>
                      <a:gd name="T91" fmla="*/ 618 h 684"/>
                      <a:gd name="T92" fmla="*/ 26 w 692"/>
                      <a:gd name="T93" fmla="*/ 629 h 684"/>
                      <a:gd name="T94" fmla="*/ 0 w 692"/>
                      <a:gd name="T95" fmla="*/ 617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52" name="Freeform 25"/>
                  <p:cNvSpPr>
                    <a:spLocks/>
                  </p:cNvSpPr>
                  <p:nvPr/>
                </p:nvSpPr>
                <p:spPr bwMode="gray">
                  <a:xfrm>
                    <a:off x="2888" y="2611"/>
                    <a:ext cx="11" cy="16"/>
                  </a:xfrm>
                  <a:custGeom>
                    <a:avLst/>
                    <a:gdLst>
                      <a:gd name="T0" fmla="*/ 56 w 56"/>
                      <a:gd name="T1" fmla="*/ 14 h 78"/>
                      <a:gd name="T2" fmla="*/ 51 w 56"/>
                      <a:gd name="T3" fmla="*/ 3 h 78"/>
                      <a:gd name="T4" fmla="*/ 41 w 56"/>
                      <a:gd name="T5" fmla="*/ 0 h 78"/>
                      <a:gd name="T6" fmla="*/ 31 w 56"/>
                      <a:gd name="T7" fmla="*/ 5 h 78"/>
                      <a:gd name="T8" fmla="*/ 24 w 56"/>
                      <a:gd name="T9" fmla="*/ 19 h 78"/>
                      <a:gd name="T10" fmla="*/ 14 w 56"/>
                      <a:gd name="T11" fmla="*/ 25 h 78"/>
                      <a:gd name="T12" fmla="*/ 0 w 56"/>
                      <a:gd name="T13" fmla="*/ 35 h 78"/>
                      <a:gd name="T14" fmla="*/ 5 w 56"/>
                      <a:gd name="T15" fmla="*/ 40 h 78"/>
                      <a:gd name="T16" fmla="*/ 8 w 56"/>
                      <a:gd name="T17" fmla="*/ 55 h 78"/>
                      <a:gd name="T18" fmla="*/ 8 w 56"/>
                      <a:gd name="T19" fmla="*/ 64 h 78"/>
                      <a:gd name="T20" fmla="*/ 9 w 56"/>
                      <a:gd name="T21" fmla="*/ 71 h 78"/>
                      <a:gd name="T22" fmla="*/ 18 w 56"/>
                      <a:gd name="T23" fmla="*/ 78 h 78"/>
                      <a:gd name="T24" fmla="*/ 26 w 56"/>
                      <a:gd name="T25" fmla="*/ 73 h 78"/>
                      <a:gd name="T26" fmla="*/ 27 w 56"/>
                      <a:gd name="T27" fmla="*/ 61 h 78"/>
                      <a:gd name="T28" fmla="*/ 30 w 56"/>
                      <a:gd name="T29" fmla="*/ 46 h 78"/>
                      <a:gd name="T30" fmla="*/ 34 w 56"/>
                      <a:gd name="T31" fmla="*/ 30 h 78"/>
                      <a:gd name="T32" fmla="*/ 43 w 56"/>
                      <a:gd name="T33" fmla="*/ 22 h 78"/>
                      <a:gd name="T34" fmla="*/ 52 w 56"/>
                      <a:gd name="T35" fmla="*/ 16 h 78"/>
                      <a:gd name="T36" fmla="*/ 56 w 56"/>
                      <a:gd name="T37" fmla="*/ 1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sp>
              <p:nvSpPr>
                <p:cNvPr id="320" name="Freeform 26"/>
                <p:cNvSpPr>
                  <a:spLocks/>
                </p:cNvSpPr>
                <p:nvPr/>
              </p:nvSpPr>
              <p:spPr bwMode="gray">
                <a:xfrm>
                  <a:off x="3351" y="3176"/>
                  <a:ext cx="27" cy="29"/>
                </a:xfrm>
                <a:custGeom>
                  <a:avLst/>
                  <a:gdLst>
                    <a:gd name="T0" fmla="*/ 125 w 127"/>
                    <a:gd name="T1" fmla="*/ 52 h 131"/>
                    <a:gd name="T2" fmla="*/ 127 w 127"/>
                    <a:gd name="T3" fmla="*/ 49 h 131"/>
                    <a:gd name="T4" fmla="*/ 126 w 127"/>
                    <a:gd name="T5" fmla="*/ 58 h 131"/>
                    <a:gd name="T6" fmla="*/ 103 w 127"/>
                    <a:gd name="T7" fmla="*/ 98 h 131"/>
                    <a:gd name="T8" fmla="*/ 73 w 127"/>
                    <a:gd name="T9" fmla="*/ 109 h 131"/>
                    <a:gd name="T10" fmla="*/ 63 w 127"/>
                    <a:gd name="T11" fmla="*/ 125 h 131"/>
                    <a:gd name="T12" fmla="*/ 55 w 127"/>
                    <a:gd name="T13" fmla="*/ 129 h 131"/>
                    <a:gd name="T14" fmla="*/ 43 w 127"/>
                    <a:gd name="T15" fmla="*/ 131 h 131"/>
                    <a:gd name="T16" fmla="*/ 23 w 127"/>
                    <a:gd name="T17" fmla="*/ 113 h 131"/>
                    <a:gd name="T18" fmla="*/ 11 w 127"/>
                    <a:gd name="T19" fmla="*/ 100 h 131"/>
                    <a:gd name="T20" fmla="*/ 5 w 127"/>
                    <a:gd name="T21" fmla="*/ 88 h 131"/>
                    <a:gd name="T22" fmla="*/ 0 w 127"/>
                    <a:gd name="T23" fmla="*/ 74 h 131"/>
                    <a:gd name="T24" fmla="*/ 2 w 127"/>
                    <a:gd name="T25" fmla="*/ 61 h 131"/>
                    <a:gd name="T26" fmla="*/ 28 w 127"/>
                    <a:gd name="T27" fmla="*/ 27 h 131"/>
                    <a:gd name="T28" fmla="*/ 40 w 127"/>
                    <a:gd name="T29" fmla="*/ 16 h 131"/>
                    <a:gd name="T30" fmla="*/ 68 w 127"/>
                    <a:gd name="T31" fmla="*/ 1 h 131"/>
                    <a:gd name="T32" fmla="*/ 83 w 127"/>
                    <a:gd name="T33" fmla="*/ 0 h 131"/>
                    <a:gd name="T34" fmla="*/ 95 w 127"/>
                    <a:gd name="T35" fmla="*/ 6 h 131"/>
                    <a:gd name="T36" fmla="*/ 105 w 127"/>
                    <a:gd name="T37" fmla="*/ 18 h 131"/>
                    <a:gd name="T38" fmla="*/ 113 w 127"/>
                    <a:gd name="T39" fmla="*/ 29 h 131"/>
                    <a:gd name="T40" fmla="*/ 121 w 127"/>
                    <a:gd name="T41" fmla="*/ 42 h 131"/>
                    <a:gd name="T42" fmla="*/ 125 w 127"/>
                    <a:gd name="T43" fmla="*/ 5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21" name="Freeform 27"/>
                <p:cNvSpPr>
                  <a:spLocks/>
                </p:cNvSpPr>
                <p:nvPr/>
              </p:nvSpPr>
              <p:spPr bwMode="gray">
                <a:xfrm>
                  <a:off x="3289" y="2917"/>
                  <a:ext cx="141" cy="121"/>
                </a:xfrm>
                <a:custGeom>
                  <a:avLst/>
                  <a:gdLst>
                    <a:gd name="T0" fmla="*/ 0 w 640"/>
                    <a:gd name="T1" fmla="*/ 320 h 552"/>
                    <a:gd name="T2" fmla="*/ 110 w 640"/>
                    <a:gd name="T3" fmla="*/ 264 h 552"/>
                    <a:gd name="T4" fmla="*/ 108 w 640"/>
                    <a:gd name="T5" fmla="*/ 232 h 552"/>
                    <a:gd name="T6" fmla="*/ 110 w 640"/>
                    <a:gd name="T7" fmla="*/ 179 h 552"/>
                    <a:gd name="T8" fmla="*/ 113 w 640"/>
                    <a:gd name="T9" fmla="*/ 156 h 552"/>
                    <a:gd name="T10" fmla="*/ 120 w 640"/>
                    <a:gd name="T11" fmla="*/ 145 h 552"/>
                    <a:gd name="T12" fmla="*/ 132 w 640"/>
                    <a:gd name="T13" fmla="*/ 168 h 552"/>
                    <a:gd name="T14" fmla="*/ 156 w 640"/>
                    <a:gd name="T15" fmla="*/ 166 h 552"/>
                    <a:gd name="T16" fmla="*/ 183 w 640"/>
                    <a:gd name="T17" fmla="*/ 178 h 552"/>
                    <a:gd name="T18" fmla="*/ 231 w 640"/>
                    <a:gd name="T19" fmla="*/ 205 h 552"/>
                    <a:gd name="T20" fmla="*/ 274 w 640"/>
                    <a:gd name="T21" fmla="*/ 196 h 552"/>
                    <a:gd name="T22" fmla="*/ 323 w 640"/>
                    <a:gd name="T23" fmla="*/ 226 h 552"/>
                    <a:gd name="T24" fmla="*/ 350 w 640"/>
                    <a:gd name="T25" fmla="*/ 252 h 552"/>
                    <a:gd name="T26" fmla="*/ 397 w 640"/>
                    <a:gd name="T27" fmla="*/ 277 h 552"/>
                    <a:gd name="T28" fmla="*/ 411 w 640"/>
                    <a:gd name="T29" fmla="*/ 275 h 552"/>
                    <a:gd name="T30" fmla="*/ 426 w 640"/>
                    <a:gd name="T31" fmla="*/ 281 h 552"/>
                    <a:gd name="T32" fmla="*/ 421 w 640"/>
                    <a:gd name="T33" fmla="*/ 223 h 552"/>
                    <a:gd name="T34" fmla="*/ 383 w 640"/>
                    <a:gd name="T35" fmla="*/ 225 h 552"/>
                    <a:gd name="T36" fmla="*/ 358 w 640"/>
                    <a:gd name="T37" fmla="*/ 199 h 552"/>
                    <a:gd name="T38" fmla="*/ 377 w 640"/>
                    <a:gd name="T39" fmla="*/ 131 h 552"/>
                    <a:gd name="T40" fmla="*/ 370 w 640"/>
                    <a:gd name="T41" fmla="*/ 66 h 552"/>
                    <a:gd name="T42" fmla="*/ 379 w 640"/>
                    <a:gd name="T43" fmla="*/ 37 h 552"/>
                    <a:gd name="T44" fmla="*/ 397 w 640"/>
                    <a:gd name="T45" fmla="*/ 17 h 552"/>
                    <a:gd name="T46" fmla="*/ 470 w 640"/>
                    <a:gd name="T47" fmla="*/ 13 h 552"/>
                    <a:gd name="T48" fmla="*/ 494 w 640"/>
                    <a:gd name="T49" fmla="*/ 33 h 552"/>
                    <a:gd name="T50" fmla="*/ 526 w 640"/>
                    <a:gd name="T51" fmla="*/ 32 h 552"/>
                    <a:gd name="T52" fmla="*/ 575 w 640"/>
                    <a:gd name="T53" fmla="*/ 57 h 552"/>
                    <a:gd name="T54" fmla="*/ 603 w 640"/>
                    <a:gd name="T55" fmla="*/ 67 h 552"/>
                    <a:gd name="T56" fmla="*/ 605 w 640"/>
                    <a:gd name="T57" fmla="*/ 82 h 552"/>
                    <a:gd name="T58" fmla="*/ 626 w 640"/>
                    <a:gd name="T59" fmla="*/ 107 h 552"/>
                    <a:gd name="T60" fmla="*/ 640 w 640"/>
                    <a:gd name="T61" fmla="*/ 139 h 552"/>
                    <a:gd name="T62" fmla="*/ 625 w 640"/>
                    <a:gd name="T63" fmla="*/ 151 h 552"/>
                    <a:gd name="T64" fmla="*/ 620 w 640"/>
                    <a:gd name="T65" fmla="*/ 194 h 552"/>
                    <a:gd name="T66" fmla="*/ 624 w 640"/>
                    <a:gd name="T67" fmla="*/ 231 h 552"/>
                    <a:gd name="T68" fmla="*/ 619 w 640"/>
                    <a:gd name="T69" fmla="*/ 243 h 552"/>
                    <a:gd name="T70" fmla="*/ 603 w 640"/>
                    <a:gd name="T71" fmla="*/ 265 h 552"/>
                    <a:gd name="T72" fmla="*/ 589 w 640"/>
                    <a:gd name="T73" fmla="*/ 306 h 552"/>
                    <a:gd name="T74" fmla="*/ 608 w 640"/>
                    <a:gd name="T75" fmla="*/ 322 h 552"/>
                    <a:gd name="T76" fmla="*/ 438 w 640"/>
                    <a:gd name="T77" fmla="*/ 383 h 552"/>
                    <a:gd name="T78" fmla="*/ 452 w 640"/>
                    <a:gd name="T79" fmla="*/ 416 h 552"/>
                    <a:gd name="T80" fmla="*/ 424 w 640"/>
                    <a:gd name="T81" fmla="*/ 414 h 552"/>
                    <a:gd name="T82" fmla="*/ 385 w 640"/>
                    <a:gd name="T83" fmla="*/ 425 h 552"/>
                    <a:gd name="T84" fmla="*/ 365 w 640"/>
                    <a:gd name="T85" fmla="*/ 442 h 552"/>
                    <a:gd name="T86" fmla="*/ 363 w 640"/>
                    <a:gd name="T87" fmla="*/ 464 h 552"/>
                    <a:gd name="T88" fmla="*/ 336 w 640"/>
                    <a:gd name="T89" fmla="*/ 469 h 552"/>
                    <a:gd name="T90" fmla="*/ 315 w 640"/>
                    <a:gd name="T91" fmla="*/ 481 h 552"/>
                    <a:gd name="T92" fmla="*/ 303 w 640"/>
                    <a:gd name="T93" fmla="*/ 491 h 552"/>
                    <a:gd name="T94" fmla="*/ 285 w 640"/>
                    <a:gd name="T95" fmla="*/ 524 h 552"/>
                    <a:gd name="T96" fmla="*/ 264 w 640"/>
                    <a:gd name="T97" fmla="*/ 549 h 552"/>
                    <a:gd name="T98" fmla="*/ 245 w 640"/>
                    <a:gd name="T99" fmla="*/ 546 h 552"/>
                    <a:gd name="T100" fmla="*/ 211 w 640"/>
                    <a:gd name="T101" fmla="*/ 546 h 552"/>
                    <a:gd name="T102" fmla="*/ 172 w 640"/>
                    <a:gd name="T103" fmla="*/ 539 h 552"/>
                    <a:gd name="T104" fmla="*/ 139 w 640"/>
                    <a:gd name="T105" fmla="*/ 518 h 552"/>
                    <a:gd name="T106" fmla="*/ 65 w 640"/>
                    <a:gd name="T107" fmla="*/ 527 h 552"/>
                    <a:gd name="T108" fmla="*/ 40 w 640"/>
                    <a:gd name="T109" fmla="*/ 507 h 552"/>
                    <a:gd name="T110" fmla="*/ 7 w 640"/>
                    <a:gd name="T111" fmla="*/ 4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22" name="Freeform 28"/>
                <p:cNvSpPr>
                  <a:spLocks/>
                </p:cNvSpPr>
                <p:nvPr/>
              </p:nvSpPr>
              <p:spPr bwMode="gray">
                <a:xfrm>
                  <a:off x="3328" y="3009"/>
                  <a:ext cx="93" cy="89"/>
                </a:xfrm>
                <a:custGeom>
                  <a:avLst/>
                  <a:gdLst>
                    <a:gd name="T0" fmla="*/ 202 w 428"/>
                    <a:gd name="T1" fmla="*/ 60 h 405"/>
                    <a:gd name="T2" fmla="*/ 198 w 428"/>
                    <a:gd name="T3" fmla="*/ 66 h 405"/>
                    <a:gd name="T4" fmla="*/ 193 w 428"/>
                    <a:gd name="T5" fmla="*/ 70 h 405"/>
                    <a:gd name="T6" fmla="*/ 179 w 428"/>
                    <a:gd name="T7" fmla="*/ 66 h 405"/>
                    <a:gd name="T8" fmla="*/ 175 w 428"/>
                    <a:gd name="T9" fmla="*/ 71 h 405"/>
                    <a:gd name="T10" fmla="*/ 169 w 428"/>
                    <a:gd name="T11" fmla="*/ 70 h 405"/>
                    <a:gd name="T12" fmla="*/ 164 w 428"/>
                    <a:gd name="T13" fmla="*/ 72 h 405"/>
                    <a:gd name="T14" fmla="*/ 156 w 428"/>
                    <a:gd name="T15" fmla="*/ 78 h 405"/>
                    <a:gd name="T16" fmla="*/ 156 w 428"/>
                    <a:gd name="T17" fmla="*/ 83 h 405"/>
                    <a:gd name="T18" fmla="*/ 153 w 428"/>
                    <a:gd name="T19" fmla="*/ 86 h 405"/>
                    <a:gd name="T20" fmla="*/ 143 w 428"/>
                    <a:gd name="T21" fmla="*/ 87 h 405"/>
                    <a:gd name="T22" fmla="*/ 140 w 428"/>
                    <a:gd name="T23" fmla="*/ 93 h 405"/>
                    <a:gd name="T24" fmla="*/ 130 w 428"/>
                    <a:gd name="T25" fmla="*/ 100 h 405"/>
                    <a:gd name="T26" fmla="*/ 121 w 428"/>
                    <a:gd name="T27" fmla="*/ 110 h 405"/>
                    <a:gd name="T28" fmla="*/ 115 w 428"/>
                    <a:gd name="T29" fmla="*/ 115 h 405"/>
                    <a:gd name="T30" fmla="*/ 103 w 428"/>
                    <a:gd name="T31" fmla="*/ 129 h 405"/>
                    <a:gd name="T32" fmla="*/ 92 w 428"/>
                    <a:gd name="T33" fmla="*/ 135 h 405"/>
                    <a:gd name="T34" fmla="*/ 80 w 428"/>
                    <a:gd name="T35" fmla="*/ 138 h 405"/>
                    <a:gd name="T36" fmla="*/ 73 w 428"/>
                    <a:gd name="T37" fmla="*/ 132 h 405"/>
                    <a:gd name="T38" fmla="*/ 61 w 428"/>
                    <a:gd name="T39" fmla="*/ 131 h 405"/>
                    <a:gd name="T40" fmla="*/ 39 w 428"/>
                    <a:gd name="T41" fmla="*/ 132 h 405"/>
                    <a:gd name="T42" fmla="*/ 7 w 428"/>
                    <a:gd name="T43" fmla="*/ 129 h 405"/>
                    <a:gd name="T44" fmla="*/ 0 w 428"/>
                    <a:gd name="T45" fmla="*/ 125 h 405"/>
                    <a:gd name="T46" fmla="*/ 3 w 428"/>
                    <a:gd name="T47" fmla="*/ 140 h 405"/>
                    <a:gd name="T48" fmla="*/ 27 w 428"/>
                    <a:gd name="T49" fmla="*/ 172 h 405"/>
                    <a:gd name="T50" fmla="*/ 35 w 428"/>
                    <a:gd name="T51" fmla="*/ 197 h 405"/>
                    <a:gd name="T52" fmla="*/ 77 w 428"/>
                    <a:gd name="T53" fmla="*/ 247 h 405"/>
                    <a:gd name="T54" fmla="*/ 107 w 428"/>
                    <a:gd name="T55" fmla="*/ 260 h 405"/>
                    <a:gd name="T56" fmla="*/ 129 w 428"/>
                    <a:gd name="T57" fmla="*/ 279 h 405"/>
                    <a:gd name="T58" fmla="*/ 140 w 428"/>
                    <a:gd name="T59" fmla="*/ 308 h 405"/>
                    <a:gd name="T60" fmla="*/ 150 w 428"/>
                    <a:gd name="T61" fmla="*/ 341 h 405"/>
                    <a:gd name="T62" fmla="*/ 167 w 428"/>
                    <a:gd name="T63" fmla="*/ 355 h 405"/>
                    <a:gd name="T64" fmla="*/ 193 w 428"/>
                    <a:gd name="T65" fmla="*/ 357 h 405"/>
                    <a:gd name="T66" fmla="*/ 216 w 428"/>
                    <a:gd name="T67" fmla="*/ 367 h 405"/>
                    <a:gd name="T68" fmla="*/ 239 w 428"/>
                    <a:gd name="T69" fmla="*/ 371 h 405"/>
                    <a:gd name="T70" fmla="*/ 271 w 428"/>
                    <a:gd name="T71" fmla="*/ 380 h 405"/>
                    <a:gd name="T72" fmla="*/ 296 w 428"/>
                    <a:gd name="T73" fmla="*/ 380 h 405"/>
                    <a:gd name="T74" fmla="*/ 329 w 428"/>
                    <a:gd name="T75" fmla="*/ 388 h 405"/>
                    <a:gd name="T76" fmla="*/ 349 w 428"/>
                    <a:gd name="T77" fmla="*/ 404 h 405"/>
                    <a:gd name="T78" fmla="*/ 351 w 428"/>
                    <a:gd name="T79" fmla="*/ 404 h 405"/>
                    <a:gd name="T80" fmla="*/ 355 w 428"/>
                    <a:gd name="T81" fmla="*/ 377 h 405"/>
                    <a:gd name="T82" fmla="*/ 372 w 428"/>
                    <a:gd name="T83" fmla="*/ 360 h 405"/>
                    <a:gd name="T84" fmla="*/ 398 w 428"/>
                    <a:gd name="T85" fmla="*/ 318 h 405"/>
                    <a:gd name="T86" fmla="*/ 422 w 428"/>
                    <a:gd name="T87" fmla="*/ 251 h 405"/>
                    <a:gd name="T88" fmla="*/ 414 w 428"/>
                    <a:gd name="T89" fmla="*/ 211 h 405"/>
                    <a:gd name="T90" fmla="*/ 422 w 428"/>
                    <a:gd name="T91" fmla="*/ 175 h 405"/>
                    <a:gd name="T92" fmla="*/ 428 w 428"/>
                    <a:gd name="T93" fmla="*/ 151 h 405"/>
                    <a:gd name="T94" fmla="*/ 428 w 428"/>
                    <a:gd name="T95" fmla="*/ 105 h 405"/>
                    <a:gd name="T96" fmla="*/ 420 w 428"/>
                    <a:gd name="T97" fmla="*/ 73 h 405"/>
                    <a:gd name="T98" fmla="*/ 410 w 428"/>
                    <a:gd name="T99" fmla="*/ 50 h 405"/>
                    <a:gd name="T100" fmla="*/ 351 w 428"/>
                    <a:gd name="T101" fmla="*/ 27 h 405"/>
                    <a:gd name="T102" fmla="*/ 322 w 428"/>
                    <a:gd name="T103" fmla="*/ 19 h 405"/>
                    <a:gd name="T104" fmla="*/ 281 w 428"/>
                    <a:gd name="T105" fmla="*/ 19 h 405"/>
                    <a:gd name="T106" fmla="*/ 280 w 428"/>
                    <a:gd name="T107" fmla="*/ 2 h 405"/>
                    <a:gd name="T108" fmla="*/ 264 w 428"/>
                    <a:gd name="T109" fmla="*/ 3 h 405"/>
                    <a:gd name="T110" fmla="*/ 252 w 428"/>
                    <a:gd name="T111" fmla="*/ 0 h 405"/>
                    <a:gd name="T112" fmla="*/ 236 w 428"/>
                    <a:gd name="T113" fmla="*/ 6 h 405"/>
                    <a:gd name="T114" fmla="*/ 213 w 428"/>
                    <a:gd name="T115" fmla="*/ 11 h 405"/>
                    <a:gd name="T116" fmla="*/ 200 w 428"/>
                    <a:gd name="T117" fmla="*/ 18 h 405"/>
                    <a:gd name="T118" fmla="*/ 193 w 428"/>
                    <a:gd name="T119" fmla="*/ 28 h 405"/>
                    <a:gd name="T120" fmla="*/ 194 w 428"/>
                    <a:gd name="T121" fmla="*/ 41 h 405"/>
                    <a:gd name="T122" fmla="*/ 191 w 428"/>
                    <a:gd name="T123" fmla="*/ 5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23" name="Freeform 29"/>
                <p:cNvSpPr>
                  <a:spLocks/>
                </p:cNvSpPr>
                <p:nvPr/>
              </p:nvSpPr>
              <p:spPr bwMode="gray">
                <a:xfrm>
                  <a:off x="3164" y="3024"/>
                  <a:ext cx="161" cy="160"/>
                </a:xfrm>
                <a:custGeom>
                  <a:avLst/>
                  <a:gdLst>
                    <a:gd name="T0" fmla="*/ 252 w 734"/>
                    <a:gd name="T1" fmla="*/ 26 h 722"/>
                    <a:gd name="T2" fmla="*/ 130 w 734"/>
                    <a:gd name="T3" fmla="*/ 26 h 722"/>
                    <a:gd name="T4" fmla="*/ 96 w 734"/>
                    <a:gd name="T5" fmla="*/ 10 h 722"/>
                    <a:gd name="T6" fmla="*/ 59 w 734"/>
                    <a:gd name="T7" fmla="*/ 0 h 722"/>
                    <a:gd name="T8" fmla="*/ 33 w 734"/>
                    <a:gd name="T9" fmla="*/ 17 h 722"/>
                    <a:gd name="T10" fmla="*/ 1 w 734"/>
                    <a:gd name="T11" fmla="*/ 26 h 722"/>
                    <a:gd name="T12" fmla="*/ 3 w 734"/>
                    <a:gd name="T13" fmla="*/ 64 h 722"/>
                    <a:gd name="T14" fmla="*/ 17 w 734"/>
                    <a:gd name="T15" fmla="*/ 100 h 722"/>
                    <a:gd name="T16" fmla="*/ 34 w 734"/>
                    <a:gd name="T17" fmla="*/ 117 h 722"/>
                    <a:gd name="T18" fmla="*/ 46 w 734"/>
                    <a:gd name="T19" fmla="*/ 139 h 722"/>
                    <a:gd name="T20" fmla="*/ 62 w 734"/>
                    <a:gd name="T21" fmla="*/ 168 h 722"/>
                    <a:gd name="T22" fmla="*/ 82 w 734"/>
                    <a:gd name="T23" fmla="*/ 209 h 722"/>
                    <a:gd name="T24" fmla="*/ 96 w 734"/>
                    <a:gd name="T25" fmla="*/ 238 h 722"/>
                    <a:gd name="T26" fmla="*/ 118 w 734"/>
                    <a:gd name="T27" fmla="*/ 278 h 722"/>
                    <a:gd name="T28" fmla="*/ 150 w 734"/>
                    <a:gd name="T29" fmla="*/ 331 h 722"/>
                    <a:gd name="T30" fmla="*/ 151 w 734"/>
                    <a:gd name="T31" fmla="*/ 369 h 722"/>
                    <a:gd name="T32" fmla="*/ 153 w 734"/>
                    <a:gd name="T33" fmla="*/ 435 h 722"/>
                    <a:gd name="T34" fmla="*/ 172 w 734"/>
                    <a:gd name="T35" fmla="*/ 477 h 722"/>
                    <a:gd name="T36" fmla="*/ 172 w 734"/>
                    <a:gd name="T37" fmla="*/ 521 h 722"/>
                    <a:gd name="T38" fmla="*/ 179 w 734"/>
                    <a:gd name="T39" fmla="*/ 555 h 722"/>
                    <a:gd name="T40" fmla="*/ 188 w 734"/>
                    <a:gd name="T41" fmla="*/ 589 h 722"/>
                    <a:gd name="T42" fmla="*/ 214 w 734"/>
                    <a:gd name="T43" fmla="*/ 646 h 722"/>
                    <a:gd name="T44" fmla="*/ 243 w 734"/>
                    <a:gd name="T45" fmla="*/ 683 h 722"/>
                    <a:gd name="T46" fmla="*/ 264 w 734"/>
                    <a:gd name="T47" fmla="*/ 700 h 722"/>
                    <a:gd name="T48" fmla="*/ 279 w 734"/>
                    <a:gd name="T49" fmla="*/ 689 h 722"/>
                    <a:gd name="T50" fmla="*/ 323 w 734"/>
                    <a:gd name="T51" fmla="*/ 695 h 722"/>
                    <a:gd name="T52" fmla="*/ 350 w 734"/>
                    <a:gd name="T53" fmla="*/ 722 h 722"/>
                    <a:gd name="T54" fmla="*/ 393 w 734"/>
                    <a:gd name="T55" fmla="*/ 720 h 722"/>
                    <a:gd name="T56" fmla="*/ 435 w 734"/>
                    <a:gd name="T57" fmla="*/ 695 h 722"/>
                    <a:gd name="T58" fmla="*/ 452 w 734"/>
                    <a:gd name="T59" fmla="*/ 633 h 722"/>
                    <a:gd name="T60" fmla="*/ 452 w 734"/>
                    <a:gd name="T61" fmla="*/ 460 h 722"/>
                    <a:gd name="T62" fmla="*/ 452 w 734"/>
                    <a:gd name="T63" fmla="*/ 295 h 722"/>
                    <a:gd name="T64" fmla="*/ 507 w 734"/>
                    <a:gd name="T65" fmla="*/ 200 h 722"/>
                    <a:gd name="T66" fmla="*/ 512 w 734"/>
                    <a:gd name="T67" fmla="*/ 86 h 722"/>
                    <a:gd name="T68" fmla="*/ 615 w 734"/>
                    <a:gd name="T69" fmla="*/ 68 h 722"/>
                    <a:gd name="T70" fmla="*/ 650 w 734"/>
                    <a:gd name="T71" fmla="*/ 85 h 722"/>
                    <a:gd name="T72" fmla="*/ 668 w 734"/>
                    <a:gd name="T73" fmla="*/ 81 h 722"/>
                    <a:gd name="T74" fmla="*/ 716 w 734"/>
                    <a:gd name="T75" fmla="*/ 57 h 722"/>
                    <a:gd name="T76" fmla="*/ 727 w 734"/>
                    <a:gd name="T77" fmla="*/ 38 h 722"/>
                    <a:gd name="T78" fmla="*/ 688 w 734"/>
                    <a:gd name="T79" fmla="*/ 32 h 722"/>
                    <a:gd name="T80" fmla="*/ 635 w 734"/>
                    <a:gd name="T81" fmla="*/ 41 h 722"/>
                    <a:gd name="T82" fmla="*/ 546 w 734"/>
                    <a:gd name="T83" fmla="*/ 65 h 722"/>
                    <a:gd name="T84" fmla="*/ 522 w 734"/>
                    <a:gd name="T85" fmla="*/ 63 h 722"/>
                    <a:gd name="T86" fmla="*/ 460 w 734"/>
                    <a:gd name="T87" fmla="*/ 51 h 722"/>
                    <a:gd name="T88" fmla="*/ 405 w 734"/>
                    <a:gd name="T89" fmla="*/ 53 h 722"/>
                    <a:gd name="T90" fmla="*/ 366 w 734"/>
                    <a:gd name="T91" fmla="*/ 2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24" name="Freeform 30"/>
                <p:cNvSpPr>
                  <a:spLocks/>
                </p:cNvSpPr>
                <p:nvPr/>
              </p:nvSpPr>
              <p:spPr bwMode="gray">
                <a:xfrm>
                  <a:off x="3386" y="2946"/>
                  <a:ext cx="128" cy="206"/>
                </a:xfrm>
                <a:custGeom>
                  <a:avLst/>
                  <a:gdLst>
                    <a:gd name="T0" fmla="*/ 584 w 586"/>
                    <a:gd name="T1" fmla="*/ 10 h 937"/>
                    <a:gd name="T2" fmla="*/ 570 w 586"/>
                    <a:gd name="T3" fmla="*/ 56 h 937"/>
                    <a:gd name="T4" fmla="*/ 572 w 586"/>
                    <a:gd name="T5" fmla="*/ 128 h 937"/>
                    <a:gd name="T6" fmla="*/ 569 w 586"/>
                    <a:gd name="T7" fmla="*/ 176 h 937"/>
                    <a:gd name="T8" fmla="*/ 578 w 586"/>
                    <a:gd name="T9" fmla="*/ 205 h 937"/>
                    <a:gd name="T10" fmla="*/ 585 w 586"/>
                    <a:gd name="T11" fmla="*/ 224 h 937"/>
                    <a:gd name="T12" fmla="*/ 568 w 586"/>
                    <a:gd name="T13" fmla="*/ 263 h 937"/>
                    <a:gd name="T14" fmla="*/ 564 w 586"/>
                    <a:gd name="T15" fmla="*/ 285 h 937"/>
                    <a:gd name="T16" fmla="*/ 532 w 586"/>
                    <a:gd name="T17" fmla="*/ 328 h 937"/>
                    <a:gd name="T18" fmla="*/ 497 w 586"/>
                    <a:gd name="T19" fmla="*/ 355 h 937"/>
                    <a:gd name="T20" fmla="*/ 447 w 586"/>
                    <a:gd name="T21" fmla="*/ 378 h 937"/>
                    <a:gd name="T22" fmla="*/ 368 w 586"/>
                    <a:gd name="T23" fmla="*/ 434 h 937"/>
                    <a:gd name="T24" fmla="*/ 345 w 586"/>
                    <a:gd name="T25" fmla="*/ 462 h 937"/>
                    <a:gd name="T26" fmla="*/ 323 w 586"/>
                    <a:gd name="T27" fmla="*/ 477 h 937"/>
                    <a:gd name="T28" fmla="*/ 273 w 586"/>
                    <a:gd name="T29" fmla="*/ 521 h 937"/>
                    <a:gd name="T30" fmla="*/ 253 w 586"/>
                    <a:gd name="T31" fmla="*/ 572 h 937"/>
                    <a:gd name="T32" fmla="*/ 273 w 586"/>
                    <a:gd name="T33" fmla="*/ 598 h 937"/>
                    <a:gd name="T34" fmla="*/ 289 w 586"/>
                    <a:gd name="T35" fmla="*/ 667 h 937"/>
                    <a:gd name="T36" fmla="*/ 295 w 586"/>
                    <a:gd name="T37" fmla="*/ 725 h 937"/>
                    <a:gd name="T38" fmla="*/ 295 w 586"/>
                    <a:gd name="T39" fmla="*/ 764 h 937"/>
                    <a:gd name="T40" fmla="*/ 273 w 586"/>
                    <a:gd name="T41" fmla="*/ 811 h 937"/>
                    <a:gd name="T42" fmla="*/ 192 w 586"/>
                    <a:gd name="T43" fmla="*/ 843 h 937"/>
                    <a:gd name="T44" fmla="*/ 156 w 586"/>
                    <a:gd name="T45" fmla="*/ 863 h 937"/>
                    <a:gd name="T46" fmla="*/ 134 w 586"/>
                    <a:gd name="T47" fmla="*/ 893 h 937"/>
                    <a:gd name="T48" fmla="*/ 158 w 586"/>
                    <a:gd name="T49" fmla="*/ 899 h 937"/>
                    <a:gd name="T50" fmla="*/ 110 w 586"/>
                    <a:gd name="T51" fmla="*/ 908 h 937"/>
                    <a:gd name="T52" fmla="*/ 92 w 586"/>
                    <a:gd name="T53" fmla="*/ 742 h 937"/>
                    <a:gd name="T54" fmla="*/ 85 w 586"/>
                    <a:gd name="T55" fmla="*/ 673 h 937"/>
                    <a:gd name="T56" fmla="*/ 113 w 586"/>
                    <a:gd name="T57" fmla="*/ 636 h 937"/>
                    <a:gd name="T58" fmla="*/ 153 w 586"/>
                    <a:gd name="T59" fmla="*/ 508 h 937"/>
                    <a:gd name="T60" fmla="*/ 158 w 586"/>
                    <a:gd name="T61" fmla="*/ 451 h 937"/>
                    <a:gd name="T62" fmla="*/ 158 w 586"/>
                    <a:gd name="T63" fmla="*/ 367 h 937"/>
                    <a:gd name="T64" fmla="*/ 113 w 586"/>
                    <a:gd name="T65" fmla="*/ 323 h 937"/>
                    <a:gd name="T66" fmla="*/ 33 w 586"/>
                    <a:gd name="T67" fmla="*/ 305 h 937"/>
                    <a:gd name="T68" fmla="*/ 8 w 586"/>
                    <a:gd name="T69" fmla="*/ 269 h 937"/>
                    <a:gd name="T70" fmla="*/ 175 w 586"/>
                    <a:gd name="T71" fmla="*/ 198 h 937"/>
                    <a:gd name="T72" fmla="*/ 202 w 586"/>
                    <a:gd name="T73" fmla="*/ 226 h 937"/>
                    <a:gd name="T74" fmla="*/ 247 w 586"/>
                    <a:gd name="T75" fmla="*/ 226 h 937"/>
                    <a:gd name="T76" fmla="*/ 251 w 586"/>
                    <a:gd name="T77" fmla="*/ 273 h 937"/>
                    <a:gd name="T78" fmla="*/ 236 w 586"/>
                    <a:gd name="T79" fmla="*/ 302 h 937"/>
                    <a:gd name="T80" fmla="*/ 252 w 586"/>
                    <a:gd name="T81" fmla="*/ 327 h 937"/>
                    <a:gd name="T82" fmla="*/ 272 w 586"/>
                    <a:gd name="T83" fmla="*/ 350 h 937"/>
                    <a:gd name="T84" fmla="*/ 278 w 586"/>
                    <a:gd name="T85" fmla="*/ 366 h 937"/>
                    <a:gd name="T86" fmla="*/ 291 w 586"/>
                    <a:gd name="T87" fmla="*/ 357 h 937"/>
                    <a:gd name="T88" fmla="*/ 287 w 586"/>
                    <a:gd name="T89" fmla="*/ 337 h 937"/>
                    <a:gd name="T90" fmla="*/ 304 w 586"/>
                    <a:gd name="T91" fmla="*/ 314 h 937"/>
                    <a:gd name="T92" fmla="*/ 321 w 586"/>
                    <a:gd name="T93" fmla="*/ 284 h 937"/>
                    <a:gd name="T94" fmla="*/ 326 w 586"/>
                    <a:gd name="T95" fmla="*/ 244 h 937"/>
                    <a:gd name="T96" fmla="*/ 299 w 586"/>
                    <a:gd name="T97" fmla="*/ 203 h 937"/>
                    <a:gd name="T98" fmla="*/ 266 w 586"/>
                    <a:gd name="T99" fmla="*/ 167 h 937"/>
                    <a:gd name="T100" fmla="*/ 262 w 586"/>
                    <a:gd name="T101" fmla="*/ 123 h 937"/>
                    <a:gd name="T102" fmla="*/ 269 w 586"/>
                    <a:gd name="T103" fmla="*/ 76 h 937"/>
                    <a:gd name="T104" fmla="*/ 323 w 586"/>
                    <a:gd name="T105" fmla="*/ 53 h 937"/>
                    <a:gd name="T106" fmla="*/ 349 w 586"/>
                    <a:gd name="T107" fmla="*/ 65 h 937"/>
                    <a:gd name="T108" fmla="*/ 381 w 586"/>
                    <a:gd name="T109" fmla="*/ 56 h 937"/>
                    <a:gd name="T110" fmla="*/ 436 w 586"/>
                    <a:gd name="T111" fmla="*/ 43 h 937"/>
                    <a:gd name="T112" fmla="*/ 482 w 586"/>
                    <a:gd name="T113" fmla="*/ 45 h 937"/>
                    <a:gd name="T114" fmla="*/ 547 w 586"/>
                    <a:gd name="T115" fmla="*/ 25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25" name="Freeform 31"/>
                <p:cNvSpPr>
                  <a:spLocks/>
                </p:cNvSpPr>
                <p:nvPr/>
              </p:nvSpPr>
              <p:spPr bwMode="gray">
                <a:xfrm>
                  <a:off x="3263" y="3035"/>
                  <a:ext cx="114" cy="118"/>
                </a:xfrm>
                <a:custGeom>
                  <a:avLst/>
                  <a:gdLst>
                    <a:gd name="T0" fmla="*/ 0 w 518"/>
                    <a:gd name="T1" fmla="*/ 356 h 534"/>
                    <a:gd name="T2" fmla="*/ 0 w 518"/>
                    <a:gd name="T3" fmla="*/ 244 h 534"/>
                    <a:gd name="T4" fmla="*/ 56 w 518"/>
                    <a:gd name="T5" fmla="*/ 206 h 534"/>
                    <a:gd name="T6" fmla="*/ 56 w 518"/>
                    <a:gd name="T7" fmla="*/ 93 h 534"/>
                    <a:gd name="T8" fmla="*/ 61 w 518"/>
                    <a:gd name="T9" fmla="*/ 35 h 534"/>
                    <a:gd name="T10" fmla="*/ 158 w 518"/>
                    <a:gd name="T11" fmla="*/ 17 h 534"/>
                    <a:gd name="T12" fmla="*/ 181 w 518"/>
                    <a:gd name="T13" fmla="*/ 18 h 534"/>
                    <a:gd name="T14" fmla="*/ 199 w 518"/>
                    <a:gd name="T15" fmla="*/ 34 h 534"/>
                    <a:gd name="T16" fmla="*/ 208 w 518"/>
                    <a:gd name="T17" fmla="*/ 41 h 534"/>
                    <a:gd name="T18" fmla="*/ 233 w 518"/>
                    <a:gd name="T19" fmla="*/ 18 h 534"/>
                    <a:gd name="T20" fmla="*/ 265 w 518"/>
                    <a:gd name="T21" fmla="*/ 6 h 534"/>
                    <a:gd name="T22" fmla="*/ 283 w 518"/>
                    <a:gd name="T23" fmla="*/ 0 h 534"/>
                    <a:gd name="T24" fmla="*/ 291 w 518"/>
                    <a:gd name="T25" fmla="*/ 11 h 534"/>
                    <a:gd name="T26" fmla="*/ 307 w 518"/>
                    <a:gd name="T27" fmla="*/ 39 h 534"/>
                    <a:gd name="T28" fmla="*/ 319 w 518"/>
                    <a:gd name="T29" fmla="*/ 60 h 534"/>
                    <a:gd name="T30" fmla="*/ 339 w 518"/>
                    <a:gd name="T31" fmla="*/ 93 h 534"/>
                    <a:gd name="T32" fmla="*/ 385 w 518"/>
                    <a:gd name="T33" fmla="*/ 127 h 534"/>
                    <a:gd name="T34" fmla="*/ 407 w 518"/>
                    <a:gd name="T35" fmla="*/ 151 h 534"/>
                    <a:gd name="T36" fmla="*/ 431 w 518"/>
                    <a:gd name="T37" fmla="*/ 164 h 534"/>
                    <a:gd name="T38" fmla="*/ 434 w 518"/>
                    <a:gd name="T39" fmla="*/ 205 h 534"/>
                    <a:gd name="T40" fmla="*/ 449 w 518"/>
                    <a:gd name="T41" fmla="*/ 227 h 534"/>
                    <a:gd name="T42" fmla="*/ 470 w 518"/>
                    <a:gd name="T43" fmla="*/ 234 h 534"/>
                    <a:gd name="T44" fmla="*/ 497 w 518"/>
                    <a:gd name="T45" fmla="*/ 240 h 534"/>
                    <a:gd name="T46" fmla="*/ 518 w 518"/>
                    <a:gd name="T47" fmla="*/ 253 h 534"/>
                    <a:gd name="T48" fmla="*/ 506 w 518"/>
                    <a:gd name="T49" fmla="*/ 261 h 534"/>
                    <a:gd name="T50" fmla="*/ 454 w 518"/>
                    <a:gd name="T51" fmla="*/ 288 h 534"/>
                    <a:gd name="T52" fmla="*/ 418 w 518"/>
                    <a:gd name="T53" fmla="*/ 318 h 534"/>
                    <a:gd name="T54" fmla="*/ 388 w 518"/>
                    <a:gd name="T55" fmla="*/ 352 h 534"/>
                    <a:gd name="T56" fmla="*/ 344 w 518"/>
                    <a:gd name="T57" fmla="*/ 396 h 534"/>
                    <a:gd name="T58" fmla="*/ 314 w 518"/>
                    <a:gd name="T59" fmla="*/ 449 h 534"/>
                    <a:gd name="T60" fmla="*/ 301 w 518"/>
                    <a:gd name="T61" fmla="*/ 459 h 534"/>
                    <a:gd name="T62" fmla="*/ 265 w 518"/>
                    <a:gd name="T63" fmla="*/ 466 h 534"/>
                    <a:gd name="T64" fmla="*/ 227 w 518"/>
                    <a:gd name="T65" fmla="*/ 452 h 534"/>
                    <a:gd name="T66" fmla="*/ 201 w 518"/>
                    <a:gd name="T67" fmla="*/ 445 h 534"/>
                    <a:gd name="T68" fmla="*/ 170 w 518"/>
                    <a:gd name="T69" fmla="*/ 469 h 534"/>
                    <a:gd name="T70" fmla="*/ 161 w 518"/>
                    <a:gd name="T71" fmla="*/ 485 h 534"/>
                    <a:gd name="T72" fmla="*/ 140 w 518"/>
                    <a:gd name="T73" fmla="*/ 503 h 534"/>
                    <a:gd name="T74" fmla="*/ 125 w 518"/>
                    <a:gd name="T75" fmla="*/ 525 h 534"/>
                    <a:gd name="T76" fmla="*/ 72 w 518"/>
                    <a:gd name="T77" fmla="*/ 533 h 534"/>
                    <a:gd name="T78" fmla="*/ 46 w 518"/>
                    <a:gd name="T79" fmla="*/ 528 h 534"/>
                    <a:gd name="T80" fmla="*/ 50 w 518"/>
                    <a:gd name="T81" fmla="*/ 498 h 534"/>
                    <a:gd name="T82" fmla="*/ 52 w 518"/>
                    <a:gd name="T83" fmla="*/ 479 h 534"/>
                    <a:gd name="T84" fmla="*/ 44 w 518"/>
                    <a:gd name="T85" fmla="*/ 449 h 534"/>
                    <a:gd name="T86" fmla="*/ 25 w 518"/>
                    <a:gd name="T87" fmla="*/ 429 h 534"/>
                    <a:gd name="T88" fmla="*/ 11 w 518"/>
                    <a:gd name="T89" fmla="*/ 415 h 534"/>
                    <a:gd name="T90" fmla="*/ 0 w 518"/>
                    <a:gd name="T91" fmla="*/ 409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26" name="Freeform 32"/>
                <p:cNvSpPr>
                  <a:spLocks/>
                </p:cNvSpPr>
                <p:nvPr/>
              </p:nvSpPr>
              <p:spPr bwMode="gray">
                <a:xfrm>
                  <a:off x="2843" y="2665"/>
                  <a:ext cx="89" cy="67"/>
                </a:xfrm>
                <a:custGeom>
                  <a:avLst/>
                  <a:gdLst>
                    <a:gd name="T0" fmla="*/ 174 w 404"/>
                    <a:gd name="T1" fmla="*/ 17 h 307"/>
                    <a:gd name="T2" fmla="*/ 146 w 404"/>
                    <a:gd name="T3" fmla="*/ 18 h 307"/>
                    <a:gd name="T4" fmla="*/ 119 w 404"/>
                    <a:gd name="T5" fmla="*/ 11 h 307"/>
                    <a:gd name="T6" fmla="*/ 101 w 404"/>
                    <a:gd name="T7" fmla="*/ 3 h 307"/>
                    <a:gd name="T8" fmla="*/ 80 w 404"/>
                    <a:gd name="T9" fmla="*/ 14 h 307"/>
                    <a:gd name="T10" fmla="*/ 67 w 404"/>
                    <a:gd name="T11" fmla="*/ 27 h 307"/>
                    <a:gd name="T12" fmla="*/ 69 w 404"/>
                    <a:gd name="T13" fmla="*/ 57 h 307"/>
                    <a:gd name="T14" fmla="*/ 17 w 404"/>
                    <a:gd name="T15" fmla="*/ 81 h 307"/>
                    <a:gd name="T16" fmla="*/ 1 w 404"/>
                    <a:gd name="T17" fmla="*/ 109 h 307"/>
                    <a:gd name="T18" fmla="*/ 17 w 404"/>
                    <a:gd name="T19" fmla="*/ 100 h 307"/>
                    <a:gd name="T20" fmla="*/ 31 w 404"/>
                    <a:gd name="T21" fmla="*/ 128 h 307"/>
                    <a:gd name="T22" fmla="*/ 66 w 404"/>
                    <a:gd name="T23" fmla="*/ 159 h 307"/>
                    <a:gd name="T24" fmla="*/ 88 w 404"/>
                    <a:gd name="T25" fmla="*/ 190 h 307"/>
                    <a:gd name="T26" fmla="*/ 104 w 404"/>
                    <a:gd name="T27" fmla="*/ 203 h 307"/>
                    <a:gd name="T28" fmla="*/ 124 w 404"/>
                    <a:gd name="T29" fmla="*/ 191 h 307"/>
                    <a:gd name="T30" fmla="*/ 142 w 404"/>
                    <a:gd name="T31" fmla="*/ 168 h 307"/>
                    <a:gd name="T32" fmla="*/ 161 w 404"/>
                    <a:gd name="T33" fmla="*/ 159 h 307"/>
                    <a:gd name="T34" fmla="*/ 211 w 404"/>
                    <a:gd name="T35" fmla="*/ 153 h 307"/>
                    <a:gd name="T36" fmla="*/ 230 w 404"/>
                    <a:gd name="T37" fmla="*/ 175 h 307"/>
                    <a:gd name="T38" fmla="*/ 241 w 404"/>
                    <a:gd name="T39" fmla="*/ 187 h 307"/>
                    <a:gd name="T40" fmla="*/ 241 w 404"/>
                    <a:gd name="T41" fmla="*/ 202 h 307"/>
                    <a:gd name="T42" fmla="*/ 249 w 404"/>
                    <a:gd name="T43" fmla="*/ 223 h 307"/>
                    <a:gd name="T44" fmla="*/ 252 w 404"/>
                    <a:gd name="T45" fmla="*/ 239 h 307"/>
                    <a:gd name="T46" fmla="*/ 264 w 404"/>
                    <a:gd name="T47" fmla="*/ 240 h 307"/>
                    <a:gd name="T48" fmla="*/ 281 w 404"/>
                    <a:gd name="T49" fmla="*/ 238 h 307"/>
                    <a:gd name="T50" fmla="*/ 297 w 404"/>
                    <a:gd name="T51" fmla="*/ 239 h 307"/>
                    <a:gd name="T52" fmla="*/ 313 w 404"/>
                    <a:gd name="T53" fmla="*/ 273 h 307"/>
                    <a:gd name="T54" fmla="*/ 306 w 404"/>
                    <a:gd name="T55" fmla="*/ 298 h 307"/>
                    <a:gd name="T56" fmla="*/ 327 w 404"/>
                    <a:gd name="T57" fmla="*/ 307 h 307"/>
                    <a:gd name="T58" fmla="*/ 348 w 404"/>
                    <a:gd name="T59" fmla="*/ 292 h 307"/>
                    <a:gd name="T60" fmla="*/ 365 w 404"/>
                    <a:gd name="T61" fmla="*/ 286 h 307"/>
                    <a:gd name="T62" fmla="*/ 384 w 404"/>
                    <a:gd name="T63" fmla="*/ 262 h 307"/>
                    <a:gd name="T64" fmla="*/ 386 w 404"/>
                    <a:gd name="T65" fmla="*/ 251 h 307"/>
                    <a:gd name="T66" fmla="*/ 375 w 404"/>
                    <a:gd name="T67" fmla="*/ 239 h 307"/>
                    <a:gd name="T68" fmla="*/ 394 w 404"/>
                    <a:gd name="T69" fmla="*/ 239 h 307"/>
                    <a:gd name="T70" fmla="*/ 403 w 404"/>
                    <a:gd name="T71" fmla="*/ 235 h 307"/>
                    <a:gd name="T72" fmla="*/ 393 w 404"/>
                    <a:gd name="T73" fmla="*/ 219 h 307"/>
                    <a:gd name="T74" fmla="*/ 400 w 404"/>
                    <a:gd name="T75" fmla="*/ 203 h 307"/>
                    <a:gd name="T76" fmla="*/ 380 w 404"/>
                    <a:gd name="T77" fmla="*/ 183 h 307"/>
                    <a:gd name="T78" fmla="*/ 382 w 404"/>
                    <a:gd name="T79" fmla="*/ 149 h 307"/>
                    <a:gd name="T80" fmla="*/ 382 w 404"/>
                    <a:gd name="T81" fmla="*/ 131 h 307"/>
                    <a:gd name="T82" fmla="*/ 370 w 404"/>
                    <a:gd name="T83" fmla="*/ 93 h 307"/>
                    <a:gd name="T84" fmla="*/ 351 w 404"/>
                    <a:gd name="T85" fmla="*/ 92 h 307"/>
                    <a:gd name="T86" fmla="*/ 364 w 404"/>
                    <a:gd name="T87" fmla="*/ 79 h 307"/>
                    <a:gd name="T88" fmla="*/ 357 w 404"/>
                    <a:gd name="T89" fmla="*/ 70 h 307"/>
                    <a:gd name="T90" fmla="*/ 343 w 404"/>
                    <a:gd name="T91" fmla="*/ 41 h 307"/>
                    <a:gd name="T92" fmla="*/ 334 w 404"/>
                    <a:gd name="T93" fmla="*/ 28 h 307"/>
                    <a:gd name="T94" fmla="*/ 328 w 404"/>
                    <a:gd name="T95" fmla="*/ 12 h 307"/>
                    <a:gd name="T96" fmla="*/ 312 w 404"/>
                    <a:gd name="T97" fmla="*/ 12 h 307"/>
                    <a:gd name="T98" fmla="*/ 294 w 404"/>
                    <a:gd name="T99" fmla="*/ 38 h 307"/>
                    <a:gd name="T100" fmla="*/ 255 w 404"/>
                    <a:gd name="T101" fmla="*/ 33 h 307"/>
                    <a:gd name="T102" fmla="*/ 230 w 404"/>
                    <a:gd name="T103" fmla="*/ 30 h 307"/>
                    <a:gd name="T104" fmla="*/ 208 w 404"/>
                    <a:gd name="T105" fmla="*/ 39 h 307"/>
                    <a:gd name="T106" fmla="*/ 203 w 404"/>
                    <a:gd name="T107" fmla="*/ 19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27" name="Freeform 33"/>
                <p:cNvSpPr>
                  <a:spLocks/>
                </p:cNvSpPr>
                <p:nvPr/>
              </p:nvSpPr>
              <p:spPr bwMode="gray">
                <a:xfrm>
                  <a:off x="3198" y="2685"/>
                  <a:ext cx="158" cy="100"/>
                </a:xfrm>
                <a:custGeom>
                  <a:avLst/>
                  <a:gdLst>
                    <a:gd name="T0" fmla="*/ 433 w 718"/>
                    <a:gd name="T1" fmla="*/ 6 h 451"/>
                    <a:gd name="T2" fmla="*/ 405 w 718"/>
                    <a:gd name="T3" fmla="*/ 15 h 451"/>
                    <a:gd name="T4" fmla="*/ 393 w 718"/>
                    <a:gd name="T5" fmla="*/ 44 h 451"/>
                    <a:gd name="T6" fmla="*/ 378 w 718"/>
                    <a:gd name="T7" fmla="*/ 58 h 451"/>
                    <a:gd name="T8" fmla="*/ 355 w 718"/>
                    <a:gd name="T9" fmla="*/ 87 h 451"/>
                    <a:gd name="T10" fmla="*/ 331 w 718"/>
                    <a:gd name="T11" fmla="*/ 102 h 451"/>
                    <a:gd name="T12" fmla="*/ 317 w 718"/>
                    <a:gd name="T13" fmla="*/ 106 h 451"/>
                    <a:gd name="T14" fmla="*/ 292 w 718"/>
                    <a:gd name="T15" fmla="*/ 109 h 451"/>
                    <a:gd name="T16" fmla="*/ 259 w 718"/>
                    <a:gd name="T17" fmla="*/ 113 h 451"/>
                    <a:gd name="T18" fmla="*/ 245 w 718"/>
                    <a:gd name="T19" fmla="*/ 122 h 451"/>
                    <a:gd name="T20" fmla="*/ 254 w 718"/>
                    <a:gd name="T21" fmla="*/ 136 h 451"/>
                    <a:gd name="T22" fmla="*/ 244 w 718"/>
                    <a:gd name="T23" fmla="*/ 152 h 451"/>
                    <a:gd name="T24" fmla="*/ 232 w 718"/>
                    <a:gd name="T25" fmla="*/ 159 h 451"/>
                    <a:gd name="T26" fmla="*/ 205 w 718"/>
                    <a:gd name="T27" fmla="*/ 166 h 451"/>
                    <a:gd name="T28" fmla="*/ 183 w 718"/>
                    <a:gd name="T29" fmla="*/ 170 h 451"/>
                    <a:gd name="T30" fmla="*/ 153 w 718"/>
                    <a:gd name="T31" fmla="*/ 183 h 451"/>
                    <a:gd name="T32" fmla="*/ 136 w 718"/>
                    <a:gd name="T33" fmla="*/ 192 h 451"/>
                    <a:gd name="T34" fmla="*/ 123 w 718"/>
                    <a:gd name="T35" fmla="*/ 184 h 451"/>
                    <a:gd name="T36" fmla="*/ 113 w 718"/>
                    <a:gd name="T37" fmla="*/ 177 h 451"/>
                    <a:gd name="T38" fmla="*/ 105 w 718"/>
                    <a:gd name="T39" fmla="*/ 187 h 451"/>
                    <a:gd name="T40" fmla="*/ 77 w 718"/>
                    <a:gd name="T41" fmla="*/ 198 h 451"/>
                    <a:gd name="T42" fmla="*/ 60 w 718"/>
                    <a:gd name="T43" fmla="*/ 197 h 451"/>
                    <a:gd name="T44" fmla="*/ 38 w 718"/>
                    <a:gd name="T45" fmla="*/ 226 h 451"/>
                    <a:gd name="T46" fmla="*/ 11 w 718"/>
                    <a:gd name="T47" fmla="*/ 272 h 451"/>
                    <a:gd name="T48" fmla="*/ 3 w 718"/>
                    <a:gd name="T49" fmla="*/ 310 h 451"/>
                    <a:gd name="T50" fmla="*/ 13 w 718"/>
                    <a:gd name="T51" fmla="*/ 361 h 451"/>
                    <a:gd name="T52" fmla="*/ 58 w 718"/>
                    <a:gd name="T53" fmla="*/ 431 h 451"/>
                    <a:gd name="T54" fmla="*/ 97 w 718"/>
                    <a:gd name="T55" fmla="*/ 437 h 451"/>
                    <a:gd name="T56" fmla="*/ 157 w 718"/>
                    <a:gd name="T57" fmla="*/ 404 h 451"/>
                    <a:gd name="T58" fmla="*/ 207 w 718"/>
                    <a:gd name="T59" fmla="*/ 416 h 451"/>
                    <a:gd name="T60" fmla="*/ 241 w 718"/>
                    <a:gd name="T61" fmla="*/ 402 h 451"/>
                    <a:gd name="T62" fmla="*/ 242 w 718"/>
                    <a:gd name="T63" fmla="*/ 360 h 451"/>
                    <a:gd name="T64" fmla="*/ 263 w 718"/>
                    <a:gd name="T65" fmla="*/ 334 h 451"/>
                    <a:gd name="T66" fmla="*/ 306 w 718"/>
                    <a:gd name="T67" fmla="*/ 324 h 451"/>
                    <a:gd name="T68" fmla="*/ 336 w 718"/>
                    <a:gd name="T69" fmla="*/ 361 h 451"/>
                    <a:gd name="T70" fmla="*/ 365 w 718"/>
                    <a:gd name="T71" fmla="*/ 365 h 451"/>
                    <a:gd name="T72" fmla="*/ 446 w 718"/>
                    <a:gd name="T73" fmla="*/ 367 h 451"/>
                    <a:gd name="T74" fmla="*/ 480 w 718"/>
                    <a:gd name="T75" fmla="*/ 345 h 451"/>
                    <a:gd name="T76" fmla="*/ 518 w 718"/>
                    <a:gd name="T77" fmla="*/ 339 h 451"/>
                    <a:gd name="T78" fmla="*/ 561 w 718"/>
                    <a:gd name="T79" fmla="*/ 328 h 451"/>
                    <a:gd name="T80" fmla="*/ 569 w 718"/>
                    <a:gd name="T81" fmla="*/ 337 h 451"/>
                    <a:gd name="T82" fmla="*/ 592 w 718"/>
                    <a:gd name="T83" fmla="*/ 322 h 451"/>
                    <a:gd name="T84" fmla="*/ 650 w 718"/>
                    <a:gd name="T85" fmla="*/ 318 h 451"/>
                    <a:gd name="T86" fmla="*/ 682 w 718"/>
                    <a:gd name="T87" fmla="*/ 334 h 451"/>
                    <a:gd name="T88" fmla="*/ 712 w 718"/>
                    <a:gd name="T89" fmla="*/ 316 h 451"/>
                    <a:gd name="T90" fmla="*/ 675 w 718"/>
                    <a:gd name="T91" fmla="*/ 276 h 451"/>
                    <a:gd name="T92" fmla="*/ 657 w 718"/>
                    <a:gd name="T93" fmla="*/ 253 h 451"/>
                    <a:gd name="T94" fmla="*/ 637 w 718"/>
                    <a:gd name="T95" fmla="*/ 226 h 451"/>
                    <a:gd name="T96" fmla="*/ 593 w 718"/>
                    <a:gd name="T97" fmla="*/ 192 h 451"/>
                    <a:gd name="T98" fmla="*/ 587 w 718"/>
                    <a:gd name="T99" fmla="*/ 166 h 451"/>
                    <a:gd name="T100" fmla="*/ 546 w 718"/>
                    <a:gd name="T101" fmla="*/ 152 h 451"/>
                    <a:gd name="T102" fmla="*/ 517 w 718"/>
                    <a:gd name="T103" fmla="*/ 129 h 451"/>
                    <a:gd name="T104" fmla="*/ 494 w 718"/>
                    <a:gd name="T105" fmla="*/ 105 h 451"/>
                    <a:gd name="T106" fmla="*/ 496 w 718"/>
                    <a:gd name="T107" fmla="*/ 55 h 451"/>
                    <a:gd name="T108" fmla="*/ 453 w 718"/>
                    <a:gd name="T109" fmla="*/ 0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28" name="Freeform 34"/>
                <p:cNvSpPr>
                  <a:spLocks/>
                </p:cNvSpPr>
                <p:nvPr/>
              </p:nvSpPr>
              <p:spPr bwMode="gray">
                <a:xfrm>
                  <a:off x="3130" y="2791"/>
                  <a:ext cx="67" cy="76"/>
                </a:xfrm>
                <a:custGeom>
                  <a:avLst/>
                  <a:gdLst>
                    <a:gd name="T0" fmla="*/ 120 w 304"/>
                    <a:gd name="T1" fmla="*/ 330 h 343"/>
                    <a:gd name="T2" fmla="*/ 97 w 304"/>
                    <a:gd name="T3" fmla="*/ 305 h 343"/>
                    <a:gd name="T4" fmla="*/ 54 w 304"/>
                    <a:gd name="T5" fmla="*/ 262 h 343"/>
                    <a:gd name="T6" fmla="*/ 34 w 304"/>
                    <a:gd name="T7" fmla="*/ 237 h 343"/>
                    <a:gd name="T8" fmla="*/ 17 w 304"/>
                    <a:gd name="T9" fmla="*/ 208 h 343"/>
                    <a:gd name="T10" fmla="*/ 4 w 304"/>
                    <a:gd name="T11" fmla="*/ 177 h 343"/>
                    <a:gd name="T12" fmla="*/ 4 w 304"/>
                    <a:gd name="T13" fmla="*/ 167 h 343"/>
                    <a:gd name="T14" fmla="*/ 17 w 304"/>
                    <a:gd name="T15" fmla="*/ 156 h 343"/>
                    <a:gd name="T16" fmla="*/ 27 w 304"/>
                    <a:gd name="T17" fmla="*/ 138 h 343"/>
                    <a:gd name="T18" fmla="*/ 31 w 304"/>
                    <a:gd name="T19" fmla="*/ 113 h 343"/>
                    <a:gd name="T20" fmla="*/ 45 w 304"/>
                    <a:gd name="T21" fmla="*/ 122 h 343"/>
                    <a:gd name="T22" fmla="*/ 60 w 304"/>
                    <a:gd name="T23" fmla="*/ 120 h 343"/>
                    <a:gd name="T24" fmla="*/ 47 w 304"/>
                    <a:gd name="T25" fmla="*/ 115 h 343"/>
                    <a:gd name="T26" fmla="*/ 34 w 304"/>
                    <a:gd name="T27" fmla="*/ 105 h 343"/>
                    <a:gd name="T28" fmla="*/ 33 w 304"/>
                    <a:gd name="T29" fmla="*/ 94 h 343"/>
                    <a:gd name="T30" fmla="*/ 43 w 304"/>
                    <a:gd name="T31" fmla="*/ 89 h 343"/>
                    <a:gd name="T32" fmla="*/ 66 w 304"/>
                    <a:gd name="T33" fmla="*/ 68 h 343"/>
                    <a:gd name="T34" fmla="*/ 135 w 304"/>
                    <a:gd name="T35" fmla="*/ 63 h 343"/>
                    <a:gd name="T36" fmla="*/ 131 w 304"/>
                    <a:gd name="T37" fmla="*/ 20 h 343"/>
                    <a:gd name="T38" fmla="*/ 151 w 304"/>
                    <a:gd name="T39" fmla="*/ 2 h 343"/>
                    <a:gd name="T40" fmla="*/ 185 w 304"/>
                    <a:gd name="T41" fmla="*/ 0 h 343"/>
                    <a:gd name="T42" fmla="*/ 237 w 304"/>
                    <a:gd name="T43" fmla="*/ 5 h 343"/>
                    <a:gd name="T44" fmla="*/ 239 w 304"/>
                    <a:gd name="T45" fmla="*/ 22 h 343"/>
                    <a:gd name="T46" fmla="*/ 239 w 304"/>
                    <a:gd name="T47" fmla="*/ 59 h 343"/>
                    <a:gd name="T48" fmla="*/ 264 w 304"/>
                    <a:gd name="T49" fmla="*/ 41 h 343"/>
                    <a:gd name="T50" fmla="*/ 303 w 304"/>
                    <a:gd name="T51" fmla="*/ 61 h 343"/>
                    <a:gd name="T52" fmla="*/ 286 w 304"/>
                    <a:gd name="T53" fmla="*/ 111 h 343"/>
                    <a:gd name="T54" fmla="*/ 289 w 304"/>
                    <a:gd name="T55" fmla="*/ 142 h 343"/>
                    <a:gd name="T56" fmla="*/ 299 w 304"/>
                    <a:gd name="T57" fmla="*/ 186 h 343"/>
                    <a:gd name="T58" fmla="*/ 293 w 304"/>
                    <a:gd name="T59" fmla="*/ 236 h 343"/>
                    <a:gd name="T60" fmla="*/ 272 w 304"/>
                    <a:gd name="T61" fmla="*/ 258 h 343"/>
                    <a:gd name="T62" fmla="*/ 229 w 304"/>
                    <a:gd name="T63" fmla="*/ 245 h 343"/>
                    <a:gd name="T64" fmla="*/ 212 w 304"/>
                    <a:gd name="T65" fmla="*/ 229 h 343"/>
                    <a:gd name="T66" fmla="*/ 192 w 304"/>
                    <a:gd name="T67" fmla="*/ 248 h 343"/>
                    <a:gd name="T68" fmla="*/ 159 w 304"/>
                    <a:gd name="T69" fmla="*/ 266 h 343"/>
                    <a:gd name="T70" fmla="*/ 153 w 304"/>
                    <a:gd name="T71" fmla="*/ 287 h 343"/>
                    <a:gd name="T72" fmla="*/ 160 w 304"/>
                    <a:gd name="T73" fmla="*/ 314 h 343"/>
                    <a:gd name="T74" fmla="*/ 146 w 304"/>
                    <a:gd name="T75" fmla="*/ 318 h 343"/>
                    <a:gd name="T76" fmla="*/ 129 w 304"/>
                    <a:gd name="T77" fmla="*/ 328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29" name="Freeform 35"/>
                <p:cNvSpPr>
                  <a:spLocks/>
                </p:cNvSpPr>
                <p:nvPr/>
              </p:nvSpPr>
              <p:spPr bwMode="gray">
                <a:xfrm>
                  <a:off x="2821" y="2651"/>
                  <a:ext cx="37" cy="10"/>
                </a:xfrm>
                <a:custGeom>
                  <a:avLst/>
                  <a:gdLst>
                    <a:gd name="T0" fmla="*/ 4 w 168"/>
                    <a:gd name="T1" fmla="*/ 44 h 45"/>
                    <a:gd name="T2" fmla="*/ 8 w 168"/>
                    <a:gd name="T3" fmla="*/ 38 h 45"/>
                    <a:gd name="T4" fmla="*/ 47 w 168"/>
                    <a:gd name="T5" fmla="*/ 34 h 45"/>
                    <a:gd name="T6" fmla="*/ 55 w 168"/>
                    <a:gd name="T7" fmla="*/ 34 h 45"/>
                    <a:gd name="T8" fmla="*/ 56 w 168"/>
                    <a:gd name="T9" fmla="*/ 34 h 45"/>
                    <a:gd name="T10" fmla="*/ 59 w 168"/>
                    <a:gd name="T11" fmla="*/ 27 h 45"/>
                    <a:gd name="T12" fmla="*/ 64 w 168"/>
                    <a:gd name="T13" fmla="*/ 26 h 45"/>
                    <a:gd name="T14" fmla="*/ 67 w 168"/>
                    <a:gd name="T15" fmla="*/ 27 h 45"/>
                    <a:gd name="T16" fmla="*/ 80 w 168"/>
                    <a:gd name="T17" fmla="*/ 26 h 45"/>
                    <a:gd name="T18" fmla="*/ 88 w 168"/>
                    <a:gd name="T19" fmla="*/ 22 h 45"/>
                    <a:gd name="T20" fmla="*/ 92 w 168"/>
                    <a:gd name="T21" fmla="*/ 17 h 45"/>
                    <a:gd name="T22" fmla="*/ 94 w 168"/>
                    <a:gd name="T23" fmla="*/ 16 h 45"/>
                    <a:gd name="T24" fmla="*/ 101 w 168"/>
                    <a:gd name="T25" fmla="*/ 17 h 45"/>
                    <a:gd name="T26" fmla="*/ 104 w 168"/>
                    <a:gd name="T27" fmla="*/ 21 h 45"/>
                    <a:gd name="T28" fmla="*/ 112 w 168"/>
                    <a:gd name="T29" fmla="*/ 23 h 45"/>
                    <a:gd name="T30" fmla="*/ 120 w 168"/>
                    <a:gd name="T31" fmla="*/ 28 h 45"/>
                    <a:gd name="T32" fmla="*/ 128 w 168"/>
                    <a:gd name="T33" fmla="*/ 29 h 45"/>
                    <a:gd name="T34" fmla="*/ 136 w 168"/>
                    <a:gd name="T35" fmla="*/ 33 h 45"/>
                    <a:gd name="T36" fmla="*/ 144 w 168"/>
                    <a:gd name="T37" fmla="*/ 33 h 45"/>
                    <a:gd name="T38" fmla="*/ 146 w 168"/>
                    <a:gd name="T39" fmla="*/ 34 h 45"/>
                    <a:gd name="T40" fmla="*/ 152 w 168"/>
                    <a:gd name="T41" fmla="*/ 31 h 45"/>
                    <a:gd name="T42" fmla="*/ 164 w 168"/>
                    <a:gd name="T43" fmla="*/ 28 h 45"/>
                    <a:gd name="T44" fmla="*/ 168 w 168"/>
                    <a:gd name="T45" fmla="*/ 24 h 45"/>
                    <a:gd name="T46" fmla="*/ 168 w 168"/>
                    <a:gd name="T47" fmla="*/ 21 h 45"/>
                    <a:gd name="T48" fmla="*/ 168 w 168"/>
                    <a:gd name="T49" fmla="*/ 16 h 45"/>
                    <a:gd name="T50" fmla="*/ 167 w 168"/>
                    <a:gd name="T51" fmla="*/ 16 h 45"/>
                    <a:gd name="T52" fmla="*/ 164 w 168"/>
                    <a:gd name="T53" fmla="*/ 16 h 45"/>
                    <a:gd name="T54" fmla="*/ 161 w 168"/>
                    <a:gd name="T55" fmla="*/ 15 h 45"/>
                    <a:gd name="T56" fmla="*/ 156 w 168"/>
                    <a:gd name="T57" fmla="*/ 15 h 45"/>
                    <a:gd name="T58" fmla="*/ 152 w 168"/>
                    <a:gd name="T59" fmla="*/ 16 h 45"/>
                    <a:gd name="T60" fmla="*/ 141 w 168"/>
                    <a:gd name="T61" fmla="*/ 21 h 45"/>
                    <a:gd name="T62" fmla="*/ 136 w 168"/>
                    <a:gd name="T63" fmla="*/ 20 h 45"/>
                    <a:gd name="T64" fmla="*/ 130 w 168"/>
                    <a:gd name="T65" fmla="*/ 17 h 45"/>
                    <a:gd name="T66" fmla="*/ 126 w 168"/>
                    <a:gd name="T67" fmla="*/ 11 h 45"/>
                    <a:gd name="T68" fmla="*/ 125 w 168"/>
                    <a:gd name="T69" fmla="*/ 10 h 45"/>
                    <a:gd name="T70" fmla="*/ 113 w 168"/>
                    <a:gd name="T71" fmla="*/ 10 h 45"/>
                    <a:gd name="T72" fmla="*/ 107 w 168"/>
                    <a:gd name="T73" fmla="*/ 2 h 45"/>
                    <a:gd name="T74" fmla="*/ 101 w 168"/>
                    <a:gd name="T75" fmla="*/ 1 h 45"/>
                    <a:gd name="T76" fmla="*/ 98 w 168"/>
                    <a:gd name="T77" fmla="*/ 0 h 45"/>
                    <a:gd name="T78" fmla="*/ 92 w 168"/>
                    <a:gd name="T79" fmla="*/ 1 h 45"/>
                    <a:gd name="T80" fmla="*/ 87 w 168"/>
                    <a:gd name="T81" fmla="*/ 4 h 45"/>
                    <a:gd name="T82" fmla="*/ 81 w 168"/>
                    <a:gd name="T83" fmla="*/ 2 h 45"/>
                    <a:gd name="T84" fmla="*/ 76 w 168"/>
                    <a:gd name="T85" fmla="*/ 7 h 45"/>
                    <a:gd name="T86" fmla="*/ 72 w 168"/>
                    <a:gd name="T87" fmla="*/ 13 h 45"/>
                    <a:gd name="T88" fmla="*/ 16 w 168"/>
                    <a:gd name="T89" fmla="*/ 13 h 45"/>
                    <a:gd name="T90" fmla="*/ 15 w 168"/>
                    <a:gd name="T91" fmla="*/ 13 h 45"/>
                    <a:gd name="T92" fmla="*/ 13 w 168"/>
                    <a:gd name="T93" fmla="*/ 17 h 45"/>
                    <a:gd name="T94" fmla="*/ 15 w 168"/>
                    <a:gd name="T95" fmla="*/ 21 h 45"/>
                    <a:gd name="T96" fmla="*/ 8 w 168"/>
                    <a:gd name="T97" fmla="*/ 20 h 45"/>
                    <a:gd name="T98" fmla="*/ 6 w 168"/>
                    <a:gd name="T99" fmla="*/ 21 h 45"/>
                    <a:gd name="T100" fmla="*/ 4 w 168"/>
                    <a:gd name="T101" fmla="*/ 26 h 45"/>
                    <a:gd name="T102" fmla="*/ 1 w 168"/>
                    <a:gd name="T103" fmla="*/ 28 h 45"/>
                    <a:gd name="T104" fmla="*/ 0 w 168"/>
                    <a:gd name="T105" fmla="*/ 34 h 45"/>
                    <a:gd name="T106" fmla="*/ 1 w 168"/>
                    <a:gd name="T107" fmla="*/ 44 h 45"/>
                    <a:gd name="T108" fmla="*/ 2 w 168"/>
                    <a:gd name="T109" fmla="*/ 45 h 45"/>
                    <a:gd name="T110" fmla="*/ 4 w 168"/>
                    <a:gd name="T111"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30" name="Freeform 36"/>
                <p:cNvSpPr>
                  <a:spLocks/>
                </p:cNvSpPr>
                <p:nvPr/>
              </p:nvSpPr>
              <p:spPr bwMode="gray">
                <a:xfrm>
                  <a:off x="2822" y="2665"/>
                  <a:ext cx="38" cy="21"/>
                </a:xfrm>
                <a:custGeom>
                  <a:avLst/>
                  <a:gdLst>
                    <a:gd name="T0" fmla="*/ 169 w 173"/>
                    <a:gd name="T1" fmla="*/ 0 h 99"/>
                    <a:gd name="T2" fmla="*/ 169 w 173"/>
                    <a:gd name="T3" fmla="*/ 7 h 99"/>
                    <a:gd name="T4" fmla="*/ 173 w 173"/>
                    <a:gd name="T5" fmla="*/ 14 h 99"/>
                    <a:gd name="T6" fmla="*/ 173 w 173"/>
                    <a:gd name="T7" fmla="*/ 18 h 99"/>
                    <a:gd name="T8" fmla="*/ 170 w 173"/>
                    <a:gd name="T9" fmla="*/ 24 h 99"/>
                    <a:gd name="T10" fmla="*/ 168 w 173"/>
                    <a:gd name="T11" fmla="*/ 25 h 99"/>
                    <a:gd name="T12" fmla="*/ 162 w 173"/>
                    <a:gd name="T13" fmla="*/ 25 h 99"/>
                    <a:gd name="T14" fmla="*/ 160 w 173"/>
                    <a:gd name="T15" fmla="*/ 27 h 99"/>
                    <a:gd name="T16" fmla="*/ 158 w 173"/>
                    <a:gd name="T17" fmla="*/ 30 h 99"/>
                    <a:gd name="T18" fmla="*/ 164 w 173"/>
                    <a:gd name="T19" fmla="*/ 34 h 99"/>
                    <a:gd name="T20" fmla="*/ 167 w 173"/>
                    <a:gd name="T21" fmla="*/ 39 h 99"/>
                    <a:gd name="T22" fmla="*/ 168 w 173"/>
                    <a:gd name="T23" fmla="*/ 57 h 99"/>
                    <a:gd name="T24" fmla="*/ 162 w 173"/>
                    <a:gd name="T25" fmla="*/ 57 h 99"/>
                    <a:gd name="T26" fmla="*/ 158 w 173"/>
                    <a:gd name="T27" fmla="*/ 60 h 99"/>
                    <a:gd name="T28" fmla="*/ 138 w 173"/>
                    <a:gd name="T29" fmla="*/ 60 h 99"/>
                    <a:gd name="T30" fmla="*/ 121 w 173"/>
                    <a:gd name="T31" fmla="*/ 67 h 99"/>
                    <a:gd name="T32" fmla="*/ 114 w 173"/>
                    <a:gd name="T33" fmla="*/ 73 h 99"/>
                    <a:gd name="T34" fmla="*/ 110 w 173"/>
                    <a:gd name="T35" fmla="*/ 81 h 99"/>
                    <a:gd name="T36" fmla="*/ 106 w 173"/>
                    <a:gd name="T37" fmla="*/ 89 h 99"/>
                    <a:gd name="T38" fmla="*/ 104 w 173"/>
                    <a:gd name="T39" fmla="*/ 93 h 99"/>
                    <a:gd name="T40" fmla="*/ 99 w 173"/>
                    <a:gd name="T41" fmla="*/ 97 h 99"/>
                    <a:gd name="T42" fmla="*/ 93 w 173"/>
                    <a:gd name="T43" fmla="*/ 99 h 99"/>
                    <a:gd name="T44" fmla="*/ 93 w 173"/>
                    <a:gd name="T45" fmla="*/ 95 h 99"/>
                    <a:gd name="T46" fmla="*/ 94 w 173"/>
                    <a:gd name="T47" fmla="*/ 93 h 99"/>
                    <a:gd name="T48" fmla="*/ 86 w 173"/>
                    <a:gd name="T49" fmla="*/ 94 h 99"/>
                    <a:gd name="T50" fmla="*/ 81 w 173"/>
                    <a:gd name="T51" fmla="*/ 93 h 99"/>
                    <a:gd name="T52" fmla="*/ 76 w 173"/>
                    <a:gd name="T53" fmla="*/ 87 h 99"/>
                    <a:gd name="T54" fmla="*/ 74 w 173"/>
                    <a:gd name="T55" fmla="*/ 79 h 99"/>
                    <a:gd name="T56" fmla="*/ 77 w 173"/>
                    <a:gd name="T57" fmla="*/ 70 h 99"/>
                    <a:gd name="T58" fmla="*/ 72 w 173"/>
                    <a:gd name="T59" fmla="*/ 58 h 99"/>
                    <a:gd name="T60" fmla="*/ 79 w 173"/>
                    <a:gd name="T61" fmla="*/ 54 h 99"/>
                    <a:gd name="T62" fmla="*/ 84 w 173"/>
                    <a:gd name="T63" fmla="*/ 51 h 99"/>
                    <a:gd name="T64" fmla="*/ 103 w 173"/>
                    <a:gd name="T65" fmla="*/ 50 h 99"/>
                    <a:gd name="T66" fmla="*/ 104 w 173"/>
                    <a:gd name="T67" fmla="*/ 45 h 99"/>
                    <a:gd name="T68" fmla="*/ 81 w 173"/>
                    <a:gd name="T69" fmla="*/ 47 h 99"/>
                    <a:gd name="T70" fmla="*/ 72 w 173"/>
                    <a:gd name="T71" fmla="*/ 50 h 99"/>
                    <a:gd name="T72" fmla="*/ 59 w 173"/>
                    <a:gd name="T73" fmla="*/ 57 h 99"/>
                    <a:gd name="T74" fmla="*/ 51 w 173"/>
                    <a:gd name="T75" fmla="*/ 58 h 99"/>
                    <a:gd name="T76" fmla="*/ 47 w 173"/>
                    <a:gd name="T77" fmla="*/ 57 h 99"/>
                    <a:gd name="T78" fmla="*/ 46 w 173"/>
                    <a:gd name="T79" fmla="*/ 49 h 99"/>
                    <a:gd name="T80" fmla="*/ 40 w 173"/>
                    <a:gd name="T81" fmla="*/ 50 h 99"/>
                    <a:gd name="T82" fmla="*/ 30 w 173"/>
                    <a:gd name="T83" fmla="*/ 47 h 99"/>
                    <a:gd name="T84" fmla="*/ 27 w 173"/>
                    <a:gd name="T85" fmla="*/ 43 h 99"/>
                    <a:gd name="T86" fmla="*/ 25 w 173"/>
                    <a:gd name="T87" fmla="*/ 34 h 99"/>
                    <a:gd name="T88" fmla="*/ 4 w 173"/>
                    <a:gd name="T89" fmla="*/ 28 h 99"/>
                    <a:gd name="T90" fmla="*/ 0 w 173"/>
                    <a:gd name="T91" fmla="*/ 20 h 99"/>
                    <a:gd name="T92" fmla="*/ 2 w 173"/>
                    <a:gd name="T93" fmla="*/ 17 h 99"/>
                    <a:gd name="T94" fmla="*/ 3 w 173"/>
                    <a:gd name="T95" fmla="*/ 19 h 99"/>
                    <a:gd name="T96" fmla="*/ 7 w 173"/>
                    <a:gd name="T97" fmla="*/ 20 h 99"/>
                    <a:gd name="T98" fmla="*/ 14 w 173"/>
                    <a:gd name="T99" fmla="*/ 20 h 99"/>
                    <a:gd name="T100" fmla="*/ 25 w 173"/>
                    <a:gd name="T101" fmla="*/ 15 h 99"/>
                    <a:gd name="T102" fmla="*/ 29 w 173"/>
                    <a:gd name="T103" fmla="*/ 13 h 99"/>
                    <a:gd name="T104" fmla="*/ 59 w 173"/>
                    <a:gd name="T105" fmla="*/ 14 h 99"/>
                    <a:gd name="T106" fmla="*/ 68 w 173"/>
                    <a:gd name="T107" fmla="*/ 12 h 99"/>
                    <a:gd name="T108" fmla="*/ 79 w 173"/>
                    <a:gd name="T109" fmla="*/ 7 h 99"/>
                    <a:gd name="T110" fmla="*/ 92 w 173"/>
                    <a:gd name="T111" fmla="*/ 1 h 99"/>
                    <a:gd name="T112" fmla="*/ 116 w 173"/>
                    <a:gd name="T113" fmla="*/ 1 h 99"/>
                    <a:gd name="T114" fmla="*/ 119 w 173"/>
                    <a:gd name="T115" fmla="*/ 0 h 99"/>
                    <a:gd name="T116" fmla="*/ 169 w 173"/>
                    <a:gd name="T1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31" name="Freeform 37"/>
                <p:cNvSpPr>
                  <a:spLocks/>
                </p:cNvSpPr>
                <p:nvPr/>
              </p:nvSpPr>
              <p:spPr bwMode="gray">
                <a:xfrm>
                  <a:off x="2886" y="2716"/>
                  <a:ext cx="49" cy="50"/>
                </a:xfrm>
                <a:custGeom>
                  <a:avLst/>
                  <a:gdLst>
                    <a:gd name="T0" fmla="*/ 4 w 227"/>
                    <a:gd name="T1" fmla="*/ 86 h 228"/>
                    <a:gd name="T2" fmla="*/ 10 w 227"/>
                    <a:gd name="T3" fmla="*/ 77 h 228"/>
                    <a:gd name="T4" fmla="*/ 13 w 227"/>
                    <a:gd name="T5" fmla="*/ 71 h 228"/>
                    <a:gd name="T6" fmla="*/ 19 w 227"/>
                    <a:gd name="T7" fmla="*/ 68 h 228"/>
                    <a:gd name="T8" fmla="*/ 31 w 227"/>
                    <a:gd name="T9" fmla="*/ 57 h 228"/>
                    <a:gd name="T10" fmla="*/ 41 w 227"/>
                    <a:gd name="T11" fmla="*/ 49 h 228"/>
                    <a:gd name="T12" fmla="*/ 47 w 227"/>
                    <a:gd name="T13" fmla="*/ 44 h 228"/>
                    <a:gd name="T14" fmla="*/ 51 w 227"/>
                    <a:gd name="T15" fmla="*/ 27 h 228"/>
                    <a:gd name="T16" fmla="*/ 58 w 227"/>
                    <a:gd name="T17" fmla="*/ 19 h 228"/>
                    <a:gd name="T18" fmla="*/ 68 w 227"/>
                    <a:gd name="T19" fmla="*/ 17 h 228"/>
                    <a:gd name="T20" fmla="*/ 65 w 227"/>
                    <a:gd name="T21" fmla="*/ 8 h 228"/>
                    <a:gd name="T22" fmla="*/ 71 w 227"/>
                    <a:gd name="T23" fmla="*/ 2 h 228"/>
                    <a:gd name="T24" fmla="*/ 79 w 227"/>
                    <a:gd name="T25" fmla="*/ 1 h 228"/>
                    <a:gd name="T26" fmla="*/ 86 w 227"/>
                    <a:gd name="T27" fmla="*/ 6 h 228"/>
                    <a:gd name="T28" fmla="*/ 97 w 227"/>
                    <a:gd name="T29" fmla="*/ 1 h 228"/>
                    <a:gd name="T30" fmla="*/ 100 w 227"/>
                    <a:gd name="T31" fmla="*/ 3 h 228"/>
                    <a:gd name="T32" fmla="*/ 110 w 227"/>
                    <a:gd name="T33" fmla="*/ 12 h 228"/>
                    <a:gd name="T34" fmla="*/ 114 w 227"/>
                    <a:gd name="T35" fmla="*/ 25 h 228"/>
                    <a:gd name="T36" fmla="*/ 118 w 227"/>
                    <a:gd name="T37" fmla="*/ 41 h 228"/>
                    <a:gd name="T38" fmla="*/ 114 w 227"/>
                    <a:gd name="T39" fmla="*/ 60 h 228"/>
                    <a:gd name="T40" fmla="*/ 110 w 227"/>
                    <a:gd name="T41" fmla="*/ 65 h 228"/>
                    <a:gd name="T42" fmla="*/ 116 w 227"/>
                    <a:gd name="T43" fmla="*/ 66 h 228"/>
                    <a:gd name="T44" fmla="*/ 122 w 227"/>
                    <a:gd name="T45" fmla="*/ 64 h 228"/>
                    <a:gd name="T46" fmla="*/ 132 w 227"/>
                    <a:gd name="T47" fmla="*/ 75 h 228"/>
                    <a:gd name="T48" fmla="*/ 139 w 227"/>
                    <a:gd name="T49" fmla="*/ 71 h 228"/>
                    <a:gd name="T50" fmla="*/ 148 w 227"/>
                    <a:gd name="T51" fmla="*/ 66 h 228"/>
                    <a:gd name="T52" fmla="*/ 153 w 227"/>
                    <a:gd name="T53" fmla="*/ 51 h 228"/>
                    <a:gd name="T54" fmla="*/ 162 w 227"/>
                    <a:gd name="T55" fmla="*/ 50 h 228"/>
                    <a:gd name="T56" fmla="*/ 167 w 227"/>
                    <a:gd name="T57" fmla="*/ 61 h 228"/>
                    <a:gd name="T58" fmla="*/ 171 w 227"/>
                    <a:gd name="T59" fmla="*/ 71 h 228"/>
                    <a:gd name="T60" fmla="*/ 173 w 227"/>
                    <a:gd name="T61" fmla="*/ 76 h 228"/>
                    <a:gd name="T62" fmla="*/ 175 w 227"/>
                    <a:gd name="T63" fmla="*/ 95 h 228"/>
                    <a:gd name="T64" fmla="*/ 165 w 227"/>
                    <a:gd name="T65" fmla="*/ 105 h 228"/>
                    <a:gd name="T66" fmla="*/ 161 w 227"/>
                    <a:gd name="T67" fmla="*/ 113 h 228"/>
                    <a:gd name="T68" fmla="*/ 165 w 227"/>
                    <a:gd name="T69" fmla="*/ 115 h 228"/>
                    <a:gd name="T70" fmla="*/ 170 w 227"/>
                    <a:gd name="T71" fmla="*/ 116 h 228"/>
                    <a:gd name="T72" fmla="*/ 176 w 227"/>
                    <a:gd name="T73" fmla="*/ 118 h 228"/>
                    <a:gd name="T74" fmla="*/ 193 w 227"/>
                    <a:gd name="T75" fmla="*/ 123 h 228"/>
                    <a:gd name="T76" fmla="*/ 199 w 227"/>
                    <a:gd name="T77" fmla="*/ 130 h 228"/>
                    <a:gd name="T78" fmla="*/ 202 w 227"/>
                    <a:gd name="T79" fmla="*/ 135 h 228"/>
                    <a:gd name="T80" fmla="*/ 207 w 227"/>
                    <a:gd name="T81" fmla="*/ 143 h 228"/>
                    <a:gd name="T82" fmla="*/ 218 w 227"/>
                    <a:gd name="T83" fmla="*/ 150 h 228"/>
                    <a:gd name="T84" fmla="*/ 224 w 227"/>
                    <a:gd name="T85" fmla="*/ 153 h 228"/>
                    <a:gd name="T86" fmla="*/ 227 w 227"/>
                    <a:gd name="T87" fmla="*/ 164 h 228"/>
                    <a:gd name="T88" fmla="*/ 227 w 227"/>
                    <a:gd name="T89" fmla="*/ 177 h 228"/>
                    <a:gd name="T90" fmla="*/ 223 w 227"/>
                    <a:gd name="T91" fmla="*/ 178 h 228"/>
                    <a:gd name="T92" fmla="*/ 221 w 227"/>
                    <a:gd name="T93" fmla="*/ 189 h 228"/>
                    <a:gd name="T94" fmla="*/ 218 w 227"/>
                    <a:gd name="T95" fmla="*/ 191 h 228"/>
                    <a:gd name="T96" fmla="*/ 216 w 227"/>
                    <a:gd name="T97" fmla="*/ 201 h 228"/>
                    <a:gd name="T98" fmla="*/ 196 w 227"/>
                    <a:gd name="T99" fmla="*/ 224 h 228"/>
                    <a:gd name="T100" fmla="*/ 186 w 227"/>
                    <a:gd name="T101" fmla="*/ 217 h 228"/>
                    <a:gd name="T102" fmla="*/ 169 w 227"/>
                    <a:gd name="T103" fmla="*/ 215 h 228"/>
                    <a:gd name="T104" fmla="*/ 154 w 227"/>
                    <a:gd name="T105" fmla="*/ 206 h 228"/>
                    <a:gd name="T106" fmla="*/ 133 w 227"/>
                    <a:gd name="T107" fmla="*/ 193 h 228"/>
                    <a:gd name="T108" fmla="*/ 105 w 227"/>
                    <a:gd name="T109" fmla="*/ 169 h 228"/>
                    <a:gd name="T110" fmla="*/ 64 w 227"/>
                    <a:gd name="T111" fmla="*/ 135 h 228"/>
                    <a:gd name="T112" fmla="*/ 49 w 227"/>
                    <a:gd name="T113" fmla="*/ 129 h 228"/>
                    <a:gd name="T114" fmla="*/ 28 w 227"/>
                    <a:gd name="T115" fmla="*/ 109 h 228"/>
                    <a:gd name="T116" fmla="*/ 16 w 227"/>
                    <a:gd name="T117" fmla="*/ 103 h 228"/>
                    <a:gd name="T118" fmla="*/ 15 w 227"/>
                    <a:gd name="T119" fmla="*/ 95 h 228"/>
                    <a:gd name="T120" fmla="*/ 3 w 227"/>
                    <a:gd name="T121" fmla="*/ 88 h 228"/>
                    <a:gd name="T122" fmla="*/ 3 w 227"/>
                    <a:gd name="T123" fmla="*/ 8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32" name="Freeform 38"/>
                <p:cNvSpPr>
                  <a:spLocks/>
                </p:cNvSpPr>
                <p:nvPr/>
              </p:nvSpPr>
              <p:spPr bwMode="gray">
                <a:xfrm>
                  <a:off x="2986" y="2684"/>
                  <a:ext cx="53" cy="79"/>
                </a:xfrm>
                <a:custGeom>
                  <a:avLst/>
                  <a:gdLst>
                    <a:gd name="T0" fmla="*/ 239 w 242"/>
                    <a:gd name="T1" fmla="*/ 279 h 356"/>
                    <a:gd name="T2" fmla="*/ 215 w 242"/>
                    <a:gd name="T3" fmla="*/ 252 h 356"/>
                    <a:gd name="T4" fmla="*/ 209 w 242"/>
                    <a:gd name="T5" fmla="*/ 231 h 356"/>
                    <a:gd name="T6" fmla="*/ 209 w 242"/>
                    <a:gd name="T7" fmla="*/ 188 h 356"/>
                    <a:gd name="T8" fmla="*/ 204 w 242"/>
                    <a:gd name="T9" fmla="*/ 114 h 356"/>
                    <a:gd name="T10" fmla="*/ 200 w 242"/>
                    <a:gd name="T11" fmla="*/ 95 h 356"/>
                    <a:gd name="T12" fmla="*/ 194 w 242"/>
                    <a:gd name="T13" fmla="*/ 68 h 356"/>
                    <a:gd name="T14" fmla="*/ 187 w 242"/>
                    <a:gd name="T15" fmla="*/ 48 h 356"/>
                    <a:gd name="T16" fmla="*/ 176 w 242"/>
                    <a:gd name="T17" fmla="*/ 33 h 356"/>
                    <a:gd name="T18" fmla="*/ 166 w 242"/>
                    <a:gd name="T19" fmla="*/ 21 h 356"/>
                    <a:gd name="T20" fmla="*/ 170 w 242"/>
                    <a:gd name="T21" fmla="*/ 11 h 356"/>
                    <a:gd name="T22" fmla="*/ 172 w 242"/>
                    <a:gd name="T23" fmla="*/ 5 h 356"/>
                    <a:gd name="T24" fmla="*/ 162 w 242"/>
                    <a:gd name="T25" fmla="*/ 3 h 356"/>
                    <a:gd name="T26" fmla="*/ 145 w 242"/>
                    <a:gd name="T27" fmla="*/ 3 h 356"/>
                    <a:gd name="T28" fmla="*/ 129 w 242"/>
                    <a:gd name="T29" fmla="*/ 12 h 356"/>
                    <a:gd name="T30" fmla="*/ 86 w 242"/>
                    <a:gd name="T31" fmla="*/ 6 h 356"/>
                    <a:gd name="T32" fmla="*/ 47 w 242"/>
                    <a:gd name="T33" fmla="*/ 5 h 356"/>
                    <a:gd name="T34" fmla="*/ 19 w 242"/>
                    <a:gd name="T35" fmla="*/ 8 h 356"/>
                    <a:gd name="T36" fmla="*/ 14 w 242"/>
                    <a:gd name="T37" fmla="*/ 24 h 356"/>
                    <a:gd name="T38" fmla="*/ 20 w 242"/>
                    <a:gd name="T39" fmla="*/ 35 h 356"/>
                    <a:gd name="T40" fmla="*/ 24 w 242"/>
                    <a:gd name="T41" fmla="*/ 44 h 356"/>
                    <a:gd name="T42" fmla="*/ 25 w 242"/>
                    <a:gd name="T43" fmla="*/ 65 h 356"/>
                    <a:gd name="T44" fmla="*/ 25 w 242"/>
                    <a:gd name="T45" fmla="*/ 82 h 356"/>
                    <a:gd name="T46" fmla="*/ 28 w 242"/>
                    <a:gd name="T47" fmla="*/ 95 h 356"/>
                    <a:gd name="T48" fmla="*/ 30 w 242"/>
                    <a:gd name="T49" fmla="*/ 103 h 356"/>
                    <a:gd name="T50" fmla="*/ 25 w 242"/>
                    <a:gd name="T51" fmla="*/ 111 h 356"/>
                    <a:gd name="T52" fmla="*/ 31 w 242"/>
                    <a:gd name="T53" fmla="*/ 116 h 356"/>
                    <a:gd name="T54" fmla="*/ 41 w 242"/>
                    <a:gd name="T55" fmla="*/ 159 h 356"/>
                    <a:gd name="T56" fmla="*/ 36 w 242"/>
                    <a:gd name="T57" fmla="*/ 165 h 356"/>
                    <a:gd name="T58" fmla="*/ 28 w 242"/>
                    <a:gd name="T59" fmla="*/ 171 h 356"/>
                    <a:gd name="T60" fmla="*/ 22 w 242"/>
                    <a:gd name="T61" fmla="*/ 182 h 356"/>
                    <a:gd name="T62" fmla="*/ 14 w 242"/>
                    <a:gd name="T63" fmla="*/ 204 h 356"/>
                    <a:gd name="T64" fmla="*/ 11 w 242"/>
                    <a:gd name="T65" fmla="*/ 220 h 356"/>
                    <a:gd name="T66" fmla="*/ 1 w 242"/>
                    <a:gd name="T67" fmla="*/ 234 h 356"/>
                    <a:gd name="T68" fmla="*/ 0 w 242"/>
                    <a:gd name="T69" fmla="*/ 259 h 356"/>
                    <a:gd name="T70" fmla="*/ 11 w 242"/>
                    <a:gd name="T71" fmla="*/ 295 h 356"/>
                    <a:gd name="T72" fmla="*/ 22 w 242"/>
                    <a:gd name="T73" fmla="*/ 301 h 356"/>
                    <a:gd name="T74" fmla="*/ 27 w 242"/>
                    <a:gd name="T75" fmla="*/ 315 h 356"/>
                    <a:gd name="T76" fmla="*/ 21 w 242"/>
                    <a:gd name="T77" fmla="*/ 331 h 356"/>
                    <a:gd name="T78" fmla="*/ 11 w 242"/>
                    <a:gd name="T79" fmla="*/ 328 h 356"/>
                    <a:gd name="T80" fmla="*/ 5 w 242"/>
                    <a:gd name="T81" fmla="*/ 336 h 356"/>
                    <a:gd name="T82" fmla="*/ 67 w 242"/>
                    <a:gd name="T83" fmla="*/ 356 h 356"/>
                    <a:gd name="T84" fmla="*/ 95 w 242"/>
                    <a:gd name="T85" fmla="*/ 338 h 356"/>
                    <a:gd name="T86" fmla="*/ 137 w 242"/>
                    <a:gd name="T87" fmla="*/ 328 h 356"/>
                    <a:gd name="T88" fmla="*/ 183 w 242"/>
                    <a:gd name="T89" fmla="*/ 302 h 356"/>
                    <a:gd name="T90" fmla="*/ 196 w 242"/>
                    <a:gd name="T91" fmla="*/ 300 h 356"/>
                    <a:gd name="T92" fmla="*/ 219 w 242"/>
                    <a:gd name="T93" fmla="*/ 300 h 356"/>
                    <a:gd name="T94" fmla="*/ 240 w 242"/>
                    <a:gd name="T95" fmla="*/ 283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33" name="Freeform 39"/>
                <p:cNvSpPr>
                  <a:spLocks/>
                </p:cNvSpPr>
                <p:nvPr/>
              </p:nvSpPr>
              <p:spPr bwMode="gray">
                <a:xfrm>
                  <a:off x="3056" y="2651"/>
                  <a:ext cx="142" cy="118"/>
                </a:xfrm>
                <a:custGeom>
                  <a:avLst/>
                  <a:gdLst>
                    <a:gd name="T0" fmla="*/ 48 w 642"/>
                    <a:gd name="T1" fmla="*/ 85 h 532"/>
                    <a:gd name="T2" fmla="*/ 55 w 642"/>
                    <a:gd name="T3" fmla="*/ 67 h 532"/>
                    <a:gd name="T4" fmla="*/ 75 w 642"/>
                    <a:gd name="T5" fmla="*/ 43 h 532"/>
                    <a:gd name="T6" fmla="*/ 96 w 642"/>
                    <a:gd name="T7" fmla="*/ 9 h 532"/>
                    <a:gd name="T8" fmla="*/ 139 w 642"/>
                    <a:gd name="T9" fmla="*/ 3 h 532"/>
                    <a:gd name="T10" fmla="*/ 199 w 642"/>
                    <a:gd name="T11" fmla="*/ 20 h 532"/>
                    <a:gd name="T12" fmla="*/ 233 w 642"/>
                    <a:gd name="T13" fmla="*/ 48 h 532"/>
                    <a:gd name="T14" fmla="*/ 264 w 642"/>
                    <a:gd name="T15" fmla="*/ 30 h 532"/>
                    <a:gd name="T16" fmla="*/ 303 w 642"/>
                    <a:gd name="T17" fmla="*/ 37 h 532"/>
                    <a:gd name="T18" fmla="*/ 362 w 642"/>
                    <a:gd name="T19" fmla="*/ 58 h 532"/>
                    <a:gd name="T20" fmla="*/ 406 w 642"/>
                    <a:gd name="T21" fmla="*/ 32 h 532"/>
                    <a:gd name="T22" fmla="*/ 459 w 642"/>
                    <a:gd name="T23" fmla="*/ 30 h 532"/>
                    <a:gd name="T24" fmla="*/ 496 w 642"/>
                    <a:gd name="T25" fmla="*/ 26 h 532"/>
                    <a:gd name="T26" fmla="*/ 517 w 642"/>
                    <a:gd name="T27" fmla="*/ 36 h 532"/>
                    <a:gd name="T28" fmla="*/ 544 w 642"/>
                    <a:gd name="T29" fmla="*/ 22 h 532"/>
                    <a:gd name="T30" fmla="*/ 558 w 642"/>
                    <a:gd name="T31" fmla="*/ 15 h 532"/>
                    <a:gd name="T32" fmla="*/ 571 w 642"/>
                    <a:gd name="T33" fmla="*/ 3 h 532"/>
                    <a:gd name="T34" fmla="*/ 581 w 642"/>
                    <a:gd name="T35" fmla="*/ 20 h 532"/>
                    <a:gd name="T36" fmla="*/ 604 w 642"/>
                    <a:gd name="T37" fmla="*/ 43 h 532"/>
                    <a:gd name="T38" fmla="*/ 624 w 642"/>
                    <a:gd name="T39" fmla="*/ 76 h 532"/>
                    <a:gd name="T40" fmla="*/ 639 w 642"/>
                    <a:gd name="T41" fmla="*/ 84 h 532"/>
                    <a:gd name="T42" fmla="*/ 642 w 642"/>
                    <a:gd name="T43" fmla="*/ 119 h 532"/>
                    <a:gd name="T44" fmla="*/ 604 w 642"/>
                    <a:gd name="T45" fmla="*/ 142 h 532"/>
                    <a:gd name="T46" fmla="*/ 587 w 642"/>
                    <a:gd name="T47" fmla="*/ 159 h 532"/>
                    <a:gd name="T48" fmla="*/ 567 w 642"/>
                    <a:gd name="T49" fmla="*/ 207 h 532"/>
                    <a:gd name="T50" fmla="*/ 554 w 642"/>
                    <a:gd name="T51" fmla="*/ 257 h 532"/>
                    <a:gd name="T52" fmla="*/ 549 w 642"/>
                    <a:gd name="T53" fmla="*/ 280 h 532"/>
                    <a:gd name="T54" fmla="*/ 517 w 642"/>
                    <a:gd name="T55" fmla="*/ 315 h 532"/>
                    <a:gd name="T56" fmla="*/ 501 w 642"/>
                    <a:gd name="T57" fmla="*/ 360 h 532"/>
                    <a:gd name="T58" fmla="*/ 478 w 642"/>
                    <a:gd name="T59" fmla="*/ 406 h 532"/>
                    <a:gd name="T60" fmla="*/ 447 w 642"/>
                    <a:gd name="T61" fmla="*/ 401 h 532"/>
                    <a:gd name="T62" fmla="*/ 440 w 642"/>
                    <a:gd name="T63" fmla="*/ 392 h 532"/>
                    <a:gd name="T64" fmla="*/ 392 w 642"/>
                    <a:gd name="T65" fmla="*/ 386 h 532"/>
                    <a:gd name="T66" fmla="*/ 371 w 642"/>
                    <a:gd name="T67" fmla="*/ 403 h 532"/>
                    <a:gd name="T68" fmla="*/ 344 w 642"/>
                    <a:gd name="T69" fmla="*/ 427 h 532"/>
                    <a:gd name="T70" fmla="*/ 330 w 642"/>
                    <a:gd name="T71" fmla="*/ 472 h 532"/>
                    <a:gd name="T72" fmla="*/ 313 w 642"/>
                    <a:gd name="T73" fmla="*/ 497 h 532"/>
                    <a:gd name="T74" fmla="*/ 304 w 642"/>
                    <a:gd name="T75" fmla="*/ 497 h 532"/>
                    <a:gd name="T76" fmla="*/ 276 w 642"/>
                    <a:gd name="T77" fmla="*/ 516 h 532"/>
                    <a:gd name="T78" fmla="*/ 237 w 642"/>
                    <a:gd name="T79" fmla="*/ 515 h 532"/>
                    <a:gd name="T80" fmla="*/ 227 w 642"/>
                    <a:gd name="T81" fmla="*/ 524 h 532"/>
                    <a:gd name="T82" fmla="*/ 216 w 642"/>
                    <a:gd name="T83" fmla="*/ 522 h 532"/>
                    <a:gd name="T84" fmla="*/ 193 w 642"/>
                    <a:gd name="T85" fmla="*/ 532 h 532"/>
                    <a:gd name="T86" fmla="*/ 180 w 642"/>
                    <a:gd name="T87" fmla="*/ 524 h 532"/>
                    <a:gd name="T88" fmla="*/ 151 w 642"/>
                    <a:gd name="T89" fmla="*/ 500 h 532"/>
                    <a:gd name="T90" fmla="*/ 151 w 642"/>
                    <a:gd name="T91" fmla="*/ 467 h 532"/>
                    <a:gd name="T92" fmla="*/ 136 w 642"/>
                    <a:gd name="T93" fmla="*/ 454 h 532"/>
                    <a:gd name="T94" fmla="*/ 126 w 642"/>
                    <a:gd name="T95" fmla="*/ 444 h 532"/>
                    <a:gd name="T96" fmla="*/ 96 w 642"/>
                    <a:gd name="T97" fmla="*/ 417 h 532"/>
                    <a:gd name="T98" fmla="*/ 5 w 642"/>
                    <a:gd name="T99" fmla="*/ 417 h 532"/>
                    <a:gd name="T100" fmla="*/ 1 w 642"/>
                    <a:gd name="T101" fmla="*/ 366 h 532"/>
                    <a:gd name="T102" fmla="*/ 6 w 642"/>
                    <a:gd name="T103" fmla="*/ 295 h 532"/>
                    <a:gd name="T104" fmla="*/ 23 w 642"/>
                    <a:gd name="T105" fmla="*/ 248 h 532"/>
                    <a:gd name="T106" fmla="*/ 49 w 642"/>
                    <a:gd name="T107" fmla="*/ 218 h 532"/>
                    <a:gd name="T108" fmla="*/ 53 w 642"/>
                    <a:gd name="T109" fmla="*/ 208 h 532"/>
                    <a:gd name="T110" fmla="*/ 48 w 642"/>
                    <a:gd name="T111" fmla="*/ 197 h 532"/>
                    <a:gd name="T112" fmla="*/ 58 w 642"/>
                    <a:gd name="T113" fmla="*/ 189 h 532"/>
                    <a:gd name="T114" fmla="*/ 55 w 642"/>
                    <a:gd name="T115" fmla="*/ 154 h 532"/>
                    <a:gd name="T116" fmla="*/ 43 w 642"/>
                    <a:gd name="T117" fmla="*/ 134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34" name="Freeform 40"/>
                <p:cNvSpPr>
                  <a:spLocks/>
                </p:cNvSpPr>
                <p:nvPr/>
              </p:nvSpPr>
              <p:spPr bwMode="gray">
                <a:xfrm>
                  <a:off x="3157" y="2774"/>
                  <a:ext cx="92" cy="106"/>
                </a:xfrm>
                <a:custGeom>
                  <a:avLst/>
                  <a:gdLst>
                    <a:gd name="T0" fmla="*/ 408 w 417"/>
                    <a:gd name="T1" fmla="*/ 5 h 479"/>
                    <a:gd name="T2" fmla="*/ 377 w 417"/>
                    <a:gd name="T3" fmla="*/ 16 h 479"/>
                    <a:gd name="T4" fmla="*/ 343 w 417"/>
                    <a:gd name="T5" fmla="*/ 0 h 479"/>
                    <a:gd name="T6" fmla="*/ 300 w 417"/>
                    <a:gd name="T7" fmla="*/ 17 h 479"/>
                    <a:gd name="T8" fmla="*/ 274 w 417"/>
                    <a:gd name="T9" fmla="*/ 47 h 479"/>
                    <a:gd name="T10" fmla="*/ 274 w 417"/>
                    <a:gd name="T11" fmla="*/ 101 h 479"/>
                    <a:gd name="T12" fmla="*/ 267 w 417"/>
                    <a:gd name="T13" fmla="*/ 114 h 479"/>
                    <a:gd name="T14" fmla="*/ 234 w 417"/>
                    <a:gd name="T15" fmla="*/ 96 h 479"/>
                    <a:gd name="T16" fmla="*/ 205 w 417"/>
                    <a:gd name="T17" fmla="*/ 90 h 479"/>
                    <a:gd name="T18" fmla="*/ 118 w 417"/>
                    <a:gd name="T19" fmla="*/ 84 h 479"/>
                    <a:gd name="T20" fmla="*/ 111 w 417"/>
                    <a:gd name="T21" fmla="*/ 117 h 479"/>
                    <a:gd name="T22" fmla="*/ 121 w 417"/>
                    <a:gd name="T23" fmla="*/ 140 h 479"/>
                    <a:gd name="T24" fmla="*/ 166 w 417"/>
                    <a:gd name="T25" fmla="*/ 124 h 479"/>
                    <a:gd name="T26" fmla="*/ 177 w 417"/>
                    <a:gd name="T27" fmla="*/ 157 h 479"/>
                    <a:gd name="T28" fmla="*/ 158 w 417"/>
                    <a:gd name="T29" fmla="*/ 204 h 479"/>
                    <a:gd name="T30" fmla="*/ 173 w 417"/>
                    <a:gd name="T31" fmla="*/ 246 h 479"/>
                    <a:gd name="T32" fmla="*/ 169 w 417"/>
                    <a:gd name="T33" fmla="*/ 275 h 479"/>
                    <a:gd name="T34" fmla="*/ 161 w 417"/>
                    <a:gd name="T35" fmla="*/ 329 h 479"/>
                    <a:gd name="T36" fmla="*/ 127 w 417"/>
                    <a:gd name="T37" fmla="*/ 318 h 479"/>
                    <a:gd name="T38" fmla="*/ 92 w 417"/>
                    <a:gd name="T39" fmla="*/ 310 h 479"/>
                    <a:gd name="T40" fmla="*/ 74 w 417"/>
                    <a:gd name="T41" fmla="*/ 313 h 479"/>
                    <a:gd name="T42" fmla="*/ 42 w 417"/>
                    <a:gd name="T43" fmla="*/ 333 h 479"/>
                    <a:gd name="T44" fmla="*/ 27 w 417"/>
                    <a:gd name="T45" fmla="*/ 350 h 479"/>
                    <a:gd name="T46" fmla="*/ 31 w 417"/>
                    <a:gd name="T47" fmla="*/ 375 h 479"/>
                    <a:gd name="T48" fmla="*/ 31 w 417"/>
                    <a:gd name="T49" fmla="*/ 394 h 479"/>
                    <a:gd name="T50" fmla="*/ 8 w 417"/>
                    <a:gd name="T51" fmla="*/ 397 h 479"/>
                    <a:gd name="T52" fmla="*/ 0 w 417"/>
                    <a:gd name="T53" fmla="*/ 419 h 479"/>
                    <a:gd name="T54" fmla="*/ 19 w 417"/>
                    <a:gd name="T55" fmla="*/ 434 h 479"/>
                    <a:gd name="T56" fmla="*/ 40 w 417"/>
                    <a:gd name="T57" fmla="*/ 456 h 479"/>
                    <a:gd name="T58" fmla="*/ 63 w 417"/>
                    <a:gd name="T59" fmla="*/ 469 h 479"/>
                    <a:gd name="T60" fmla="*/ 80 w 417"/>
                    <a:gd name="T61" fmla="*/ 449 h 479"/>
                    <a:gd name="T62" fmla="*/ 100 w 417"/>
                    <a:gd name="T63" fmla="*/ 447 h 479"/>
                    <a:gd name="T64" fmla="*/ 121 w 417"/>
                    <a:gd name="T65" fmla="*/ 468 h 479"/>
                    <a:gd name="T66" fmla="*/ 140 w 417"/>
                    <a:gd name="T67" fmla="*/ 452 h 479"/>
                    <a:gd name="T68" fmla="*/ 161 w 417"/>
                    <a:gd name="T69" fmla="*/ 444 h 479"/>
                    <a:gd name="T70" fmla="*/ 177 w 417"/>
                    <a:gd name="T71" fmla="*/ 445 h 479"/>
                    <a:gd name="T72" fmla="*/ 188 w 417"/>
                    <a:gd name="T73" fmla="*/ 466 h 479"/>
                    <a:gd name="T74" fmla="*/ 232 w 417"/>
                    <a:gd name="T75" fmla="*/ 437 h 479"/>
                    <a:gd name="T76" fmla="*/ 261 w 417"/>
                    <a:gd name="T77" fmla="*/ 415 h 479"/>
                    <a:gd name="T78" fmla="*/ 278 w 417"/>
                    <a:gd name="T79" fmla="*/ 376 h 479"/>
                    <a:gd name="T80" fmla="*/ 282 w 417"/>
                    <a:gd name="T81" fmla="*/ 337 h 479"/>
                    <a:gd name="T82" fmla="*/ 312 w 417"/>
                    <a:gd name="T83" fmla="*/ 280 h 479"/>
                    <a:gd name="T84" fmla="*/ 348 w 417"/>
                    <a:gd name="T85" fmla="*/ 254 h 479"/>
                    <a:gd name="T86" fmla="*/ 364 w 417"/>
                    <a:gd name="T87" fmla="*/ 237 h 479"/>
                    <a:gd name="T88" fmla="*/ 372 w 417"/>
                    <a:gd name="T89" fmla="*/ 141 h 479"/>
                    <a:gd name="T90" fmla="*/ 391 w 417"/>
                    <a:gd name="T91" fmla="*/ 73 h 479"/>
                    <a:gd name="T92" fmla="*/ 417 w 417"/>
                    <a:gd name="T93" fmla="*/ 17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35" name="Freeform 41"/>
                <p:cNvSpPr>
                  <a:spLocks/>
                </p:cNvSpPr>
                <p:nvPr/>
              </p:nvSpPr>
              <p:spPr bwMode="gray">
                <a:xfrm>
                  <a:off x="3136" y="2792"/>
                  <a:ext cx="23" cy="15"/>
                </a:xfrm>
                <a:custGeom>
                  <a:avLst/>
                  <a:gdLst>
                    <a:gd name="T0" fmla="*/ 107 w 107"/>
                    <a:gd name="T1" fmla="*/ 0 h 69"/>
                    <a:gd name="T2" fmla="*/ 67 w 107"/>
                    <a:gd name="T3" fmla="*/ 0 h 69"/>
                    <a:gd name="T4" fmla="*/ 25 w 107"/>
                    <a:gd name="T5" fmla="*/ 3 h 69"/>
                    <a:gd name="T6" fmla="*/ 21 w 107"/>
                    <a:gd name="T7" fmla="*/ 4 h 69"/>
                    <a:gd name="T8" fmla="*/ 21 w 107"/>
                    <a:gd name="T9" fmla="*/ 14 h 69"/>
                    <a:gd name="T10" fmla="*/ 14 w 107"/>
                    <a:gd name="T11" fmla="*/ 26 h 69"/>
                    <a:gd name="T12" fmla="*/ 11 w 107"/>
                    <a:gd name="T13" fmla="*/ 37 h 69"/>
                    <a:gd name="T14" fmla="*/ 0 w 107"/>
                    <a:gd name="T15" fmla="*/ 56 h 69"/>
                    <a:gd name="T16" fmla="*/ 15 w 107"/>
                    <a:gd name="T17" fmla="*/ 63 h 69"/>
                    <a:gd name="T18" fmla="*/ 15 w 107"/>
                    <a:gd name="T19" fmla="*/ 65 h 69"/>
                    <a:gd name="T20" fmla="*/ 13 w 107"/>
                    <a:gd name="T21" fmla="*/ 69 h 69"/>
                    <a:gd name="T22" fmla="*/ 13 w 107"/>
                    <a:gd name="T23" fmla="*/ 68 h 69"/>
                    <a:gd name="T24" fmla="*/ 36 w 107"/>
                    <a:gd name="T25" fmla="*/ 63 h 69"/>
                    <a:gd name="T26" fmla="*/ 107 w 107"/>
                    <a:gd name="T27" fmla="*/ 60 h 69"/>
                    <a:gd name="T28" fmla="*/ 105 w 107"/>
                    <a:gd name="T29" fmla="*/ 58 h 69"/>
                    <a:gd name="T30" fmla="*/ 102 w 107"/>
                    <a:gd name="T31" fmla="*/ 38 h 69"/>
                    <a:gd name="T32" fmla="*/ 101 w 107"/>
                    <a:gd name="T33" fmla="*/ 15 h 69"/>
                    <a:gd name="T34" fmla="*/ 107 w 107"/>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36" name="Freeform 42"/>
                <p:cNvSpPr>
                  <a:spLocks/>
                </p:cNvSpPr>
                <p:nvPr/>
              </p:nvSpPr>
              <p:spPr bwMode="gray">
                <a:xfrm>
                  <a:off x="3376" y="2847"/>
                  <a:ext cx="20" cy="24"/>
                </a:xfrm>
                <a:custGeom>
                  <a:avLst/>
                  <a:gdLst>
                    <a:gd name="T0" fmla="*/ 83 w 93"/>
                    <a:gd name="T1" fmla="*/ 5 h 114"/>
                    <a:gd name="T2" fmla="*/ 81 w 93"/>
                    <a:gd name="T3" fmla="*/ 1 h 114"/>
                    <a:gd name="T4" fmla="*/ 76 w 93"/>
                    <a:gd name="T5" fmla="*/ 1 h 114"/>
                    <a:gd name="T6" fmla="*/ 76 w 93"/>
                    <a:gd name="T7" fmla="*/ 0 h 114"/>
                    <a:gd name="T8" fmla="*/ 71 w 93"/>
                    <a:gd name="T9" fmla="*/ 0 h 114"/>
                    <a:gd name="T10" fmla="*/ 59 w 93"/>
                    <a:gd name="T11" fmla="*/ 4 h 114"/>
                    <a:gd name="T12" fmla="*/ 49 w 93"/>
                    <a:gd name="T13" fmla="*/ 4 h 114"/>
                    <a:gd name="T14" fmla="*/ 46 w 93"/>
                    <a:gd name="T15" fmla="*/ 6 h 114"/>
                    <a:gd name="T16" fmla="*/ 45 w 93"/>
                    <a:gd name="T17" fmla="*/ 9 h 114"/>
                    <a:gd name="T18" fmla="*/ 45 w 93"/>
                    <a:gd name="T19" fmla="*/ 17 h 114"/>
                    <a:gd name="T20" fmla="*/ 41 w 93"/>
                    <a:gd name="T21" fmla="*/ 22 h 114"/>
                    <a:gd name="T22" fmla="*/ 33 w 93"/>
                    <a:gd name="T23" fmla="*/ 22 h 114"/>
                    <a:gd name="T24" fmla="*/ 28 w 93"/>
                    <a:gd name="T25" fmla="*/ 25 h 114"/>
                    <a:gd name="T26" fmla="*/ 22 w 93"/>
                    <a:gd name="T27" fmla="*/ 26 h 114"/>
                    <a:gd name="T28" fmla="*/ 19 w 93"/>
                    <a:gd name="T29" fmla="*/ 25 h 114"/>
                    <a:gd name="T30" fmla="*/ 16 w 93"/>
                    <a:gd name="T31" fmla="*/ 16 h 114"/>
                    <a:gd name="T32" fmla="*/ 13 w 93"/>
                    <a:gd name="T33" fmla="*/ 11 h 114"/>
                    <a:gd name="T34" fmla="*/ 11 w 93"/>
                    <a:gd name="T35" fmla="*/ 10 h 114"/>
                    <a:gd name="T36" fmla="*/ 6 w 93"/>
                    <a:gd name="T37" fmla="*/ 10 h 114"/>
                    <a:gd name="T38" fmla="*/ 1 w 93"/>
                    <a:gd name="T39" fmla="*/ 13 h 114"/>
                    <a:gd name="T40" fmla="*/ 1 w 93"/>
                    <a:gd name="T41" fmla="*/ 22 h 114"/>
                    <a:gd name="T42" fmla="*/ 0 w 93"/>
                    <a:gd name="T43" fmla="*/ 22 h 114"/>
                    <a:gd name="T44" fmla="*/ 6 w 93"/>
                    <a:gd name="T45" fmla="*/ 28 h 114"/>
                    <a:gd name="T46" fmla="*/ 8 w 93"/>
                    <a:gd name="T47" fmla="*/ 34 h 114"/>
                    <a:gd name="T48" fmla="*/ 11 w 93"/>
                    <a:gd name="T49" fmla="*/ 58 h 114"/>
                    <a:gd name="T50" fmla="*/ 13 w 93"/>
                    <a:gd name="T51" fmla="*/ 61 h 114"/>
                    <a:gd name="T52" fmla="*/ 16 w 93"/>
                    <a:gd name="T53" fmla="*/ 69 h 114"/>
                    <a:gd name="T54" fmla="*/ 17 w 93"/>
                    <a:gd name="T55" fmla="*/ 79 h 114"/>
                    <a:gd name="T56" fmla="*/ 17 w 93"/>
                    <a:gd name="T57" fmla="*/ 91 h 114"/>
                    <a:gd name="T58" fmla="*/ 18 w 93"/>
                    <a:gd name="T59" fmla="*/ 101 h 114"/>
                    <a:gd name="T60" fmla="*/ 23 w 93"/>
                    <a:gd name="T61" fmla="*/ 108 h 114"/>
                    <a:gd name="T62" fmla="*/ 29 w 93"/>
                    <a:gd name="T63" fmla="*/ 114 h 114"/>
                    <a:gd name="T64" fmla="*/ 32 w 93"/>
                    <a:gd name="T65" fmla="*/ 113 h 114"/>
                    <a:gd name="T66" fmla="*/ 43 w 93"/>
                    <a:gd name="T67" fmla="*/ 110 h 114"/>
                    <a:gd name="T68" fmla="*/ 57 w 93"/>
                    <a:gd name="T69" fmla="*/ 106 h 114"/>
                    <a:gd name="T70" fmla="*/ 68 w 93"/>
                    <a:gd name="T71" fmla="*/ 86 h 114"/>
                    <a:gd name="T72" fmla="*/ 73 w 93"/>
                    <a:gd name="T73" fmla="*/ 80 h 114"/>
                    <a:gd name="T74" fmla="*/ 79 w 93"/>
                    <a:gd name="T75" fmla="*/ 66 h 114"/>
                    <a:gd name="T76" fmla="*/ 89 w 93"/>
                    <a:gd name="T77" fmla="*/ 54 h 114"/>
                    <a:gd name="T78" fmla="*/ 93 w 93"/>
                    <a:gd name="T79" fmla="*/ 48 h 114"/>
                    <a:gd name="T80" fmla="*/ 93 w 93"/>
                    <a:gd name="T81" fmla="*/ 40 h 114"/>
                    <a:gd name="T82" fmla="*/ 91 w 93"/>
                    <a:gd name="T83" fmla="*/ 34 h 114"/>
                    <a:gd name="T84" fmla="*/ 87 w 93"/>
                    <a:gd name="T85" fmla="*/ 31 h 114"/>
                    <a:gd name="T86" fmla="*/ 81 w 93"/>
                    <a:gd name="T87" fmla="*/ 29 h 114"/>
                    <a:gd name="T88" fmla="*/ 77 w 93"/>
                    <a:gd name="T89" fmla="*/ 26 h 114"/>
                    <a:gd name="T90" fmla="*/ 77 w 93"/>
                    <a:gd name="T91" fmla="*/ 22 h 114"/>
                    <a:gd name="T92" fmla="*/ 77 w 93"/>
                    <a:gd name="T93" fmla="*/ 16 h 114"/>
                    <a:gd name="T94" fmla="*/ 78 w 93"/>
                    <a:gd name="T95" fmla="*/ 10 h 114"/>
                    <a:gd name="T96" fmla="*/ 83 w 93"/>
                    <a:gd name="T97" fmla="*/ 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37" name="Freeform 43"/>
                <p:cNvSpPr>
                  <a:spLocks/>
                </p:cNvSpPr>
                <p:nvPr/>
              </p:nvSpPr>
              <p:spPr bwMode="gray">
                <a:xfrm>
                  <a:off x="3383" y="2769"/>
                  <a:ext cx="63" cy="67"/>
                </a:xfrm>
                <a:custGeom>
                  <a:avLst/>
                  <a:gdLst>
                    <a:gd name="T0" fmla="*/ 232 w 289"/>
                    <a:gd name="T1" fmla="*/ 0 h 302"/>
                    <a:gd name="T2" fmla="*/ 205 w 289"/>
                    <a:gd name="T3" fmla="*/ 21 h 302"/>
                    <a:gd name="T4" fmla="*/ 170 w 289"/>
                    <a:gd name="T5" fmla="*/ 19 h 302"/>
                    <a:gd name="T6" fmla="*/ 143 w 289"/>
                    <a:gd name="T7" fmla="*/ 25 h 302"/>
                    <a:gd name="T8" fmla="*/ 120 w 289"/>
                    <a:gd name="T9" fmla="*/ 22 h 302"/>
                    <a:gd name="T10" fmla="*/ 98 w 289"/>
                    <a:gd name="T11" fmla="*/ 25 h 302"/>
                    <a:gd name="T12" fmla="*/ 73 w 289"/>
                    <a:gd name="T13" fmla="*/ 23 h 302"/>
                    <a:gd name="T14" fmla="*/ 66 w 289"/>
                    <a:gd name="T15" fmla="*/ 32 h 302"/>
                    <a:gd name="T16" fmla="*/ 60 w 289"/>
                    <a:gd name="T17" fmla="*/ 59 h 302"/>
                    <a:gd name="T18" fmla="*/ 63 w 289"/>
                    <a:gd name="T19" fmla="*/ 89 h 302"/>
                    <a:gd name="T20" fmla="*/ 73 w 289"/>
                    <a:gd name="T21" fmla="*/ 98 h 302"/>
                    <a:gd name="T22" fmla="*/ 84 w 289"/>
                    <a:gd name="T23" fmla="*/ 105 h 302"/>
                    <a:gd name="T24" fmla="*/ 82 w 289"/>
                    <a:gd name="T25" fmla="*/ 121 h 302"/>
                    <a:gd name="T26" fmla="*/ 67 w 289"/>
                    <a:gd name="T27" fmla="*/ 135 h 302"/>
                    <a:gd name="T28" fmla="*/ 52 w 289"/>
                    <a:gd name="T29" fmla="*/ 147 h 302"/>
                    <a:gd name="T30" fmla="*/ 44 w 289"/>
                    <a:gd name="T31" fmla="*/ 159 h 302"/>
                    <a:gd name="T32" fmla="*/ 20 w 289"/>
                    <a:gd name="T33" fmla="*/ 186 h 302"/>
                    <a:gd name="T34" fmla="*/ 11 w 289"/>
                    <a:gd name="T35" fmla="*/ 202 h 302"/>
                    <a:gd name="T36" fmla="*/ 3 w 289"/>
                    <a:gd name="T37" fmla="*/ 247 h 302"/>
                    <a:gd name="T38" fmla="*/ 0 w 289"/>
                    <a:gd name="T39" fmla="*/ 296 h 302"/>
                    <a:gd name="T40" fmla="*/ 11 w 289"/>
                    <a:gd name="T41" fmla="*/ 302 h 302"/>
                    <a:gd name="T42" fmla="*/ 25 w 289"/>
                    <a:gd name="T43" fmla="*/ 290 h 302"/>
                    <a:gd name="T44" fmla="*/ 36 w 289"/>
                    <a:gd name="T45" fmla="*/ 285 h 302"/>
                    <a:gd name="T46" fmla="*/ 63 w 289"/>
                    <a:gd name="T47" fmla="*/ 283 h 302"/>
                    <a:gd name="T48" fmla="*/ 70 w 289"/>
                    <a:gd name="T49" fmla="*/ 278 h 302"/>
                    <a:gd name="T50" fmla="*/ 110 w 289"/>
                    <a:gd name="T51" fmla="*/ 274 h 302"/>
                    <a:gd name="T52" fmla="*/ 120 w 289"/>
                    <a:gd name="T53" fmla="*/ 240 h 302"/>
                    <a:gd name="T54" fmla="*/ 132 w 289"/>
                    <a:gd name="T55" fmla="*/ 232 h 302"/>
                    <a:gd name="T56" fmla="*/ 147 w 289"/>
                    <a:gd name="T57" fmla="*/ 221 h 302"/>
                    <a:gd name="T58" fmla="*/ 157 w 289"/>
                    <a:gd name="T59" fmla="*/ 222 h 302"/>
                    <a:gd name="T60" fmla="*/ 164 w 289"/>
                    <a:gd name="T61" fmla="*/ 218 h 302"/>
                    <a:gd name="T62" fmla="*/ 183 w 289"/>
                    <a:gd name="T63" fmla="*/ 223 h 302"/>
                    <a:gd name="T64" fmla="*/ 201 w 289"/>
                    <a:gd name="T65" fmla="*/ 211 h 302"/>
                    <a:gd name="T66" fmla="*/ 223 w 289"/>
                    <a:gd name="T67" fmla="*/ 213 h 302"/>
                    <a:gd name="T68" fmla="*/ 234 w 289"/>
                    <a:gd name="T69" fmla="*/ 213 h 302"/>
                    <a:gd name="T70" fmla="*/ 258 w 289"/>
                    <a:gd name="T71" fmla="*/ 181 h 302"/>
                    <a:gd name="T72" fmla="*/ 270 w 289"/>
                    <a:gd name="T73" fmla="*/ 167 h 302"/>
                    <a:gd name="T74" fmla="*/ 286 w 289"/>
                    <a:gd name="T75" fmla="*/ 143 h 302"/>
                    <a:gd name="T76" fmla="*/ 289 w 289"/>
                    <a:gd name="T77" fmla="*/ 110 h 302"/>
                    <a:gd name="T78" fmla="*/ 287 w 289"/>
                    <a:gd name="T79" fmla="*/ 82 h 302"/>
                    <a:gd name="T80" fmla="*/ 278 w 289"/>
                    <a:gd name="T81" fmla="*/ 67 h 302"/>
                    <a:gd name="T82" fmla="*/ 267 w 289"/>
                    <a:gd name="T83" fmla="*/ 61 h 302"/>
                    <a:gd name="T84" fmla="*/ 260 w 289"/>
                    <a:gd name="T85" fmla="*/ 50 h 302"/>
                    <a:gd name="T86" fmla="*/ 253 w 289"/>
                    <a:gd name="T87" fmla="*/ 21 h 302"/>
                    <a:gd name="T88" fmla="*/ 251 w 289"/>
                    <a:gd name="T89" fmla="*/ 11 h 302"/>
                    <a:gd name="T90" fmla="*/ 237 w 289"/>
                    <a:gd name="T91" fmla="*/ 7 h 302"/>
                    <a:gd name="T92" fmla="*/ 232 w 289"/>
                    <a:gd name="T93" fmla="*/ 3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38" name="Freeform 44"/>
                <p:cNvSpPr>
                  <a:spLocks/>
                </p:cNvSpPr>
                <p:nvPr/>
              </p:nvSpPr>
              <p:spPr bwMode="gray">
                <a:xfrm>
                  <a:off x="2961" y="2637"/>
                  <a:ext cx="92" cy="68"/>
                </a:xfrm>
                <a:custGeom>
                  <a:avLst/>
                  <a:gdLst>
                    <a:gd name="T0" fmla="*/ 242 w 417"/>
                    <a:gd name="T1" fmla="*/ 9 h 307"/>
                    <a:gd name="T2" fmla="*/ 182 w 417"/>
                    <a:gd name="T3" fmla="*/ 49 h 307"/>
                    <a:gd name="T4" fmla="*/ 113 w 417"/>
                    <a:gd name="T5" fmla="*/ 91 h 307"/>
                    <a:gd name="T6" fmla="*/ 83 w 417"/>
                    <a:gd name="T7" fmla="*/ 96 h 307"/>
                    <a:gd name="T8" fmla="*/ 64 w 417"/>
                    <a:gd name="T9" fmla="*/ 119 h 307"/>
                    <a:gd name="T10" fmla="*/ 46 w 417"/>
                    <a:gd name="T11" fmla="*/ 162 h 307"/>
                    <a:gd name="T12" fmla="*/ 16 w 417"/>
                    <a:gd name="T13" fmla="*/ 188 h 307"/>
                    <a:gd name="T14" fmla="*/ 1 w 417"/>
                    <a:gd name="T15" fmla="*/ 224 h 307"/>
                    <a:gd name="T16" fmla="*/ 1 w 417"/>
                    <a:gd name="T17" fmla="*/ 259 h 307"/>
                    <a:gd name="T18" fmla="*/ 5 w 417"/>
                    <a:gd name="T19" fmla="*/ 267 h 307"/>
                    <a:gd name="T20" fmla="*/ 11 w 417"/>
                    <a:gd name="T21" fmla="*/ 275 h 307"/>
                    <a:gd name="T22" fmla="*/ 15 w 417"/>
                    <a:gd name="T23" fmla="*/ 284 h 307"/>
                    <a:gd name="T24" fmla="*/ 24 w 417"/>
                    <a:gd name="T25" fmla="*/ 291 h 307"/>
                    <a:gd name="T26" fmla="*/ 35 w 417"/>
                    <a:gd name="T27" fmla="*/ 294 h 307"/>
                    <a:gd name="T28" fmla="*/ 40 w 417"/>
                    <a:gd name="T29" fmla="*/ 295 h 307"/>
                    <a:gd name="T30" fmla="*/ 53 w 417"/>
                    <a:gd name="T31" fmla="*/ 290 h 307"/>
                    <a:gd name="T32" fmla="*/ 79 w 417"/>
                    <a:gd name="T33" fmla="*/ 283 h 307"/>
                    <a:gd name="T34" fmla="*/ 107 w 417"/>
                    <a:gd name="T35" fmla="*/ 285 h 307"/>
                    <a:gd name="T36" fmla="*/ 119 w 417"/>
                    <a:gd name="T37" fmla="*/ 290 h 307"/>
                    <a:gd name="T38" fmla="*/ 130 w 417"/>
                    <a:gd name="T39" fmla="*/ 306 h 307"/>
                    <a:gd name="T40" fmla="*/ 141 w 417"/>
                    <a:gd name="T41" fmla="*/ 305 h 307"/>
                    <a:gd name="T42" fmla="*/ 138 w 417"/>
                    <a:gd name="T43" fmla="*/ 281 h 307"/>
                    <a:gd name="T44" fmla="*/ 133 w 417"/>
                    <a:gd name="T45" fmla="*/ 259 h 307"/>
                    <a:gd name="T46" fmla="*/ 127 w 417"/>
                    <a:gd name="T47" fmla="*/ 240 h 307"/>
                    <a:gd name="T48" fmla="*/ 149 w 417"/>
                    <a:gd name="T49" fmla="*/ 221 h 307"/>
                    <a:gd name="T50" fmla="*/ 199 w 417"/>
                    <a:gd name="T51" fmla="*/ 222 h 307"/>
                    <a:gd name="T52" fmla="*/ 246 w 417"/>
                    <a:gd name="T53" fmla="*/ 227 h 307"/>
                    <a:gd name="T54" fmla="*/ 275 w 417"/>
                    <a:gd name="T55" fmla="*/ 217 h 307"/>
                    <a:gd name="T56" fmla="*/ 317 w 417"/>
                    <a:gd name="T57" fmla="*/ 227 h 307"/>
                    <a:gd name="T58" fmla="*/ 336 w 417"/>
                    <a:gd name="T59" fmla="*/ 224 h 307"/>
                    <a:gd name="T60" fmla="*/ 344 w 417"/>
                    <a:gd name="T61" fmla="*/ 214 h 307"/>
                    <a:gd name="T62" fmla="*/ 350 w 417"/>
                    <a:gd name="T63" fmla="*/ 208 h 307"/>
                    <a:gd name="T64" fmla="*/ 364 w 417"/>
                    <a:gd name="T65" fmla="*/ 195 h 307"/>
                    <a:gd name="T66" fmla="*/ 387 w 417"/>
                    <a:gd name="T67" fmla="*/ 197 h 307"/>
                    <a:gd name="T68" fmla="*/ 410 w 417"/>
                    <a:gd name="T69" fmla="*/ 185 h 307"/>
                    <a:gd name="T70" fmla="*/ 415 w 417"/>
                    <a:gd name="T71" fmla="*/ 177 h 307"/>
                    <a:gd name="T72" fmla="*/ 417 w 417"/>
                    <a:gd name="T73" fmla="*/ 171 h 307"/>
                    <a:gd name="T74" fmla="*/ 398 w 417"/>
                    <a:gd name="T75" fmla="*/ 150 h 307"/>
                    <a:gd name="T76" fmla="*/ 408 w 417"/>
                    <a:gd name="T77" fmla="*/ 145 h 307"/>
                    <a:gd name="T78" fmla="*/ 402 w 417"/>
                    <a:gd name="T79" fmla="*/ 130 h 307"/>
                    <a:gd name="T80" fmla="*/ 387 w 417"/>
                    <a:gd name="T81" fmla="*/ 133 h 307"/>
                    <a:gd name="T82" fmla="*/ 368 w 417"/>
                    <a:gd name="T83" fmla="*/ 131 h 307"/>
                    <a:gd name="T84" fmla="*/ 345 w 417"/>
                    <a:gd name="T85" fmla="*/ 108 h 307"/>
                    <a:gd name="T86" fmla="*/ 317 w 417"/>
                    <a:gd name="T87" fmla="*/ 70 h 307"/>
                    <a:gd name="T88" fmla="*/ 302 w 417"/>
                    <a:gd name="T89" fmla="*/ 39 h 307"/>
                    <a:gd name="T90" fmla="*/ 290 w 417"/>
                    <a:gd name="T91" fmla="*/ 26 h 307"/>
                    <a:gd name="T92" fmla="*/ 295 w 417"/>
                    <a:gd name="T9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39" name="Freeform 45"/>
                <p:cNvSpPr>
                  <a:spLocks/>
                </p:cNvSpPr>
                <p:nvPr/>
              </p:nvSpPr>
              <p:spPr bwMode="gray">
                <a:xfrm>
                  <a:off x="3374" y="2831"/>
                  <a:ext cx="23" cy="21"/>
                </a:xfrm>
                <a:custGeom>
                  <a:avLst/>
                  <a:gdLst>
                    <a:gd name="T0" fmla="*/ 7 w 104"/>
                    <a:gd name="T1" fmla="*/ 92 h 96"/>
                    <a:gd name="T2" fmla="*/ 8 w 104"/>
                    <a:gd name="T3" fmla="*/ 92 h 96"/>
                    <a:gd name="T4" fmla="*/ 8 w 104"/>
                    <a:gd name="T5" fmla="*/ 83 h 96"/>
                    <a:gd name="T6" fmla="*/ 13 w 104"/>
                    <a:gd name="T7" fmla="*/ 80 h 96"/>
                    <a:gd name="T8" fmla="*/ 18 w 104"/>
                    <a:gd name="T9" fmla="*/ 80 h 96"/>
                    <a:gd name="T10" fmla="*/ 20 w 104"/>
                    <a:gd name="T11" fmla="*/ 81 h 96"/>
                    <a:gd name="T12" fmla="*/ 23 w 104"/>
                    <a:gd name="T13" fmla="*/ 86 h 96"/>
                    <a:gd name="T14" fmla="*/ 26 w 104"/>
                    <a:gd name="T15" fmla="*/ 95 h 96"/>
                    <a:gd name="T16" fmla="*/ 29 w 104"/>
                    <a:gd name="T17" fmla="*/ 96 h 96"/>
                    <a:gd name="T18" fmla="*/ 35 w 104"/>
                    <a:gd name="T19" fmla="*/ 95 h 96"/>
                    <a:gd name="T20" fmla="*/ 40 w 104"/>
                    <a:gd name="T21" fmla="*/ 92 h 96"/>
                    <a:gd name="T22" fmla="*/ 48 w 104"/>
                    <a:gd name="T23" fmla="*/ 92 h 96"/>
                    <a:gd name="T24" fmla="*/ 52 w 104"/>
                    <a:gd name="T25" fmla="*/ 87 h 96"/>
                    <a:gd name="T26" fmla="*/ 52 w 104"/>
                    <a:gd name="T27" fmla="*/ 79 h 96"/>
                    <a:gd name="T28" fmla="*/ 53 w 104"/>
                    <a:gd name="T29" fmla="*/ 76 h 96"/>
                    <a:gd name="T30" fmla="*/ 56 w 104"/>
                    <a:gd name="T31" fmla="*/ 74 h 96"/>
                    <a:gd name="T32" fmla="*/ 66 w 104"/>
                    <a:gd name="T33" fmla="*/ 74 h 96"/>
                    <a:gd name="T34" fmla="*/ 78 w 104"/>
                    <a:gd name="T35" fmla="*/ 70 h 96"/>
                    <a:gd name="T36" fmla="*/ 83 w 104"/>
                    <a:gd name="T37" fmla="*/ 70 h 96"/>
                    <a:gd name="T38" fmla="*/ 83 w 104"/>
                    <a:gd name="T39" fmla="*/ 71 h 96"/>
                    <a:gd name="T40" fmla="*/ 88 w 104"/>
                    <a:gd name="T41" fmla="*/ 71 h 96"/>
                    <a:gd name="T42" fmla="*/ 90 w 104"/>
                    <a:gd name="T43" fmla="*/ 75 h 96"/>
                    <a:gd name="T44" fmla="*/ 101 w 104"/>
                    <a:gd name="T45" fmla="*/ 60 h 96"/>
                    <a:gd name="T46" fmla="*/ 104 w 104"/>
                    <a:gd name="T47" fmla="*/ 50 h 96"/>
                    <a:gd name="T48" fmla="*/ 102 w 104"/>
                    <a:gd name="T49" fmla="*/ 43 h 96"/>
                    <a:gd name="T50" fmla="*/ 98 w 104"/>
                    <a:gd name="T51" fmla="*/ 28 h 96"/>
                    <a:gd name="T52" fmla="*/ 85 w 104"/>
                    <a:gd name="T53" fmla="*/ 7 h 96"/>
                    <a:gd name="T54" fmla="*/ 80 w 104"/>
                    <a:gd name="T55" fmla="*/ 0 h 96"/>
                    <a:gd name="T56" fmla="*/ 75 w 104"/>
                    <a:gd name="T57" fmla="*/ 4 h 96"/>
                    <a:gd name="T58" fmla="*/ 68 w 104"/>
                    <a:gd name="T59" fmla="*/ 5 h 96"/>
                    <a:gd name="T60" fmla="*/ 64 w 104"/>
                    <a:gd name="T61" fmla="*/ 9 h 96"/>
                    <a:gd name="T62" fmla="*/ 58 w 104"/>
                    <a:gd name="T63" fmla="*/ 20 h 96"/>
                    <a:gd name="T64" fmla="*/ 50 w 104"/>
                    <a:gd name="T65" fmla="*/ 21 h 96"/>
                    <a:gd name="T66" fmla="*/ 43 w 104"/>
                    <a:gd name="T67" fmla="*/ 18 h 96"/>
                    <a:gd name="T68" fmla="*/ 39 w 104"/>
                    <a:gd name="T69" fmla="*/ 15 h 96"/>
                    <a:gd name="T70" fmla="*/ 36 w 104"/>
                    <a:gd name="T71" fmla="*/ 17 h 96"/>
                    <a:gd name="T72" fmla="*/ 29 w 104"/>
                    <a:gd name="T73" fmla="*/ 24 h 96"/>
                    <a:gd name="T74" fmla="*/ 21 w 104"/>
                    <a:gd name="T75" fmla="*/ 36 h 96"/>
                    <a:gd name="T76" fmla="*/ 14 w 104"/>
                    <a:gd name="T77" fmla="*/ 49 h 96"/>
                    <a:gd name="T78" fmla="*/ 10 w 104"/>
                    <a:gd name="T79" fmla="*/ 60 h 96"/>
                    <a:gd name="T80" fmla="*/ 0 w 104"/>
                    <a:gd name="T81" fmla="*/ 74 h 96"/>
                    <a:gd name="T82" fmla="*/ 0 w 104"/>
                    <a:gd name="T83" fmla="*/ 81 h 96"/>
                    <a:gd name="T84" fmla="*/ 2 w 104"/>
                    <a:gd name="T85" fmla="*/ 85 h 96"/>
                    <a:gd name="T86" fmla="*/ 7 w 104"/>
                    <a:gd name="T87" fmla="*/ 9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40" name="Freeform 46"/>
                <p:cNvSpPr>
                  <a:spLocks/>
                </p:cNvSpPr>
                <p:nvPr/>
              </p:nvSpPr>
              <p:spPr bwMode="gray">
                <a:xfrm>
                  <a:off x="3433" y="2763"/>
                  <a:ext cx="96" cy="111"/>
                </a:xfrm>
                <a:custGeom>
                  <a:avLst/>
                  <a:gdLst>
                    <a:gd name="T0" fmla="*/ 387 w 435"/>
                    <a:gd name="T1" fmla="*/ 204 h 504"/>
                    <a:gd name="T2" fmla="*/ 387 w 435"/>
                    <a:gd name="T3" fmla="*/ 98 h 504"/>
                    <a:gd name="T4" fmla="*/ 412 w 435"/>
                    <a:gd name="T5" fmla="*/ 74 h 504"/>
                    <a:gd name="T6" fmla="*/ 435 w 435"/>
                    <a:gd name="T7" fmla="*/ 37 h 504"/>
                    <a:gd name="T8" fmla="*/ 421 w 435"/>
                    <a:gd name="T9" fmla="*/ 37 h 504"/>
                    <a:gd name="T10" fmla="*/ 374 w 435"/>
                    <a:gd name="T11" fmla="*/ 22 h 504"/>
                    <a:gd name="T12" fmla="*/ 336 w 435"/>
                    <a:gd name="T13" fmla="*/ 32 h 504"/>
                    <a:gd name="T14" fmla="*/ 297 w 435"/>
                    <a:gd name="T15" fmla="*/ 60 h 504"/>
                    <a:gd name="T16" fmla="*/ 250 w 435"/>
                    <a:gd name="T17" fmla="*/ 53 h 504"/>
                    <a:gd name="T18" fmla="*/ 213 w 435"/>
                    <a:gd name="T19" fmla="*/ 47 h 504"/>
                    <a:gd name="T20" fmla="*/ 164 w 435"/>
                    <a:gd name="T21" fmla="*/ 12 h 504"/>
                    <a:gd name="T22" fmla="*/ 132 w 435"/>
                    <a:gd name="T23" fmla="*/ 3 h 504"/>
                    <a:gd name="T24" fmla="*/ 103 w 435"/>
                    <a:gd name="T25" fmla="*/ 0 h 504"/>
                    <a:gd name="T26" fmla="*/ 69 w 435"/>
                    <a:gd name="T27" fmla="*/ 3 h 504"/>
                    <a:gd name="T28" fmla="*/ 28 w 435"/>
                    <a:gd name="T29" fmla="*/ 1 h 504"/>
                    <a:gd name="T30" fmla="*/ 0 w 435"/>
                    <a:gd name="T31" fmla="*/ 28 h 504"/>
                    <a:gd name="T32" fmla="*/ 5 w 435"/>
                    <a:gd name="T33" fmla="*/ 32 h 504"/>
                    <a:gd name="T34" fmla="*/ 19 w 435"/>
                    <a:gd name="T35" fmla="*/ 36 h 504"/>
                    <a:gd name="T36" fmla="*/ 21 w 435"/>
                    <a:gd name="T37" fmla="*/ 46 h 504"/>
                    <a:gd name="T38" fmla="*/ 28 w 435"/>
                    <a:gd name="T39" fmla="*/ 75 h 504"/>
                    <a:gd name="T40" fmla="*/ 35 w 435"/>
                    <a:gd name="T41" fmla="*/ 86 h 504"/>
                    <a:gd name="T42" fmla="*/ 46 w 435"/>
                    <a:gd name="T43" fmla="*/ 92 h 504"/>
                    <a:gd name="T44" fmla="*/ 55 w 435"/>
                    <a:gd name="T45" fmla="*/ 107 h 504"/>
                    <a:gd name="T46" fmla="*/ 57 w 435"/>
                    <a:gd name="T47" fmla="*/ 135 h 504"/>
                    <a:gd name="T48" fmla="*/ 54 w 435"/>
                    <a:gd name="T49" fmla="*/ 168 h 504"/>
                    <a:gd name="T50" fmla="*/ 38 w 435"/>
                    <a:gd name="T51" fmla="*/ 192 h 504"/>
                    <a:gd name="T52" fmla="*/ 26 w 435"/>
                    <a:gd name="T53" fmla="*/ 206 h 504"/>
                    <a:gd name="T54" fmla="*/ 2 w 435"/>
                    <a:gd name="T55" fmla="*/ 238 h 504"/>
                    <a:gd name="T56" fmla="*/ 8 w 435"/>
                    <a:gd name="T57" fmla="*/ 263 h 504"/>
                    <a:gd name="T58" fmla="*/ 18 w 435"/>
                    <a:gd name="T59" fmla="*/ 270 h 504"/>
                    <a:gd name="T60" fmla="*/ 35 w 435"/>
                    <a:gd name="T61" fmla="*/ 265 h 504"/>
                    <a:gd name="T62" fmla="*/ 45 w 435"/>
                    <a:gd name="T63" fmla="*/ 270 h 504"/>
                    <a:gd name="T64" fmla="*/ 26 w 435"/>
                    <a:gd name="T65" fmla="*/ 281 h 504"/>
                    <a:gd name="T66" fmla="*/ 7 w 435"/>
                    <a:gd name="T67" fmla="*/ 295 h 504"/>
                    <a:gd name="T68" fmla="*/ 207 w 435"/>
                    <a:gd name="T69" fmla="*/ 415 h 504"/>
                    <a:gd name="T70" fmla="*/ 210 w 435"/>
                    <a:gd name="T71" fmla="*/ 428 h 504"/>
                    <a:gd name="T72" fmla="*/ 218 w 435"/>
                    <a:gd name="T73" fmla="*/ 458 h 504"/>
                    <a:gd name="T74" fmla="*/ 306 w 435"/>
                    <a:gd name="T75" fmla="*/ 499 h 504"/>
                    <a:gd name="T76" fmla="*/ 314 w 435"/>
                    <a:gd name="T77" fmla="*/ 488 h 504"/>
                    <a:gd name="T78" fmla="*/ 324 w 435"/>
                    <a:gd name="T79" fmla="*/ 463 h 504"/>
                    <a:gd name="T80" fmla="*/ 342 w 435"/>
                    <a:gd name="T81" fmla="*/ 429 h 504"/>
                    <a:gd name="T82" fmla="*/ 352 w 435"/>
                    <a:gd name="T83" fmla="*/ 399 h 504"/>
                    <a:gd name="T84" fmla="*/ 360 w 435"/>
                    <a:gd name="T85" fmla="*/ 391 h 504"/>
                    <a:gd name="T86" fmla="*/ 379 w 435"/>
                    <a:gd name="T87" fmla="*/ 376 h 504"/>
                    <a:gd name="T88" fmla="*/ 388 w 435"/>
                    <a:gd name="T89" fmla="*/ 361 h 504"/>
                    <a:gd name="T90" fmla="*/ 403 w 435"/>
                    <a:gd name="T91" fmla="*/ 358 h 504"/>
                    <a:gd name="T92" fmla="*/ 417 w 435"/>
                    <a:gd name="T93" fmla="*/ 340 h 504"/>
                    <a:gd name="T94" fmla="*/ 393 w 435"/>
                    <a:gd name="T95" fmla="*/ 308 h 504"/>
                    <a:gd name="T96" fmla="*/ 387 w 435"/>
                    <a:gd name="T97" fmla="*/ 257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41" name="Freeform 47"/>
                <p:cNvSpPr>
                  <a:spLocks/>
                </p:cNvSpPr>
                <p:nvPr/>
              </p:nvSpPr>
              <p:spPr bwMode="gray">
                <a:xfrm>
                  <a:off x="2813" y="2616"/>
                  <a:ext cx="75" cy="54"/>
                </a:xfrm>
                <a:custGeom>
                  <a:avLst/>
                  <a:gdLst>
                    <a:gd name="T0" fmla="*/ 43 w 344"/>
                    <a:gd name="T1" fmla="*/ 160 h 244"/>
                    <a:gd name="T2" fmla="*/ 28 w 344"/>
                    <a:gd name="T3" fmla="*/ 129 h 244"/>
                    <a:gd name="T4" fmla="*/ 7 w 344"/>
                    <a:gd name="T5" fmla="*/ 113 h 244"/>
                    <a:gd name="T6" fmla="*/ 1 w 344"/>
                    <a:gd name="T7" fmla="*/ 107 h 244"/>
                    <a:gd name="T8" fmla="*/ 35 w 344"/>
                    <a:gd name="T9" fmla="*/ 86 h 244"/>
                    <a:gd name="T10" fmla="*/ 56 w 344"/>
                    <a:gd name="T11" fmla="*/ 33 h 244"/>
                    <a:gd name="T12" fmla="*/ 70 w 344"/>
                    <a:gd name="T13" fmla="*/ 9 h 244"/>
                    <a:gd name="T14" fmla="*/ 92 w 344"/>
                    <a:gd name="T15" fmla="*/ 9 h 244"/>
                    <a:gd name="T16" fmla="*/ 122 w 344"/>
                    <a:gd name="T17" fmla="*/ 5 h 244"/>
                    <a:gd name="T18" fmla="*/ 135 w 344"/>
                    <a:gd name="T19" fmla="*/ 1 h 244"/>
                    <a:gd name="T20" fmla="*/ 168 w 344"/>
                    <a:gd name="T21" fmla="*/ 2 h 244"/>
                    <a:gd name="T22" fmla="*/ 183 w 344"/>
                    <a:gd name="T23" fmla="*/ 9 h 244"/>
                    <a:gd name="T24" fmla="*/ 206 w 344"/>
                    <a:gd name="T25" fmla="*/ 29 h 244"/>
                    <a:gd name="T26" fmla="*/ 221 w 344"/>
                    <a:gd name="T27" fmla="*/ 29 h 244"/>
                    <a:gd name="T28" fmla="*/ 238 w 344"/>
                    <a:gd name="T29" fmla="*/ 58 h 244"/>
                    <a:gd name="T30" fmla="*/ 248 w 344"/>
                    <a:gd name="T31" fmla="*/ 68 h 244"/>
                    <a:gd name="T32" fmla="*/ 258 w 344"/>
                    <a:gd name="T33" fmla="*/ 75 h 244"/>
                    <a:gd name="T34" fmla="*/ 261 w 344"/>
                    <a:gd name="T35" fmla="*/ 82 h 244"/>
                    <a:gd name="T36" fmla="*/ 277 w 344"/>
                    <a:gd name="T37" fmla="*/ 91 h 244"/>
                    <a:gd name="T38" fmla="*/ 289 w 344"/>
                    <a:gd name="T39" fmla="*/ 103 h 244"/>
                    <a:gd name="T40" fmla="*/ 297 w 344"/>
                    <a:gd name="T41" fmla="*/ 123 h 244"/>
                    <a:gd name="T42" fmla="*/ 302 w 344"/>
                    <a:gd name="T43" fmla="*/ 133 h 244"/>
                    <a:gd name="T44" fmla="*/ 309 w 344"/>
                    <a:gd name="T45" fmla="*/ 156 h 244"/>
                    <a:gd name="T46" fmla="*/ 313 w 344"/>
                    <a:gd name="T47" fmla="*/ 181 h 244"/>
                    <a:gd name="T48" fmla="*/ 323 w 344"/>
                    <a:gd name="T49" fmla="*/ 185 h 244"/>
                    <a:gd name="T50" fmla="*/ 332 w 344"/>
                    <a:gd name="T51" fmla="*/ 197 h 244"/>
                    <a:gd name="T52" fmla="*/ 342 w 344"/>
                    <a:gd name="T53" fmla="*/ 212 h 244"/>
                    <a:gd name="T54" fmla="*/ 342 w 344"/>
                    <a:gd name="T55" fmla="*/ 221 h 244"/>
                    <a:gd name="T56" fmla="*/ 344 w 344"/>
                    <a:gd name="T57" fmla="*/ 238 h 244"/>
                    <a:gd name="T58" fmla="*/ 321 w 344"/>
                    <a:gd name="T59" fmla="*/ 242 h 244"/>
                    <a:gd name="T60" fmla="*/ 293 w 344"/>
                    <a:gd name="T61" fmla="*/ 244 h 244"/>
                    <a:gd name="T62" fmla="*/ 271 w 344"/>
                    <a:gd name="T63" fmla="*/ 239 h 244"/>
                    <a:gd name="T64" fmla="*/ 255 w 344"/>
                    <a:gd name="T65" fmla="*/ 238 h 244"/>
                    <a:gd name="T66" fmla="*/ 237 w 344"/>
                    <a:gd name="T67" fmla="*/ 227 h 244"/>
                    <a:gd name="T68" fmla="*/ 162 w 344"/>
                    <a:gd name="T69" fmla="*/ 224 h 244"/>
                    <a:gd name="T70" fmla="*/ 111 w 344"/>
                    <a:gd name="T71" fmla="*/ 236 h 244"/>
                    <a:gd name="T72" fmla="*/ 57 w 344"/>
                    <a:gd name="T73" fmla="*/ 244 h 244"/>
                    <a:gd name="T74" fmla="*/ 43 w 344"/>
                    <a:gd name="T75" fmla="*/ 242 h 244"/>
                    <a:gd name="T76" fmla="*/ 47 w 344"/>
                    <a:gd name="T77" fmla="*/ 199 h 244"/>
                    <a:gd name="T78" fmla="*/ 98 w 344"/>
                    <a:gd name="T79" fmla="*/ 188 h 244"/>
                    <a:gd name="T80" fmla="*/ 127 w 344"/>
                    <a:gd name="T81" fmla="*/ 183 h 244"/>
                    <a:gd name="T82" fmla="*/ 143 w 344"/>
                    <a:gd name="T83" fmla="*/ 182 h 244"/>
                    <a:gd name="T84" fmla="*/ 175 w 344"/>
                    <a:gd name="T85" fmla="*/ 194 h 244"/>
                    <a:gd name="T86" fmla="*/ 203 w 344"/>
                    <a:gd name="T87" fmla="*/ 189 h 244"/>
                    <a:gd name="T88" fmla="*/ 206 w 344"/>
                    <a:gd name="T89" fmla="*/ 177 h 244"/>
                    <a:gd name="T90" fmla="*/ 191 w 344"/>
                    <a:gd name="T91" fmla="*/ 177 h 244"/>
                    <a:gd name="T92" fmla="*/ 165 w 344"/>
                    <a:gd name="T93" fmla="*/ 172 h 244"/>
                    <a:gd name="T94" fmla="*/ 140 w 344"/>
                    <a:gd name="T95" fmla="*/ 162 h 244"/>
                    <a:gd name="T96" fmla="*/ 120 w 344"/>
                    <a:gd name="T97" fmla="*/ 16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42" name="Freeform 48"/>
                <p:cNvSpPr>
                  <a:spLocks/>
                </p:cNvSpPr>
                <p:nvPr/>
              </p:nvSpPr>
              <p:spPr bwMode="gray">
                <a:xfrm>
                  <a:off x="3381" y="2830"/>
                  <a:ext cx="132" cy="130"/>
                </a:xfrm>
                <a:custGeom>
                  <a:avLst/>
                  <a:gdLst>
                    <a:gd name="T0" fmla="*/ 450 w 596"/>
                    <a:gd name="T1" fmla="*/ 144 h 591"/>
                    <a:gd name="T2" fmla="*/ 521 w 596"/>
                    <a:gd name="T3" fmla="*/ 238 h 591"/>
                    <a:gd name="T4" fmla="*/ 505 w 596"/>
                    <a:gd name="T5" fmla="*/ 292 h 591"/>
                    <a:gd name="T6" fmla="*/ 538 w 596"/>
                    <a:gd name="T7" fmla="*/ 325 h 591"/>
                    <a:gd name="T8" fmla="*/ 537 w 596"/>
                    <a:gd name="T9" fmla="*/ 349 h 591"/>
                    <a:gd name="T10" fmla="*/ 536 w 596"/>
                    <a:gd name="T11" fmla="*/ 380 h 591"/>
                    <a:gd name="T12" fmla="*/ 528 w 596"/>
                    <a:gd name="T13" fmla="*/ 402 h 591"/>
                    <a:gd name="T14" fmla="*/ 542 w 596"/>
                    <a:gd name="T15" fmla="*/ 432 h 591"/>
                    <a:gd name="T16" fmla="*/ 550 w 596"/>
                    <a:gd name="T17" fmla="*/ 467 h 591"/>
                    <a:gd name="T18" fmla="*/ 561 w 596"/>
                    <a:gd name="T19" fmla="*/ 488 h 591"/>
                    <a:gd name="T20" fmla="*/ 587 w 596"/>
                    <a:gd name="T21" fmla="*/ 514 h 591"/>
                    <a:gd name="T22" fmla="*/ 593 w 596"/>
                    <a:gd name="T23" fmla="*/ 526 h 591"/>
                    <a:gd name="T24" fmla="*/ 541 w 596"/>
                    <a:gd name="T25" fmla="*/ 557 h 591"/>
                    <a:gd name="T26" fmla="*/ 476 w 596"/>
                    <a:gd name="T27" fmla="*/ 564 h 591"/>
                    <a:gd name="T28" fmla="*/ 436 w 596"/>
                    <a:gd name="T29" fmla="*/ 583 h 591"/>
                    <a:gd name="T30" fmla="*/ 378 w 596"/>
                    <a:gd name="T31" fmla="*/ 589 h 591"/>
                    <a:gd name="T32" fmla="*/ 355 w 596"/>
                    <a:gd name="T33" fmla="*/ 580 h 591"/>
                    <a:gd name="T34" fmla="*/ 331 w 596"/>
                    <a:gd name="T35" fmla="*/ 584 h 591"/>
                    <a:gd name="T36" fmla="*/ 280 w 596"/>
                    <a:gd name="T37" fmla="*/ 567 h 591"/>
                    <a:gd name="T38" fmla="*/ 270 w 596"/>
                    <a:gd name="T39" fmla="*/ 531 h 591"/>
                    <a:gd name="T40" fmla="*/ 249 w 596"/>
                    <a:gd name="T41" fmla="*/ 476 h 591"/>
                    <a:gd name="T42" fmla="*/ 229 w 596"/>
                    <a:gd name="T43" fmla="*/ 473 h 591"/>
                    <a:gd name="T44" fmla="*/ 208 w 596"/>
                    <a:gd name="T45" fmla="*/ 475 h 591"/>
                    <a:gd name="T46" fmla="*/ 178 w 596"/>
                    <a:gd name="T47" fmla="*/ 459 h 591"/>
                    <a:gd name="T48" fmla="*/ 125 w 596"/>
                    <a:gd name="T49" fmla="*/ 440 h 591"/>
                    <a:gd name="T50" fmla="*/ 95 w 596"/>
                    <a:gd name="T51" fmla="*/ 418 h 591"/>
                    <a:gd name="T52" fmla="*/ 65 w 596"/>
                    <a:gd name="T53" fmla="*/ 386 h 591"/>
                    <a:gd name="T54" fmla="*/ 49 w 596"/>
                    <a:gd name="T55" fmla="*/ 328 h 591"/>
                    <a:gd name="T56" fmla="*/ 11 w 596"/>
                    <a:gd name="T57" fmla="*/ 278 h 591"/>
                    <a:gd name="T58" fmla="*/ 9 w 596"/>
                    <a:gd name="T59" fmla="*/ 231 h 591"/>
                    <a:gd name="T60" fmla="*/ 0 w 596"/>
                    <a:gd name="T61" fmla="*/ 187 h 591"/>
                    <a:gd name="T62" fmla="*/ 39 w 596"/>
                    <a:gd name="T63" fmla="*/ 159 h 591"/>
                    <a:gd name="T64" fmla="*/ 64 w 596"/>
                    <a:gd name="T65" fmla="*/ 121 h 591"/>
                    <a:gd name="T66" fmla="*/ 52 w 596"/>
                    <a:gd name="T67" fmla="*/ 102 h 591"/>
                    <a:gd name="T68" fmla="*/ 49 w 596"/>
                    <a:gd name="T69" fmla="*/ 83 h 591"/>
                    <a:gd name="T70" fmla="*/ 66 w 596"/>
                    <a:gd name="T71" fmla="*/ 46 h 591"/>
                    <a:gd name="T72" fmla="*/ 66 w 596"/>
                    <a:gd name="T73" fmla="*/ 5 h 591"/>
                    <a:gd name="T74" fmla="*/ 119 w 596"/>
                    <a:gd name="T75" fmla="*/ 7 h 591"/>
                    <a:gd name="T76" fmla="*/ 118 w 596"/>
                    <a:gd name="T77" fmla="*/ 83 h 591"/>
                    <a:gd name="T78" fmla="*/ 133 w 596"/>
                    <a:gd name="T79" fmla="*/ 88 h 591"/>
                    <a:gd name="T80" fmla="*/ 148 w 596"/>
                    <a:gd name="T81" fmla="*/ 75 h 591"/>
                    <a:gd name="T82" fmla="*/ 173 w 596"/>
                    <a:gd name="T83" fmla="*/ 86 h 591"/>
                    <a:gd name="T84" fmla="*/ 186 w 596"/>
                    <a:gd name="T85" fmla="*/ 84 h 591"/>
                    <a:gd name="T86" fmla="*/ 214 w 596"/>
                    <a:gd name="T87" fmla="*/ 79 h 591"/>
                    <a:gd name="T88" fmla="*/ 209 w 596"/>
                    <a:gd name="T89" fmla="*/ 66 h 591"/>
                    <a:gd name="T90" fmla="*/ 209 w 596"/>
                    <a:gd name="T91" fmla="*/ 48 h 591"/>
                    <a:gd name="T92" fmla="*/ 225 w 596"/>
                    <a:gd name="T93" fmla="*/ 35 h 591"/>
                    <a:gd name="T94" fmla="*/ 238 w 596"/>
                    <a:gd name="T95" fmla="*/ 21 h 591"/>
                    <a:gd name="T96" fmla="*/ 251 w 596"/>
                    <a:gd name="T97"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43" name="Freeform 49"/>
                <p:cNvSpPr>
                  <a:spLocks/>
                </p:cNvSpPr>
                <p:nvPr/>
              </p:nvSpPr>
              <p:spPr bwMode="gray">
                <a:xfrm>
                  <a:off x="2864" y="2698"/>
                  <a:ext cx="36" cy="37"/>
                </a:xfrm>
                <a:custGeom>
                  <a:avLst/>
                  <a:gdLst>
                    <a:gd name="T0" fmla="*/ 8 w 167"/>
                    <a:gd name="T1" fmla="*/ 51 h 166"/>
                    <a:gd name="T2" fmla="*/ 17 w 167"/>
                    <a:gd name="T3" fmla="*/ 50 h 166"/>
                    <a:gd name="T4" fmla="*/ 23 w 167"/>
                    <a:gd name="T5" fmla="*/ 39 h 166"/>
                    <a:gd name="T6" fmla="*/ 32 w 167"/>
                    <a:gd name="T7" fmla="*/ 37 h 166"/>
                    <a:gd name="T8" fmla="*/ 37 w 167"/>
                    <a:gd name="T9" fmla="*/ 31 h 166"/>
                    <a:gd name="T10" fmla="*/ 46 w 167"/>
                    <a:gd name="T11" fmla="*/ 16 h 166"/>
                    <a:gd name="T12" fmla="*/ 49 w 167"/>
                    <a:gd name="T13" fmla="*/ 6 h 166"/>
                    <a:gd name="T14" fmla="*/ 61 w 167"/>
                    <a:gd name="T15" fmla="*/ 7 h 166"/>
                    <a:gd name="T16" fmla="*/ 70 w 167"/>
                    <a:gd name="T17" fmla="*/ 5 h 166"/>
                    <a:gd name="T18" fmla="*/ 76 w 167"/>
                    <a:gd name="T19" fmla="*/ 0 h 166"/>
                    <a:gd name="T20" fmla="*/ 115 w 167"/>
                    <a:gd name="T21" fmla="*/ 1 h 166"/>
                    <a:gd name="T22" fmla="*/ 125 w 167"/>
                    <a:gd name="T23" fmla="*/ 12 h 166"/>
                    <a:gd name="T24" fmla="*/ 134 w 167"/>
                    <a:gd name="T25" fmla="*/ 21 h 166"/>
                    <a:gd name="T26" fmla="*/ 136 w 167"/>
                    <a:gd name="T27" fmla="*/ 27 h 166"/>
                    <a:gd name="T28" fmla="*/ 135 w 167"/>
                    <a:gd name="T29" fmla="*/ 32 h 166"/>
                    <a:gd name="T30" fmla="*/ 145 w 167"/>
                    <a:gd name="T31" fmla="*/ 35 h 166"/>
                    <a:gd name="T32" fmla="*/ 143 w 167"/>
                    <a:gd name="T33" fmla="*/ 40 h 166"/>
                    <a:gd name="T34" fmla="*/ 143 w 167"/>
                    <a:gd name="T35" fmla="*/ 45 h 166"/>
                    <a:gd name="T36" fmla="*/ 146 w 167"/>
                    <a:gd name="T37" fmla="*/ 53 h 166"/>
                    <a:gd name="T38" fmla="*/ 152 w 167"/>
                    <a:gd name="T39" fmla="*/ 60 h 166"/>
                    <a:gd name="T40" fmla="*/ 153 w 167"/>
                    <a:gd name="T41" fmla="*/ 71 h 166"/>
                    <a:gd name="T42" fmla="*/ 146 w 167"/>
                    <a:gd name="T43" fmla="*/ 85 h 166"/>
                    <a:gd name="T44" fmla="*/ 143 w 167"/>
                    <a:gd name="T45" fmla="*/ 92 h 166"/>
                    <a:gd name="T46" fmla="*/ 162 w 167"/>
                    <a:gd name="T47" fmla="*/ 82 h 166"/>
                    <a:gd name="T48" fmla="*/ 164 w 167"/>
                    <a:gd name="T49" fmla="*/ 85 h 166"/>
                    <a:gd name="T50" fmla="*/ 163 w 167"/>
                    <a:gd name="T51" fmla="*/ 93 h 166"/>
                    <a:gd name="T52" fmla="*/ 167 w 167"/>
                    <a:gd name="T53" fmla="*/ 98 h 166"/>
                    <a:gd name="T54" fmla="*/ 152 w 167"/>
                    <a:gd name="T55" fmla="*/ 105 h 166"/>
                    <a:gd name="T56" fmla="*/ 150 w 167"/>
                    <a:gd name="T57" fmla="*/ 123 h 166"/>
                    <a:gd name="T58" fmla="*/ 143 w 167"/>
                    <a:gd name="T59" fmla="*/ 129 h 166"/>
                    <a:gd name="T60" fmla="*/ 136 w 167"/>
                    <a:gd name="T61" fmla="*/ 136 h 166"/>
                    <a:gd name="T62" fmla="*/ 121 w 167"/>
                    <a:gd name="T63" fmla="*/ 146 h 166"/>
                    <a:gd name="T64" fmla="*/ 113 w 167"/>
                    <a:gd name="T65" fmla="*/ 148 h 166"/>
                    <a:gd name="T66" fmla="*/ 112 w 167"/>
                    <a:gd name="T67" fmla="*/ 156 h 166"/>
                    <a:gd name="T68" fmla="*/ 108 w 167"/>
                    <a:gd name="T69" fmla="*/ 163 h 166"/>
                    <a:gd name="T70" fmla="*/ 102 w 167"/>
                    <a:gd name="T71" fmla="*/ 166 h 166"/>
                    <a:gd name="T72" fmla="*/ 61 w 167"/>
                    <a:gd name="T73" fmla="*/ 147 h 166"/>
                    <a:gd name="T74" fmla="*/ 51 w 167"/>
                    <a:gd name="T75" fmla="*/ 140 h 166"/>
                    <a:gd name="T76" fmla="*/ 32 w 167"/>
                    <a:gd name="T77" fmla="*/ 124 h 166"/>
                    <a:gd name="T78" fmla="*/ 23 w 167"/>
                    <a:gd name="T79" fmla="*/ 118 h 166"/>
                    <a:gd name="T80" fmla="*/ 22 w 167"/>
                    <a:gd name="T81" fmla="*/ 110 h 166"/>
                    <a:gd name="T82" fmla="*/ 16 w 167"/>
                    <a:gd name="T83" fmla="*/ 102 h 166"/>
                    <a:gd name="T84" fmla="*/ 5 w 167"/>
                    <a:gd name="T85" fmla="*/ 93 h 166"/>
                    <a:gd name="T86" fmla="*/ 8 w 167"/>
                    <a:gd name="T87" fmla="*/ 86 h 166"/>
                    <a:gd name="T88" fmla="*/ 13 w 167"/>
                    <a:gd name="T89" fmla="*/ 87 h 166"/>
                    <a:gd name="T90" fmla="*/ 11 w 167"/>
                    <a:gd name="T91" fmla="*/ 82 h 166"/>
                    <a:gd name="T92" fmla="*/ 5 w 167"/>
                    <a:gd name="T93" fmla="*/ 78 h 166"/>
                    <a:gd name="T94" fmla="*/ 5 w 167"/>
                    <a:gd name="T95" fmla="*/ 65 h 166"/>
                    <a:gd name="T96" fmla="*/ 0 w 167"/>
                    <a:gd name="T97" fmla="*/ 60 h 166"/>
                    <a:gd name="T98" fmla="*/ 2 w 167"/>
                    <a:gd name="T99" fmla="*/ 4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44" name="Freeform 50"/>
                <p:cNvSpPr>
                  <a:spLocks/>
                </p:cNvSpPr>
                <p:nvPr/>
              </p:nvSpPr>
              <p:spPr bwMode="gray">
                <a:xfrm>
                  <a:off x="2921" y="2689"/>
                  <a:ext cx="73" cy="77"/>
                </a:xfrm>
                <a:custGeom>
                  <a:avLst/>
                  <a:gdLst>
                    <a:gd name="T0" fmla="*/ 97 w 337"/>
                    <a:gd name="T1" fmla="*/ 342 h 354"/>
                    <a:gd name="T2" fmla="*/ 173 w 337"/>
                    <a:gd name="T3" fmla="*/ 317 h 354"/>
                    <a:gd name="T4" fmla="*/ 258 w 337"/>
                    <a:gd name="T5" fmla="*/ 307 h 354"/>
                    <a:gd name="T6" fmla="*/ 301 w 337"/>
                    <a:gd name="T7" fmla="*/ 315 h 354"/>
                    <a:gd name="T8" fmla="*/ 317 w 337"/>
                    <a:gd name="T9" fmla="*/ 310 h 354"/>
                    <a:gd name="T10" fmla="*/ 318 w 337"/>
                    <a:gd name="T11" fmla="*/ 280 h 354"/>
                    <a:gd name="T12" fmla="*/ 296 w 337"/>
                    <a:gd name="T13" fmla="*/ 238 h 354"/>
                    <a:gd name="T14" fmla="*/ 307 w 337"/>
                    <a:gd name="T15" fmla="*/ 199 h 354"/>
                    <a:gd name="T16" fmla="*/ 318 w 337"/>
                    <a:gd name="T17" fmla="*/ 161 h 354"/>
                    <a:gd name="T18" fmla="*/ 332 w 337"/>
                    <a:gd name="T19" fmla="*/ 144 h 354"/>
                    <a:gd name="T20" fmla="*/ 327 w 337"/>
                    <a:gd name="T21" fmla="*/ 95 h 354"/>
                    <a:gd name="T22" fmla="*/ 326 w 337"/>
                    <a:gd name="T23" fmla="*/ 82 h 354"/>
                    <a:gd name="T24" fmla="*/ 322 w 337"/>
                    <a:gd name="T25" fmla="*/ 70 h 354"/>
                    <a:gd name="T26" fmla="*/ 307 w 337"/>
                    <a:gd name="T27" fmla="*/ 54 h 354"/>
                    <a:gd name="T28" fmla="*/ 290 w 337"/>
                    <a:gd name="T29" fmla="*/ 48 h 354"/>
                    <a:gd name="T30" fmla="*/ 250 w 337"/>
                    <a:gd name="T31" fmla="*/ 49 h 354"/>
                    <a:gd name="T32" fmla="*/ 230 w 337"/>
                    <a:gd name="T33" fmla="*/ 61 h 354"/>
                    <a:gd name="T34" fmla="*/ 218 w 337"/>
                    <a:gd name="T35" fmla="*/ 57 h 354"/>
                    <a:gd name="T36" fmla="*/ 205 w 337"/>
                    <a:gd name="T37" fmla="*/ 50 h 354"/>
                    <a:gd name="T38" fmla="*/ 197 w 337"/>
                    <a:gd name="T39" fmla="*/ 39 h 354"/>
                    <a:gd name="T40" fmla="*/ 188 w 337"/>
                    <a:gd name="T41" fmla="*/ 30 h 354"/>
                    <a:gd name="T42" fmla="*/ 173 w 337"/>
                    <a:gd name="T43" fmla="*/ 25 h 354"/>
                    <a:gd name="T44" fmla="*/ 154 w 337"/>
                    <a:gd name="T45" fmla="*/ 16 h 354"/>
                    <a:gd name="T46" fmla="*/ 140 w 337"/>
                    <a:gd name="T47" fmla="*/ 27 h 354"/>
                    <a:gd name="T48" fmla="*/ 129 w 337"/>
                    <a:gd name="T49" fmla="*/ 10 h 354"/>
                    <a:gd name="T50" fmla="*/ 124 w 337"/>
                    <a:gd name="T51" fmla="*/ 1 h 354"/>
                    <a:gd name="T52" fmla="*/ 108 w 337"/>
                    <a:gd name="T53" fmla="*/ 5 h 354"/>
                    <a:gd name="T54" fmla="*/ 105 w 337"/>
                    <a:gd name="T55" fmla="*/ 18 h 354"/>
                    <a:gd name="T56" fmla="*/ 86 w 337"/>
                    <a:gd name="T57" fmla="*/ 27 h 354"/>
                    <a:gd name="T58" fmla="*/ 73 w 337"/>
                    <a:gd name="T59" fmla="*/ 25 h 354"/>
                    <a:gd name="T60" fmla="*/ 65 w 337"/>
                    <a:gd name="T61" fmla="*/ 27 h 354"/>
                    <a:gd name="T62" fmla="*/ 53 w 337"/>
                    <a:gd name="T63" fmla="*/ 18 h 354"/>
                    <a:gd name="T64" fmla="*/ 42 w 337"/>
                    <a:gd name="T65" fmla="*/ 25 h 354"/>
                    <a:gd name="T66" fmla="*/ 26 w 337"/>
                    <a:gd name="T67" fmla="*/ 39 h 354"/>
                    <a:gd name="T68" fmla="*/ 24 w 337"/>
                    <a:gd name="T69" fmla="*/ 70 h 354"/>
                    <a:gd name="T70" fmla="*/ 37 w 337"/>
                    <a:gd name="T71" fmla="*/ 90 h 354"/>
                    <a:gd name="T72" fmla="*/ 42 w 337"/>
                    <a:gd name="T73" fmla="*/ 97 h 354"/>
                    <a:gd name="T74" fmla="*/ 41 w 337"/>
                    <a:gd name="T75" fmla="*/ 111 h 354"/>
                    <a:gd name="T76" fmla="*/ 47 w 337"/>
                    <a:gd name="T77" fmla="*/ 125 h 354"/>
                    <a:gd name="T78" fmla="*/ 41 w 337"/>
                    <a:gd name="T79" fmla="*/ 129 h 354"/>
                    <a:gd name="T80" fmla="*/ 17 w 337"/>
                    <a:gd name="T81" fmla="*/ 128 h 354"/>
                    <a:gd name="T82" fmla="*/ 17 w 337"/>
                    <a:gd name="T83" fmla="*/ 139 h 354"/>
                    <a:gd name="T84" fmla="*/ 31 w 337"/>
                    <a:gd name="T85" fmla="*/ 145 h 354"/>
                    <a:gd name="T86" fmla="*/ 28 w 337"/>
                    <a:gd name="T87" fmla="*/ 152 h 354"/>
                    <a:gd name="T88" fmla="*/ 22 w 337"/>
                    <a:gd name="T89" fmla="*/ 177 h 354"/>
                    <a:gd name="T90" fmla="*/ 8 w 337"/>
                    <a:gd name="T91" fmla="*/ 192 h 354"/>
                    <a:gd name="T92" fmla="*/ 17 w 337"/>
                    <a:gd name="T93" fmla="*/ 202 h 354"/>
                    <a:gd name="T94" fmla="*/ 0 w 337"/>
                    <a:gd name="T95" fmla="*/ 233 h 354"/>
                    <a:gd name="T96" fmla="*/ 8 w 337"/>
                    <a:gd name="T97" fmla="*/ 236 h 354"/>
                    <a:gd name="T98" fmla="*/ 22 w 337"/>
                    <a:gd name="T99" fmla="*/ 245 h 354"/>
                    <a:gd name="T100" fmla="*/ 38 w 337"/>
                    <a:gd name="T101" fmla="*/ 256 h 354"/>
                    <a:gd name="T102" fmla="*/ 52 w 337"/>
                    <a:gd name="T103" fmla="*/ 267 h 354"/>
                    <a:gd name="T104" fmla="*/ 65 w 337"/>
                    <a:gd name="T105" fmla="*/ 280 h 354"/>
                    <a:gd name="T106" fmla="*/ 66 w 337"/>
                    <a:gd name="T107" fmla="*/ 300 h 354"/>
                    <a:gd name="T108" fmla="*/ 57 w 337"/>
                    <a:gd name="T109" fmla="*/ 311 h 354"/>
                    <a:gd name="T110" fmla="*/ 57 w 337"/>
                    <a:gd name="T111" fmla="*/ 35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45" name="Freeform 51"/>
                <p:cNvSpPr>
                  <a:spLocks/>
                </p:cNvSpPr>
                <p:nvPr/>
              </p:nvSpPr>
              <p:spPr bwMode="gray">
                <a:xfrm>
                  <a:off x="3022" y="2684"/>
                  <a:ext cx="26" cy="63"/>
                </a:xfrm>
                <a:custGeom>
                  <a:avLst/>
                  <a:gdLst>
                    <a:gd name="T0" fmla="*/ 80 w 120"/>
                    <a:gd name="T1" fmla="*/ 281 h 281"/>
                    <a:gd name="T2" fmla="*/ 77 w 120"/>
                    <a:gd name="T3" fmla="*/ 279 h 281"/>
                    <a:gd name="T4" fmla="*/ 61 w 120"/>
                    <a:gd name="T5" fmla="*/ 262 h 281"/>
                    <a:gd name="T6" fmla="*/ 53 w 120"/>
                    <a:gd name="T7" fmla="*/ 252 h 281"/>
                    <a:gd name="T8" fmla="*/ 48 w 120"/>
                    <a:gd name="T9" fmla="*/ 241 h 281"/>
                    <a:gd name="T10" fmla="*/ 47 w 120"/>
                    <a:gd name="T11" fmla="*/ 231 h 281"/>
                    <a:gd name="T12" fmla="*/ 46 w 120"/>
                    <a:gd name="T13" fmla="*/ 209 h 281"/>
                    <a:gd name="T14" fmla="*/ 47 w 120"/>
                    <a:gd name="T15" fmla="*/ 188 h 281"/>
                    <a:gd name="T16" fmla="*/ 43 w 120"/>
                    <a:gd name="T17" fmla="*/ 148 h 281"/>
                    <a:gd name="T18" fmla="*/ 42 w 120"/>
                    <a:gd name="T19" fmla="*/ 114 h 281"/>
                    <a:gd name="T20" fmla="*/ 41 w 120"/>
                    <a:gd name="T21" fmla="*/ 101 h 281"/>
                    <a:gd name="T22" fmla="*/ 38 w 120"/>
                    <a:gd name="T23" fmla="*/ 95 h 281"/>
                    <a:gd name="T24" fmla="*/ 34 w 120"/>
                    <a:gd name="T25" fmla="*/ 89 h 281"/>
                    <a:gd name="T26" fmla="*/ 32 w 120"/>
                    <a:gd name="T27" fmla="*/ 68 h 281"/>
                    <a:gd name="T28" fmla="*/ 29 w 120"/>
                    <a:gd name="T29" fmla="*/ 53 h 281"/>
                    <a:gd name="T30" fmla="*/ 25 w 120"/>
                    <a:gd name="T31" fmla="*/ 48 h 281"/>
                    <a:gd name="T32" fmla="*/ 18 w 120"/>
                    <a:gd name="T33" fmla="*/ 41 h 281"/>
                    <a:gd name="T34" fmla="*/ 14 w 120"/>
                    <a:gd name="T35" fmla="*/ 33 h 281"/>
                    <a:gd name="T36" fmla="*/ 5 w 120"/>
                    <a:gd name="T37" fmla="*/ 27 h 281"/>
                    <a:gd name="T38" fmla="*/ 4 w 120"/>
                    <a:gd name="T39" fmla="*/ 21 h 281"/>
                    <a:gd name="T40" fmla="*/ 8 w 120"/>
                    <a:gd name="T41" fmla="*/ 16 h 281"/>
                    <a:gd name="T42" fmla="*/ 8 w 120"/>
                    <a:gd name="T43" fmla="*/ 11 h 281"/>
                    <a:gd name="T44" fmla="*/ 11 w 120"/>
                    <a:gd name="T45" fmla="*/ 6 h 281"/>
                    <a:gd name="T46" fmla="*/ 10 w 120"/>
                    <a:gd name="T47" fmla="*/ 5 h 281"/>
                    <a:gd name="T48" fmla="*/ 2 w 120"/>
                    <a:gd name="T49" fmla="*/ 4 h 281"/>
                    <a:gd name="T50" fmla="*/ 0 w 120"/>
                    <a:gd name="T51" fmla="*/ 3 h 281"/>
                    <a:gd name="T52" fmla="*/ 0 w 120"/>
                    <a:gd name="T53" fmla="*/ 0 h 281"/>
                    <a:gd name="T54" fmla="*/ 0 w 120"/>
                    <a:gd name="T55" fmla="*/ 1 h 281"/>
                    <a:gd name="T56" fmla="*/ 35 w 120"/>
                    <a:gd name="T57" fmla="*/ 6 h 281"/>
                    <a:gd name="T58" fmla="*/ 38 w 120"/>
                    <a:gd name="T59" fmla="*/ 11 h 281"/>
                    <a:gd name="T60" fmla="*/ 42 w 120"/>
                    <a:gd name="T61" fmla="*/ 11 h 281"/>
                    <a:gd name="T62" fmla="*/ 45 w 120"/>
                    <a:gd name="T63" fmla="*/ 8 h 281"/>
                    <a:gd name="T64" fmla="*/ 59 w 120"/>
                    <a:gd name="T65" fmla="*/ 9 h 281"/>
                    <a:gd name="T66" fmla="*/ 61 w 120"/>
                    <a:gd name="T67" fmla="*/ 8 h 281"/>
                    <a:gd name="T68" fmla="*/ 58 w 120"/>
                    <a:gd name="T69" fmla="*/ 10 h 281"/>
                    <a:gd name="T70" fmla="*/ 57 w 120"/>
                    <a:gd name="T71" fmla="*/ 17 h 281"/>
                    <a:gd name="T72" fmla="*/ 53 w 120"/>
                    <a:gd name="T73" fmla="*/ 25 h 281"/>
                    <a:gd name="T74" fmla="*/ 52 w 120"/>
                    <a:gd name="T75" fmla="*/ 35 h 281"/>
                    <a:gd name="T76" fmla="*/ 52 w 120"/>
                    <a:gd name="T77" fmla="*/ 43 h 281"/>
                    <a:gd name="T78" fmla="*/ 57 w 120"/>
                    <a:gd name="T79" fmla="*/ 47 h 281"/>
                    <a:gd name="T80" fmla="*/ 63 w 120"/>
                    <a:gd name="T81" fmla="*/ 51 h 281"/>
                    <a:gd name="T82" fmla="*/ 67 w 120"/>
                    <a:gd name="T83" fmla="*/ 51 h 281"/>
                    <a:gd name="T84" fmla="*/ 72 w 120"/>
                    <a:gd name="T85" fmla="*/ 53 h 281"/>
                    <a:gd name="T86" fmla="*/ 84 w 120"/>
                    <a:gd name="T87" fmla="*/ 69 h 281"/>
                    <a:gd name="T88" fmla="*/ 93 w 120"/>
                    <a:gd name="T89" fmla="*/ 89 h 281"/>
                    <a:gd name="T90" fmla="*/ 99 w 120"/>
                    <a:gd name="T91" fmla="*/ 110 h 281"/>
                    <a:gd name="T92" fmla="*/ 102 w 120"/>
                    <a:gd name="T93" fmla="*/ 119 h 281"/>
                    <a:gd name="T94" fmla="*/ 104 w 120"/>
                    <a:gd name="T95" fmla="*/ 125 h 281"/>
                    <a:gd name="T96" fmla="*/ 106 w 120"/>
                    <a:gd name="T97" fmla="*/ 134 h 281"/>
                    <a:gd name="T98" fmla="*/ 108 w 120"/>
                    <a:gd name="T99" fmla="*/ 145 h 281"/>
                    <a:gd name="T100" fmla="*/ 110 w 120"/>
                    <a:gd name="T101" fmla="*/ 164 h 281"/>
                    <a:gd name="T102" fmla="*/ 110 w 120"/>
                    <a:gd name="T103" fmla="*/ 215 h 281"/>
                    <a:gd name="T104" fmla="*/ 106 w 120"/>
                    <a:gd name="T105" fmla="*/ 238 h 281"/>
                    <a:gd name="T106" fmla="*/ 106 w 120"/>
                    <a:gd name="T107" fmla="*/ 248 h 281"/>
                    <a:gd name="T108" fmla="*/ 110 w 120"/>
                    <a:gd name="T109" fmla="*/ 261 h 281"/>
                    <a:gd name="T110" fmla="*/ 112 w 120"/>
                    <a:gd name="T111" fmla="*/ 268 h 281"/>
                    <a:gd name="T112" fmla="*/ 113 w 120"/>
                    <a:gd name="T113" fmla="*/ 269 h 281"/>
                    <a:gd name="T114" fmla="*/ 120 w 120"/>
                    <a:gd name="T115" fmla="*/ 270 h 281"/>
                    <a:gd name="T116" fmla="*/ 99 w 120"/>
                    <a:gd name="T117" fmla="*/ 275 h 281"/>
                    <a:gd name="T118" fmla="*/ 80 w 120"/>
                    <a:gd name="T1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46" name="Freeform 52"/>
                <p:cNvSpPr>
                  <a:spLocks/>
                </p:cNvSpPr>
                <p:nvPr/>
              </p:nvSpPr>
              <p:spPr bwMode="gray">
                <a:xfrm>
                  <a:off x="3125" y="2664"/>
                  <a:ext cx="93" cy="136"/>
                </a:xfrm>
                <a:custGeom>
                  <a:avLst/>
                  <a:gdLst>
                    <a:gd name="T0" fmla="*/ 220 w 420"/>
                    <a:gd name="T1" fmla="*/ 581 h 615"/>
                    <a:gd name="T2" fmla="*/ 170 w 420"/>
                    <a:gd name="T3" fmla="*/ 579 h 615"/>
                    <a:gd name="T4" fmla="*/ 74 w 420"/>
                    <a:gd name="T5" fmla="*/ 585 h 615"/>
                    <a:gd name="T6" fmla="*/ 79 w 420"/>
                    <a:gd name="T7" fmla="*/ 536 h 615"/>
                    <a:gd name="T8" fmla="*/ 75 w 420"/>
                    <a:gd name="T9" fmla="*/ 520 h 615"/>
                    <a:gd name="T10" fmla="*/ 63 w 420"/>
                    <a:gd name="T11" fmla="*/ 502 h 615"/>
                    <a:gd name="T12" fmla="*/ 68 w 420"/>
                    <a:gd name="T13" fmla="*/ 494 h 615"/>
                    <a:gd name="T14" fmla="*/ 58 w 420"/>
                    <a:gd name="T15" fmla="*/ 484 h 615"/>
                    <a:gd name="T16" fmla="*/ 32 w 420"/>
                    <a:gd name="T17" fmla="*/ 480 h 615"/>
                    <a:gd name="T18" fmla="*/ 11 w 420"/>
                    <a:gd name="T19" fmla="*/ 456 h 615"/>
                    <a:gd name="T20" fmla="*/ 3 w 420"/>
                    <a:gd name="T21" fmla="*/ 448 h 615"/>
                    <a:gd name="T22" fmla="*/ 7 w 420"/>
                    <a:gd name="T23" fmla="*/ 432 h 615"/>
                    <a:gd name="T24" fmla="*/ 19 w 420"/>
                    <a:gd name="T25" fmla="*/ 400 h 615"/>
                    <a:gd name="T26" fmla="*/ 39 w 420"/>
                    <a:gd name="T27" fmla="*/ 358 h 615"/>
                    <a:gd name="T28" fmla="*/ 62 w 420"/>
                    <a:gd name="T29" fmla="*/ 328 h 615"/>
                    <a:gd name="T30" fmla="*/ 101 w 420"/>
                    <a:gd name="T31" fmla="*/ 323 h 615"/>
                    <a:gd name="T32" fmla="*/ 130 w 420"/>
                    <a:gd name="T33" fmla="*/ 339 h 615"/>
                    <a:gd name="T34" fmla="*/ 143 w 420"/>
                    <a:gd name="T35" fmla="*/ 350 h 615"/>
                    <a:gd name="T36" fmla="*/ 168 w 420"/>
                    <a:gd name="T37" fmla="*/ 342 h 615"/>
                    <a:gd name="T38" fmla="*/ 198 w 420"/>
                    <a:gd name="T39" fmla="*/ 280 h 615"/>
                    <a:gd name="T40" fmla="*/ 210 w 420"/>
                    <a:gd name="T41" fmla="*/ 241 h 615"/>
                    <a:gd name="T42" fmla="*/ 238 w 420"/>
                    <a:gd name="T43" fmla="*/ 217 h 615"/>
                    <a:gd name="T44" fmla="*/ 249 w 420"/>
                    <a:gd name="T45" fmla="*/ 171 h 615"/>
                    <a:gd name="T46" fmla="*/ 263 w 420"/>
                    <a:gd name="T47" fmla="*/ 131 h 615"/>
                    <a:gd name="T48" fmla="*/ 279 w 420"/>
                    <a:gd name="T49" fmla="*/ 95 h 615"/>
                    <a:gd name="T50" fmla="*/ 307 w 420"/>
                    <a:gd name="T51" fmla="*/ 77 h 615"/>
                    <a:gd name="T52" fmla="*/ 327 w 420"/>
                    <a:gd name="T53" fmla="*/ 48 h 615"/>
                    <a:gd name="T54" fmla="*/ 323 w 420"/>
                    <a:gd name="T55" fmla="*/ 23 h 615"/>
                    <a:gd name="T56" fmla="*/ 310 w 420"/>
                    <a:gd name="T57" fmla="*/ 15 h 615"/>
                    <a:gd name="T58" fmla="*/ 332 w 420"/>
                    <a:gd name="T59" fmla="*/ 0 h 615"/>
                    <a:gd name="T60" fmla="*/ 340 w 420"/>
                    <a:gd name="T61" fmla="*/ 4 h 615"/>
                    <a:gd name="T62" fmla="*/ 355 w 420"/>
                    <a:gd name="T63" fmla="*/ 48 h 615"/>
                    <a:gd name="T64" fmla="*/ 349 w 420"/>
                    <a:gd name="T65" fmla="*/ 90 h 615"/>
                    <a:gd name="T66" fmla="*/ 374 w 420"/>
                    <a:gd name="T67" fmla="*/ 140 h 615"/>
                    <a:gd name="T68" fmla="*/ 376 w 420"/>
                    <a:gd name="T69" fmla="*/ 157 h 615"/>
                    <a:gd name="T70" fmla="*/ 337 w 420"/>
                    <a:gd name="T71" fmla="*/ 154 h 615"/>
                    <a:gd name="T72" fmla="*/ 315 w 420"/>
                    <a:gd name="T73" fmla="*/ 159 h 615"/>
                    <a:gd name="T74" fmla="*/ 311 w 420"/>
                    <a:gd name="T75" fmla="*/ 192 h 615"/>
                    <a:gd name="T76" fmla="*/ 338 w 420"/>
                    <a:gd name="T77" fmla="*/ 215 h 615"/>
                    <a:gd name="T78" fmla="*/ 360 w 420"/>
                    <a:gd name="T79" fmla="*/ 230 h 615"/>
                    <a:gd name="T80" fmla="*/ 376 w 420"/>
                    <a:gd name="T81" fmla="*/ 292 h 615"/>
                    <a:gd name="T82" fmla="*/ 370 w 420"/>
                    <a:gd name="T83" fmla="*/ 323 h 615"/>
                    <a:gd name="T84" fmla="*/ 343 w 420"/>
                    <a:gd name="T85" fmla="*/ 369 h 615"/>
                    <a:gd name="T86" fmla="*/ 335 w 420"/>
                    <a:gd name="T87" fmla="*/ 407 h 615"/>
                    <a:gd name="T88" fmla="*/ 345 w 420"/>
                    <a:gd name="T89" fmla="*/ 458 h 615"/>
                    <a:gd name="T90" fmla="*/ 390 w 420"/>
                    <a:gd name="T91" fmla="*/ 528 h 615"/>
                    <a:gd name="T92" fmla="*/ 418 w 420"/>
                    <a:gd name="T93" fmla="*/ 559 h 615"/>
                    <a:gd name="T94" fmla="*/ 413 w 420"/>
                    <a:gd name="T95" fmla="*/ 615 h 615"/>
                    <a:gd name="T96" fmla="*/ 366 w 420"/>
                    <a:gd name="T97" fmla="*/ 592 h 615"/>
                    <a:gd name="T98" fmla="*/ 264 w 420"/>
                    <a:gd name="T99" fmla="*/ 58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47" name="Freeform 53"/>
                <p:cNvSpPr>
                  <a:spLocks/>
                </p:cNvSpPr>
                <p:nvPr/>
              </p:nvSpPr>
              <p:spPr bwMode="gray">
                <a:xfrm>
                  <a:off x="3033" y="2669"/>
                  <a:ext cx="36" cy="74"/>
                </a:xfrm>
                <a:custGeom>
                  <a:avLst/>
                  <a:gdLst>
                    <a:gd name="T0" fmla="*/ 147 w 166"/>
                    <a:gd name="T1" fmla="*/ 30 h 340"/>
                    <a:gd name="T2" fmla="*/ 128 w 166"/>
                    <a:gd name="T3" fmla="*/ 12 h 340"/>
                    <a:gd name="T4" fmla="*/ 114 w 166"/>
                    <a:gd name="T5" fmla="*/ 0 h 340"/>
                    <a:gd name="T6" fmla="*/ 101 w 166"/>
                    <a:gd name="T7" fmla="*/ 5 h 340"/>
                    <a:gd name="T8" fmla="*/ 90 w 166"/>
                    <a:gd name="T9" fmla="*/ 12 h 340"/>
                    <a:gd name="T10" fmla="*/ 90 w 166"/>
                    <a:gd name="T11" fmla="*/ 25 h 340"/>
                    <a:gd name="T12" fmla="*/ 90 w 166"/>
                    <a:gd name="T13" fmla="*/ 26 h 340"/>
                    <a:gd name="T14" fmla="*/ 85 w 166"/>
                    <a:gd name="T15" fmla="*/ 35 h 340"/>
                    <a:gd name="T16" fmla="*/ 83 w 166"/>
                    <a:gd name="T17" fmla="*/ 39 h 340"/>
                    <a:gd name="T18" fmla="*/ 66 w 166"/>
                    <a:gd name="T19" fmla="*/ 53 h 340"/>
                    <a:gd name="T20" fmla="*/ 52 w 166"/>
                    <a:gd name="T21" fmla="*/ 53 h 340"/>
                    <a:gd name="T22" fmla="*/ 37 w 166"/>
                    <a:gd name="T23" fmla="*/ 49 h 340"/>
                    <a:gd name="T24" fmla="*/ 27 w 166"/>
                    <a:gd name="T25" fmla="*/ 63 h 340"/>
                    <a:gd name="T26" fmla="*/ 21 w 166"/>
                    <a:gd name="T27" fmla="*/ 64 h 340"/>
                    <a:gd name="T28" fmla="*/ 17 w 166"/>
                    <a:gd name="T29" fmla="*/ 68 h 340"/>
                    <a:gd name="T30" fmla="*/ 12 w 166"/>
                    <a:gd name="T31" fmla="*/ 74 h 340"/>
                    <a:gd name="T32" fmla="*/ 6 w 166"/>
                    <a:gd name="T33" fmla="*/ 80 h 340"/>
                    <a:gd name="T34" fmla="*/ 1 w 166"/>
                    <a:gd name="T35" fmla="*/ 95 h 340"/>
                    <a:gd name="T36" fmla="*/ 0 w 166"/>
                    <a:gd name="T37" fmla="*/ 113 h 340"/>
                    <a:gd name="T38" fmla="*/ 11 w 166"/>
                    <a:gd name="T39" fmla="*/ 121 h 340"/>
                    <a:gd name="T40" fmla="*/ 20 w 166"/>
                    <a:gd name="T41" fmla="*/ 124 h 340"/>
                    <a:gd name="T42" fmla="*/ 41 w 166"/>
                    <a:gd name="T43" fmla="*/ 159 h 340"/>
                    <a:gd name="T44" fmla="*/ 50 w 166"/>
                    <a:gd name="T45" fmla="*/ 189 h 340"/>
                    <a:gd name="T46" fmla="*/ 54 w 166"/>
                    <a:gd name="T47" fmla="*/ 204 h 340"/>
                    <a:gd name="T48" fmla="*/ 58 w 166"/>
                    <a:gd name="T49" fmla="*/ 234 h 340"/>
                    <a:gd name="T50" fmla="*/ 54 w 166"/>
                    <a:gd name="T51" fmla="*/ 308 h 340"/>
                    <a:gd name="T52" fmla="*/ 58 w 166"/>
                    <a:gd name="T53" fmla="*/ 331 h 340"/>
                    <a:gd name="T54" fmla="*/ 61 w 166"/>
                    <a:gd name="T55" fmla="*/ 339 h 340"/>
                    <a:gd name="T56" fmla="*/ 112 w 166"/>
                    <a:gd name="T57" fmla="*/ 337 h 340"/>
                    <a:gd name="T58" fmla="*/ 107 w 166"/>
                    <a:gd name="T59" fmla="*/ 295 h 340"/>
                    <a:gd name="T60" fmla="*/ 113 w 166"/>
                    <a:gd name="T61" fmla="*/ 265 h 340"/>
                    <a:gd name="T62" fmla="*/ 113 w 166"/>
                    <a:gd name="T63" fmla="*/ 215 h 340"/>
                    <a:gd name="T64" fmla="*/ 129 w 166"/>
                    <a:gd name="T65" fmla="*/ 183 h 340"/>
                    <a:gd name="T66" fmla="*/ 133 w 166"/>
                    <a:gd name="T67" fmla="*/ 159 h 340"/>
                    <a:gd name="T68" fmla="*/ 156 w 166"/>
                    <a:gd name="T69" fmla="*/ 138 h 340"/>
                    <a:gd name="T70" fmla="*/ 160 w 166"/>
                    <a:gd name="T71" fmla="*/ 129 h 340"/>
                    <a:gd name="T72" fmla="*/ 160 w 166"/>
                    <a:gd name="T73" fmla="*/ 124 h 340"/>
                    <a:gd name="T74" fmla="*/ 155 w 166"/>
                    <a:gd name="T75" fmla="*/ 117 h 340"/>
                    <a:gd name="T76" fmla="*/ 160 w 166"/>
                    <a:gd name="T77" fmla="*/ 109 h 340"/>
                    <a:gd name="T78" fmla="*/ 166 w 166"/>
                    <a:gd name="T79" fmla="*/ 107 h 340"/>
                    <a:gd name="T80" fmla="*/ 162 w 166"/>
                    <a:gd name="T81" fmla="*/ 74 h 340"/>
                    <a:gd name="T82" fmla="*/ 151 w 166"/>
                    <a:gd name="T83" fmla="*/ 59 h 340"/>
                    <a:gd name="T84" fmla="*/ 151 w 166"/>
                    <a:gd name="T85" fmla="*/ 4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48" name="Freeform 54"/>
                <p:cNvSpPr>
                  <a:spLocks/>
                </p:cNvSpPr>
                <p:nvPr/>
              </p:nvSpPr>
              <p:spPr bwMode="gray">
                <a:xfrm>
                  <a:off x="3171" y="2755"/>
                  <a:ext cx="230" cy="225"/>
                </a:xfrm>
                <a:custGeom>
                  <a:avLst/>
                  <a:gdLst>
                    <a:gd name="T0" fmla="*/ 960 w 1045"/>
                    <a:gd name="T1" fmla="*/ 671 h 1018"/>
                    <a:gd name="T2" fmla="*/ 939 w 1045"/>
                    <a:gd name="T3" fmla="*/ 609 h 1018"/>
                    <a:gd name="T4" fmla="*/ 933 w 1045"/>
                    <a:gd name="T5" fmla="*/ 528 h 1018"/>
                    <a:gd name="T6" fmla="*/ 933 w 1045"/>
                    <a:gd name="T7" fmla="*/ 488 h 1018"/>
                    <a:gd name="T8" fmla="*/ 927 w 1045"/>
                    <a:gd name="T9" fmla="*/ 435 h 1018"/>
                    <a:gd name="T10" fmla="*/ 934 w 1045"/>
                    <a:gd name="T11" fmla="*/ 392 h 1018"/>
                    <a:gd name="T12" fmla="*/ 960 w 1045"/>
                    <a:gd name="T13" fmla="*/ 337 h 1018"/>
                    <a:gd name="T14" fmla="*/ 979 w 1045"/>
                    <a:gd name="T15" fmla="*/ 248 h 1018"/>
                    <a:gd name="T16" fmla="*/ 1015 w 1045"/>
                    <a:gd name="T17" fmla="*/ 202 h 1018"/>
                    <a:gd name="T18" fmla="*/ 1043 w 1045"/>
                    <a:gd name="T19" fmla="*/ 167 h 1018"/>
                    <a:gd name="T20" fmla="*/ 1020 w 1045"/>
                    <a:gd name="T21" fmla="*/ 143 h 1018"/>
                    <a:gd name="T22" fmla="*/ 1019 w 1045"/>
                    <a:gd name="T23" fmla="*/ 90 h 1018"/>
                    <a:gd name="T24" fmla="*/ 955 w 1045"/>
                    <a:gd name="T25" fmla="*/ 36 h 1018"/>
                    <a:gd name="T26" fmla="*/ 892 w 1045"/>
                    <a:gd name="T27" fmla="*/ 52 h 1018"/>
                    <a:gd name="T28" fmla="*/ 839 w 1045"/>
                    <a:gd name="T29" fmla="*/ 5 h 1018"/>
                    <a:gd name="T30" fmla="*/ 771 w 1045"/>
                    <a:gd name="T31" fmla="*/ 0 h 1018"/>
                    <a:gd name="T32" fmla="*/ 697 w 1045"/>
                    <a:gd name="T33" fmla="*/ 16 h 1018"/>
                    <a:gd name="T34" fmla="*/ 676 w 1045"/>
                    <a:gd name="T35" fmla="*/ 10 h 1018"/>
                    <a:gd name="T36" fmla="*/ 601 w 1045"/>
                    <a:gd name="T37" fmla="*/ 27 h 1018"/>
                    <a:gd name="T38" fmla="*/ 509 w 1045"/>
                    <a:gd name="T39" fmla="*/ 53 h 1018"/>
                    <a:gd name="T40" fmla="*/ 436 w 1045"/>
                    <a:gd name="T41" fmla="*/ 25 h 1018"/>
                    <a:gd name="T42" fmla="*/ 384 w 1045"/>
                    <a:gd name="T43" fmla="*/ 16 h 1018"/>
                    <a:gd name="T44" fmla="*/ 359 w 1045"/>
                    <a:gd name="T45" fmla="*/ 75 h 1018"/>
                    <a:gd name="T46" fmla="*/ 326 w 1045"/>
                    <a:gd name="T47" fmla="*/ 159 h 1018"/>
                    <a:gd name="T48" fmla="*/ 298 w 1045"/>
                    <a:gd name="T49" fmla="*/ 327 h 1018"/>
                    <a:gd name="T50" fmla="*/ 217 w 1045"/>
                    <a:gd name="T51" fmla="*/ 423 h 1018"/>
                    <a:gd name="T52" fmla="*/ 181 w 1045"/>
                    <a:gd name="T53" fmla="*/ 516 h 1018"/>
                    <a:gd name="T54" fmla="*/ 112 w 1045"/>
                    <a:gd name="T55" fmla="*/ 531 h 1018"/>
                    <a:gd name="T56" fmla="*/ 68 w 1045"/>
                    <a:gd name="T57" fmla="*/ 551 h 1018"/>
                    <a:gd name="T58" fmla="*/ 18 w 1045"/>
                    <a:gd name="T59" fmla="*/ 560 h 1018"/>
                    <a:gd name="T60" fmla="*/ 3 w 1045"/>
                    <a:gd name="T61" fmla="*/ 612 h 1018"/>
                    <a:gd name="T62" fmla="*/ 9 w 1045"/>
                    <a:gd name="T63" fmla="*/ 624 h 1018"/>
                    <a:gd name="T64" fmla="*/ 70 w 1045"/>
                    <a:gd name="T65" fmla="*/ 606 h 1018"/>
                    <a:gd name="T66" fmla="*/ 155 w 1045"/>
                    <a:gd name="T67" fmla="*/ 606 h 1018"/>
                    <a:gd name="T68" fmla="*/ 225 w 1045"/>
                    <a:gd name="T69" fmla="*/ 613 h 1018"/>
                    <a:gd name="T70" fmla="*/ 244 w 1045"/>
                    <a:gd name="T71" fmla="*/ 654 h 1018"/>
                    <a:gd name="T72" fmla="*/ 289 w 1045"/>
                    <a:gd name="T73" fmla="*/ 727 h 1018"/>
                    <a:gd name="T74" fmla="*/ 366 w 1045"/>
                    <a:gd name="T75" fmla="*/ 725 h 1018"/>
                    <a:gd name="T76" fmla="*/ 393 w 1045"/>
                    <a:gd name="T77" fmla="*/ 694 h 1018"/>
                    <a:gd name="T78" fmla="*/ 444 w 1045"/>
                    <a:gd name="T79" fmla="*/ 664 h 1018"/>
                    <a:gd name="T80" fmla="*/ 520 w 1045"/>
                    <a:gd name="T81" fmla="*/ 699 h 1018"/>
                    <a:gd name="T82" fmla="*/ 527 w 1045"/>
                    <a:gd name="T83" fmla="*/ 781 h 1018"/>
                    <a:gd name="T84" fmla="*/ 541 w 1045"/>
                    <a:gd name="T85" fmla="*/ 850 h 1018"/>
                    <a:gd name="T86" fmla="*/ 531 w 1045"/>
                    <a:gd name="T87" fmla="*/ 894 h 1018"/>
                    <a:gd name="T88" fmla="*/ 549 w 1045"/>
                    <a:gd name="T89" fmla="*/ 908 h 1018"/>
                    <a:gd name="T90" fmla="*/ 613 w 1045"/>
                    <a:gd name="T91" fmla="*/ 891 h 1018"/>
                    <a:gd name="T92" fmla="*/ 645 w 1045"/>
                    <a:gd name="T93" fmla="*/ 882 h 1018"/>
                    <a:gd name="T94" fmla="*/ 667 w 1045"/>
                    <a:gd name="T95" fmla="*/ 903 h 1018"/>
                    <a:gd name="T96" fmla="*/ 697 w 1045"/>
                    <a:gd name="T97" fmla="*/ 901 h 1018"/>
                    <a:gd name="T98" fmla="*/ 736 w 1045"/>
                    <a:gd name="T99" fmla="*/ 925 h 1018"/>
                    <a:gd name="T100" fmla="*/ 799 w 1045"/>
                    <a:gd name="T101" fmla="*/ 934 h 1018"/>
                    <a:gd name="T102" fmla="*/ 858 w 1045"/>
                    <a:gd name="T103" fmla="*/ 961 h 1018"/>
                    <a:gd name="T104" fmla="*/ 898 w 1045"/>
                    <a:gd name="T105" fmla="*/ 999 h 1018"/>
                    <a:gd name="T106" fmla="*/ 941 w 1045"/>
                    <a:gd name="T107" fmla="*/ 1010 h 1018"/>
                    <a:gd name="T108" fmla="*/ 959 w 1045"/>
                    <a:gd name="T109" fmla="*/ 1018 h 1018"/>
                    <a:gd name="T110" fmla="*/ 956 w 1045"/>
                    <a:gd name="T111" fmla="*/ 958 h 1018"/>
                    <a:gd name="T112" fmla="*/ 911 w 1045"/>
                    <a:gd name="T113" fmla="*/ 955 h 1018"/>
                    <a:gd name="T114" fmla="*/ 895 w 1045"/>
                    <a:gd name="T115" fmla="*/ 917 h 1018"/>
                    <a:gd name="T116" fmla="*/ 912 w 1045"/>
                    <a:gd name="T117" fmla="*/ 820 h 1018"/>
                    <a:gd name="T118" fmla="*/ 914 w 1045"/>
                    <a:gd name="T119" fmla="*/ 772 h 1018"/>
                    <a:gd name="T120" fmla="*/ 941 w 1045"/>
                    <a:gd name="T121" fmla="*/ 748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49" name="Freeform 330"/>
                <p:cNvSpPr>
                  <a:spLocks noChangeAspect="1"/>
                </p:cNvSpPr>
                <p:nvPr/>
              </p:nvSpPr>
              <p:spPr bwMode="gray">
                <a:xfrm>
                  <a:off x="3288" y="2534"/>
                  <a:ext cx="199" cy="169"/>
                </a:xfrm>
                <a:custGeom>
                  <a:avLst/>
                  <a:gdLst>
                    <a:gd name="T0" fmla="*/ 1179 w 13402"/>
                    <a:gd name="T1" fmla="*/ 6284 h 11444"/>
                    <a:gd name="T2" fmla="*/ 562 w 13402"/>
                    <a:gd name="T3" fmla="*/ 7036 h 11444"/>
                    <a:gd name="T4" fmla="*/ 161 w 13402"/>
                    <a:gd name="T5" fmla="*/ 7842 h 11444"/>
                    <a:gd name="T6" fmla="*/ 54 w 13402"/>
                    <a:gd name="T7" fmla="*/ 8809 h 11444"/>
                    <a:gd name="T8" fmla="*/ 697 w 13402"/>
                    <a:gd name="T9" fmla="*/ 9803 h 11444"/>
                    <a:gd name="T10" fmla="*/ 1313 w 13402"/>
                    <a:gd name="T11" fmla="*/ 10984 h 11444"/>
                    <a:gd name="T12" fmla="*/ 1434 w 13402"/>
                    <a:gd name="T13" fmla="*/ 11192 h 11444"/>
                    <a:gd name="T14" fmla="*/ 1595 w 13402"/>
                    <a:gd name="T15" fmla="*/ 11182 h 11444"/>
                    <a:gd name="T16" fmla="*/ 1906 w 13402"/>
                    <a:gd name="T17" fmla="*/ 11130 h 11444"/>
                    <a:gd name="T18" fmla="*/ 2194 w 13402"/>
                    <a:gd name="T19" fmla="*/ 11092 h 11444"/>
                    <a:gd name="T20" fmla="*/ 2395 w 13402"/>
                    <a:gd name="T21" fmla="*/ 11052 h 11444"/>
                    <a:gd name="T22" fmla="*/ 2588 w 13402"/>
                    <a:gd name="T23" fmla="*/ 10882 h 11444"/>
                    <a:gd name="T24" fmla="*/ 2588 w 13402"/>
                    <a:gd name="T25" fmla="*/ 10683 h 11444"/>
                    <a:gd name="T26" fmla="*/ 3114 w 13402"/>
                    <a:gd name="T27" fmla="*/ 10594 h 11444"/>
                    <a:gd name="T28" fmla="*/ 3283 w 13402"/>
                    <a:gd name="T29" fmla="*/ 10680 h 11444"/>
                    <a:gd name="T30" fmla="*/ 3314 w 13402"/>
                    <a:gd name="T31" fmla="*/ 10847 h 11444"/>
                    <a:gd name="T32" fmla="*/ 3525 w 13402"/>
                    <a:gd name="T33" fmla="*/ 11020 h 11444"/>
                    <a:gd name="T34" fmla="*/ 3628 w 13402"/>
                    <a:gd name="T35" fmla="*/ 11231 h 11444"/>
                    <a:gd name="T36" fmla="*/ 3877 w 13402"/>
                    <a:gd name="T37" fmla="*/ 11321 h 11444"/>
                    <a:gd name="T38" fmla="*/ 4130 w 13402"/>
                    <a:gd name="T39" fmla="*/ 11278 h 11444"/>
                    <a:gd name="T40" fmla="*/ 4560 w 13402"/>
                    <a:gd name="T41" fmla="*/ 11239 h 11444"/>
                    <a:gd name="T42" fmla="*/ 4927 w 13402"/>
                    <a:gd name="T43" fmla="*/ 11311 h 11444"/>
                    <a:gd name="T44" fmla="*/ 5141 w 13402"/>
                    <a:gd name="T45" fmla="*/ 11433 h 11444"/>
                    <a:gd name="T46" fmla="*/ 5567 w 13402"/>
                    <a:gd name="T47" fmla="*/ 11419 h 11444"/>
                    <a:gd name="T48" fmla="*/ 5684 w 13402"/>
                    <a:gd name="T49" fmla="*/ 11246 h 11444"/>
                    <a:gd name="T50" fmla="*/ 5950 w 13402"/>
                    <a:gd name="T51" fmla="*/ 11152 h 11444"/>
                    <a:gd name="T52" fmla="*/ 6217 w 13402"/>
                    <a:gd name="T53" fmla="*/ 11086 h 11444"/>
                    <a:gd name="T54" fmla="*/ 6251 w 13402"/>
                    <a:gd name="T55" fmla="*/ 10866 h 11444"/>
                    <a:gd name="T56" fmla="*/ 6532 w 13402"/>
                    <a:gd name="T57" fmla="*/ 10712 h 11444"/>
                    <a:gd name="T58" fmla="*/ 6846 w 13402"/>
                    <a:gd name="T59" fmla="*/ 10911 h 11444"/>
                    <a:gd name="T60" fmla="*/ 7160 w 13402"/>
                    <a:gd name="T61" fmla="*/ 11109 h 11444"/>
                    <a:gd name="T62" fmla="*/ 7479 w 13402"/>
                    <a:gd name="T63" fmla="*/ 11153 h 11444"/>
                    <a:gd name="T64" fmla="*/ 7890 w 13402"/>
                    <a:gd name="T65" fmla="*/ 10847 h 11444"/>
                    <a:gd name="T66" fmla="*/ 8198 w 13402"/>
                    <a:gd name="T67" fmla="*/ 10464 h 11444"/>
                    <a:gd name="T68" fmla="*/ 8474 w 13402"/>
                    <a:gd name="T69" fmla="*/ 10236 h 11444"/>
                    <a:gd name="T70" fmla="*/ 8535 w 13402"/>
                    <a:gd name="T71" fmla="*/ 9993 h 11444"/>
                    <a:gd name="T72" fmla="*/ 8507 w 13402"/>
                    <a:gd name="T73" fmla="*/ 9615 h 11444"/>
                    <a:gd name="T74" fmla="*/ 8316 w 13402"/>
                    <a:gd name="T75" fmla="*/ 9436 h 11444"/>
                    <a:gd name="T76" fmla="*/ 8693 w 13402"/>
                    <a:gd name="T77" fmla="*/ 9404 h 11444"/>
                    <a:gd name="T78" fmla="*/ 8813 w 13402"/>
                    <a:gd name="T79" fmla="*/ 9270 h 11444"/>
                    <a:gd name="T80" fmla="*/ 9019 w 13402"/>
                    <a:gd name="T81" fmla="*/ 9190 h 11444"/>
                    <a:gd name="T82" fmla="*/ 9257 w 13402"/>
                    <a:gd name="T83" fmla="*/ 9294 h 11444"/>
                    <a:gd name="T84" fmla="*/ 9147 w 13402"/>
                    <a:gd name="T85" fmla="*/ 9588 h 11444"/>
                    <a:gd name="T86" fmla="*/ 9167 w 13402"/>
                    <a:gd name="T87" fmla="*/ 9837 h 11444"/>
                    <a:gd name="T88" fmla="*/ 9198 w 13402"/>
                    <a:gd name="T89" fmla="*/ 10142 h 11444"/>
                    <a:gd name="T90" fmla="*/ 9294 w 13402"/>
                    <a:gd name="T91" fmla="*/ 10383 h 11444"/>
                    <a:gd name="T92" fmla="*/ 9550 w 13402"/>
                    <a:gd name="T93" fmla="*/ 10548 h 11444"/>
                    <a:gd name="T94" fmla="*/ 9821 w 13402"/>
                    <a:gd name="T95" fmla="*/ 10894 h 11444"/>
                    <a:gd name="T96" fmla="*/ 9768 w 13402"/>
                    <a:gd name="T97" fmla="*/ 11144 h 11444"/>
                    <a:gd name="T98" fmla="*/ 9971 w 13402"/>
                    <a:gd name="T99" fmla="*/ 11038 h 11444"/>
                    <a:gd name="T100" fmla="*/ 10293 w 13402"/>
                    <a:gd name="T101" fmla="*/ 10286 h 11444"/>
                    <a:gd name="T102" fmla="*/ 11446 w 13402"/>
                    <a:gd name="T103" fmla="*/ 8728 h 11444"/>
                    <a:gd name="T104" fmla="*/ 11928 w 13402"/>
                    <a:gd name="T105" fmla="*/ 6527 h 11444"/>
                    <a:gd name="T106" fmla="*/ 12571 w 13402"/>
                    <a:gd name="T107" fmla="*/ 5049 h 11444"/>
                    <a:gd name="T108" fmla="*/ 13348 w 13402"/>
                    <a:gd name="T109" fmla="*/ 4190 h 11444"/>
                    <a:gd name="T110" fmla="*/ 12679 w 13402"/>
                    <a:gd name="T111" fmla="*/ 3787 h 11444"/>
                    <a:gd name="T112" fmla="*/ 12384 w 13402"/>
                    <a:gd name="T113" fmla="*/ 1746 h 11444"/>
                    <a:gd name="T114" fmla="*/ 11606 w 13402"/>
                    <a:gd name="T115" fmla="*/ 457 h 11444"/>
                    <a:gd name="T116" fmla="*/ 9917 w 13402"/>
                    <a:gd name="T117" fmla="*/ 779 h 11444"/>
                    <a:gd name="T118" fmla="*/ 7720 w 13402"/>
                    <a:gd name="T119" fmla="*/ 779 h 11444"/>
                    <a:gd name="T120" fmla="*/ 4047 w 13402"/>
                    <a:gd name="T121" fmla="*/ 966 h 11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02" h="11444">
                      <a:moveTo>
                        <a:pt x="1715" y="3115"/>
                      </a:moveTo>
                      <a:lnTo>
                        <a:pt x="1715" y="3921"/>
                      </a:lnTo>
                      <a:lnTo>
                        <a:pt x="1715" y="4727"/>
                      </a:lnTo>
                      <a:lnTo>
                        <a:pt x="1715" y="5533"/>
                      </a:lnTo>
                      <a:lnTo>
                        <a:pt x="1715" y="6258"/>
                      </a:lnTo>
                      <a:lnTo>
                        <a:pt x="1635" y="6284"/>
                      </a:lnTo>
                      <a:lnTo>
                        <a:pt x="1179" y="6284"/>
                      </a:lnTo>
                      <a:lnTo>
                        <a:pt x="1072" y="6311"/>
                      </a:lnTo>
                      <a:lnTo>
                        <a:pt x="884" y="6311"/>
                      </a:lnTo>
                      <a:lnTo>
                        <a:pt x="858" y="6338"/>
                      </a:lnTo>
                      <a:lnTo>
                        <a:pt x="831" y="6473"/>
                      </a:lnTo>
                      <a:lnTo>
                        <a:pt x="804" y="6633"/>
                      </a:lnTo>
                      <a:lnTo>
                        <a:pt x="751" y="6768"/>
                      </a:lnTo>
                      <a:lnTo>
                        <a:pt x="562" y="7036"/>
                      </a:lnTo>
                      <a:lnTo>
                        <a:pt x="321" y="7331"/>
                      </a:lnTo>
                      <a:lnTo>
                        <a:pt x="321" y="7493"/>
                      </a:lnTo>
                      <a:lnTo>
                        <a:pt x="349" y="7627"/>
                      </a:lnTo>
                      <a:lnTo>
                        <a:pt x="349" y="7708"/>
                      </a:lnTo>
                      <a:lnTo>
                        <a:pt x="321" y="7708"/>
                      </a:lnTo>
                      <a:lnTo>
                        <a:pt x="214" y="7788"/>
                      </a:lnTo>
                      <a:lnTo>
                        <a:pt x="161" y="7842"/>
                      </a:lnTo>
                      <a:lnTo>
                        <a:pt x="134" y="8003"/>
                      </a:lnTo>
                      <a:lnTo>
                        <a:pt x="134" y="8219"/>
                      </a:lnTo>
                      <a:lnTo>
                        <a:pt x="107" y="8325"/>
                      </a:lnTo>
                      <a:lnTo>
                        <a:pt x="0" y="8514"/>
                      </a:lnTo>
                      <a:lnTo>
                        <a:pt x="0" y="8568"/>
                      </a:lnTo>
                      <a:lnTo>
                        <a:pt x="0" y="8809"/>
                      </a:lnTo>
                      <a:lnTo>
                        <a:pt x="54" y="8809"/>
                      </a:lnTo>
                      <a:lnTo>
                        <a:pt x="107" y="8782"/>
                      </a:lnTo>
                      <a:lnTo>
                        <a:pt x="349" y="8728"/>
                      </a:lnTo>
                      <a:lnTo>
                        <a:pt x="349" y="8970"/>
                      </a:lnTo>
                      <a:lnTo>
                        <a:pt x="402" y="9212"/>
                      </a:lnTo>
                      <a:lnTo>
                        <a:pt x="590" y="9722"/>
                      </a:lnTo>
                      <a:lnTo>
                        <a:pt x="616" y="9749"/>
                      </a:lnTo>
                      <a:lnTo>
                        <a:pt x="697" y="9803"/>
                      </a:lnTo>
                      <a:lnTo>
                        <a:pt x="751" y="9857"/>
                      </a:lnTo>
                      <a:lnTo>
                        <a:pt x="777" y="9991"/>
                      </a:lnTo>
                      <a:lnTo>
                        <a:pt x="804" y="10125"/>
                      </a:lnTo>
                      <a:lnTo>
                        <a:pt x="670" y="10178"/>
                      </a:lnTo>
                      <a:lnTo>
                        <a:pt x="804" y="10394"/>
                      </a:lnTo>
                      <a:lnTo>
                        <a:pt x="1072" y="10662"/>
                      </a:lnTo>
                      <a:lnTo>
                        <a:pt x="1313" y="10984"/>
                      </a:lnTo>
                      <a:lnTo>
                        <a:pt x="1364" y="11204"/>
                      </a:lnTo>
                      <a:lnTo>
                        <a:pt x="1398" y="11201"/>
                      </a:lnTo>
                      <a:lnTo>
                        <a:pt x="1422" y="11198"/>
                      </a:lnTo>
                      <a:lnTo>
                        <a:pt x="1429" y="11196"/>
                      </a:lnTo>
                      <a:lnTo>
                        <a:pt x="1433" y="11193"/>
                      </a:lnTo>
                      <a:lnTo>
                        <a:pt x="1434" y="11192"/>
                      </a:lnTo>
                      <a:lnTo>
                        <a:pt x="1434" y="11192"/>
                      </a:lnTo>
                      <a:lnTo>
                        <a:pt x="1434" y="11191"/>
                      </a:lnTo>
                      <a:lnTo>
                        <a:pt x="1432" y="11190"/>
                      </a:lnTo>
                      <a:lnTo>
                        <a:pt x="1466" y="11189"/>
                      </a:lnTo>
                      <a:lnTo>
                        <a:pt x="1499" y="11189"/>
                      </a:lnTo>
                      <a:lnTo>
                        <a:pt x="1532" y="11187"/>
                      </a:lnTo>
                      <a:lnTo>
                        <a:pt x="1563" y="11185"/>
                      </a:lnTo>
                      <a:lnTo>
                        <a:pt x="1595" y="11182"/>
                      </a:lnTo>
                      <a:lnTo>
                        <a:pt x="1625" y="11179"/>
                      </a:lnTo>
                      <a:lnTo>
                        <a:pt x="1655" y="11175"/>
                      </a:lnTo>
                      <a:lnTo>
                        <a:pt x="1685" y="11171"/>
                      </a:lnTo>
                      <a:lnTo>
                        <a:pt x="1741" y="11162"/>
                      </a:lnTo>
                      <a:lnTo>
                        <a:pt x="1798" y="11152"/>
                      </a:lnTo>
                      <a:lnTo>
                        <a:pt x="1852" y="11141"/>
                      </a:lnTo>
                      <a:lnTo>
                        <a:pt x="1906" y="11130"/>
                      </a:lnTo>
                      <a:lnTo>
                        <a:pt x="1958" y="11119"/>
                      </a:lnTo>
                      <a:lnTo>
                        <a:pt x="2011" y="11110"/>
                      </a:lnTo>
                      <a:lnTo>
                        <a:pt x="2063" y="11102"/>
                      </a:lnTo>
                      <a:lnTo>
                        <a:pt x="2115" y="11096"/>
                      </a:lnTo>
                      <a:lnTo>
                        <a:pt x="2141" y="11094"/>
                      </a:lnTo>
                      <a:lnTo>
                        <a:pt x="2167" y="11093"/>
                      </a:lnTo>
                      <a:lnTo>
                        <a:pt x="2194" y="11092"/>
                      </a:lnTo>
                      <a:lnTo>
                        <a:pt x="2221" y="11092"/>
                      </a:lnTo>
                      <a:lnTo>
                        <a:pt x="2248" y="11093"/>
                      </a:lnTo>
                      <a:lnTo>
                        <a:pt x="2275" y="11094"/>
                      </a:lnTo>
                      <a:lnTo>
                        <a:pt x="2303" y="11097"/>
                      </a:lnTo>
                      <a:lnTo>
                        <a:pt x="2330" y="11100"/>
                      </a:lnTo>
                      <a:lnTo>
                        <a:pt x="2362" y="11077"/>
                      </a:lnTo>
                      <a:lnTo>
                        <a:pt x="2395" y="11052"/>
                      </a:lnTo>
                      <a:lnTo>
                        <a:pt x="2427" y="11029"/>
                      </a:lnTo>
                      <a:lnTo>
                        <a:pt x="2459" y="11005"/>
                      </a:lnTo>
                      <a:lnTo>
                        <a:pt x="2491" y="10981"/>
                      </a:lnTo>
                      <a:lnTo>
                        <a:pt x="2523" y="10958"/>
                      </a:lnTo>
                      <a:lnTo>
                        <a:pt x="2556" y="10934"/>
                      </a:lnTo>
                      <a:lnTo>
                        <a:pt x="2588" y="10910"/>
                      </a:lnTo>
                      <a:lnTo>
                        <a:pt x="2588" y="10882"/>
                      </a:lnTo>
                      <a:lnTo>
                        <a:pt x="2588" y="10853"/>
                      </a:lnTo>
                      <a:lnTo>
                        <a:pt x="2588" y="10825"/>
                      </a:lnTo>
                      <a:lnTo>
                        <a:pt x="2588" y="10797"/>
                      </a:lnTo>
                      <a:lnTo>
                        <a:pt x="2588" y="10768"/>
                      </a:lnTo>
                      <a:lnTo>
                        <a:pt x="2588" y="10740"/>
                      </a:lnTo>
                      <a:lnTo>
                        <a:pt x="2588" y="10711"/>
                      </a:lnTo>
                      <a:lnTo>
                        <a:pt x="2588" y="10683"/>
                      </a:lnTo>
                      <a:lnTo>
                        <a:pt x="2663" y="10671"/>
                      </a:lnTo>
                      <a:lnTo>
                        <a:pt x="2738" y="10658"/>
                      </a:lnTo>
                      <a:lnTo>
                        <a:pt x="2813" y="10644"/>
                      </a:lnTo>
                      <a:lnTo>
                        <a:pt x="2888" y="10632"/>
                      </a:lnTo>
                      <a:lnTo>
                        <a:pt x="2964" y="10619"/>
                      </a:lnTo>
                      <a:lnTo>
                        <a:pt x="3039" y="10607"/>
                      </a:lnTo>
                      <a:lnTo>
                        <a:pt x="3114" y="10594"/>
                      </a:lnTo>
                      <a:lnTo>
                        <a:pt x="3189" y="10580"/>
                      </a:lnTo>
                      <a:lnTo>
                        <a:pt x="3212" y="10594"/>
                      </a:lnTo>
                      <a:lnTo>
                        <a:pt x="3237" y="10607"/>
                      </a:lnTo>
                      <a:lnTo>
                        <a:pt x="3260" y="10619"/>
                      </a:lnTo>
                      <a:lnTo>
                        <a:pt x="3283" y="10632"/>
                      </a:lnTo>
                      <a:lnTo>
                        <a:pt x="3283" y="10656"/>
                      </a:lnTo>
                      <a:lnTo>
                        <a:pt x="3283" y="10680"/>
                      </a:lnTo>
                      <a:lnTo>
                        <a:pt x="3283" y="10703"/>
                      </a:lnTo>
                      <a:lnTo>
                        <a:pt x="3283" y="10728"/>
                      </a:lnTo>
                      <a:lnTo>
                        <a:pt x="3283" y="10751"/>
                      </a:lnTo>
                      <a:lnTo>
                        <a:pt x="3283" y="10774"/>
                      </a:lnTo>
                      <a:lnTo>
                        <a:pt x="3283" y="10799"/>
                      </a:lnTo>
                      <a:lnTo>
                        <a:pt x="3283" y="10822"/>
                      </a:lnTo>
                      <a:lnTo>
                        <a:pt x="3314" y="10847"/>
                      </a:lnTo>
                      <a:lnTo>
                        <a:pt x="3344" y="10872"/>
                      </a:lnTo>
                      <a:lnTo>
                        <a:pt x="3373" y="10896"/>
                      </a:lnTo>
                      <a:lnTo>
                        <a:pt x="3404" y="10921"/>
                      </a:lnTo>
                      <a:lnTo>
                        <a:pt x="3434" y="10946"/>
                      </a:lnTo>
                      <a:lnTo>
                        <a:pt x="3464" y="10970"/>
                      </a:lnTo>
                      <a:lnTo>
                        <a:pt x="3495" y="10996"/>
                      </a:lnTo>
                      <a:lnTo>
                        <a:pt x="3525" y="11020"/>
                      </a:lnTo>
                      <a:lnTo>
                        <a:pt x="3539" y="11050"/>
                      </a:lnTo>
                      <a:lnTo>
                        <a:pt x="3555" y="11080"/>
                      </a:lnTo>
                      <a:lnTo>
                        <a:pt x="3569" y="11110"/>
                      </a:lnTo>
                      <a:lnTo>
                        <a:pt x="3584" y="11141"/>
                      </a:lnTo>
                      <a:lnTo>
                        <a:pt x="3598" y="11171"/>
                      </a:lnTo>
                      <a:lnTo>
                        <a:pt x="3612" y="11201"/>
                      </a:lnTo>
                      <a:lnTo>
                        <a:pt x="3628" y="11231"/>
                      </a:lnTo>
                      <a:lnTo>
                        <a:pt x="3642" y="11262"/>
                      </a:lnTo>
                      <a:lnTo>
                        <a:pt x="3681" y="11272"/>
                      </a:lnTo>
                      <a:lnTo>
                        <a:pt x="3720" y="11282"/>
                      </a:lnTo>
                      <a:lnTo>
                        <a:pt x="3759" y="11292"/>
                      </a:lnTo>
                      <a:lnTo>
                        <a:pt x="3799" y="11301"/>
                      </a:lnTo>
                      <a:lnTo>
                        <a:pt x="3837" y="11311"/>
                      </a:lnTo>
                      <a:lnTo>
                        <a:pt x="3877" y="11321"/>
                      </a:lnTo>
                      <a:lnTo>
                        <a:pt x="3915" y="11332"/>
                      </a:lnTo>
                      <a:lnTo>
                        <a:pt x="3955" y="11342"/>
                      </a:lnTo>
                      <a:lnTo>
                        <a:pt x="3989" y="11330"/>
                      </a:lnTo>
                      <a:lnTo>
                        <a:pt x="4025" y="11316"/>
                      </a:lnTo>
                      <a:lnTo>
                        <a:pt x="4060" y="11303"/>
                      </a:lnTo>
                      <a:lnTo>
                        <a:pt x="4095" y="11291"/>
                      </a:lnTo>
                      <a:lnTo>
                        <a:pt x="4130" y="11278"/>
                      </a:lnTo>
                      <a:lnTo>
                        <a:pt x="4165" y="11265"/>
                      </a:lnTo>
                      <a:lnTo>
                        <a:pt x="4201" y="11252"/>
                      </a:lnTo>
                      <a:lnTo>
                        <a:pt x="4235" y="11239"/>
                      </a:lnTo>
                      <a:lnTo>
                        <a:pt x="4316" y="11239"/>
                      </a:lnTo>
                      <a:lnTo>
                        <a:pt x="4397" y="11239"/>
                      </a:lnTo>
                      <a:lnTo>
                        <a:pt x="4478" y="11239"/>
                      </a:lnTo>
                      <a:lnTo>
                        <a:pt x="4560" y="11239"/>
                      </a:lnTo>
                      <a:lnTo>
                        <a:pt x="4641" y="11239"/>
                      </a:lnTo>
                      <a:lnTo>
                        <a:pt x="4722" y="11239"/>
                      </a:lnTo>
                      <a:lnTo>
                        <a:pt x="4803" y="11239"/>
                      </a:lnTo>
                      <a:lnTo>
                        <a:pt x="4884" y="11239"/>
                      </a:lnTo>
                      <a:lnTo>
                        <a:pt x="4899" y="11264"/>
                      </a:lnTo>
                      <a:lnTo>
                        <a:pt x="4913" y="11287"/>
                      </a:lnTo>
                      <a:lnTo>
                        <a:pt x="4927" y="11311"/>
                      </a:lnTo>
                      <a:lnTo>
                        <a:pt x="4942" y="11335"/>
                      </a:lnTo>
                      <a:lnTo>
                        <a:pt x="4957" y="11358"/>
                      </a:lnTo>
                      <a:lnTo>
                        <a:pt x="4972" y="11382"/>
                      </a:lnTo>
                      <a:lnTo>
                        <a:pt x="4986" y="11406"/>
                      </a:lnTo>
                      <a:lnTo>
                        <a:pt x="5001" y="11430"/>
                      </a:lnTo>
                      <a:lnTo>
                        <a:pt x="5071" y="11431"/>
                      </a:lnTo>
                      <a:lnTo>
                        <a:pt x="5141" y="11433"/>
                      </a:lnTo>
                      <a:lnTo>
                        <a:pt x="5212" y="11435"/>
                      </a:lnTo>
                      <a:lnTo>
                        <a:pt x="5282" y="11437"/>
                      </a:lnTo>
                      <a:lnTo>
                        <a:pt x="5353" y="11439"/>
                      </a:lnTo>
                      <a:lnTo>
                        <a:pt x="5423" y="11440"/>
                      </a:lnTo>
                      <a:lnTo>
                        <a:pt x="5493" y="11442"/>
                      </a:lnTo>
                      <a:lnTo>
                        <a:pt x="5563" y="11444"/>
                      </a:lnTo>
                      <a:lnTo>
                        <a:pt x="5567" y="11419"/>
                      </a:lnTo>
                      <a:lnTo>
                        <a:pt x="5571" y="11393"/>
                      </a:lnTo>
                      <a:lnTo>
                        <a:pt x="5575" y="11367"/>
                      </a:lnTo>
                      <a:lnTo>
                        <a:pt x="5579" y="11342"/>
                      </a:lnTo>
                      <a:lnTo>
                        <a:pt x="5605" y="11318"/>
                      </a:lnTo>
                      <a:lnTo>
                        <a:pt x="5631" y="11294"/>
                      </a:lnTo>
                      <a:lnTo>
                        <a:pt x="5658" y="11271"/>
                      </a:lnTo>
                      <a:lnTo>
                        <a:pt x="5684" y="11246"/>
                      </a:lnTo>
                      <a:lnTo>
                        <a:pt x="5710" y="11223"/>
                      </a:lnTo>
                      <a:lnTo>
                        <a:pt x="5737" y="11200"/>
                      </a:lnTo>
                      <a:lnTo>
                        <a:pt x="5763" y="11175"/>
                      </a:lnTo>
                      <a:lnTo>
                        <a:pt x="5789" y="11152"/>
                      </a:lnTo>
                      <a:lnTo>
                        <a:pt x="5843" y="11152"/>
                      </a:lnTo>
                      <a:lnTo>
                        <a:pt x="5897" y="11152"/>
                      </a:lnTo>
                      <a:lnTo>
                        <a:pt x="5950" y="11152"/>
                      </a:lnTo>
                      <a:lnTo>
                        <a:pt x="6004" y="11152"/>
                      </a:lnTo>
                      <a:lnTo>
                        <a:pt x="6058" y="11152"/>
                      </a:lnTo>
                      <a:lnTo>
                        <a:pt x="6111" y="11152"/>
                      </a:lnTo>
                      <a:lnTo>
                        <a:pt x="6165" y="11152"/>
                      </a:lnTo>
                      <a:lnTo>
                        <a:pt x="6219" y="11152"/>
                      </a:lnTo>
                      <a:lnTo>
                        <a:pt x="6218" y="11118"/>
                      </a:lnTo>
                      <a:lnTo>
                        <a:pt x="6217" y="11086"/>
                      </a:lnTo>
                      <a:lnTo>
                        <a:pt x="6216" y="11052"/>
                      </a:lnTo>
                      <a:lnTo>
                        <a:pt x="6215" y="11020"/>
                      </a:lnTo>
                      <a:lnTo>
                        <a:pt x="6214" y="10986"/>
                      </a:lnTo>
                      <a:lnTo>
                        <a:pt x="6213" y="10954"/>
                      </a:lnTo>
                      <a:lnTo>
                        <a:pt x="6213" y="10921"/>
                      </a:lnTo>
                      <a:lnTo>
                        <a:pt x="6212" y="10888"/>
                      </a:lnTo>
                      <a:lnTo>
                        <a:pt x="6251" y="10866"/>
                      </a:lnTo>
                      <a:lnTo>
                        <a:pt x="6292" y="10844"/>
                      </a:lnTo>
                      <a:lnTo>
                        <a:pt x="6331" y="10822"/>
                      </a:lnTo>
                      <a:lnTo>
                        <a:pt x="6372" y="10801"/>
                      </a:lnTo>
                      <a:lnTo>
                        <a:pt x="6411" y="10778"/>
                      </a:lnTo>
                      <a:lnTo>
                        <a:pt x="6452" y="10756"/>
                      </a:lnTo>
                      <a:lnTo>
                        <a:pt x="6491" y="10735"/>
                      </a:lnTo>
                      <a:lnTo>
                        <a:pt x="6532" y="10712"/>
                      </a:lnTo>
                      <a:lnTo>
                        <a:pt x="6576" y="10741"/>
                      </a:lnTo>
                      <a:lnTo>
                        <a:pt x="6621" y="10769"/>
                      </a:lnTo>
                      <a:lnTo>
                        <a:pt x="6667" y="10798"/>
                      </a:lnTo>
                      <a:lnTo>
                        <a:pt x="6711" y="10826"/>
                      </a:lnTo>
                      <a:lnTo>
                        <a:pt x="6756" y="10854"/>
                      </a:lnTo>
                      <a:lnTo>
                        <a:pt x="6801" y="10883"/>
                      </a:lnTo>
                      <a:lnTo>
                        <a:pt x="6846" y="10911"/>
                      </a:lnTo>
                      <a:lnTo>
                        <a:pt x="6890" y="10940"/>
                      </a:lnTo>
                      <a:lnTo>
                        <a:pt x="6936" y="10968"/>
                      </a:lnTo>
                      <a:lnTo>
                        <a:pt x="6981" y="10996"/>
                      </a:lnTo>
                      <a:lnTo>
                        <a:pt x="7025" y="11024"/>
                      </a:lnTo>
                      <a:lnTo>
                        <a:pt x="7071" y="11052"/>
                      </a:lnTo>
                      <a:lnTo>
                        <a:pt x="7115" y="11081"/>
                      </a:lnTo>
                      <a:lnTo>
                        <a:pt x="7160" y="11109"/>
                      </a:lnTo>
                      <a:lnTo>
                        <a:pt x="7205" y="11138"/>
                      </a:lnTo>
                      <a:lnTo>
                        <a:pt x="7250" y="11166"/>
                      </a:lnTo>
                      <a:lnTo>
                        <a:pt x="7296" y="11163"/>
                      </a:lnTo>
                      <a:lnTo>
                        <a:pt x="7341" y="11161"/>
                      </a:lnTo>
                      <a:lnTo>
                        <a:pt x="7388" y="11158"/>
                      </a:lnTo>
                      <a:lnTo>
                        <a:pt x="7433" y="11155"/>
                      </a:lnTo>
                      <a:lnTo>
                        <a:pt x="7479" y="11153"/>
                      </a:lnTo>
                      <a:lnTo>
                        <a:pt x="7526" y="11150"/>
                      </a:lnTo>
                      <a:lnTo>
                        <a:pt x="7571" y="11147"/>
                      </a:lnTo>
                      <a:lnTo>
                        <a:pt x="7617" y="11144"/>
                      </a:lnTo>
                      <a:lnTo>
                        <a:pt x="7686" y="11070"/>
                      </a:lnTo>
                      <a:lnTo>
                        <a:pt x="7753" y="10996"/>
                      </a:lnTo>
                      <a:lnTo>
                        <a:pt x="7821" y="10921"/>
                      </a:lnTo>
                      <a:lnTo>
                        <a:pt x="7890" y="10847"/>
                      </a:lnTo>
                      <a:lnTo>
                        <a:pt x="7958" y="10773"/>
                      </a:lnTo>
                      <a:lnTo>
                        <a:pt x="8027" y="10699"/>
                      </a:lnTo>
                      <a:lnTo>
                        <a:pt x="8095" y="10625"/>
                      </a:lnTo>
                      <a:lnTo>
                        <a:pt x="8164" y="10551"/>
                      </a:lnTo>
                      <a:lnTo>
                        <a:pt x="8175" y="10523"/>
                      </a:lnTo>
                      <a:lnTo>
                        <a:pt x="8187" y="10493"/>
                      </a:lnTo>
                      <a:lnTo>
                        <a:pt x="8198" y="10464"/>
                      </a:lnTo>
                      <a:lnTo>
                        <a:pt x="8210" y="10434"/>
                      </a:lnTo>
                      <a:lnTo>
                        <a:pt x="8254" y="10402"/>
                      </a:lnTo>
                      <a:lnTo>
                        <a:pt x="8298" y="10368"/>
                      </a:lnTo>
                      <a:lnTo>
                        <a:pt x="8342" y="10336"/>
                      </a:lnTo>
                      <a:lnTo>
                        <a:pt x="8386" y="10302"/>
                      </a:lnTo>
                      <a:lnTo>
                        <a:pt x="8430" y="10270"/>
                      </a:lnTo>
                      <a:lnTo>
                        <a:pt x="8474" y="10236"/>
                      </a:lnTo>
                      <a:lnTo>
                        <a:pt x="8518" y="10204"/>
                      </a:lnTo>
                      <a:lnTo>
                        <a:pt x="8562" y="10171"/>
                      </a:lnTo>
                      <a:lnTo>
                        <a:pt x="8556" y="10140"/>
                      </a:lnTo>
                      <a:lnTo>
                        <a:pt x="8550" y="10108"/>
                      </a:lnTo>
                      <a:lnTo>
                        <a:pt x="8545" y="10078"/>
                      </a:lnTo>
                      <a:lnTo>
                        <a:pt x="8539" y="10047"/>
                      </a:lnTo>
                      <a:lnTo>
                        <a:pt x="8535" y="9993"/>
                      </a:lnTo>
                      <a:lnTo>
                        <a:pt x="8530" y="9939"/>
                      </a:lnTo>
                      <a:lnTo>
                        <a:pt x="8526" y="9884"/>
                      </a:lnTo>
                      <a:lnTo>
                        <a:pt x="8522" y="9830"/>
                      </a:lnTo>
                      <a:lnTo>
                        <a:pt x="8518" y="9777"/>
                      </a:lnTo>
                      <a:lnTo>
                        <a:pt x="8515" y="9723"/>
                      </a:lnTo>
                      <a:lnTo>
                        <a:pt x="8511" y="9669"/>
                      </a:lnTo>
                      <a:lnTo>
                        <a:pt x="8507" y="9615"/>
                      </a:lnTo>
                      <a:lnTo>
                        <a:pt x="8480" y="9589"/>
                      </a:lnTo>
                      <a:lnTo>
                        <a:pt x="8452" y="9563"/>
                      </a:lnTo>
                      <a:lnTo>
                        <a:pt x="8425" y="9538"/>
                      </a:lnTo>
                      <a:lnTo>
                        <a:pt x="8398" y="9513"/>
                      </a:lnTo>
                      <a:lnTo>
                        <a:pt x="8370" y="9486"/>
                      </a:lnTo>
                      <a:lnTo>
                        <a:pt x="8343" y="9461"/>
                      </a:lnTo>
                      <a:lnTo>
                        <a:pt x="8316" y="9436"/>
                      </a:lnTo>
                      <a:lnTo>
                        <a:pt x="8288" y="9410"/>
                      </a:lnTo>
                      <a:lnTo>
                        <a:pt x="8356" y="9409"/>
                      </a:lnTo>
                      <a:lnTo>
                        <a:pt x="8423" y="9408"/>
                      </a:lnTo>
                      <a:lnTo>
                        <a:pt x="8491" y="9407"/>
                      </a:lnTo>
                      <a:lnTo>
                        <a:pt x="8558" y="9406"/>
                      </a:lnTo>
                      <a:lnTo>
                        <a:pt x="8626" y="9405"/>
                      </a:lnTo>
                      <a:lnTo>
                        <a:pt x="8693" y="9404"/>
                      </a:lnTo>
                      <a:lnTo>
                        <a:pt x="8759" y="9403"/>
                      </a:lnTo>
                      <a:lnTo>
                        <a:pt x="8827" y="9402"/>
                      </a:lnTo>
                      <a:lnTo>
                        <a:pt x="8824" y="9376"/>
                      </a:lnTo>
                      <a:lnTo>
                        <a:pt x="8821" y="9349"/>
                      </a:lnTo>
                      <a:lnTo>
                        <a:pt x="8818" y="9323"/>
                      </a:lnTo>
                      <a:lnTo>
                        <a:pt x="8815" y="9296"/>
                      </a:lnTo>
                      <a:lnTo>
                        <a:pt x="8813" y="9270"/>
                      </a:lnTo>
                      <a:lnTo>
                        <a:pt x="8810" y="9244"/>
                      </a:lnTo>
                      <a:lnTo>
                        <a:pt x="8807" y="9217"/>
                      </a:lnTo>
                      <a:lnTo>
                        <a:pt x="8804" y="9190"/>
                      </a:lnTo>
                      <a:lnTo>
                        <a:pt x="8858" y="9190"/>
                      </a:lnTo>
                      <a:lnTo>
                        <a:pt x="8911" y="9190"/>
                      </a:lnTo>
                      <a:lnTo>
                        <a:pt x="8965" y="9190"/>
                      </a:lnTo>
                      <a:lnTo>
                        <a:pt x="9019" y="9190"/>
                      </a:lnTo>
                      <a:lnTo>
                        <a:pt x="9072" y="9190"/>
                      </a:lnTo>
                      <a:lnTo>
                        <a:pt x="9126" y="9190"/>
                      </a:lnTo>
                      <a:lnTo>
                        <a:pt x="9180" y="9190"/>
                      </a:lnTo>
                      <a:lnTo>
                        <a:pt x="9233" y="9190"/>
                      </a:lnTo>
                      <a:lnTo>
                        <a:pt x="9242" y="9225"/>
                      </a:lnTo>
                      <a:lnTo>
                        <a:pt x="9249" y="9260"/>
                      </a:lnTo>
                      <a:lnTo>
                        <a:pt x="9257" y="9294"/>
                      </a:lnTo>
                      <a:lnTo>
                        <a:pt x="9265" y="9329"/>
                      </a:lnTo>
                      <a:lnTo>
                        <a:pt x="9245" y="9373"/>
                      </a:lnTo>
                      <a:lnTo>
                        <a:pt x="9225" y="9415"/>
                      </a:lnTo>
                      <a:lnTo>
                        <a:pt x="9206" y="9458"/>
                      </a:lnTo>
                      <a:lnTo>
                        <a:pt x="9187" y="9501"/>
                      </a:lnTo>
                      <a:lnTo>
                        <a:pt x="9167" y="9544"/>
                      </a:lnTo>
                      <a:lnTo>
                        <a:pt x="9147" y="9588"/>
                      </a:lnTo>
                      <a:lnTo>
                        <a:pt x="9128" y="9630"/>
                      </a:lnTo>
                      <a:lnTo>
                        <a:pt x="9109" y="9673"/>
                      </a:lnTo>
                      <a:lnTo>
                        <a:pt x="9120" y="9707"/>
                      </a:lnTo>
                      <a:lnTo>
                        <a:pt x="9132" y="9739"/>
                      </a:lnTo>
                      <a:lnTo>
                        <a:pt x="9143" y="9772"/>
                      </a:lnTo>
                      <a:lnTo>
                        <a:pt x="9155" y="9805"/>
                      </a:lnTo>
                      <a:lnTo>
                        <a:pt x="9167" y="9837"/>
                      </a:lnTo>
                      <a:lnTo>
                        <a:pt x="9179" y="9871"/>
                      </a:lnTo>
                      <a:lnTo>
                        <a:pt x="9190" y="9903"/>
                      </a:lnTo>
                      <a:lnTo>
                        <a:pt x="9202" y="9937"/>
                      </a:lnTo>
                      <a:lnTo>
                        <a:pt x="9201" y="9988"/>
                      </a:lnTo>
                      <a:lnTo>
                        <a:pt x="9200" y="10039"/>
                      </a:lnTo>
                      <a:lnTo>
                        <a:pt x="9199" y="10090"/>
                      </a:lnTo>
                      <a:lnTo>
                        <a:pt x="9198" y="10142"/>
                      </a:lnTo>
                      <a:lnTo>
                        <a:pt x="9197" y="10193"/>
                      </a:lnTo>
                      <a:lnTo>
                        <a:pt x="9196" y="10244"/>
                      </a:lnTo>
                      <a:lnTo>
                        <a:pt x="9195" y="10295"/>
                      </a:lnTo>
                      <a:lnTo>
                        <a:pt x="9194" y="10347"/>
                      </a:lnTo>
                      <a:lnTo>
                        <a:pt x="9227" y="10358"/>
                      </a:lnTo>
                      <a:lnTo>
                        <a:pt x="9261" y="10370"/>
                      </a:lnTo>
                      <a:lnTo>
                        <a:pt x="9294" y="10383"/>
                      </a:lnTo>
                      <a:lnTo>
                        <a:pt x="9327" y="10394"/>
                      </a:lnTo>
                      <a:lnTo>
                        <a:pt x="9360" y="10406"/>
                      </a:lnTo>
                      <a:lnTo>
                        <a:pt x="9394" y="10418"/>
                      </a:lnTo>
                      <a:lnTo>
                        <a:pt x="9427" y="10430"/>
                      </a:lnTo>
                      <a:lnTo>
                        <a:pt x="9459" y="10441"/>
                      </a:lnTo>
                      <a:lnTo>
                        <a:pt x="9505" y="10495"/>
                      </a:lnTo>
                      <a:lnTo>
                        <a:pt x="9550" y="10548"/>
                      </a:lnTo>
                      <a:lnTo>
                        <a:pt x="9594" y="10601"/>
                      </a:lnTo>
                      <a:lnTo>
                        <a:pt x="9640" y="10654"/>
                      </a:lnTo>
                      <a:lnTo>
                        <a:pt x="9684" y="10707"/>
                      </a:lnTo>
                      <a:lnTo>
                        <a:pt x="9729" y="10760"/>
                      </a:lnTo>
                      <a:lnTo>
                        <a:pt x="9774" y="10813"/>
                      </a:lnTo>
                      <a:lnTo>
                        <a:pt x="9819" y="10866"/>
                      </a:lnTo>
                      <a:lnTo>
                        <a:pt x="9821" y="10894"/>
                      </a:lnTo>
                      <a:lnTo>
                        <a:pt x="9823" y="10921"/>
                      </a:lnTo>
                      <a:lnTo>
                        <a:pt x="9825" y="10949"/>
                      </a:lnTo>
                      <a:lnTo>
                        <a:pt x="9827" y="10976"/>
                      </a:lnTo>
                      <a:lnTo>
                        <a:pt x="9812" y="11018"/>
                      </a:lnTo>
                      <a:lnTo>
                        <a:pt x="9798" y="11061"/>
                      </a:lnTo>
                      <a:lnTo>
                        <a:pt x="9783" y="11102"/>
                      </a:lnTo>
                      <a:lnTo>
                        <a:pt x="9768" y="11144"/>
                      </a:lnTo>
                      <a:lnTo>
                        <a:pt x="9753" y="11186"/>
                      </a:lnTo>
                      <a:lnTo>
                        <a:pt x="9739" y="11228"/>
                      </a:lnTo>
                      <a:lnTo>
                        <a:pt x="9725" y="11271"/>
                      </a:lnTo>
                      <a:lnTo>
                        <a:pt x="9710" y="11312"/>
                      </a:lnTo>
                      <a:lnTo>
                        <a:pt x="9917" y="11319"/>
                      </a:lnTo>
                      <a:lnTo>
                        <a:pt x="9917" y="11280"/>
                      </a:lnTo>
                      <a:lnTo>
                        <a:pt x="9971" y="11038"/>
                      </a:lnTo>
                      <a:lnTo>
                        <a:pt x="9998" y="10877"/>
                      </a:lnTo>
                      <a:lnTo>
                        <a:pt x="9971" y="10769"/>
                      </a:lnTo>
                      <a:lnTo>
                        <a:pt x="9971" y="10635"/>
                      </a:lnTo>
                      <a:lnTo>
                        <a:pt x="10025" y="10662"/>
                      </a:lnTo>
                      <a:lnTo>
                        <a:pt x="10078" y="10555"/>
                      </a:lnTo>
                      <a:lnTo>
                        <a:pt x="10186" y="10366"/>
                      </a:lnTo>
                      <a:lnTo>
                        <a:pt x="10293" y="10286"/>
                      </a:lnTo>
                      <a:lnTo>
                        <a:pt x="10454" y="10312"/>
                      </a:lnTo>
                      <a:lnTo>
                        <a:pt x="10534" y="10232"/>
                      </a:lnTo>
                      <a:lnTo>
                        <a:pt x="10614" y="9829"/>
                      </a:lnTo>
                      <a:lnTo>
                        <a:pt x="10668" y="9642"/>
                      </a:lnTo>
                      <a:lnTo>
                        <a:pt x="11177" y="8916"/>
                      </a:lnTo>
                      <a:lnTo>
                        <a:pt x="11311" y="8755"/>
                      </a:lnTo>
                      <a:lnTo>
                        <a:pt x="11446" y="8728"/>
                      </a:lnTo>
                      <a:lnTo>
                        <a:pt x="11552" y="8620"/>
                      </a:lnTo>
                      <a:lnTo>
                        <a:pt x="11821" y="7762"/>
                      </a:lnTo>
                      <a:lnTo>
                        <a:pt x="11821" y="7520"/>
                      </a:lnTo>
                      <a:lnTo>
                        <a:pt x="11767" y="7278"/>
                      </a:lnTo>
                      <a:lnTo>
                        <a:pt x="11767" y="7010"/>
                      </a:lnTo>
                      <a:lnTo>
                        <a:pt x="11821" y="6741"/>
                      </a:lnTo>
                      <a:lnTo>
                        <a:pt x="11928" y="6527"/>
                      </a:lnTo>
                      <a:lnTo>
                        <a:pt x="12062" y="6042"/>
                      </a:lnTo>
                      <a:lnTo>
                        <a:pt x="12115" y="5721"/>
                      </a:lnTo>
                      <a:lnTo>
                        <a:pt x="12115" y="5586"/>
                      </a:lnTo>
                      <a:lnTo>
                        <a:pt x="12196" y="5290"/>
                      </a:lnTo>
                      <a:lnTo>
                        <a:pt x="12249" y="5156"/>
                      </a:lnTo>
                      <a:lnTo>
                        <a:pt x="12438" y="5130"/>
                      </a:lnTo>
                      <a:lnTo>
                        <a:pt x="12571" y="5049"/>
                      </a:lnTo>
                      <a:lnTo>
                        <a:pt x="12651" y="4941"/>
                      </a:lnTo>
                      <a:lnTo>
                        <a:pt x="12946" y="4807"/>
                      </a:lnTo>
                      <a:lnTo>
                        <a:pt x="13053" y="4781"/>
                      </a:lnTo>
                      <a:lnTo>
                        <a:pt x="13268" y="4673"/>
                      </a:lnTo>
                      <a:lnTo>
                        <a:pt x="13376" y="4458"/>
                      </a:lnTo>
                      <a:lnTo>
                        <a:pt x="13402" y="4324"/>
                      </a:lnTo>
                      <a:lnTo>
                        <a:pt x="13348" y="4190"/>
                      </a:lnTo>
                      <a:lnTo>
                        <a:pt x="13268" y="4190"/>
                      </a:lnTo>
                      <a:lnTo>
                        <a:pt x="13241" y="4136"/>
                      </a:lnTo>
                      <a:lnTo>
                        <a:pt x="13135" y="4163"/>
                      </a:lnTo>
                      <a:lnTo>
                        <a:pt x="13081" y="3975"/>
                      </a:lnTo>
                      <a:lnTo>
                        <a:pt x="13000" y="3894"/>
                      </a:lnTo>
                      <a:lnTo>
                        <a:pt x="12893" y="3894"/>
                      </a:lnTo>
                      <a:lnTo>
                        <a:pt x="12679" y="3787"/>
                      </a:lnTo>
                      <a:lnTo>
                        <a:pt x="12571" y="3733"/>
                      </a:lnTo>
                      <a:lnTo>
                        <a:pt x="12491" y="3598"/>
                      </a:lnTo>
                      <a:lnTo>
                        <a:pt x="12410" y="3169"/>
                      </a:lnTo>
                      <a:lnTo>
                        <a:pt x="12357" y="2820"/>
                      </a:lnTo>
                      <a:lnTo>
                        <a:pt x="12357" y="2337"/>
                      </a:lnTo>
                      <a:lnTo>
                        <a:pt x="12330" y="1718"/>
                      </a:lnTo>
                      <a:lnTo>
                        <a:pt x="12384" y="1746"/>
                      </a:lnTo>
                      <a:lnTo>
                        <a:pt x="12357" y="1638"/>
                      </a:lnTo>
                      <a:lnTo>
                        <a:pt x="12143" y="1369"/>
                      </a:lnTo>
                      <a:lnTo>
                        <a:pt x="12089" y="1208"/>
                      </a:lnTo>
                      <a:lnTo>
                        <a:pt x="12089" y="966"/>
                      </a:lnTo>
                      <a:lnTo>
                        <a:pt x="11928" y="725"/>
                      </a:lnTo>
                      <a:lnTo>
                        <a:pt x="11794" y="645"/>
                      </a:lnTo>
                      <a:lnTo>
                        <a:pt x="11606" y="457"/>
                      </a:lnTo>
                      <a:lnTo>
                        <a:pt x="11446" y="349"/>
                      </a:lnTo>
                      <a:lnTo>
                        <a:pt x="11231" y="268"/>
                      </a:lnTo>
                      <a:lnTo>
                        <a:pt x="11044" y="0"/>
                      </a:lnTo>
                      <a:lnTo>
                        <a:pt x="10722" y="295"/>
                      </a:lnTo>
                      <a:lnTo>
                        <a:pt x="10534" y="214"/>
                      </a:lnTo>
                      <a:lnTo>
                        <a:pt x="10347" y="671"/>
                      </a:lnTo>
                      <a:lnTo>
                        <a:pt x="9917" y="779"/>
                      </a:lnTo>
                      <a:lnTo>
                        <a:pt x="9784" y="1128"/>
                      </a:lnTo>
                      <a:lnTo>
                        <a:pt x="9409" y="1182"/>
                      </a:lnTo>
                      <a:lnTo>
                        <a:pt x="9140" y="966"/>
                      </a:lnTo>
                      <a:lnTo>
                        <a:pt x="7693" y="966"/>
                      </a:lnTo>
                      <a:lnTo>
                        <a:pt x="7773" y="806"/>
                      </a:lnTo>
                      <a:lnTo>
                        <a:pt x="7746" y="806"/>
                      </a:lnTo>
                      <a:lnTo>
                        <a:pt x="7720" y="779"/>
                      </a:lnTo>
                      <a:lnTo>
                        <a:pt x="7666" y="779"/>
                      </a:lnTo>
                      <a:lnTo>
                        <a:pt x="7559" y="966"/>
                      </a:lnTo>
                      <a:lnTo>
                        <a:pt x="7129" y="966"/>
                      </a:lnTo>
                      <a:lnTo>
                        <a:pt x="6379" y="966"/>
                      </a:lnTo>
                      <a:lnTo>
                        <a:pt x="5602" y="966"/>
                      </a:lnTo>
                      <a:lnTo>
                        <a:pt x="4825" y="966"/>
                      </a:lnTo>
                      <a:lnTo>
                        <a:pt x="4047" y="966"/>
                      </a:lnTo>
                      <a:lnTo>
                        <a:pt x="3296" y="966"/>
                      </a:lnTo>
                      <a:lnTo>
                        <a:pt x="2519" y="966"/>
                      </a:lnTo>
                      <a:lnTo>
                        <a:pt x="2519" y="1746"/>
                      </a:lnTo>
                      <a:lnTo>
                        <a:pt x="2519" y="2605"/>
                      </a:lnTo>
                      <a:lnTo>
                        <a:pt x="1715" y="2605"/>
                      </a:lnTo>
                      <a:lnTo>
                        <a:pt x="1715" y="3115"/>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sp>
              <p:nvSpPr>
                <p:cNvPr id="350" name="Freeform 331"/>
                <p:cNvSpPr>
                  <a:spLocks noChangeAspect="1" noEditPoints="1"/>
                </p:cNvSpPr>
                <p:nvPr/>
              </p:nvSpPr>
              <p:spPr bwMode="gray">
                <a:xfrm>
                  <a:off x="3307" y="2670"/>
                  <a:ext cx="149" cy="104"/>
                </a:xfrm>
                <a:custGeom>
                  <a:avLst/>
                  <a:gdLst>
                    <a:gd name="T0" fmla="*/ 187 w 10050"/>
                    <a:gd name="T1" fmla="*/ 2880 h 7044"/>
                    <a:gd name="T2" fmla="*/ 1366 w 10050"/>
                    <a:gd name="T3" fmla="*/ 3445 h 7044"/>
                    <a:gd name="T4" fmla="*/ 2304 w 10050"/>
                    <a:gd name="T5" fmla="*/ 4411 h 7044"/>
                    <a:gd name="T6" fmla="*/ 3216 w 10050"/>
                    <a:gd name="T7" fmla="*/ 5512 h 7044"/>
                    <a:gd name="T8" fmla="*/ 3751 w 10050"/>
                    <a:gd name="T9" fmla="*/ 6346 h 7044"/>
                    <a:gd name="T10" fmla="*/ 5199 w 10050"/>
                    <a:gd name="T11" fmla="*/ 6318 h 7044"/>
                    <a:gd name="T12" fmla="*/ 6378 w 10050"/>
                    <a:gd name="T13" fmla="*/ 6936 h 7044"/>
                    <a:gd name="T14" fmla="*/ 7611 w 10050"/>
                    <a:gd name="T15" fmla="*/ 6909 h 7044"/>
                    <a:gd name="T16" fmla="*/ 9514 w 10050"/>
                    <a:gd name="T17" fmla="*/ 6264 h 7044"/>
                    <a:gd name="T18" fmla="*/ 9594 w 10050"/>
                    <a:gd name="T19" fmla="*/ 5512 h 7044"/>
                    <a:gd name="T20" fmla="*/ 8656 w 10050"/>
                    <a:gd name="T21" fmla="*/ 4251 h 7044"/>
                    <a:gd name="T22" fmla="*/ 7906 w 10050"/>
                    <a:gd name="T23" fmla="*/ 3660 h 7044"/>
                    <a:gd name="T24" fmla="*/ 8013 w 10050"/>
                    <a:gd name="T25" fmla="*/ 3122 h 7044"/>
                    <a:gd name="T26" fmla="*/ 8656 w 10050"/>
                    <a:gd name="T27" fmla="*/ 2129 h 7044"/>
                    <a:gd name="T28" fmla="*/ 8532 w 10050"/>
                    <a:gd name="T29" fmla="*/ 1869 h 7044"/>
                    <a:gd name="T30" fmla="*/ 8508 w 10050"/>
                    <a:gd name="T31" fmla="*/ 1623 h 7044"/>
                    <a:gd name="T32" fmla="*/ 8194 w 10050"/>
                    <a:gd name="T33" fmla="*/ 1251 h 7044"/>
                    <a:gd name="T34" fmla="*/ 7962 w 10050"/>
                    <a:gd name="T35" fmla="*/ 1168 h 7044"/>
                    <a:gd name="T36" fmla="*/ 7935 w 10050"/>
                    <a:gd name="T37" fmla="*/ 848 h 7044"/>
                    <a:gd name="T38" fmla="*/ 7878 w 10050"/>
                    <a:gd name="T39" fmla="*/ 581 h 7044"/>
                    <a:gd name="T40" fmla="*/ 7921 w 10050"/>
                    <a:gd name="T41" fmla="*/ 310 h 7044"/>
                    <a:gd name="T42" fmla="*/ 7976 w 10050"/>
                    <a:gd name="T43" fmla="*/ 34 h 7044"/>
                    <a:gd name="T44" fmla="*/ 7645 w 10050"/>
                    <a:gd name="T45" fmla="*/ 0 h 7044"/>
                    <a:gd name="T46" fmla="*/ 7553 w 10050"/>
                    <a:gd name="T47" fmla="*/ 133 h 7044"/>
                    <a:gd name="T48" fmla="*/ 7293 w 10050"/>
                    <a:gd name="T49" fmla="*/ 216 h 7044"/>
                    <a:gd name="T50" fmla="*/ 7104 w 10050"/>
                    <a:gd name="T51" fmla="*/ 296 h 7044"/>
                    <a:gd name="T52" fmla="*/ 7249 w 10050"/>
                    <a:gd name="T53" fmla="*/ 532 h 7044"/>
                    <a:gd name="T54" fmla="*/ 7279 w 10050"/>
                    <a:gd name="T55" fmla="*/ 887 h 7044"/>
                    <a:gd name="T56" fmla="*/ 7121 w 10050"/>
                    <a:gd name="T57" fmla="*/ 1112 h 7044"/>
                    <a:gd name="T58" fmla="*/ 6910 w 10050"/>
                    <a:gd name="T59" fmla="*/ 1332 h 7044"/>
                    <a:gd name="T60" fmla="*/ 6489 w 10050"/>
                    <a:gd name="T61" fmla="*/ 1806 h 7044"/>
                    <a:gd name="T62" fmla="*/ 6122 w 10050"/>
                    <a:gd name="T63" fmla="*/ 1967 h 7044"/>
                    <a:gd name="T64" fmla="*/ 5805 w 10050"/>
                    <a:gd name="T65" fmla="*/ 1862 h 7044"/>
                    <a:gd name="T66" fmla="*/ 5491 w 10050"/>
                    <a:gd name="T67" fmla="*/ 1663 h 7044"/>
                    <a:gd name="T68" fmla="*/ 5186 w 10050"/>
                    <a:gd name="T69" fmla="*/ 1566 h 7044"/>
                    <a:gd name="T70" fmla="*/ 4947 w 10050"/>
                    <a:gd name="T71" fmla="*/ 1730 h 7044"/>
                    <a:gd name="T72" fmla="*/ 4954 w 10050"/>
                    <a:gd name="T73" fmla="*/ 1961 h 7044"/>
                    <a:gd name="T74" fmla="*/ 4578 w 10050"/>
                    <a:gd name="T75" fmla="*/ 1961 h 7044"/>
                    <a:gd name="T76" fmla="*/ 4366 w 10050"/>
                    <a:gd name="T77" fmla="*/ 2104 h 7044"/>
                    <a:gd name="T78" fmla="*/ 4228 w 10050"/>
                    <a:gd name="T79" fmla="*/ 2252 h 7044"/>
                    <a:gd name="T80" fmla="*/ 3735 w 10050"/>
                    <a:gd name="T81" fmla="*/ 2239 h 7044"/>
                    <a:gd name="T82" fmla="*/ 3633 w 10050"/>
                    <a:gd name="T83" fmla="*/ 2072 h 7044"/>
                    <a:gd name="T84" fmla="*/ 3133 w 10050"/>
                    <a:gd name="T85" fmla="*/ 2049 h 7044"/>
                    <a:gd name="T86" fmla="*/ 2794 w 10050"/>
                    <a:gd name="T87" fmla="*/ 2113 h 7044"/>
                    <a:gd name="T88" fmla="*/ 2533 w 10050"/>
                    <a:gd name="T89" fmla="*/ 2111 h 7044"/>
                    <a:gd name="T90" fmla="*/ 2332 w 10050"/>
                    <a:gd name="T91" fmla="*/ 1980 h 7044"/>
                    <a:gd name="T92" fmla="*/ 2199 w 10050"/>
                    <a:gd name="T93" fmla="*/ 1780 h 7044"/>
                    <a:gd name="T94" fmla="*/ 2017 w 10050"/>
                    <a:gd name="T95" fmla="*/ 1608 h 7044"/>
                    <a:gd name="T96" fmla="*/ 2017 w 10050"/>
                    <a:gd name="T97" fmla="*/ 1441 h 7044"/>
                    <a:gd name="T98" fmla="*/ 1698 w 10050"/>
                    <a:gd name="T99" fmla="*/ 1429 h 7044"/>
                    <a:gd name="T100" fmla="*/ 1322 w 10050"/>
                    <a:gd name="T101" fmla="*/ 1550 h 7044"/>
                    <a:gd name="T102" fmla="*/ 1290 w 10050"/>
                    <a:gd name="T103" fmla="*/ 1744 h 7044"/>
                    <a:gd name="T104" fmla="*/ 1065 w 10050"/>
                    <a:gd name="T105" fmla="*/ 1910 h 7044"/>
                    <a:gd name="T106" fmla="*/ 876 w 10050"/>
                    <a:gd name="T107" fmla="*/ 1904 h 7044"/>
                    <a:gd name="T108" fmla="*/ 532 w 10050"/>
                    <a:gd name="T109" fmla="*/ 1961 h 7044"/>
                    <a:gd name="T110" fmla="*/ 266 w 10050"/>
                    <a:gd name="T111" fmla="*/ 1997 h 7044"/>
                    <a:gd name="T112" fmla="*/ 169 w 10050"/>
                    <a:gd name="T113" fmla="*/ 2003 h 7044"/>
                    <a:gd name="T114" fmla="*/ 8496 w 10050"/>
                    <a:gd name="T115" fmla="*/ 6667 h 7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50" h="7044">
                      <a:moveTo>
                        <a:pt x="99" y="2013"/>
                      </a:moveTo>
                      <a:lnTo>
                        <a:pt x="106" y="2048"/>
                      </a:lnTo>
                      <a:lnTo>
                        <a:pt x="52" y="2317"/>
                      </a:lnTo>
                      <a:lnTo>
                        <a:pt x="4" y="2510"/>
                      </a:lnTo>
                      <a:lnTo>
                        <a:pt x="0" y="2544"/>
                      </a:lnTo>
                      <a:lnTo>
                        <a:pt x="26" y="2746"/>
                      </a:lnTo>
                      <a:lnTo>
                        <a:pt x="187" y="2880"/>
                      </a:lnTo>
                      <a:lnTo>
                        <a:pt x="347" y="2908"/>
                      </a:lnTo>
                      <a:lnTo>
                        <a:pt x="535" y="2962"/>
                      </a:lnTo>
                      <a:lnTo>
                        <a:pt x="615" y="3176"/>
                      </a:lnTo>
                      <a:lnTo>
                        <a:pt x="776" y="3257"/>
                      </a:lnTo>
                      <a:lnTo>
                        <a:pt x="1097" y="3257"/>
                      </a:lnTo>
                      <a:lnTo>
                        <a:pt x="1232" y="3337"/>
                      </a:lnTo>
                      <a:lnTo>
                        <a:pt x="1366" y="3445"/>
                      </a:lnTo>
                      <a:lnTo>
                        <a:pt x="1392" y="3525"/>
                      </a:lnTo>
                      <a:lnTo>
                        <a:pt x="1366" y="3660"/>
                      </a:lnTo>
                      <a:lnTo>
                        <a:pt x="1473" y="3820"/>
                      </a:lnTo>
                      <a:lnTo>
                        <a:pt x="1741" y="4009"/>
                      </a:lnTo>
                      <a:lnTo>
                        <a:pt x="2009" y="4169"/>
                      </a:lnTo>
                      <a:lnTo>
                        <a:pt x="2117" y="4331"/>
                      </a:lnTo>
                      <a:lnTo>
                        <a:pt x="2304" y="4411"/>
                      </a:lnTo>
                      <a:lnTo>
                        <a:pt x="2358" y="4572"/>
                      </a:lnTo>
                      <a:lnTo>
                        <a:pt x="2411" y="4734"/>
                      </a:lnTo>
                      <a:lnTo>
                        <a:pt x="2519" y="4868"/>
                      </a:lnTo>
                      <a:lnTo>
                        <a:pt x="2545" y="5029"/>
                      </a:lnTo>
                      <a:lnTo>
                        <a:pt x="2680" y="5083"/>
                      </a:lnTo>
                      <a:lnTo>
                        <a:pt x="3135" y="5352"/>
                      </a:lnTo>
                      <a:lnTo>
                        <a:pt x="3216" y="5512"/>
                      </a:lnTo>
                      <a:lnTo>
                        <a:pt x="3242" y="5674"/>
                      </a:lnTo>
                      <a:lnTo>
                        <a:pt x="3296" y="5781"/>
                      </a:lnTo>
                      <a:lnTo>
                        <a:pt x="3323" y="5781"/>
                      </a:lnTo>
                      <a:lnTo>
                        <a:pt x="3403" y="5943"/>
                      </a:lnTo>
                      <a:lnTo>
                        <a:pt x="3590" y="6077"/>
                      </a:lnTo>
                      <a:lnTo>
                        <a:pt x="3698" y="6184"/>
                      </a:lnTo>
                      <a:lnTo>
                        <a:pt x="3751" y="6346"/>
                      </a:lnTo>
                      <a:lnTo>
                        <a:pt x="4100" y="6480"/>
                      </a:lnTo>
                      <a:lnTo>
                        <a:pt x="4180" y="6426"/>
                      </a:lnTo>
                      <a:lnTo>
                        <a:pt x="4287" y="6292"/>
                      </a:lnTo>
                      <a:lnTo>
                        <a:pt x="4680" y="6396"/>
                      </a:lnTo>
                      <a:lnTo>
                        <a:pt x="4851" y="6372"/>
                      </a:lnTo>
                      <a:lnTo>
                        <a:pt x="5038" y="6211"/>
                      </a:lnTo>
                      <a:lnTo>
                        <a:pt x="5199" y="6318"/>
                      </a:lnTo>
                      <a:lnTo>
                        <a:pt x="5548" y="6695"/>
                      </a:lnTo>
                      <a:lnTo>
                        <a:pt x="5762" y="6801"/>
                      </a:lnTo>
                      <a:lnTo>
                        <a:pt x="5869" y="6936"/>
                      </a:lnTo>
                      <a:lnTo>
                        <a:pt x="5976" y="7044"/>
                      </a:lnTo>
                      <a:lnTo>
                        <a:pt x="6057" y="7017"/>
                      </a:lnTo>
                      <a:lnTo>
                        <a:pt x="6163" y="6936"/>
                      </a:lnTo>
                      <a:lnTo>
                        <a:pt x="6378" y="6936"/>
                      </a:lnTo>
                      <a:lnTo>
                        <a:pt x="6539" y="6990"/>
                      </a:lnTo>
                      <a:lnTo>
                        <a:pt x="6673" y="6936"/>
                      </a:lnTo>
                      <a:lnTo>
                        <a:pt x="6860" y="6936"/>
                      </a:lnTo>
                      <a:lnTo>
                        <a:pt x="6968" y="7044"/>
                      </a:lnTo>
                      <a:lnTo>
                        <a:pt x="7182" y="6990"/>
                      </a:lnTo>
                      <a:lnTo>
                        <a:pt x="7397" y="6990"/>
                      </a:lnTo>
                      <a:lnTo>
                        <a:pt x="7611" y="6909"/>
                      </a:lnTo>
                      <a:lnTo>
                        <a:pt x="7826" y="6909"/>
                      </a:lnTo>
                      <a:lnTo>
                        <a:pt x="8121" y="6909"/>
                      </a:lnTo>
                      <a:lnTo>
                        <a:pt x="8496" y="6667"/>
                      </a:lnTo>
                      <a:lnTo>
                        <a:pt x="8737" y="6346"/>
                      </a:lnTo>
                      <a:lnTo>
                        <a:pt x="8897" y="6264"/>
                      </a:lnTo>
                      <a:lnTo>
                        <a:pt x="9086" y="6238"/>
                      </a:lnTo>
                      <a:lnTo>
                        <a:pt x="9514" y="6264"/>
                      </a:lnTo>
                      <a:lnTo>
                        <a:pt x="9729" y="6264"/>
                      </a:lnTo>
                      <a:lnTo>
                        <a:pt x="10024" y="6238"/>
                      </a:lnTo>
                      <a:lnTo>
                        <a:pt x="10024" y="5915"/>
                      </a:lnTo>
                      <a:lnTo>
                        <a:pt x="10050" y="5781"/>
                      </a:lnTo>
                      <a:lnTo>
                        <a:pt x="10050" y="5674"/>
                      </a:lnTo>
                      <a:lnTo>
                        <a:pt x="9917" y="5593"/>
                      </a:lnTo>
                      <a:lnTo>
                        <a:pt x="9594" y="5512"/>
                      </a:lnTo>
                      <a:lnTo>
                        <a:pt x="9461" y="5432"/>
                      </a:lnTo>
                      <a:lnTo>
                        <a:pt x="9381" y="5298"/>
                      </a:lnTo>
                      <a:lnTo>
                        <a:pt x="9247" y="4895"/>
                      </a:lnTo>
                      <a:lnTo>
                        <a:pt x="9166" y="4707"/>
                      </a:lnTo>
                      <a:lnTo>
                        <a:pt x="9112" y="4572"/>
                      </a:lnTo>
                      <a:lnTo>
                        <a:pt x="8764" y="4385"/>
                      </a:lnTo>
                      <a:lnTo>
                        <a:pt x="8656" y="4251"/>
                      </a:lnTo>
                      <a:lnTo>
                        <a:pt x="8576" y="4116"/>
                      </a:lnTo>
                      <a:lnTo>
                        <a:pt x="8550" y="3982"/>
                      </a:lnTo>
                      <a:lnTo>
                        <a:pt x="8415" y="3848"/>
                      </a:lnTo>
                      <a:lnTo>
                        <a:pt x="8308" y="3766"/>
                      </a:lnTo>
                      <a:lnTo>
                        <a:pt x="8148" y="3713"/>
                      </a:lnTo>
                      <a:lnTo>
                        <a:pt x="8013" y="3740"/>
                      </a:lnTo>
                      <a:lnTo>
                        <a:pt x="7906" y="3660"/>
                      </a:lnTo>
                      <a:lnTo>
                        <a:pt x="7799" y="3633"/>
                      </a:lnTo>
                      <a:lnTo>
                        <a:pt x="7718" y="3579"/>
                      </a:lnTo>
                      <a:lnTo>
                        <a:pt x="7799" y="3471"/>
                      </a:lnTo>
                      <a:lnTo>
                        <a:pt x="7879" y="3391"/>
                      </a:lnTo>
                      <a:lnTo>
                        <a:pt x="7879" y="3176"/>
                      </a:lnTo>
                      <a:lnTo>
                        <a:pt x="7879" y="3149"/>
                      </a:lnTo>
                      <a:lnTo>
                        <a:pt x="8013" y="3122"/>
                      </a:lnTo>
                      <a:lnTo>
                        <a:pt x="8035" y="3124"/>
                      </a:lnTo>
                      <a:lnTo>
                        <a:pt x="8040" y="3122"/>
                      </a:lnTo>
                      <a:lnTo>
                        <a:pt x="8362" y="3149"/>
                      </a:lnTo>
                      <a:lnTo>
                        <a:pt x="8496" y="3096"/>
                      </a:lnTo>
                      <a:lnTo>
                        <a:pt x="8630" y="2988"/>
                      </a:lnTo>
                      <a:lnTo>
                        <a:pt x="8656" y="2773"/>
                      </a:lnTo>
                      <a:lnTo>
                        <a:pt x="8656" y="2129"/>
                      </a:lnTo>
                      <a:lnTo>
                        <a:pt x="8445" y="2122"/>
                      </a:lnTo>
                      <a:lnTo>
                        <a:pt x="8459" y="2080"/>
                      </a:lnTo>
                      <a:lnTo>
                        <a:pt x="8473" y="2038"/>
                      </a:lnTo>
                      <a:lnTo>
                        <a:pt x="8488" y="1995"/>
                      </a:lnTo>
                      <a:lnTo>
                        <a:pt x="8502" y="1954"/>
                      </a:lnTo>
                      <a:lnTo>
                        <a:pt x="8518" y="1912"/>
                      </a:lnTo>
                      <a:lnTo>
                        <a:pt x="8532" y="1869"/>
                      </a:lnTo>
                      <a:lnTo>
                        <a:pt x="8547" y="1828"/>
                      </a:lnTo>
                      <a:lnTo>
                        <a:pt x="8561" y="1785"/>
                      </a:lnTo>
                      <a:lnTo>
                        <a:pt x="8559" y="1758"/>
                      </a:lnTo>
                      <a:lnTo>
                        <a:pt x="8557" y="1730"/>
                      </a:lnTo>
                      <a:lnTo>
                        <a:pt x="8555" y="1703"/>
                      </a:lnTo>
                      <a:lnTo>
                        <a:pt x="8553" y="1676"/>
                      </a:lnTo>
                      <a:lnTo>
                        <a:pt x="8508" y="1623"/>
                      </a:lnTo>
                      <a:lnTo>
                        <a:pt x="8464" y="1569"/>
                      </a:lnTo>
                      <a:lnTo>
                        <a:pt x="8419" y="1516"/>
                      </a:lnTo>
                      <a:lnTo>
                        <a:pt x="8374" y="1463"/>
                      </a:lnTo>
                      <a:lnTo>
                        <a:pt x="8329" y="1411"/>
                      </a:lnTo>
                      <a:lnTo>
                        <a:pt x="8285" y="1357"/>
                      </a:lnTo>
                      <a:lnTo>
                        <a:pt x="8239" y="1304"/>
                      </a:lnTo>
                      <a:lnTo>
                        <a:pt x="8194" y="1251"/>
                      </a:lnTo>
                      <a:lnTo>
                        <a:pt x="8161" y="1239"/>
                      </a:lnTo>
                      <a:lnTo>
                        <a:pt x="8128" y="1227"/>
                      </a:lnTo>
                      <a:lnTo>
                        <a:pt x="8095" y="1216"/>
                      </a:lnTo>
                      <a:lnTo>
                        <a:pt x="8062" y="1204"/>
                      </a:lnTo>
                      <a:lnTo>
                        <a:pt x="8028" y="1191"/>
                      </a:lnTo>
                      <a:lnTo>
                        <a:pt x="7995" y="1179"/>
                      </a:lnTo>
                      <a:lnTo>
                        <a:pt x="7962" y="1168"/>
                      </a:lnTo>
                      <a:lnTo>
                        <a:pt x="7929" y="1156"/>
                      </a:lnTo>
                      <a:lnTo>
                        <a:pt x="7930" y="1105"/>
                      </a:lnTo>
                      <a:lnTo>
                        <a:pt x="7931" y="1053"/>
                      </a:lnTo>
                      <a:lnTo>
                        <a:pt x="7932" y="1003"/>
                      </a:lnTo>
                      <a:lnTo>
                        <a:pt x="7933" y="951"/>
                      </a:lnTo>
                      <a:lnTo>
                        <a:pt x="7934" y="900"/>
                      </a:lnTo>
                      <a:lnTo>
                        <a:pt x="7935" y="848"/>
                      </a:lnTo>
                      <a:lnTo>
                        <a:pt x="7936" y="798"/>
                      </a:lnTo>
                      <a:lnTo>
                        <a:pt x="7936" y="746"/>
                      </a:lnTo>
                      <a:lnTo>
                        <a:pt x="7925" y="713"/>
                      </a:lnTo>
                      <a:lnTo>
                        <a:pt x="7913" y="680"/>
                      </a:lnTo>
                      <a:lnTo>
                        <a:pt x="7902" y="647"/>
                      </a:lnTo>
                      <a:lnTo>
                        <a:pt x="7890" y="615"/>
                      </a:lnTo>
                      <a:lnTo>
                        <a:pt x="7878" y="581"/>
                      </a:lnTo>
                      <a:lnTo>
                        <a:pt x="7866" y="549"/>
                      </a:lnTo>
                      <a:lnTo>
                        <a:pt x="7855" y="515"/>
                      </a:lnTo>
                      <a:lnTo>
                        <a:pt x="7843" y="483"/>
                      </a:lnTo>
                      <a:lnTo>
                        <a:pt x="7862" y="439"/>
                      </a:lnTo>
                      <a:lnTo>
                        <a:pt x="7882" y="397"/>
                      </a:lnTo>
                      <a:lnTo>
                        <a:pt x="7902" y="354"/>
                      </a:lnTo>
                      <a:lnTo>
                        <a:pt x="7921" y="310"/>
                      </a:lnTo>
                      <a:lnTo>
                        <a:pt x="7940" y="268"/>
                      </a:lnTo>
                      <a:lnTo>
                        <a:pt x="7960" y="225"/>
                      </a:lnTo>
                      <a:lnTo>
                        <a:pt x="7980" y="182"/>
                      </a:lnTo>
                      <a:lnTo>
                        <a:pt x="7999" y="139"/>
                      </a:lnTo>
                      <a:lnTo>
                        <a:pt x="7991" y="104"/>
                      </a:lnTo>
                      <a:lnTo>
                        <a:pt x="7984" y="69"/>
                      </a:lnTo>
                      <a:lnTo>
                        <a:pt x="7976" y="34"/>
                      </a:lnTo>
                      <a:lnTo>
                        <a:pt x="7968" y="0"/>
                      </a:lnTo>
                      <a:lnTo>
                        <a:pt x="7914" y="0"/>
                      </a:lnTo>
                      <a:lnTo>
                        <a:pt x="7860" y="0"/>
                      </a:lnTo>
                      <a:lnTo>
                        <a:pt x="7806" y="0"/>
                      </a:lnTo>
                      <a:lnTo>
                        <a:pt x="7753" y="0"/>
                      </a:lnTo>
                      <a:lnTo>
                        <a:pt x="7699" y="0"/>
                      </a:lnTo>
                      <a:lnTo>
                        <a:pt x="7645" y="0"/>
                      </a:lnTo>
                      <a:lnTo>
                        <a:pt x="7592" y="0"/>
                      </a:lnTo>
                      <a:lnTo>
                        <a:pt x="7538" y="0"/>
                      </a:lnTo>
                      <a:lnTo>
                        <a:pt x="7541" y="26"/>
                      </a:lnTo>
                      <a:lnTo>
                        <a:pt x="7544" y="53"/>
                      </a:lnTo>
                      <a:lnTo>
                        <a:pt x="7547" y="79"/>
                      </a:lnTo>
                      <a:lnTo>
                        <a:pt x="7550" y="105"/>
                      </a:lnTo>
                      <a:lnTo>
                        <a:pt x="7553" y="133"/>
                      </a:lnTo>
                      <a:lnTo>
                        <a:pt x="7556" y="159"/>
                      </a:lnTo>
                      <a:lnTo>
                        <a:pt x="7559" y="186"/>
                      </a:lnTo>
                      <a:lnTo>
                        <a:pt x="7561" y="212"/>
                      </a:lnTo>
                      <a:lnTo>
                        <a:pt x="7494" y="213"/>
                      </a:lnTo>
                      <a:lnTo>
                        <a:pt x="7427" y="214"/>
                      </a:lnTo>
                      <a:lnTo>
                        <a:pt x="7360" y="215"/>
                      </a:lnTo>
                      <a:lnTo>
                        <a:pt x="7293" y="216"/>
                      </a:lnTo>
                      <a:lnTo>
                        <a:pt x="7225" y="216"/>
                      </a:lnTo>
                      <a:lnTo>
                        <a:pt x="7158" y="217"/>
                      </a:lnTo>
                      <a:lnTo>
                        <a:pt x="7090" y="218"/>
                      </a:lnTo>
                      <a:lnTo>
                        <a:pt x="7023" y="219"/>
                      </a:lnTo>
                      <a:lnTo>
                        <a:pt x="7051" y="244"/>
                      </a:lnTo>
                      <a:lnTo>
                        <a:pt x="7078" y="271"/>
                      </a:lnTo>
                      <a:lnTo>
                        <a:pt x="7104" y="296"/>
                      </a:lnTo>
                      <a:lnTo>
                        <a:pt x="7132" y="322"/>
                      </a:lnTo>
                      <a:lnTo>
                        <a:pt x="7159" y="347"/>
                      </a:lnTo>
                      <a:lnTo>
                        <a:pt x="7187" y="373"/>
                      </a:lnTo>
                      <a:lnTo>
                        <a:pt x="7214" y="399"/>
                      </a:lnTo>
                      <a:lnTo>
                        <a:pt x="7241" y="424"/>
                      </a:lnTo>
                      <a:lnTo>
                        <a:pt x="7245" y="478"/>
                      </a:lnTo>
                      <a:lnTo>
                        <a:pt x="7249" y="532"/>
                      </a:lnTo>
                      <a:lnTo>
                        <a:pt x="7253" y="586"/>
                      </a:lnTo>
                      <a:lnTo>
                        <a:pt x="7257" y="640"/>
                      </a:lnTo>
                      <a:lnTo>
                        <a:pt x="7261" y="694"/>
                      </a:lnTo>
                      <a:lnTo>
                        <a:pt x="7266" y="748"/>
                      </a:lnTo>
                      <a:lnTo>
                        <a:pt x="7269" y="802"/>
                      </a:lnTo>
                      <a:lnTo>
                        <a:pt x="7273" y="855"/>
                      </a:lnTo>
                      <a:lnTo>
                        <a:pt x="7279" y="887"/>
                      </a:lnTo>
                      <a:lnTo>
                        <a:pt x="7285" y="918"/>
                      </a:lnTo>
                      <a:lnTo>
                        <a:pt x="7291" y="949"/>
                      </a:lnTo>
                      <a:lnTo>
                        <a:pt x="7296" y="980"/>
                      </a:lnTo>
                      <a:lnTo>
                        <a:pt x="7252" y="1013"/>
                      </a:lnTo>
                      <a:lnTo>
                        <a:pt x="7209" y="1046"/>
                      </a:lnTo>
                      <a:lnTo>
                        <a:pt x="7164" y="1079"/>
                      </a:lnTo>
                      <a:lnTo>
                        <a:pt x="7121" y="1112"/>
                      </a:lnTo>
                      <a:lnTo>
                        <a:pt x="7077" y="1145"/>
                      </a:lnTo>
                      <a:lnTo>
                        <a:pt x="7033" y="1178"/>
                      </a:lnTo>
                      <a:lnTo>
                        <a:pt x="6989" y="1211"/>
                      </a:lnTo>
                      <a:lnTo>
                        <a:pt x="6944" y="1244"/>
                      </a:lnTo>
                      <a:lnTo>
                        <a:pt x="6933" y="1273"/>
                      </a:lnTo>
                      <a:lnTo>
                        <a:pt x="6921" y="1302"/>
                      </a:lnTo>
                      <a:lnTo>
                        <a:pt x="6910" y="1332"/>
                      </a:lnTo>
                      <a:lnTo>
                        <a:pt x="6898" y="1361"/>
                      </a:lnTo>
                      <a:lnTo>
                        <a:pt x="6830" y="1435"/>
                      </a:lnTo>
                      <a:lnTo>
                        <a:pt x="6761" y="1509"/>
                      </a:lnTo>
                      <a:lnTo>
                        <a:pt x="6693" y="1583"/>
                      </a:lnTo>
                      <a:lnTo>
                        <a:pt x="6624" y="1657"/>
                      </a:lnTo>
                      <a:lnTo>
                        <a:pt x="6556" y="1731"/>
                      </a:lnTo>
                      <a:lnTo>
                        <a:pt x="6489" y="1806"/>
                      </a:lnTo>
                      <a:lnTo>
                        <a:pt x="6420" y="1880"/>
                      </a:lnTo>
                      <a:lnTo>
                        <a:pt x="6352" y="1954"/>
                      </a:lnTo>
                      <a:lnTo>
                        <a:pt x="6305" y="1957"/>
                      </a:lnTo>
                      <a:lnTo>
                        <a:pt x="6260" y="1959"/>
                      </a:lnTo>
                      <a:lnTo>
                        <a:pt x="6214" y="1962"/>
                      </a:lnTo>
                      <a:lnTo>
                        <a:pt x="6167" y="1965"/>
                      </a:lnTo>
                      <a:lnTo>
                        <a:pt x="6122" y="1967"/>
                      </a:lnTo>
                      <a:lnTo>
                        <a:pt x="6076" y="1970"/>
                      </a:lnTo>
                      <a:lnTo>
                        <a:pt x="6031" y="1973"/>
                      </a:lnTo>
                      <a:lnTo>
                        <a:pt x="5984" y="1976"/>
                      </a:lnTo>
                      <a:lnTo>
                        <a:pt x="5940" y="1948"/>
                      </a:lnTo>
                      <a:lnTo>
                        <a:pt x="5895" y="1919"/>
                      </a:lnTo>
                      <a:lnTo>
                        <a:pt x="5849" y="1891"/>
                      </a:lnTo>
                      <a:lnTo>
                        <a:pt x="5805" y="1862"/>
                      </a:lnTo>
                      <a:lnTo>
                        <a:pt x="5760" y="1834"/>
                      </a:lnTo>
                      <a:lnTo>
                        <a:pt x="5715" y="1806"/>
                      </a:lnTo>
                      <a:lnTo>
                        <a:pt x="5670" y="1777"/>
                      </a:lnTo>
                      <a:lnTo>
                        <a:pt x="5626" y="1749"/>
                      </a:lnTo>
                      <a:lnTo>
                        <a:pt x="5580" y="1720"/>
                      </a:lnTo>
                      <a:lnTo>
                        <a:pt x="5535" y="1692"/>
                      </a:lnTo>
                      <a:lnTo>
                        <a:pt x="5491" y="1663"/>
                      </a:lnTo>
                      <a:lnTo>
                        <a:pt x="5445" y="1635"/>
                      </a:lnTo>
                      <a:lnTo>
                        <a:pt x="5401" y="1607"/>
                      </a:lnTo>
                      <a:lnTo>
                        <a:pt x="5356" y="1578"/>
                      </a:lnTo>
                      <a:lnTo>
                        <a:pt x="5310" y="1551"/>
                      </a:lnTo>
                      <a:lnTo>
                        <a:pt x="5266" y="1522"/>
                      </a:lnTo>
                      <a:lnTo>
                        <a:pt x="5226" y="1544"/>
                      </a:lnTo>
                      <a:lnTo>
                        <a:pt x="5186" y="1566"/>
                      </a:lnTo>
                      <a:lnTo>
                        <a:pt x="5146" y="1587"/>
                      </a:lnTo>
                      <a:lnTo>
                        <a:pt x="5106" y="1610"/>
                      </a:lnTo>
                      <a:lnTo>
                        <a:pt x="5066" y="1632"/>
                      </a:lnTo>
                      <a:lnTo>
                        <a:pt x="5026" y="1653"/>
                      </a:lnTo>
                      <a:lnTo>
                        <a:pt x="4986" y="1676"/>
                      </a:lnTo>
                      <a:lnTo>
                        <a:pt x="4946" y="1698"/>
                      </a:lnTo>
                      <a:lnTo>
                        <a:pt x="4947" y="1730"/>
                      </a:lnTo>
                      <a:lnTo>
                        <a:pt x="4948" y="1763"/>
                      </a:lnTo>
                      <a:lnTo>
                        <a:pt x="4949" y="1796"/>
                      </a:lnTo>
                      <a:lnTo>
                        <a:pt x="4950" y="1829"/>
                      </a:lnTo>
                      <a:lnTo>
                        <a:pt x="4951" y="1862"/>
                      </a:lnTo>
                      <a:lnTo>
                        <a:pt x="4952" y="1895"/>
                      </a:lnTo>
                      <a:lnTo>
                        <a:pt x="4953" y="1928"/>
                      </a:lnTo>
                      <a:lnTo>
                        <a:pt x="4954" y="1961"/>
                      </a:lnTo>
                      <a:lnTo>
                        <a:pt x="4900" y="1961"/>
                      </a:lnTo>
                      <a:lnTo>
                        <a:pt x="4847" y="1961"/>
                      </a:lnTo>
                      <a:lnTo>
                        <a:pt x="4793" y="1961"/>
                      </a:lnTo>
                      <a:lnTo>
                        <a:pt x="4739" y="1961"/>
                      </a:lnTo>
                      <a:lnTo>
                        <a:pt x="4685" y="1961"/>
                      </a:lnTo>
                      <a:lnTo>
                        <a:pt x="4632" y="1961"/>
                      </a:lnTo>
                      <a:lnTo>
                        <a:pt x="4578" y="1961"/>
                      </a:lnTo>
                      <a:lnTo>
                        <a:pt x="4524" y="1961"/>
                      </a:lnTo>
                      <a:lnTo>
                        <a:pt x="4498" y="1985"/>
                      </a:lnTo>
                      <a:lnTo>
                        <a:pt x="4472" y="2009"/>
                      </a:lnTo>
                      <a:lnTo>
                        <a:pt x="4445" y="2032"/>
                      </a:lnTo>
                      <a:lnTo>
                        <a:pt x="4419" y="2056"/>
                      </a:lnTo>
                      <a:lnTo>
                        <a:pt x="4393" y="2080"/>
                      </a:lnTo>
                      <a:lnTo>
                        <a:pt x="4366" y="2104"/>
                      </a:lnTo>
                      <a:lnTo>
                        <a:pt x="4340" y="2127"/>
                      </a:lnTo>
                      <a:lnTo>
                        <a:pt x="4314" y="2152"/>
                      </a:lnTo>
                      <a:lnTo>
                        <a:pt x="4310" y="2177"/>
                      </a:lnTo>
                      <a:lnTo>
                        <a:pt x="4306" y="2202"/>
                      </a:lnTo>
                      <a:lnTo>
                        <a:pt x="4302" y="2228"/>
                      </a:lnTo>
                      <a:lnTo>
                        <a:pt x="4297" y="2254"/>
                      </a:lnTo>
                      <a:lnTo>
                        <a:pt x="4228" y="2252"/>
                      </a:lnTo>
                      <a:lnTo>
                        <a:pt x="4157" y="2250"/>
                      </a:lnTo>
                      <a:lnTo>
                        <a:pt x="4087" y="2248"/>
                      </a:lnTo>
                      <a:lnTo>
                        <a:pt x="4017" y="2246"/>
                      </a:lnTo>
                      <a:lnTo>
                        <a:pt x="3946" y="2245"/>
                      </a:lnTo>
                      <a:lnTo>
                        <a:pt x="3876" y="2243"/>
                      </a:lnTo>
                      <a:lnTo>
                        <a:pt x="3806" y="2241"/>
                      </a:lnTo>
                      <a:lnTo>
                        <a:pt x="3735" y="2239"/>
                      </a:lnTo>
                      <a:lnTo>
                        <a:pt x="3721" y="2216"/>
                      </a:lnTo>
                      <a:lnTo>
                        <a:pt x="3706" y="2191"/>
                      </a:lnTo>
                      <a:lnTo>
                        <a:pt x="3692" y="2168"/>
                      </a:lnTo>
                      <a:lnTo>
                        <a:pt x="3677" y="2144"/>
                      </a:lnTo>
                      <a:lnTo>
                        <a:pt x="3662" y="2120"/>
                      </a:lnTo>
                      <a:lnTo>
                        <a:pt x="3647" y="2097"/>
                      </a:lnTo>
                      <a:lnTo>
                        <a:pt x="3633" y="2072"/>
                      </a:lnTo>
                      <a:lnTo>
                        <a:pt x="3619" y="2049"/>
                      </a:lnTo>
                      <a:lnTo>
                        <a:pt x="3538" y="2049"/>
                      </a:lnTo>
                      <a:lnTo>
                        <a:pt x="3457" y="2049"/>
                      </a:lnTo>
                      <a:lnTo>
                        <a:pt x="3376" y="2049"/>
                      </a:lnTo>
                      <a:lnTo>
                        <a:pt x="3295" y="2049"/>
                      </a:lnTo>
                      <a:lnTo>
                        <a:pt x="3214" y="2049"/>
                      </a:lnTo>
                      <a:lnTo>
                        <a:pt x="3133" y="2049"/>
                      </a:lnTo>
                      <a:lnTo>
                        <a:pt x="3051" y="2049"/>
                      </a:lnTo>
                      <a:lnTo>
                        <a:pt x="2970" y="2049"/>
                      </a:lnTo>
                      <a:lnTo>
                        <a:pt x="2935" y="2061"/>
                      </a:lnTo>
                      <a:lnTo>
                        <a:pt x="2900" y="2074"/>
                      </a:lnTo>
                      <a:lnTo>
                        <a:pt x="2865" y="2088"/>
                      </a:lnTo>
                      <a:lnTo>
                        <a:pt x="2830" y="2100"/>
                      </a:lnTo>
                      <a:lnTo>
                        <a:pt x="2794" y="2113"/>
                      </a:lnTo>
                      <a:lnTo>
                        <a:pt x="2760" y="2125"/>
                      </a:lnTo>
                      <a:lnTo>
                        <a:pt x="2724" y="2138"/>
                      </a:lnTo>
                      <a:lnTo>
                        <a:pt x="2689" y="2152"/>
                      </a:lnTo>
                      <a:lnTo>
                        <a:pt x="2650" y="2141"/>
                      </a:lnTo>
                      <a:lnTo>
                        <a:pt x="2611" y="2131"/>
                      </a:lnTo>
                      <a:lnTo>
                        <a:pt x="2572" y="2121"/>
                      </a:lnTo>
                      <a:lnTo>
                        <a:pt x="2533" y="2111"/>
                      </a:lnTo>
                      <a:lnTo>
                        <a:pt x="2493" y="2101"/>
                      </a:lnTo>
                      <a:lnTo>
                        <a:pt x="2455" y="2091"/>
                      </a:lnTo>
                      <a:lnTo>
                        <a:pt x="2415" y="2081"/>
                      </a:lnTo>
                      <a:lnTo>
                        <a:pt x="2377" y="2070"/>
                      </a:lnTo>
                      <a:lnTo>
                        <a:pt x="2362" y="2041"/>
                      </a:lnTo>
                      <a:lnTo>
                        <a:pt x="2347" y="2011"/>
                      </a:lnTo>
                      <a:lnTo>
                        <a:pt x="2332" y="1980"/>
                      </a:lnTo>
                      <a:lnTo>
                        <a:pt x="2318" y="1950"/>
                      </a:lnTo>
                      <a:lnTo>
                        <a:pt x="2304" y="1920"/>
                      </a:lnTo>
                      <a:lnTo>
                        <a:pt x="2289" y="1890"/>
                      </a:lnTo>
                      <a:lnTo>
                        <a:pt x="2275" y="1859"/>
                      </a:lnTo>
                      <a:lnTo>
                        <a:pt x="2259" y="1829"/>
                      </a:lnTo>
                      <a:lnTo>
                        <a:pt x="2229" y="1804"/>
                      </a:lnTo>
                      <a:lnTo>
                        <a:pt x="2199" y="1780"/>
                      </a:lnTo>
                      <a:lnTo>
                        <a:pt x="2169" y="1755"/>
                      </a:lnTo>
                      <a:lnTo>
                        <a:pt x="2139" y="1730"/>
                      </a:lnTo>
                      <a:lnTo>
                        <a:pt x="2108" y="1706"/>
                      </a:lnTo>
                      <a:lnTo>
                        <a:pt x="2078" y="1681"/>
                      </a:lnTo>
                      <a:lnTo>
                        <a:pt x="2048" y="1656"/>
                      </a:lnTo>
                      <a:lnTo>
                        <a:pt x="2017" y="1632"/>
                      </a:lnTo>
                      <a:lnTo>
                        <a:pt x="2017" y="1608"/>
                      </a:lnTo>
                      <a:lnTo>
                        <a:pt x="2017" y="1584"/>
                      </a:lnTo>
                      <a:lnTo>
                        <a:pt x="2017" y="1560"/>
                      </a:lnTo>
                      <a:lnTo>
                        <a:pt x="2017" y="1537"/>
                      </a:lnTo>
                      <a:lnTo>
                        <a:pt x="2017" y="1513"/>
                      </a:lnTo>
                      <a:lnTo>
                        <a:pt x="2017" y="1489"/>
                      </a:lnTo>
                      <a:lnTo>
                        <a:pt x="2017" y="1465"/>
                      </a:lnTo>
                      <a:lnTo>
                        <a:pt x="2017" y="1441"/>
                      </a:lnTo>
                      <a:lnTo>
                        <a:pt x="1994" y="1429"/>
                      </a:lnTo>
                      <a:lnTo>
                        <a:pt x="1971" y="1416"/>
                      </a:lnTo>
                      <a:lnTo>
                        <a:pt x="1947" y="1403"/>
                      </a:lnTo>
                      <a:lnTo>
                        <a:pt x="1924" y="1390"/>
                      </a:lnTo>
                      <a:lnTo>
                        <a:pt x="1849" y="1403"/>
                      </a:lnTo>
                      <a:lnTo>
                        <a:pt x="1773" y="1416"/>
                      </a:lnTo>
                      <a:lnTo>
                        <a:pt x="1698" y="1429"/>
                      </a:lnTo>
                      <a:lnTo>
                        <a:pt x="1623" y="1441"/>
                      </a:lnTo>
                      <a:lnTo>
                        <a:pt x="1548" y="1454"/>
                      </a:lnTo>
                      <a:lnTo>
                        <a:pt x="1473" y="1467"/>
                      </a:lnTo>
                      <a:lnTo>
                        <a:pt x="1397" y="1480"/>
                      </a:lnTo>
                      <a:lnTo>
                        <a:pt x="1322" y="1493"/>
                      </a:lnTo>
                      <a:lnTo>
                        <a:pt x="1322" y="1521"/>
                      </a:lnTo>
                      <a:lnTo>
                        <a:pt x="1322" y="1550"/>
                      </a:lnTo>
                      <a:lnTo>
                        <a:pt x="1322" y="1578"/>
                      </a:lnTo>
                      <a:lnTo>
                        <a:pt x="1322" y="1606"/>
                      </a:lnTo>
                      <a:lnTo>
                        <a:pt x="1322" y="1634"/>
                      </a:lnTo>
                      <a:lnTo>
                        <a:pt x="1322" y="1662"/>
                      </a:lnTo>
                      <a:lnTo>
                        <a:pt x="1322" y="1691"/>
                      </a:lnTo>
                      <a:lnTo>
                        <a:pt x="1322" y="1719"/>
                      </a:lnTo>
                      <a:lnTo>
                        <a:pt x="1290" y="1744"/>
                      </a:lnTo>
                      <a:lnTo>
                        <a:pt x="1259" y="1767"/>
                      </a:lnTo>
                      <a:lnTo>
                        <a:pt x="1226" y="1791"/>
                      </a:lnTo>
                      <a:lnTo>
                        <a:pt x="1194" y="1815"/>
                      </a:lnTo>
                      <a:lnTo>
                        <a:pt x="1161" y="1838"/>
                      </a:lnTo>
                      <a:lnTo>
                        <a:pt x="1129" y="1862"/>
                      </a:lnTo>
                      <a:lnTo>
                        <a:pt x="1097" y="1886"/>
                      </a:lnTo>
                      <a:lnTo>
                        <a:pt x="1065" y="1910"/>
                      </a:lnTo>
                      <a:lnTo>
                        <a:pt x="1037" y="1906"/>
                      </a:lnTo>
                      <a:lnTo>
                        <a:pt x="1009" y="1904"/>
                      </a:lnTo>
                      <a:lnTo>
                        <a:pt x="982" y="1902"/>
                      </a:lnTo>
                      <a:lnTo>
                        <a:pt x="955" y="1901"/>
                      </a:lnTo>
                      <a:lnTo>
                        <a:pt x="928" y="1901"/>
                      </a:lnTo>
                      <a:lnTo>
                        <a:pt x="902" y="1902"/>
                      </a:lnTo>
                      <a:lnTo>
                        <a:pt x="876" y="1904"/>
                      </a:lnTo>
                      <a:lnTo>
                        <a:pt x="849" y="1906"/>
                      </a:lnTo>
                      <a:lnTo>
                        <a:pt x="798" y="1912"/>
                      </a:lnTo>
                      <a:lnTo>
                        <a:pt x="745" y="1920"/>
                      </a:lnTo>
                      <a:lnTo>
                        <a:pt x="693" y="1929"/>
                      </a:lnTo>
                      <a:lnTo>
                        <a:pt x="641" y="1939"/>
                      </a:lnTo>
                      <a:lnTo>
                        <a:pt x="587" y="1951"/>
                      </a:lnTo>
                      <a:lnTo>
                        <a:pt x="532" y="1961"/>
                      </a:lnTo>
                      <a:lnTo>
                        <a:pt x="476" y="1971"/>
                      </a:lnTo>
                      <a:lnTo>
                        <a:pt x="419" y="1980"/>
                      </a:lnTo>
                      <a:lnTo>
                        <a:pt x="389" y="1985"/>
                      </a:lnTo>
                      <a:lnTo>
                        <a:pt x="360" y="1988"/>
                      </a:lnTo>
                      <a:lnTo>
                        <a:pt x="329" y="1992"/>
                      </a:lnTo>
                      <a:lnTo>
                        <a:pt x="298" y="1994"/>
                      </a:lnTo>
                      <a:lnTo>
                        <a:pt x="266" y="1997"/>
                      </a:lnTo>
                      <a:lnTo>
                        <a:pt x="233" y="1998"/>
                      </a:lnTo>
                      <a:lnTo>
                        <a:pt x="201" y="1999"/>
                      </a:lnTo>
                      <a:lnTo>
                        <a:pt x="166" y="1999"/>
                      </a:lnTo>
                      <a:lnTo>
                        <a:pt x="169" y="2000"/>
                      </a:lnTo>
                      <a:lnTo>
                        <a:pt x="170" y="2001"/>
                      </a:lnTo>
                      <a:lnTo>
                        <a:pt x="170" y="2002"/>
                      </a:lnTo>
                      <a:lnTo>
                        <a:pt x="169" y="2003"/>
                      </a:lnTo>
                      <a:lnTo>
                        <a:pt x="164" y="2005"/>
                      </a:lnTo>
                      <a:lnTo>
                        <a:pt x="156" y="2006"/>
                      </a:lnTo>
                      <a:lnTo>
                        <a:pt x="133" y="2010"/>
                      </a:lnTo>
                      <a:lnTo>
                        <a:pt x="99" y="2013"/>
                      </a:lnTo>
                      <a:close/>
                      <a:moveTo>
                        <a:pt x="8496" y="6667"/>
                      </a:moveTo>
                      <a:lnTo>
                        <a:pt x="8496" y="6614"/>
                      </a:lnTo>
                      <a:lnTo>
                        <a:pt x="8496" y="6667"/>
                      </a:lnTo>
                      <a:close/>
                    </a:path>
                  </a:pathLst>
                </a:custGeom>
                <a:grpFill/>
                <a:ln w="3175" cap="flat" cmpd="sng">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Frutiger 45 Light"/>
                  </a:endParaRPr>
                </a:p>
              </p:txBody>
            </p:sp>
          </p:grpSp>
        </p:grpSp>
        <p:grpSp>
          <p:nvGrpSpPr>
            <p:cNvPr id="2140" name="Group 2139"/>
            <p:cNvGrpSpPr/>
            <p:nvPr/>
          </p:nvGrpSpPr>
          <p:grpSpPr>
            <a:xfrm>
              <a:off x="1825308" y="1737520"/>
              <a:ext cx="5405173" cy="2118034"/>
              <a:chOff x="2503488" y="5097463"/>
              <a:chExt cx="5534025" cy="2168525"/>
            </a:xfrm>
            <a:solidFill>
              <a:schemeClr val="tx1"/>
            </a:solidFill>
          </p:grpSpPr>
          <p:sp>
            <p:nvSpPr>
              <p:cNvPr id="2105" name="Freeform 90"/>
              <p:cNvSpPr>
                <a:spLocks/>
              </p:cNvSpPr>
              <p:nvPr/>
            </p:nvSpPr>
            <p:spPr bwMode="auto">
              <a:xfrm>
                <a:off x="4046538" y="7170738"/>
                <a:ext cx="95250" cy="95250"/>
              </a:xfrm>
              <a:custGeom>
                <a:avLst/>
                <a:gdLst>
                  <a:gd name="T0" fmla="*/ 22 w 60"/>
                  <a:gd name="T1" fmla="*/ 2 h 60"/>
                  <a:gd name="T2" fmla="*/ 22 w 60"/>
                  <a:gd name="T3" fmla="*/ 2 h 60"/>
                  <a:gd name="T4" fmla="*/ 16 w 60"/>
                  <a:gd name="T5" fmla="*/ 4 h 60"/>
                  <a:gd name="T6" fmla="*/ 10 w 60"/>
                  <a:gd name="T7" fmla="*/ 8 h 60"/>
                  <a:gd name="T8" fmla="*/ 4 w 60"/>
                  <a:gd name="T9" fmla="*/ 16 h 60"/>
                  <a:gd name="T10" fmla="*/ 0 w 60"/>
                  <a:gd name="T11" fmla="*/ 28 h 60"/>
                  <a:gd name="T12" fmla="*/ 0 w 60"/>
                  <a:gd name="T13" fmla="*/ 34 h 60"/>
                  <a:gd name="T14" fmla="*/ 2 w 60"/>
                  <a:gd name="T15" fmla="*/ 40 h 60"/>
                  <a:gd name="T16" fmla="*/ 2 w 60"/>
                  <a:gd name="T17" fmla="*/ 40 h 60"/>
                  <a:gd name="T18" fmla="*/ 4 w 60"/>
                  <a:gd name="T19" fmla="*/ 44 h 60"/>
                  <a:gd name="T20" fmla="*/ 8 w 60"/>
                  <a:gd name="T21" fmla="*/ 50 h 60"/>
                  <a:gd name="T22" fmla="*/ 16 w 60"/>
                  <a:gd name="T23" fmla="*/ 56 h 60"/>
                  <a:gd name="T24" fmla="*/ 28 w 60"/>
                  <a:gd name="T25" fmla="*/ 60 h 60"/>
                  <a:gd name="T26" fmla="*/ 34 w 60"/>
                  <a:gd name="T27" fmla="*/ 60 h 60"/>
                  <a:gd name="T28" fmla="*/ 40 w 60"/>
                  <a:gd name="T29" fmla="*/ 58 h 60"/>
                  <a:gd name="T30" fmla="*/ 40 w 60"/>
                  <a:gd name="T31" fmla="*/ 58 h 60"/>
                  <a:gd name="T32" fmla="*/ 46 w 60"/>
                  <a:gd name="T33" fmla="*/ 56 h 60"/>
                  <a:gd name="T34" fmla="*/ 50 w 60"/>
                  <a:gd name="T35" fmla="*/ 52 h 60"/>
                  <a:gd name="T36" fmla="*/ 58 w 60"/>
                  <a:gd name="T37" fmla="*/ 44 h 60"/>
                  <a:gd name="T38" fmla="*/ 60 w 60"/>
                  <a:gd name="T39" fmla="*/ 32 h 60"/>
                  <a:gd name="T40" fmla="*/ 60 w 60"/>
                  <a:gd name="T41" fmla="*/ 26 h 60"/>
                  <a:gd name="T42" fmla="*/ 60 w 60"/>
                  <a:gd name="T43" fmla="*/ 20 h 60"/>
                  <a:gd name="T44" fmla="*/ 60 w 60"/>
                  <a:gd name="T45" fmla="*/ 20 h 60"/>
                  <a:gd name="T46" fmla="*/ 56 w 60"/>
                  <a:gd name="T47" fmla="*/ 14 h 60"/>
                  <a:gd name="T48" fmla="*/ 54 w 60"/>
                  <a:gd name="T49" fmla="*/ 10 h 60"/>
                  <a:gd name="T50" fmla="*/ 44 w 60"/>
                  <a:gd name="T51" fmla="*/ 4 h 60"/>
                  <a:gd name="T52" fmla="*/ 34 w 60"/>
                  <a:gd name="T53" fmla="*/ 0 h 60"/>
                  <a:gd name="T54" fmla="*/ 28 w 60"/>
                  <a:gd name="T55" fmla="*/ 0 h 60"/>
                  <a:gd name="T56" fmla="*/ 22 w 60"/>
                  <a:gd name="T57"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22" y="2"/>
                    </a:moveTo>
                    <a:lnTo>
                      <a:pt x="22" y="2"/>
                    </a:lnTo>
                    <a:lnTo>
                      <a:pt x="16" y="4"/>
                    </a:lnTo>
                    <a:lnTo>
                      <a:pt x="10" y="8"/>
                    </a:lnTo>
                    <a:lnTo>
                      <a:pt x="4" y="16"/>
                    </a:lnTo>
                    <a:lnTo>
                      <a:pt x="0" y="28"/>
                    </a:lnTo>
                    <a:lnTo>
                      <a:pt x="0" y="34"/>
                    </a:lnTo>
                    <a:lnTo>
                      <a:pt x="2" y="40"/>
                    </a:lnTo>
                    <a:lnTo>
                      <a:pt x="2" y="40"/>
                    </a:lnTo>
                    <a:lnTo>
                      <a:pt x="4" y="44"/>
                    </a:lnTo>
                    <a:lnTo>
                      <a:pt x="8" y="50"/>
                    </a:lnTo>
                    <a:lnTo>
                      <a:pt x="16" y="56"/>
                    </a:lnTo>
                    <a:lnTo>
                      <a:pt x="28" y="60"/>
                    </a:lnTo>
                    <a:lnTo>
                      <a:pt x="34" y="60"/>
                    </a:lnTo>
                    <a:lnTo>
                      <a:pt x="40" y="58"/>
                    </a:lnTo>
                    <a:lnTo>
                      <a:pt x="40" y="58"/>
                    </a:lnTo>
                    <a:lnTo>
                      <a:pt x="46" y="56"/>
                    </a:lnTo>
                    <a:lnTo>
                      <a:pt x="50" y="52"/>
                    </a:lnTo>
                    <a:lnTo>
                      <a:pt x="58" y="44"/>
                    </a:lnTo>
                    <a:lnTo>
                      <a:pt x="60" y="32"/>
                    </a:lnTo>
                    <a:lnTo>
                      <a:pt x="60" y="26"/>
                    </a:lnTo>
                    <a:lnTo>
                      <a:pt x="60" y="20"/>
                    </a:lnTo>
                    <a:lnTo>
                      <a:pt x="60" y="20"/>
                    </a:lnTo>
                    <a:lnTo>
                      <a:pt x="56" y="14"/>
                    </a:lnTo>
                    <a:lnTo>
                      <a:pt x="54" y="10"/>
                    </a:lnTo>
                    <a:lnTo>
                      <a:pt x="44" y="4"/>
                    </a:lnTo>
                    <a:lnTo>
                      <a:pt x="34" y="0"/>
                    </a:lnTo>
                    <a:lnTo>
                      <a:pt x="28" y="0"/>
                    </a:lnTo>
                    <a:lnTo>
                      <a:pt x="22" y="2"/>
                    </a:lnTo>
                    <a:close/>
                  </a:path>
                </a:pathLst>
              </a:custGeom>
              <a:solidFill>
                <a:schemeClr val="tx2"/>
              </a:solidFill>
              <a:ln w="9525">
                <a:solidFill>
                  <a:schemeClr val="tx2"/>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2" name="Freeform 6"/>
              <p:cNvSpPr>
                <a:spLocks/>
              </p:cNvSpPr>
              <p:nvPr/>
            </p:nvSpPr>
            <p:spPr bwMode="auto">
              <a:xfrm>
                <a:off x="5897563" y="5989638"/>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2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10 h 60"/>
                  <a:gd name="T24" fmla="*/ 42 w 60"/>
                  <a:gd name="T25" fmla="*/ 2 h 60"/>
                  <a:gd name="T26" fmla="*/ 36 w 60"/>
                  <a:gd name="T27" fmla="*/ 0 h 60"/>
                  <a:gd name="T28" fmla="*/ 30 w 60"/>
                  <a:gd name="T29" fmla="*/ 0 h 60"/>
                  <a:gd name="T30" fmla="*/ 30 w 60"/>
                  <a:gd name="T31" fmla="*/ 0 h 60"/>
                  <a:gd name="T32" fmla="*/ 24 w 60"/>
                  <a:gd name="T33" fmla="*/ 0 h 60"/>
                  <a:gd name="T34" fmla="*/ 20 w 60"/>
                  <a:gd name="T35" fmla="*/ 2 h 60"/>
                  <a:gd name="T36" fmla="*/ 10 w 60"/>
                  <a:gd name="T37" fmla="*/ 10 h 60"/>
                  <a:gd name="T38" fmla="*/ 4 w 60"/>
                  <a:gd name="T39" fmla="*/ 18 h 60"/>
                  <a:gd name="T40" fmla="*/ 2 w 60"/>
                  <a:gd name="T41" fmla="*/ 24 h 60"/>
                  <a:gd name="T42" fmla="*/ 0 w 60"/>
                  <a:gd name="T43" fmla="*/ 30 h 60"/>
                  <a:gd name="T44" fmla="*/ 0 w 60"/>
                  <a:gd name="T45" fmla="*/ 30 h 60"/>
                  <a:gd name="T46" fmla="*/ 2 w 60"/>
                  <a:gd name="T47" fmla="*/ 36 h 60"/>
                  <a:gd name="T48" fmla="*/ 4 w 60"/>
                  <a:gd name="T49" fmla="*/ 42 h 60"/>
                  <a:gd name="T50" fmla="*/ 10 w 60"/>
                  <a:gd name="T51" fmla="*/ 52 h 60"/>
                  <a:gd name="T52" fmla="*/ 20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2"/>
                    </a:lnTo>
                    <a:lnTo>
                      <a:pt x="58" y="42"/>
                    </a:lnTo>
                    <a:lnTo>
                      <a:pt x="60" y="36"/>
                    </a:lnTo>
                    <a:lnTo>
                      <a:pt x="60" y="30"/>
                    </a:lnTo>
                    <a:lnTo>
                      <a:pt x="60" y="30"/>
                    </a:lnTo>
                    <a:lnTo>
                      <a:pt x="60" y="24"/>
                    </a:lnTo>
                    <a:lnTo>
                      <a:pt x="58" y="18"/>
                    </a:lnTo>
                    <a:lnTo>
                      <a:pt x="52" y="10"/>
                    </a:lnTo>
                    <a:lnTo>
                      <a:pt x="42" y="2"/>
                    </a:lnTo>
                    <a:lnTo>
                      <a:pt x="36" y="0"/>
                    </a:lnTo>
                    <a:lnTo>
                      <a:pt x="30" y="0"/>
                    </a:lnTo>
                    <a:lnTo>
                      <a:pt x="30" y="0"/>
                    </a:lnTo>
                    <a:lnTo>
                      <a:pt x="24" y="0"/>
                    </a:lnTo>
                    <a:lnTo>
                      <a:pt x="20" y="2"/>
                    </a:lnTo>
                    <a:lnTo>
                      <a:pt x="10" y="10"/>
                    </a:lnTo>
                    <a:lnTo>
                      <a:pt x="4" y="18"/>
                    </a:lnTo>
                    <a:lnTo>
                      <a:pt x="2" y="24"/>
                    </a:lnTo>
                    <a:lnTo>
                      <a:pt x="0" y="30"/>
                    </a:lnTo>
                    <a:lnTo>
                      <a:pt x="0" y="30"/>
                    </a:lnTo>
                    <a:lnTo>
                      <a:pt x="2" y="36"/>
                    </a:lnTo>
                    <a:lnTo>
                      <a:pt x="4" y="42"/>
                    </a:lnTo>
                    <a:lnTo>
                      <a:pt x="10" y="52"/>
                    </a:lnTo>
                    <a:lnTo>
                      <a:pt x="20"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4" name="Freeform 8"/>
              <p:cNvSpPr>
                <a:spLocks/>
              </p:cNvSpPr>
              <p:nvPr/>
            </p:nvSpPr>
            <p:spPr bwMode="auto">
              <a:xfrm>
                <a:off x="6243638" y="5668963"/>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2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10 h 60"/>
                  <a:gd name="T24" fmla="*/ 42 w 60"/>
                  <a:gd name="T25" fmla="*/ 2 h 60"/>
                  <a:gd name="T26" fmla="*/ 36 w 60"/>
                  <a:gd name="T27" fmla="*/ 2 h 60"/>
                  <a:gd name="T28" fmla="*/ 30 w 60"/>
                  <a:gd name="T29" fmla="*/ 0 h 60"/>
                  <a:gd name="T30" fmla="*/ 30 w 60"/>
                  <a:gd name="T31" fmla="*/ 0 h 60"/>
                  <a:gd name="T32" fmla="*/ 24 w 60"/>
                  <a:gd name="T33" fmla="*/ 2 h 60"/>
                  <a:gd name="T34" fmla="*/ 20 w 60"/>
                  <a:gd name="T35" fmla="*/ 2 h 60"/>
                  <a:gd name="T36" fmla="*/ 10 w 60"/>
                  <a:gd name="T37" fmla="*/ 10 h 60"/>
                  <a:gd name="T38" fmla="*/ 4 w 60"/>
                  <a:gd name="T39" fmla="*/ 18 h 60"/>
                  <a:gd name="T40" fmla="*/ 2 w 60"/>
                  <a:gd name="T41" fmla="*/ 24 h 60"/>
                  <a:gd name="T42" fmla="*/ 0 w 60"/>
                  <a:gd name="T43" fmla="*/ 30 h 60"/>
                  <a:gd name="T44" fmla="*/ 0 w 60"/>
                  <a:gd name="T45" fmla="*/ 30 h 60"/>
                  <a:gd name="T46" fmla="*/ 2 w 60"/>
                  <a:gd name="T47" fmla="*/ 36 h 60"/>
                  <a:gd name="T48" fmla="*/ 4 w 60"/>
                  <a:gd name="T49" fmla="*/ 42 h 60"/>
                  <a:gd name="T50" fmla="*/ 10 w 60"/>
                  <a:gd name="T51" fmla="*/ 52 h 60"/>
                  <a:gd name="T52" fmla="*/ 20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2"/>
                    </a:lnTo>
                    <a:lnTo>
                      <a:pt x="58" y="42"/>
                    </a:lnTo>
                    <a:lnTo>
                      <a:pt x="60" y="36"/>
                    </a:lnTo>
                    <a:lnTo>
                      <a:pt x="60" y="30"/>
                    </a:lnTo>
                    <a:lnTo>
                      <a:pt x="60" y="30"/>
                    </a:lnTo>
                    <a:lnTo>
                      <a:pt x="60" y="24"/>
                    </a:lnTo>
                    <a:lnTo>
                      <a:pt x="58" y="18"/>
                    </a:lnTo>
                    <a:lnTo>
                      <a:pt x="52" y="10"/>
                    </a:lnTo>
                    <a:lnTo>
                      <a:pt x="42" y="2"/>
                    </a:lnTo>
                    <a:lnTo>
                      <a:pt x="36" y="2"/>
                    </a:lnTo>
                    <a:lnTo>
                      <a:pt x="30" y="0"/>
                    </a:lnTo>
                    <a:lnTo>
                      <a:pt x="30" y="0"/>
                    </a:lnTo>
                    <a:lnTo>
                      <a:pt x="24" y="2"/>
                    </a:lnTo>
                    <a:lnTo>
                      <a:pt x="20" y="2"/>
                    </a:lnTo>
                    <a:lnTo>
                      <a:pt x="10" y="10"/>
                    </a:lnTo>
                    <a:lnTo>
                      <a:pt x="4" y="18"/>
                    </a:lnTo>
                    <a:lnTo>
                      <a:pt x="2" y="24"/>
                    </a:lnTo>
                    <a:lnTo>
                      <a:pt x="0" y="30"/>
                    </a:lnTo>
                    <a:lnTo>
                      <a:pt x="0" y="30"/>
                    </a:lnTo>
                    <a:lnTo>
                      <a:pt x="2" y="36"/>
                    </a:lnTo>
                    <a:lnTo>
                      <a:pt x="4" y="42"/>
                    </a:lnTo>
                    <a:lnTo>
                      <a:pt x="10" y="52"/>
                    </a:lnTo>
                    <a:lnTo>
                      <a:pt x="20"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6" name="Freeform 10"/>
              <p:cNvSpPr>
                <a:spLocks/>
              </p:cNvSpPr>
              <p:nvPr/>
            </p:nvSpPr>
            <p:spPr bwMode="auto">
              <a:xfrm>
                <a:off x="6196013" y="5859463"/>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2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10 h 60"/>
                  <a:gd name="T24" fmla="*/ 42 w 60"/>
                  <a:gd name="T25" fmla="*/ 2 h 60"/>
                  <a:gd name="T26" fmla="*/ 36 w 60"/>
                  <a:gd name="T27" fmla="*/ 2 h 60"/>
                  <a:gd name="T28" fmla="*/ 30 w 60"/>
                  <a:gd name="T29" fmla="*/ 0 h 60"/>
                  <a:gd name="T30" fmla="*/ 30 w 60"/>
                  <a:gd name="T31" fmla="*/ 0 h 60"/>
                  <a:gd name="T32" fmla="*/ 24 w 60"/>
                  <a:gd name="T33" fmla="*/ 2 h 60"/>
                  <a:gd name="T34" fmla="*/ 20 w 60"/>
                  <a:gd name="T35" fmla="*/ 2 h 60"/>
                  <a:gd name="T36" fmla="*/ 10 w 60"/>
                  <a:gd name="T37" fmla="*/ 10 h 60"/>
                  <a:gd name="T38" fmla="*/ 4 w 60"/>
                  <a:gd name="T39" fmla="*/ 18 h 60"/>
                  <a:gd name="T40" fmla="*/ 2 w 60"/>
                  <a:gd name="T41" fmla="*/ 24 h 60"/>
                  <a:gd name="T42" fmla="*/ 0 w 60"/>
                  <a:gd name="T43" fmla="*/ 30 h 60"/>
                  <a:gd name="T44" fmla="*/ 0 w 60"/>
                  <a:gd name="T45" fmla="*/ 30 h 60"/>
                  <a:gd name="T46" fmla="*/ 2 w 60"/>
                  <a:gd name="T47" fmla="*/ 36 h 60"/>
                  <a:gd name="T48" fmla="*/ 4 w 60"/>
                  <a:gd name="T49" fmla="*/ 42 h 60"/>
                  <a:gd name="T50" fmla="*/ 10 w 60"/>
                  <a:gd name="T51" fmla="*/ 52 h 60"/>
                  <a:gd name="T52" fmla="*/ 20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2"/>
                    </a:lnTo>
                    <a:lnTo>
                      <a:pt x="58" y="42"/>
                    </a:lnTo>
                    <a:lnTo>
                      <a:pt x="60" y="36"/>
                    </a:lnTo>
                    <a:lnTo>
                      <a:pt x="60" y="30"/>
                    </a:lnTo>
                    <a:lnTo>
                      <a:pt x="60" y="30"/>
                    </a:lnTo>
                    <a:lnTo>
                      <a:pt x="60" y="24"/>
                    </a:lnTo>
                    <a:lnTo>
                      <a:pt x="58" y="18"/>
                    </a:lnTo>
                    <a:lnTo>
                      <a:pt x="52" y="10"/>
                    </a:lnTo>
                    <a:lnTo>
                      <a:pt x="42" y="2"/>
                    </a:lnTo>
                    <a:lnTo>
                      <a:pt x="36" y="2"/>
                    </a:lnTo>
                    <a:lnTo>
                      <a:pt x="30" y="0"/>
                    </a:lnTo>
                    <a:lnTo>
                      <a:pt x="30" y="0"/>
                    </a:lnTo>
                    <a:lnTo>
                      <a:pt x="24" y="2"/>
                    </a:lnTo>
                    <a:lnTo>
                      <a:pt x="20" y="2"/>
                    </a:lnTo>
                    <a:lnTo>
                      <a:pt x="10" y="10"/>
                    </a:lnTo>
                    <a:lnTo>
                      <a:pt x="4" y="18"/>
                    </a:lnTo>
                    <a:lnTo>
                      <a:pt x="2" y="24"/>
                    </a:lnTo>
                    <a:lnTo>
                      <a:pt x="0" y="30"/>
                    </a:lnTo>
                    <a:lnTo>
                      <a:pt x="0" y="30"/>
                    </a:lnTo>
                    <a:lnTo>
                      <a:pt x="2" y="36"/>
                    </a:lnTo>
                    <a:lnTo>
                      <a:pt x="4" y="42"/>
                    </a:lnTo>
                    <a:lnTo>
                      <a:pt x="10" y="52"/>
                    </a:lnTo>
                    <a:lnTo>
                      <a:pt x="20"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8" name="Freeform 12"/>
              <p:cNvSpPr>
                <a:spLocks/>
              </p:cNvSpPr>
              <p:nvPr/>
            </p:nvSpPr>
            <p:spPr bwMode="auto">
              <a:xfrm>
                <a:off x="5945188" y="5856288"/>
                <a:ext cx="95250" cy="95250"/>
              </a:xfrm>
              <a:custGeom>
                <a:avLst/>
                <a:gdLst>
                  <a:gd name="T0" fmla="*/ 30 w 60"/>
                  <a:gd name="T1" fmla="*/ 60 h 60"/>
                  <a:gd name="T2" fmla="*/ 30 w 60"/>
                  <a:gd name="T3" fmla="*/ 60 h 60"/>
                  <a:gd name="T4" fmla="*/ 36 w 60"/>
                  <a:gd name="T5" fmla="*/ 58 h 60"/>
                  <a:gd name="T6" fmla="*/ 42 w 60"/>
                  <a:gd name="T7" fmla="*/ 58 h 60"/>
                  <a:gd name="T8" fmla="*/ 52 w 60"/>
                  <a:gd name="T9" fmla="*/ 50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8 h 60"/>
                  <a:gd name="T24" fmla="*/ 42 w 60"/>
                  <a:gd name="T25" fmla="*/ 2 h 60"/>
                  <a:gd name="T26" fmla="*/ 36 w 60"/>
                  <a:gd name="T27" fmla="*/ 0 h 60"/>
                  <a:gd name="T28" fmla="*/ 30 w 60"/>
                  <a:gd name="T29" fmla="*/ 0 h 60"/>
                  <a:gd name="T30" fmla="*/ 30 w 60"/>
                  <a:gd name="T31" fmla="*/ 0 h 60"/>
                  <a:gd name="T32" fmla="*/ 24 w 60"/>
                  <a:gd name="T33" fmla="*/ 0 h 60"/>
                  <a:gd name="T34" fmla="*/ 20 w 60"/>
                  <a:gd name="T35" fmla="*/ 2 h 60"/>
                  <a:gd name="T36" fmla="*/ 10 w 60"/>
                  <a:gd name="T37" fmla="*/ 8 h 60"/>
                  <a:gd name="T38" fmla="*/ 4 w 60"/>
                  <a:gd name="T39" fmla="*/ 18 h 60"/>
                  <a:gd name="T40" fmla="*/ 2 w 60"/>
                  <a:gd name="T41" fmla="*/ 24 h 60"/>
                  <a:gd name="T42" fmla="*/ 0 w 60"/>
                  <a:gd name="T43" fmla="*/ 30 h 60"/>
                  <a:gd name="T44" fmla="*/ 0 w 60"/>
                  <a:gd name="T45" fmla="*/ 30 h 60"/>
                  <a:gd name="T46" fmla="*/ 2 w 60"/>
                  <a:gd name="T47" fmla="*/ 36 h 60"/>
                  <a:gd name="T48" fmla="*/ 4 w 60"/>
                  <a:gd name="T49" fmla="*/ 42 h 60"/>
                  <a:gd name="T50" fmla="*/ 10 w 60"/>
                  <a:gd name="T51" fmla="*/ 50 h 60"/>
                  <a:gd name="T52" fmla="*/ 20 w 60"/>
                  <a:gd name="T53" fmla="*/ 58 h 60"/>
                  <a:gd name="T54" fmla="*/ 24 w 60"/>
                  <a:gd name="T55" fmla="*/ 58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58"/>
                    </a:lnTo>
                    <a:lnTo>
                      <a:pt x="42" y="58"/>
                    </a:lnTo>
                    <a:lnTo>
                      <a:pt x="52" y="50"/>
                    </a:lnTo>
                    <a:lnTo>
                      <a:pt x="58" y="42"/>
                    </a:lnTo>
                    <a:lnTo>
                      <a:pt x="60" y="36"/>
                    </a:lnTo>
                    <a:lnTo>
                      <a:pt x="60" y="30"/>
                    </a:lnTo>
                    <a:lnTo>
                      <a:pt x="60" y="30"/>
                    </a:lnTo>
                    <a:lnTo>
                      <a:pt x="60" y="24"/>
                    </a:lnTo>
                    <a:lnTo>
                      <a:pt x="58" y="18"/>
                    </a:lnTo>
                    <a:lnTo>
                      <a:pt x="52" y="8"/>
                    </a:lnTo>
                    <a:lnTo>
                      <a:pt x="42" y="2"/>
                    </a:lnTo>
                    <a:lnTo>
                      <a:pt x="36" y="0"/>
                    </a:lnTo>
                    <a:lnTo>
                      <a:pt x="30" y="0"/>
                    </a:lnTo>
                    <a:lnTo>
                      <a:pt x="30" y="0"/>
                    </a:lnTo>
                    <a:lnTo>
                      <a:pt x="24" y="0"/>
                    </a:lnTo>
                    <a:lnTo>
                      <a:pt x="20" y="2"/>
                    </a:lnTo>
                    <a:lnTo>
                      <a:pt x="10" y="8"/>
                    </a:lnTo>
                    <a:lnTo>
                      <a:pt x="4" y="18"/>
                    </a:lnTo>
                    <a:lnTo>
                      <a:pt x="2" y="24"/>
                    </a:lnTo>
                    <a:lnTo>
                      <a:pt x="0" y="30"/>
                    </a:lnTo>
                    <a:lnTo>
                      <a:pt x="0" y="30"/>
                    </a:lnTo>
                    <a:lnTo>
                      <a:pt x="2" y="36"/>
                    </a:lnTo>
                    <a:lnTo>
                      <a:pt x="4" y="42"/>
                    </a:lnTo>
                    <a:lnTo>
                      <a:pt x="10" y="50"/>
                    </a:lnTo>
                    <a:lnTo>
                      <a:pt x="20" y="58"/>
                    </a:lnTo>
                    <a:lnTo>
                      <a:pt x="24" y="58"/>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0" name="Freeform 14"/>
              <p:cNvSpPr>
                <a:spLocks/>
              </p:cNvSpPr>
              <p:nvPr/>
            </p:nvSpPr>
            <p:spPr bwMode="auto">
              <a:xfrm>
                <a:off x="3275013" y="5859463"/>
                <a:ext cx="95250" cy="95250"/>
              </a:xfrm>
              <a:custGeom>
                <a:avLst/>
                <a:gdLst>
                  <a:gd name="T0" fmla="*/ 30 w 60"/>
                  <a:gd name="T1" fmla="*/ 60 h 60"/>
                  <a:gd name="T2" fmla="*/ 30 w 60"/>
                  <a:gd name="T3" fmla="*/ 60 h 60"/>
                  <a:gd name="T4" fmla="*/ 36 w 60"/>
                  <a:gd name="T5" fmla="*/ 60 h 60"/>
                  <a:gd name="T6" fmla="*/ 42 w 60"/>
                  <a:gd name="T7" fmla="*/ 58 h 60"/>
                  <a:gd name="T8" fmla="*/ 50 w 60"/>
                  <a:gd name="T9" fmla="*/ 52 h 60"/>
                  <a:gd name="T10" fmla="*/ 58 w 60"/>
                  <a:gd name="T11" fmla="*/ 42 h 60"/>
                  <a:gd name="T12" fmla="*/ 58 w 60"/>
                  <a:gd name="T13" fmla="*/ 36 h 60"/>
                  <a:gd name="T14" fmla="*/ 60 w 60"/>
                  <a:gd name="T15" fmla="*/ 30 h 60"/>
                  <a:gd name="T16" fmla="*/ 60 w 60"/>
                  <a:gd name="T17" fmla="*/ 30 h 60"/>
                  <a:gd name="T18" fmla="*/ 58 w 60"/>
                  <a:gd name="T19" fmla="*/ 24 h 60"/>
                  <a:gd name="T20" fmla="*/ 58 w 60"/>
                  <a:gd name="T21" fmla="*/ 18 h 60"/>
                  <a:gd name="T22" fmla="*/ 50 w 60"/>
                  <a:gd name="T23" fmla="*/ 10 h 60"/>
                  <a:gd name="T24" fmla="*/ 42 w 60"/>
                  <a:gd name="T25" fmla="*/ 2 h 60"/>
                  <a:gd name="T26" fmla="*/ 36 w 60"/>
                  <a:gd name="T27" fmla="*/ 2 h 60"/>
                  <a:gd name="T28" fmla="*/ 30 w 60"/>
                  <a:gd name="T29" fmla="*/ 0 h 60"/>
                  <a:gd name="T30" fmla="*/ 30 w 60"/>
                  <a:gd name="T31" fmla="*/ 0 h 60"/>
                  <a:gd name="T32" fmla="*/ 24 w 60"/>
                  <a:gd name="T33" fmla="*/ 2 h 60"/>
                  <a:gd name="T34" fmla="*/ 18 w 60"/>
                  <a:gd name="T35" fmla="*/ 2 h 60"/>
                  <a:gd name="T36" fmla="*/ 8 w 60"/>
                  <a:gd name="T37" fmla="*/ 10 h 60"/>
                  <a:gd name="T38" fmla="*/ 2 w 60"/>
                  <a:gd name="T39" fmla="*/ 18 h 60"/>
                  <a:gd name="T40" fmla="*/ 0 w 60"/>
                  <a:gd name="T41" fmla="*/ 24 h 60"/>
                  <a:gd name="T42" fmla="*/ 0 w 60"/>
                  <a:gd name="T43" fmla="*/ 30 h 60"/>
                  <a:gd name="T44" fmla="*/ 0 w 60"/>
                  <a:gd name="T45" fmla="*/ 30 h 60"/>
                  <a:gd name="T46" fmla="*/ 0 w 60"/>
                  <a:gd name="T47" fmla="*/ 36 h 60"/>
                  <a:gd name="T48" fmla="*/ 2 w 60"/>
                  <a:gd name="T49" fmla="*/ 42 h 60"/>
                  <a:gd name="T50" fmla="*/ 8 w 60"/>
                  <a:gd name="T51" fmla="*/ 52 h 60"/>
                  <a:gd name="T52" fmla="*/ 18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0" y="52"/>
                    </a:lnTo>
                    <a:lnTo>
                      <a:pt x="58" y="42"/>
                    </a:lnTo>
                    <a:lnTo>
                      <a:pt x="58" y="36"/>
                    </a:lnTo>
                    <a:lnTo>
                      <a:pt x="60" y="30"/>
                    </a:lnTo>
                    <a:lnTo>
                      <a:pt x="60" y="30"/>
                    </a:lnTo>
                    <a:lnTo>
                      <a:pt x="58" y="24"/>
                    </a:lnTo>
                    <a:lnTo>
                      <a:pt x="58" y="18"/>
                    </a:lnTo>
                    <a:lnTo>
                      <a:pt x="50" y="10"/>
                    </a:lnTo>
                    <a:lnTo>
                      <a:pt x="42" y="2"/>
                    </a:lnTo>
                    <a:lnTo>
                      <a:pt x="36" y="2"/>
                    </a:lnTo>
                    <a:lnTo>
                      <a:pt x="30" y="0"/>
                    </a:lnTo>
                    <a:lnTo>
                      <a:pt x="30" y="0"/>
                    </a:lnTo>
                    <a:lnTo>
                      <a:pt x="24" y="2"/>
                    </a:lnTo>
                    <a:lnTo>
                      <a:pt x="18" y="2"/>
                    </a:lnTo>
                    <a:lnTo>
                      <a:pt x="8" y="10"/>
                    </a:lnTo>
                    <a:lnTo>
                      <a:pt x="2" y="18"/>
                    </a:lnTo>
                    <a:lnTo>
                      <a:pt x="0" y="24"/>
                    </a:lnTo>
                    <a:lnTo>
                      <a:pt x="0" y="30"/>
                    </a:lnTo>
                    <a:lnTo>
                      <a:pt x="0" y="30"/>
                    </a:lnTo>
                    <a:lnTo>
                      <a:pt x="0" y="36"/>
                    </a:lnTo>
                    <a:lnTo>
                      <a:pt x="2" y="42"/>
                    </a:lnTo>
                    <a:lnTo>
                      <a:pt x="8" y="52"/>
                    </a:lnTo>
                    <a:lnTo>
                      <a:pt x="18"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2" name="Freeform 16"/>
              <p:cNvSpPr>
                <a:spLocks/>
              </p:cNvSpPr>
              <p:nvPr/>
            </p:nvSpPr>
            <p:spPr bwMode="auto">
              <a:xfrm>
                <a:off x="3484563" y="5548313"/>
                <a:ext cx="95250" cy="95250"/>
              </a:xfrm>
              <a:custGeom>
                <a:avLst/>
                <a:gdLst>
                  <a:gd name="T0" fmla="*/ 30 w 60"/>
                  <a:gd name="T1" fmla="*/ 60 h 60"/>
                  <a:gd name="T2" fmla="*/ 30 w 60"/>
                  <a:gd name="T3" fmla="*/ 60 h 60"/>
                  <a:gd name="T4" fmla="*/ 36 w 60"/>
                  <a:gd name="T5" fmla="*/ 58 h 60"/>
                  <a:gd name="T6" fmla="*/ 42 w 60"/>
                  <a:gd name="T7" fmla="*/ 58 h 60"/>
                  <a:gd name="T8" fmla="*/ 50 w 60"/>
                  <a:gd name="T9" fmla="*/ 50 h 60"/>
                  <a:gd name="T10" fmla="*/ 58 w 60"/>
                  <a:gd name="T11" fmla="*/ 42 h 60"/>
                  <a:gd name="T12" fmla="*/ 58 w 60"/>
                  <a:gd name="T13" fmla="*/ 36 h 60"/>
                  <a:gd name="T14" fmla="*/ 60 w 60"/>
                  <a:gd name="T15" fmla="*/ 30 h 60"/>
                  <a:gd name="T16" fmla="*/ 60 w 60"/>
                  <a:gd name="T17" fmla="*/ 30 h 60"/>
                  <a:gd name="T18" fmla="*/ 58 w 60"/>
                  <a:gd name="T19" fmla="*/ 24 h 60"/>
                  <a:gd name="T20" fmla="*/ 58 w 60"/>
                  <a:gd name="T21" fmla="*/ 18 h 60"/>
                  <a:gd name="T22" fmla="*/ 50 w 60"/>
                  <a:gd name="T23" fmla="*/ 8 h 60"/>
                  <a:gd name="T24" fmla="*/ 42 w 60"/>
                  <a:gd name="T25" fmla="*/ 2 h 60"/>
                  <a:gd name="T26" fmla="*/ 36 w 60"/>
                  <a:gd name="T27" fmla="*/ 0 h 60"/>
                  <a:gd name="T28" fmla="*/ 30 w 60"/>
                  <a:gd name="T29" fmla="*/ 0 h 60"/>
                  <a:gd name="T30" fmla="*/ 30 w 60"/>
                  <a:gd name="T31" fmla="*/ 0 h 60"/>
                  <a:gd name="T32" fmla="*/ 24 w 60"/>
                  <a:gd name="T33" fmla="*/ 0 h 60"/>
                  <a:gd name="T34" fmla="*/ 18 w 60"/>
                  <a:gd name="T35" fmla="*/ 2 h 60"/>
                  <a:gd name="T36" fmla="*/ 8 w 60"/>
                  <a:gd name="T37" fmla="*/ 8 h 60"/>
                  <a:gd name="T38" fmla="*/ 2 w 60"/>
                  <a:gd name="T39" fmla="*/ 18 h 60"/>
                  <a:gd name="T40" fmla="*/ 0 w 60"/>
                  <a:gd name="T41" fmla="*/ 24 h 60"/>
                  <a:gd name="T42" fmla="*/ 0 w 60"/>
                  <a:gd name="T43" fmla="*/ 30 h 60"/>
                  <a:gd name="T44" fmla="*/ 0 w 60"/>
                  <a:gd name="T45" fmla="*/ 30 h 60"/>
                  <a:gd name="T46" fmla="*/ 0 w 60"/>
                  <a:gd name="T47" fmla="*/ 36 h 60"/>
                  <a:gd name="T48" fmla="*/ 2 w 60"/>
                  <a:gd name="T49" fmla="*/ 42 h 60"/>
                  <a:gd name="T50" fmla="*/ 8 w 60"/>
                  <a:gd name="T51" fmla="*/ 50 h 60"/>
                  <a:gd name="T52" fmla="*/ 18 w 60"/>
                  <a:gd name="T53" fmla="*/ 58 h 60"/>
                  <a:gd name="T54" fmla="*/ 24 w 60"/>
                  <a:gd name="T55" fmla="*/ 58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58"/>
                    </a:lnTo>
                    <a:lnTo>
                      <a:pt x="42" y="58"/>
                    </a:lnTo>
                    <a:lnTo>
                      <a:pt x="50" y="50"/>
                    </a:lnTo>
                    <a:lnTo>
                      <a:pt x="58" y="42"/>
                    </a:lnTo>
                    <a:lnTo>
                      <a:pt x="58" y="36"/>
                    </a:lnTo>
                    <a:lnTo>
                      <a:pt x="60" y="30"/>
                    </a:lnTo>
                    <a:lnTo>
                      <a:pt x="60" y="30"/>
                    </a:lnTo>
                    <a:lnTo>
                      <a:pt x="58" y="24"/>
                    </a:lnTo>
                    <a:lnTo>
                      <a:pt x="58" y="18"/>
                    </a:lnTo>
                    <a:lnTo>
                      <a:pt x="50" y="8"/>
                    </a:lnTo>
                    <a:lnTo>
                      <a:pt x="42" y="2"/>
                    </a:lnTo>
                    <a:lnTo>
                      <a:pt x="36" y="0"/>
                    </a:lnTo>
                    <a:lnTo>
                      <a:pt x="30" y="0"/>
                    </a:lnTo>
                    <a:lnTo>
                      <a:pt x="30" y="0"/>
                    </a:lnTo>
                    <a:lnTo>
                      <a:pt x="24" y="0"/>
                    </a:lnTo>
                    <a:lnTo>
                      <a:pt x="18" y="2"/>
                    </a:lnTo>
                    <a:lnTo>
                      <a:pt x="8" y="8"/>
                    </a:lnTo>
                    <a:lnTo>
                      <a:pt x="2" y="18"/>
                    </a:lnTo>
                    <a:lnTo>
                      <a:pt x="0" y="24"/>
                    </a:lnTo>
                    <a:lnTo>
                      <a:pt x="0" y="30"/>
                    </a:lnTo>
                    <a:lnTo>
                      <a:pt x="0" y="30"/>
                    </a:lnTo>
                    <a:lnTo>
                      <a:pt x="0" y="36"/>
                    </a:lnTo>
                    <a:lnTo>
                      <a:pt x="2" y="42"/>
                    </a:lnTo>
                    <a:lnTo>
                      <a:pt x="8" y="50"/>
                    </a:lnTo>
                    <a:lnTo>
                      <a:pt x="18" y="58"/>
                    </a:lnTo>
                    <a:lnTo>
                      <a:pt x="24" y="58"/>
                    </a:lnTo>
                    <a:lnTo>
                      <a:pt x="30" y="60"/>
                    </a:lnTo>
                    <a:close/>
                  </a:path>
                </a:pathLst>
              </a:custGeom>
              <a:solidFill>
                <a:schemeClr val="tx1"/>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4" name="Freeform 18"/>
              <p:cNvSpPr>
                <a:spLocks/>
              </p:cNvSpPr>
              <p:nvPr/>
            </p:nvSpPr>
            <p:spPr bwMode="auto">
              <a:xfrm>
                <a:off x="3703638" y="5894388"/>
                <a:ext cx="95250" cy="95250"/>
              </a:xfrm>
              <a:custGeom>
                <a:avLst/>
                <a:gdLst>
                  <a:gd name="T0" fmla="*/ 30 w 60"/>
                  <a:gd name="T1" fmla="*/ 60 h 60"/>
                  <a:gd name="T2" fmla="*/ 30 w 60"/>
                  <a:gd name="T3" fmla="*/ 60 h 60"/>
                  <a:gd name="T4" fmla="*/ 36 w 60"/>
                  <a:gd name="T5" fmla="*/ 60 h 60"/>
                  <a:gd name="T6" fmla="*/ 42 w 60"/>
                  <a:gd name="T7" fmla="*/ 58 h 60"/>
                  <a:gd name="T8" fmla="*/ 50 w 60"/>
                  <a:gd name="T9" fmla="*/ 52 h 60"/>
                  <a:gd name="T10" fmla="*/ 58 w 60"/>
                  <a:gd name="T11" fmla="*/ 42 h 60"/>
                  <a:gd name="T12" fmla="*/ 58 w 60"/>
                  <a:gd name="T13" fmla="*/ 36 h 60"/>
                  <a:gd name="T14" fmla="*/ 60 w 60"/>
                  <a:gd name="T15" fmla="*/ 30 h 60"/>
                  <a:gd name="T16" fmla="*/ 60 w 60"/>
                  <a:gd name="T17" fmla="*/ 30 h 60"/>
                  <a:gd name="T18" fmla="*/ 58 w 60"/>
                  <a:gd name="T19" fmla="*/ 24 h 60"/>
                  <a:gd name="T20" fmla="*/ 58 w 60"/>
                  <a:gd name="T21" fmla="*/ 18 h 60"/>
                  <a:gd name="T22" fmla="*/ 50 w 60"/>
                  <a:gd name="T23" fmla="*/ 10 h 60"/>
                  <a:gd name="T24" fmla="*/ 42 w 60"/>
                  <a:gd name="T25" fmla="*/ 2 h 60"/>
                  <a:gd name="T26" fmla="*/ 36 w 60"/>
                  <a:gd name="T27" fmla="*/ 0 h 60"/>
                  <a:gd name="T28" fmla="*/ 30 w 60"/>
                  <a:gd name="T29" fmla="*/ 0 h 60"/>
                  <a:gd name="T30" fmla="*/ 30 w 60"/>
                  <a:gd name="T31" fmla="*/ 0 h 60"/>
                  <a:gd name="T32" fmla="*/ 24 w 60"/>
                  <a:gd name="T33" fmla="*/ 0 h 60"/>
                  <a:gd name="T34" fmla="*/ 18 w 60"/>
                  <a:gd name="T35" fmla="*/ 2 h 60"/>
                  <a:gd name="T36" fmla="*/ 8 w 60"/>
                  <a:gd name="T37" fmla="*/ 10 h 60"/>
                  <a:gd name="T38" fmla="*/ 2 w 60"/>
                  <a:gd name="T39" fmla="*/ 18 h 60"/>
                  <a:gd name="T40" fmla="*/ 0 w 60"/>
                  <a:gd name="T41" fmla="*/ 24 h 60"/>
                  <a:gd name="T42" fmla="*/ 0 w 60"/>
                  <a:gd name="T43" fmla="*/ 30 h 60"/>
                  <a:gd name="T44" fmla="*/ 0 w 60"/>
                  <a:gd name="T45" fmla="*/ 30 h 60"/>
                  <a:gd name="T46" fmla="*/ 0 w 60"/>
                  <a:gd name="T47" fmla="*/ 36 h 60"/>
                  <a:gd name="T48" fmla="*/ 2 w 60"/>
                  <a:gd name="T49" fmla="*/ 42 h 60"/>
                  <a:gd name="T50" fmla="*/ 8 w 60"/>
                  <a:gd name="T51" fmla="*/ 52 h 60"/>
                  <a:gd name="T52" fmla="*/ 18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0" y="52"/>
                    </a:lnTo>
                    <a:lnTo>
                      <a:pt x="58" y="42"/>
                    </a:lnTo>
                    <a:lnTo>
                      <a:pt x="58" y="36"/>
                    </a:lnTo>
                    <a:lnTo>
                      <a:pt x="60" y="30"/>
                    </a:lnTo>
                    <a:lnTo>
                      <a:pt x="60" y="30"/>
                    </a:lnTo>
                    <a:lnTo>
                      <a:pt x="58" y="24"/>
                    </a:lnTo>
                    <a:lnTo>
                      <a:pt x="58" y="18"/>
                    </a:lnTo>
                    <a:lnTo>
                      <a:pt x="50" y="10"/>
                    </a:lnTo>
                    <a:lnTo>
                      <a:pt x="42" y="2"/>
                    </a:lnTo>
                    <a:lnTo>
                      <a:pt x="36" y="0"/>
                    </a:lnTo>
                    <a:lnTo>
                      <a:pt x="30" y="0"/>
                    </a:lnTo>
                    <a:lnTo>
                      <a:pt x="30" y="0"/>
                    </a:lnTo>
                    <a:lnTo>
                      <a:pt x="24" y="0"/>
                    </a:lnTo>
                    <a:lnTo>
                      <a:pt x="18" y="2"/>
                    </a:lnTo>
                    <a:lnTo>
                      <a:pt x="8" y="10"/>
                    </a:lnTo>
                    <a:lnTo>
                      <a:pt x="2" y="18"/>
                    </a:lnTo>
                    <a:lnTo>
                      <a:pt x="0" y="24"/>
                    </a:lnTo>
                    <a:lnTo>
                      <a:pt x="0" y="30"/>
                    </a:lnTo>
                    <a:lnTo>
                      <a:pt x="0" y="30"/>
                    </a:lnTo>
                    <a:lnTo>
                      <a:pt x="0" y="36"/>
                    </a:lnTo>
                    <a:lnTo>
                      <a:pt x="2" y="42"/>
                    </a:lnTo>
                    <a:lnTo>
                      <a:pt x="8" y="52"/>
                    </a:lnTo>
                    <a:lnTo>
                      <a:pt x="18"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6" name="Freeform 20"/>
              <p:cNvSpPr>
                <a:spLocks/>
              </p:cNvSpPr>
              <p:nvPr/>
            </p:nvSpPr>
            <p:spPr bwMode="auto">
              <a:xfrm>
                <a:off x="3351213" y="6040438"/>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0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8 h 60"/>
                  <a:gd name="T24" fmla="*/ 42 w 60"/>
                  <a:gd name="T25" fmla="*/ 2 h 60"/>
                  <a:gd name="T26" fmla="*/ 36 w 60"/>
                  <a:gd name="T27" fmla="*/ 0 h 60"/>
                  <a:gd name="T28" fmla="*/ 30 w 60"/>
                  <a:gd name="T29" fmla="*/ 0 h 60"/>
                  <a:gd name="T30" fmla="*/ 30 w 60"/>
                  <a:gd name="T31" fmla="*/ 0 h 60"/>
                  <a:gd name="T32" fmla="*/ 24 w 60"/>
                  <a:gd name="T33" fmla="*/ 0 h 60"/>
                  <a:gd name="T34" fmla="*/ 18 w 60"/>
                  <a:gd name="T35" fmla="*/ 2 h 60"/>
                  <a:gd name="T36" fmla="*/ 10 w 60"/>
                  <a:gd name="T37" fmla="*/ 8 h 60"/>
                  <a:gd name="T38" fmla="*/ 2 w 60"/>
                  <a:gd name="T39" fmla="*/ 18 h 60"/>
                  <a:gd name="T40" fmla="*/ 2 w 60"/>
                  <a:gd name="T41" fmla="*/ 24 h 60"/>
                  <a:gd name="T42" fmla="*/ 0 w 60"/>
                  <a:gd name="T43" fmla="*/ 30 h 60"/>
                  <a:gd name="T44" fmla="*/ 0 w 60"/>
                  <a:gd name="T45" fmla="*/ 30 h 60"/>
                  <a:gd name="T46" fmla="*/ 2 w 60"/>
                  <a:gd name="T47" fmla="*/ 36 h 60"/>
                  <a:gd name="T48" fmla="*/ 2 w 60"/>
                  <a:gd name="T49" fmla="*/ 42 h 60"/>
                  <a:gd name="T50" fmla="*/ 10 w 60"/>
                  <a:gd name="T51" fmla="*/ 50 h 60"/>
                  <a:gd name="T52" fmla="*/ 18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0"/>
                    </a:lnTo>
                    <a:lnTo>
                      <a:pt x="58" y="42"/>
                    </a:lnTo>
                    <a:lnTo>
                      <a:pt x="60" y="36"/>
                    </a:lnTo>
                    <a:lnTo>
                      <a:pt x="60" y="30"/>
                    </a:lnTo>
                    <a:lnTo>
                      <a:pt x="60" y="30"/>
                    </a:lnTo>
                    <a:lnTo>
                      <a:pt x="60" y="24"/>
                    </a:lnTo>
                    <a:lnTo>
                      <a:pt x="58" y="18"/>
                    </a:lnTo>
                    <a:lnTo>
                      <a:pt x="52" y="8"/>
                    </a:lnTo>
                    <a:lnTo>
                      <a:pt x="42" y="2"/>
                    </a:lnTo>
                    <a:lnTo>
                      <a:pt x="36" y="0"/>
                    </a:lnTo>
                    <a:lnTo>
                      <a:pt x="30" y="0"/>
                    </a:lnTo>
                    <a:lnTo>
                      <a:pt x="30" y="0"/>
                    </a:lnTo>
                    <a:lnTo>
                      <a:pt x="24" y="0"/>
                    </a:lnTo>
                    <a:lnTo>
                      <a:pt x="18" y="2"/>
                    </a:lnTo>
                    <a:lnTo>
                      <a:pt x="10" y="8"/>
                    </a:lnTo>
                    <a:lnTo>
                      <a:pt x="2" y="18"/>
                    </a:lnTo>
                    <a:lnTo>
                      <a:pt x="2" y="24"/>
                    </a:lnTo>
                    <a:lnTo>
                      <a:pt x="0" y="30"/>
                    </a:lnTo>
                    <a:lnTo>
                      <a:pt x="0" y="30"/>
                    </a:lnTo>
                    <a:lnTo>
                      <a:pt x="2" y="36"/>
                    </a:lnTo>
                    <a:lnTo>
                      <a:pt x="2" y="42"/>
                    </a:lnTo>
                    <a:lnTo>
                      <a:pt x="10" y="50"/>
                    </a:lnTo>
                    <a:lnTo>
                      <a:pt x="18"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8" name="Freeform 22"/>
              <p:cNvSpPr>
                <a:spLocks/>
              </p:cNvSpPr>
              <p:nvPr/>
            </p:nvSpPr>
            <p:spPr bwMode="auto">
              <a:xfrm>
                <a:off x="3100388" y="6034088"/>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2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20 h 60"/>
                  <a:gd name="T22" fmla="*/ 52 w 60"/>
                  <a:gd name="T23" fmla="*/ 10 h 60"/>
                  <a:gd name="T24" fmla="*/ 42 w 60"/>
                  <a:gd name="T25" fmla="*/ 4 h 60"/>
                  <a:gd name="T26" fmla="*/ 36 w 60"/>
                  <a:gd name="T27" fmla="*/ 2 h 60"/>
                  <a:gd name="T28" fmla="*/ 30 w 60"/>
                  <a:gd name="T29" fmla="*/ 0 h 60"/>
                  <a:gd name="T30" fmla="*/ 30 w 60"/>
                  <a:gd name="T31" fmla="*/ 0 h 60"/>
                  <a:gd name="T32" fmla="*/ 24 w 60"/>
                  <a:gd name="T33" fmla="*/ 2 h 60"/>
                  <a:gd name="T34" fmla="*/ 18 w 60"/>
                  <a:gd name="T35" fmla="*/ 4 h 60"/>
                  <a:gd name="T36" fmla="*/ 10 w 60"/>
                  <a:gd name="T37" fmla="*/ 10 h 60"/>
                  <a:gd name="T38" fmla="*/ 2 w 60"/>
                  <a:gd name="T39" fmla="*/ 20 h 60"/>
                  <a:gd name="T40" fmla="*/ 2 w 60"/>
                  <a:gd name="T41" fmla="*/ 24 h 60"/>
                  <a:gd name="T42" fmla="*/ 0 w 60"/>
                  <a:gd name="T43" fmla="*/ 30 h 60"/>
                  <a:gd name="T44" fmla="*/ 0 w 60"/>
                  <a:gd name="T45" fmla="*/ 30 h 60"/>
                  <a:gd name="T46" fmla="*/ 2 w 60"/>
                  <a:gd name="T47" fmla="*/ 36 h 60"/>
                  <a:gd name="T48" fmla="*/ 2 w 60"/>
                  <a:gd name="T49" fmla="*/ 42 h 60"/>
                  <a:gd name="T50" fmla="*/ 10 w 60"/>
                  <a:gd name="T51" fmla="*/ 52 h 60"/>
                  <a:gd name="T52" fmla="*/ 18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2"/>
                    </a:lnTo>
                    <a:lnTo>
                      <a:pt x="58" y="42"/>
                    </a:lnTo>
                    <a:lnTo>
                      <a:pt x="60" y="36"/>
                    </a:lnTo>
                    <a:lnTo>
                      <a:pt x="60" y="30"/>
                    </a:lnTo>
                    <a:lnTo>
                      <a:pt x="60" y="30"/>
                    </a:lnTo>
                    <a:lnTo>
                      <a:pt x="60" y="24"/>
                    </a:lnTo>
                    <a:lnTo>
                      <a:pt x="58" y="20"/>
                    </a:lnTo>
                    <a:lnTo>
                      <a:pt x="52" y="10"/>
                    </a:lnTo>
                    <a:lnTo>
                      <a:pt x="42" y="4"/>
                    </a:lnTo>
                    <a:lnTo>
                      <a:pt x="36" y="2"/>
                    </a:lnTo>
                    <a:lnTo>
                      <a:pt x="30" y="0"/>
                    </a:lnTo>
                    <a:lnTo>
                      <a:pt x="30" y="0"/>
                    </a:lnTo>
                    <a:lnTo>
                      <a:pt x="24" y="2"/>
                    </a:lnTo>
                    <a:lnTo>
                      <a:pt x="18" y="4"/>
                    </a:lnTo>
                    <a:lnTo>
                      <a:pt x="10" y="10"/>
                    </a:lnTo>
                    <a:lnTo>
                      <a:pt x="2" y="20"/>
                    </a:lnTo>
                    <a:lnTo>
                      <a:pt x="2" y="24"/>
                    </a:lnTo>
                    <a:lnTo>
                      <a:pt x="0" y="30"/>
                    </a:lnTo>
                    <a:lnTo>
                      <a:pt x="0" y="30"/>
                    </a:lnTo>
                    <a:lnTo>
                      <a:pt x="2" y="36"/>
                    </a:lnTo>
                    <a:lnTo>
                      <a:pt x="2" y="42"/>
                    </a:lnTo>
                    <a:lnTo>
                      <a:pt x="10" y="52"/>
                    </a:lnTo>
                    <a:lnTo>
                      <a:pt x="18"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1" name="Freeform 25"/>
              <p:cNvSpPr>
                <a:spLocks/>
              </p:cNvSpPr>
              <p:nvPr/>
            </p:nvSpPr>
            <p:spPr bwMode="auto">
              <a:xfrm>
                <a:off x="7523163" y="5548313"/>
                <a:ext cx="95250" cy="95250"/>
              </a:xfrm>
              <a:custGeom>
                <a:avLst/>
                <a:gdLst>
                  <a:gd name="T0" fmla="*/ 30 w 60"/>
                  <a:gd name="T1" fmla="*/ 60 h 60"/>
                  <a:gd name="T2" fmla="*/ 30 w 60"/>
                  <a:gd name="T3" fmla="*/ 60 h 60"/>
                  <a:gd name="T4" fmla="*/ 36 w 60"/>
                  <a:gd name="T5" fmla="*/ 58 h 60"/>
                  <a:gd name="T6" fmla="*/ 42 w 60"/>
                  <a:gd name="T7" fmla="*/ 58 h 60"/>
                  <a:gd name="T8" fmla="*/ 52 w 60"/>
                  <a:gd name="T9" fmla="*/ 50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8 h 60"/>
                  <a:gd name="T24" fmla="*/ 42 w 60"/>
                  <a:gd name="T25" fmla="*/ 2 h 60"/>
                  <a:gd name="T26" fmla="*/ 36 w 60"/>
                  <a:gd name="T27" fmla="*/ 0 h 60"/>
                  <a:gd name="T28" fmla="*/ 30 w 60"/>
                  <a:gd name="T29" fmla="*/ 0 h 60"/>
                  <a:gd name="T30" fmla="*/ 30 w 60"/>
                  <a:gd name="T31" fmla="*/ 0 h 60"/>
                  <a:gd name="T32" fmla="*/ 24 w 60"/>
                  <a:gd name="T33" fmla="*/ 0 h 60"/>
                  <a:gd name="T34" fmla="*/ 18 w 60"/>
                  <a:gd name="T35" fmla="*/ 2 h 60"/>
                  <a:gd name="T36" fmla="*/ 10 w 60"/>
                  <a:gd name="T37" fmla="*/ 8 h 60"/>
                  <a:gd name="T38" fmla="*/ 2 w 60"/>
                  <a:gd name="T39" fmla="*/ 18 h 60"/>
                  <a:gd name="T40" fmla="*/ 2 w 60"/>
                  <a:gd name="T41" fmla="*/ 24 h 60"/>
                  <a:gd name="T42" fmla="*/ 0 w 60"/>
                  <a:gd name="T43" fmla="*/ 30 h 60"/>
                  <a:gd name="T44" fmla="*/ 0 w 60"/>
                  <a:gd name="T45" fmla="*/ 30 h 60"/>
                  <a:gd name="T46" fmla="*/ 2 w 60"/>
                  <a:gd name="T47" fmla="*/ 36 h 60"/>
                  <a:gd name="T48" fmla="*/ 2 w 60"/>
                  <a:gd name="T49" fmla="*/ 42 h 60"/>
                  <a:gd name="T50" fmla="*/ 10 w 60"/>
                  <a:gd name="T51" fmla="*/ 50 h 60"/>
                  <a:gd name="T52" fmla="*/ 18 w 60"/>
                  <a:gd name="T53" fmla="*/ 58 h 60"/>
                  <a:gd name="T54" fmla="*/ 24 w 60"/>
                  <a:gd name="T55" fmla="*/ 58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58"/>
                    </a:lnTo>
                    <a:lnTo>
                      <a:pt x="42" y="58"/>
                    </a:lnTo>
                    <a:lnTo>
                      <a:pt x="52" y="50"/>
                    </a:lnTo>
                    <a:lnTo>
                      <a:pt x="58" y="42"/>
                    </a:lnTo>
                    <a:lnTo>
                      <a:pt x="60" y="36"/>
                    </a:lnTo>
                    <a:lnTo>
                      <a:pt x="60" y="30"/>
                    </a:lnTo>
                    <a:lnTo>
                      <a:pt x="60" y="30"/>
                    </a:lnTo>
                    <a:lnTo>
                      <a:pt x="60" y="24"/>
                    </a:lnTo>
                    <a:lnTo>
                      <a:pt x="58" y="18"/>
                    </a:lnTo>
                    <a:lnTo>
                      <a:pt x="52" y="8"/>
                    </a:lnTo>
                    <a:lnTo>
                      <a:pt x="42" y="2"/>
                    </a:lnTo>
                    <a:lnTo>
                      <a:pt x="36" y="0"/>
                    </a:lnTo>
                    <a:lnTo>
                      <a:pt x="30" y="0"/>
                    </a:lnTo>
                    <a:lnTo>
                      <a:pt x="30" y="0"/>
                    </a:lnTo>
                    <a:lnTo>
                      <a:pt x="24" y="0"/>
                    </a:lnTo>
                    <a:lnTo>
                      <a:pt x="18" y="2"/>
                    </a:lnTo>
                    <a:lnTo>
                      <a:pt x="10" y="8"/>
                    </a:lnTo>
                    <a:lnTo>
                      <a:pt x="2" y="18"/>
                    </a:lnTo>
                    <a:lnTo>
                      <a:pt x="2" y="24"/>
                    </a:lnTo>
                    <a:lnTo>
                      <a:pt x="0" y="30"/>
                    </a:lnTo>
                    <a:lnTo>
                      <a:pt x="0" y="30"/>
                    </a:lnTo>
                    <a:lnTo>
                      <a:pt x="2" y="36"/>
                    </a:lnTo>
                    <a:lnTo>
                      <a:pt x="2" y="42"/>
                    </a:lnTo>
                    <a:lnTo>
                      <a:pt x="10" y="50"/>
                    </a:lnTo>
                    <a:lnTo>
                      <a:pt x="18" y="58"/>
                    </a:lnTo>
                    <a:lnTo>
                      <a:pt x="24" y="58"/>
                    </a:lnTo>
                    <a:lnTo>
                      <a:pt x="30" y="60"/>
                    </a:lnTo>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GB"/>
              </a:p>
            </p:txBody>
          </p:sp>
          <p:sp>
            <p:nvSpPr>
              <p:cNvPr id="632" name="Freeform 26"/>
              <p:cNvSpPr>
                <a:spLocks/>
              </p:cNvSpPr>
              <p:nvPr/>
            </p:nvSpPr>
            <p:spPr bwMode="auto">
              <a:xfrm>
                <a:off x="7272338" y="5541963"/>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2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10 h 60"/>
                  <a:gd name="T24" fmla="*/ 42 w 60"/>
                  <a:gd name="T25" fmla="*/ 4 h 60"/>
                  <a:gd name="T26" fmla="*/ 36 w 60"/>
                  <a:gd name="T27" fmla="*/ 2 h 60"/>
                  <a:gd name="T28" fmla="*/ 30 w 60"/>
                  <a:gd name="T29" fmla="*/ 0 h 60"/>
                  <a:gd name="T30" fmla="*/ 30 w 60"/>
                  <a:gd name="T31" fmla="*/ 0 h 60"/>
                  <a:gd name="T32" fmla="*/ 24 w 60"/>
                  <a:gd name="T33" fmla="*/ 2 h 60"/>
                  <a:gd name="T34" fmla="*/ 18 w 60"/>
                  <a:gd name="T35" fmla="*/ 4 h 60"/>
                  <a:gd name="T36" fmla="*/ 10 w 60"/>
                  <a:gd name="T37" fmla="*/ 10 h 60"/>
                  <a:gd name="T38" fmla="*/ 2 w 60"/>
                  <a:gd name="T39" fmla="*/ 18 h 60"/>
                  <a:gd name="T40" fmla="*/ 2 w 60"/>
                  <a:gd name="T41" fmla="*/ 24 h 60"/>
                  <a:gd name="T42" fmla="*/ 0 w 60"/>
                  <a:gd name="T43" fmla="*/ 30 h 60"/>
                  <a:gd name="T44" fmla="*/ 0 w 60"/>
                  <a:gd name="T45" fmla="*/ 30 h 60"/>
                  <a:gd name="T46" fmla="*/ 2 w 60"/>
                  <a:gd name="T47" fmla="*/ 36 h 60"/>
                  <a:gd name="T48" fmla="*/ 2 w 60"/>
                  <a:gd name="T49" fmla="*/ 42 h 60"/>
                  <a:gd name="T50" fmla="*/ 10 w 60"/>
                  <a:gd name="T51" fmla="*/ 52 h 60"/>
                  <a:gd name="T52" fmla="*/ 18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2"/>
                    </a:lnTo>
                    <a:lnTo>
                      <a:pt x="58" y="42"/>
                    </a:lnTo>
                    <a:lnTo>
                      <a:pt x="60" y="36"/>
                    </a:lnTo>
                    <a:lnTo>
                      <a:pt x="60" y="30"/>
                    </a:lnTo>
                    <a:lnTo>
                      <a:pt x="60" y="30"/>
                    </a:lnTo>
                    <a:lnTo>
                      <a:pt x="60" y="24"/>
                    </a:lnTo>
                    <a:lnTo>
                      <a:pt x="58" y="18"/>
                    </a:lnTo>
                    <a:lnTo>
                      <a:pt x="52" y="10"/>
                    </a:lnTo>
                    <a:lnTo>
                      <a:pt x="42" y="4"/>
                    </a:lnTo>
                    <a:lnTo>
                      <a:pt x="36" y="2"/>
                    </a:lnTo>
                    <a:lnTo>
                      <a:pt x="30" y="0"/>
                    </a:lnTo>
                    <a:lnTo>
                      <a:pt x="30" y="0"/>
                    </a:lnTo>
                    <a:lnTo>
                      <a:pt x="24" y="2"/>
                    </a:lnTo>
                    <a:lnTo>
                      <a:pt x="18" y="4"/>
                    </a:lnTo>
                    <a:lnTo>
                      <a:pt x="10" y="10"/>
                    </a:lnTo>
                    <a:lnTo>
                      <a:pt x="2" y="18"/>
                    </a:lnTo>
                    <a:lnTo>
                      <a:pt x="2" y="24"/>
                    </a:lnTo>
                    <a:lnTo>
                      <a:pt x="0" y="30"/>
                    </a:lnTo>
                    <a:lnTo>
                      <a:pt x="0" y="30"/>
                    </a:lnTo>
                    <a:lnTo>
                      <a:pt x="2" y="36"/>
                    </a:lnTo>
                    <a:lnTo>
                      <a:pt x="2" y="42"/>
                    </a:lnTo>
                    <a:lnTo>
                      <a:pt x="10" y="52"/>
                    </a:lnTo>
                    <a:lnTo>
                      <a:pt x="18"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4" name="Freeform 28"/>
              <p:cNvSpPr>
                <a:spLocks/>
              </p:cNvSpPr>
              <p:nvPr/>
            </p:nvSpPr>
            <p:spPr bwMode="auto">
              <a:xfrm>
                <a:off x="5659438" y="5986463"/>
                <a:ext cx="98425" cy="95250"/>
              </a:xfrm>
              <a:custGeom>
                <a:avLst/>
                <a:gdLst>
                  <a:gd name="T0" fmla="*/ 30 w 62"/>
                  <a:gd name="T1" fmla="*/ 60 h 60"/>
                  <a:gd name="T2" fmla="*/ 30 w 62"/>
                  <a:gd name="T3" fmla="*/ 60 h 60"/>
                  <a:gd name="T4" fmla="*/ 38 w 62"/>
                  <a:gd name="T5" fmla="*/ 60 h 60"/>
                  <a:gd name="T6" fmla="*/ 42 w 62"/>
                  <a:gd name="T7" fmla="*/ 58 h 60"/>
                  <a:gd name="T8" fmla="*/ 52 w 62"/>
                  <a:gd name="T9" fmla="*/ 52 h 60"/>
                  <a:gd name="T10" fmla="*/ 58 w 62"/>
                  <a:gd name="T11" fmla="*/ 42 h 60"/>
                  <a:gd name="T12" fmla="*/ 60 w 62"/>
                  <a:gd name="T13" fmla="*/ 36 h 60"/>
                  <a:gd name="T14" fmla="*/ 62 w 62"/>
                  <a:gd name="T15" fmla="*/ 30 h 60"/>
                  <a:gd name="T16" fmla="*/ 62 w 62"/>
                  <a:gd name="T17" fmla="*/ 30 h 60"/>
                  <a:gd name="T18" fmla="*/ 60 w 62"/>
                  <a:gd name="T19" fmla="*/ 24 h 60"/>
                  <a:gd name="T20" fmla="*/ 58 w 62"/>
                  <a:gd name="T21" fmla="*/ 20 h 60"/>
                  <a:gd name="T22" fmla="*/ 52 w 62"/>
                  <a:gd name="T23" fmla="*/ 10 h 60"/>
                  <a:gd name="T24" fmla="*/ 42 w 62"/>
                  <a:gd name="T25" fmla="*/ 4 h 60"/>
                  <a:gd name="T26" fmla="*/ 38 w 62"/>
                  <a:gd name="T27" fmla="*/ 2 h 60"/>
                  <a:gd name="T28" fmla="*/ 30 w 62"/>
                  <a:gd name="T29" fmla="*/ 0 h 60"/>
                  <a:gd name="T30" fmla="*/ 30 w 62"/>
                  <a:gd name="T31" fmla="*/ 0 h 60"/>
                  <a:gd name="T32" fmla="*/ 24 w 62"/>
                  <a:gd name="T33" fmla="*/ 2 h 60"/>
                  <a:gd name="T34" fmla="*/ 20 w 62"/>
                  <a:gd name="T35" fmla="*/ 4 h 60"/>
                  <a:gd name="T36" fmla="*/ 10 w 62"/>
                  <a:gd name="T37" fmla="*/ 10 h 60"/>
                  <a:gd name="T38" fmla="*/ 4 w 62"/>
                  <a:gd name="T39" fmla="*/ 20 h 60"/>
                  <a:gd name="T40" fmla="*/ 2 w 62"/>
                  <a:gd name="T41" fmla="*/ 24 h 60"/>
                  <a:gd name="T42" fmla="*/ 0 w 62"/>
                  <a:gd name="T43" fmla="*/ 30 h 60"/>
                  <a:gd name="T44" fmla="*/ 0 w 62"/>
                  <a:gd name="T45" fmla="*/ 30 h 60"/>
                  <a:gd name="T46" fmla="*/ 2 w 62"/>
                  <a:gd name="T47" fmla="*/ 36 h 60"/>
                  <a:gd name="T48" fmla="*/ 4 w 62"/>
                  <a:gd name="T49" fmla="*/ 42 h 60"/>
                  <a:gd name="T50" fmla="*/ 10 w 62"/>
                  <a:gd name="T51" fmla="*/ 52 h 60"/>
                  <a:gd name="T52" fmla="*/ 20 w 62"/>
                  <a:gd name="T53" fmla="*/ 58 h 60"/>
                  <a:gd name="T54" fmla="*/ 24 w 62"/>
                  <a:gd name="T55" fmla="*/ 60 h 60"/>
                  <a:gd name="T56" fmla="*/ 30 w 62"/>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0">
                    <a:moveTo>
                      <a:pt x="30" y="60"/>
                    </a:moveTo>
                    <a:lnTo>
                      <a:pt x="30" y="60"/>
                    </a:lnTo>
                    <a:lnTo>
                      <a:pt x="38" y="60"/>
                    </a:lnTo>
                    <a:lnTo>
                      <a:pt x="42" y="58"/>
                    </a:lnTo>
                    <a:lnTo>
                      <a:pt x="52" y="52"/>
                    </a:lnTo>
                    <a:lnTo>
                      <a:pt x="58" y="42"/>
                    </a:lnTo>
                    <a:lnTo>
                      <a:pt x="60" y="36"/>
                    </a:lnTo>
                    <a:lnTo>
                      <a:pt x="62" y="30"/>
                    </a:lnTo>
                    <a:lnTo>
                      <a:pt x="62" y="30"/>
                    </a:lnTo>
                    <a:lnTo>
                      <a:pt x="60" y="24"/>
                    </a:lnTo>
                    <a:lnTo>
                      <a:pt x="58" y="20"/>
                    </a:lnTo>
                    <a:lnTo>
                      <a:pt x="52" y="10"/>
                    </a:lnTo>
                    <a:lnTo>
                      <a:pt x="42" y="4"/>
                    </a:lnTo>
                    <a:lnTo>
                      <a:pt x="38" y="2"/>
                    </a:lnTo>
                    <a:lnTo>
                      <a:pt x="30" y="0"/>
                    </a:lnTo>
                    <a:lnTo>
                      <a:pt x="30" y="0"/>
                    </a:lnTo>
                    <a:lnTo>
                      <a:pt x="24" y="2"/>
                    </a:lnTo>
                    <a:lnTo>
                      <a:pt x="20" y="4"/>
                    </a:lnTo>
                    <a:lnTo>
                      <a:pt x="10" y="10"/>
                    </a:lnTo>
                    <a:lnTo>
                      <a:pt x="4" y="20"/>
                    </a:lnTo>
                    <a:lnTo>
                      <a:pt x="2" y="24"/>
                    </a:lnTo>
                    <a:lnTo>
                      <a:pt x="0" y="30"/>
                    </a:lnTo>
                    <a:lnTo>
                      <a:pt x="0" y="30"/>
                    </a:lnTo>
                    <a:lnTo>
                      <a:pt x="2" y="36"/>
                    </a:lnTo>
                    <a:lnTo>
                      <a:pt x="4" y="42"/>
                    </a:lnTo>
                    <a:lnTo>
                      <a:pt x="10" y="52"/>
                    </a:lnTo>
                    <a:lnTo>
                      <a:pt x="20"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6" name="Freeform 30"/>
              <p:cNvSpPr>
                <a:spLocks/>
              </p:cNvSpPr>
              <p:nvPr/>
            </p:nvSpPr>
            <p:spPr bwMode="auto">
              <a:xfrm>
                <a:off x="6100763" y="5430047"/>
                <a:ext cx="95250" cy="92076"/>
              </a:xfrm>
              <a:custGeom>
                <a:avLst/>
                <a:gdLst>
                  <a:gd name="T0" fmla="*/ 22 w 60"/>
                  <a:gd name="T1" fmla="*/ 0 h 58"/>
                  <a:gd name="T2" fmla="*/ 22 w 60"/>
                  <a:gd name="T3" fmla="*/ 0 h 58"/>
                  <a:gd name="T4" fmla="*/ 16 w 60"/>
                  <a:gd name="T5" fmla="*/ 2 h 58"/>
                  <a:gd name="T6" fmla="*/ 12 w 60"/>
                  <a:gd name="T7" fmla="*/ 6 h 58"/>
                  <a:gd name="T8" fmla="*/ 4 w 60"/>
                  <a:gd name="T9" fmla="*/ 16 h 58"/>
                  <a:gd name="T10" fmla="*/ 0 w 60"/>
                  <a:gd name="T11" fmla="*/ 26 h 58"/>
                  <a:gd name="T12" fmla="*/ 2 w 60"/>
                  <a:gd name="T13" fmla="*/ 32 h 58"/>
                  <a:gd name="T14" fmla="*/ 2 w 60"/>
                  <a:gd name="T15" fmla="*/ 38 h 58"/>
                  <a:gd name="T16" fmla="*/ 2 w 60"/>
                  <a:gd name="T17" fmla="*/ 38 h 58"/>
                  <a:gd name="T18" fmla="*/ 4 w 60"/>
                  <a:gd name="T19" fmla="*/ 44 h 58"/>
                  <a:gd name="T20" fmla="*/ 8 w 60"/>
                  <a:gd name="T21" fmla="*/ 48 h 58"/>
                  <a:gd name="T22" fmla="*/ 18 w 60"/>
                  <a:gd name="T23" fmla="*/ 56 h 58"/>
                  <a:gd name="T24" fmla="*/ 28 w 60"/>
                  <a:gd name="T25" fmla="*/ 58 h 58"/>
                  <a:gd name="T26" fmla="*/ 34 w 60"/>
                  <a:gd name="T27" fmla="*/ 58 h 58"/>
                  <a:gd name="T28" fmla="*/ 40 w 60"/>
                  <a:gd name="T29" fmla="*/ 58 h 58"/>
                  <a:gd name="T30" fmla="*/ 40 w 60"/>
                  <a:gd name="T31" fmla="*/ 58 h 58"/>
                  <a:gd name="T32" fmla="*/ 46 w 60"/>
                  <a:gd name="T33" fmla="*/ 56 h 58"/>
                  <a:gd name="T34" fmla="*/ 50 w 60"/>
                  <a:gd name="T35" fmla="*/ 52 h 58"/>
                  <a:gd name="T36" fmla="*/ 58 w 60"/>
                  <a:gd name="T37" fmla="*/ 42 h 58"/>
                  <a:gd name="T38" fmla="*/ 60 w 60"/>
                  <a:gd name="T39" fmla="*/ 32 h 58"/>
                  <a:gd name="T40" fmla="*/ 60 w 60"/>
                  <a:gd name="T41" fmla="*/ 26 h 58"/>
                  <a:gd name="T42" fmla="*/ 60 w 60"/>
                  <a:gd name="T43" fmla="*/ 20 h 58"/>
                  <a:gd name="T44" fmla="*/ 60 w 60"/>
                  <a:gd name="T45" fmla="*/ 20 h 58"/>
                  <a:gd name="T46" fmla="*/ 56 w 60"/>
                  <a:gd name="T47" fmla="*/ 14 h 58"/>
                  <a:gd name="T48" fmla="*/ 54 w 60"/>
                  <a:gd name="T49" fmla="*/ 10 h 58"/>
                  <a:gd name="T50" fmla="*/ 44 w 60"/>
                  <a:gd name="T51" fmla="*/ 2 h 58"/>
                  <a:gd name="T52" fmla="*/ 34 w 60"/>
                  <a:gd name="T53" fmla="*/ 0 h 58"/>
                  <a:gd name="T54" fmla="*/ 28 w 60"/>
                  <a:gd name="T55" fmla="*/ 0 h 58"/>
                  <a:gd name="T56" fmla="*/ 22 w 60"/>
                  <a:gd name="T5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58">
                    <a:moveTo>
                      <a:pt x="22" y="0"/>
                    </a:moveTo>
                    <a:lnTo>
                      <a:pt x="22" y="0"/>
                    </a:lnTo>
                    <a:lnTo>
                      <a:pt x="16" y="2"/>
                    </a:lnTo>
                    <a:lnTo>
                      <a:pt x="12" y="6"/>
                    </a:lnTo>
                    <a:lnTo>
                      <a:pt x="4" y="16"/>
                    </a:lnTo>
                    <a:lnTo>
                      <a:pt x="0" y="26"/>
                    </a:lnTo>
                    <a:lnTo>
                      <a:pt x="2" y="32"/>
                    </a:lnTo>
                    <a:lnTo>
                      <a:pt x="2" y="38"/>
                    </a:lnTo>
                    <a:lnTo>
                      <a:pt x="2" y="38"/>
                    </a:lnTo>
                    <a:lnTo>
                      <a:pt x="4" y="44"/>
                    </a:lnTo>
                    <a:lnTo>
                      <a:pt x="8" y="48"/>
                    </a:lnTo>
                    <a:lnTo>
                      <a:pt x="18" y="56"/>
                    </a:lnTo>
                    <a:lnTo>
                      <a:pt x="28" y="58"/>
                    </a:lnTo>
                    <a:lnTo>
                      <a:pt x="34" y="58"/>
                    </a:lnTo>
                    <a:lnTo>
                      <a:pt x="40" y="58"/>
                    </a:lnTo>
                    <a:lnTo>
                      <a:pt x="40" y="58"/>
                    </a:lnTo>
                    <a:lnTo>
                      <a:pt x="46" y="56"/>
                    </a:lnTo>
                    <a:lnTo>
                      <a:pt x="50" y="52"/>
                    </a:lnTo>
                    <a:lnTo>
                      <a:pt x="58" y="42"/>
                    </a:lnTo>
                    <a:lnTo>
                      <a:pt x="60" y="32"/>
                    </a:lnTo>
                    <a:lnTo>
                      <a:pt x="60" y="26"/>
                    </a:lnTo>
                    <a:lnTo>
                      <a:pt x="60" y="20"/>
                    </a:lnTo>
                    <a:lnTo>
                      <a:pt x="60" y="20"/>
                    </a:lnTo>
                    <a:lnTo>
                      <a:pt x="56" y="14"/>
                    </a:lnTo>
                    <a:lnTo>
                      <a:pt x="54" y="10"/>
                    </a:lnTo>
                    <a:lnTo>
                      <a:pt x="44" y="2"/>
                    </a:lnTo>
                    <a:lnTo>
                      <a:pt x="34" y="0"/>
                    </a:lnTo>
                    <a:lnTo>
                      <a:pt x="28" y="0"/>
                    </a:lnTo>
                    <a:lnTo>
                      <a:pt x="22" y="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38" name="Freeform 32"/>
              <p:cNvSpPr>
                <a:spLocks/>
              </p:cNvSpPr>
              <p:nvPr/>
            </p:nvSpPr>
            <p:spPr bwMode="auto">
              <a:xfrm>
                <a:off x="6040438" y="5986463"/>
                <a:ext cx="95250" cy="95250"/>
              </a:xfrm>
              <a:custGeom>
                <a:avLst/>
                <a:gdLst>
                  <a:gd name="T0" fmla="*/ 22 w 60"/>
                  <a:gd name="T1" fmla="*/ 2 h 60"/>
                  <a:gd name="T2" fmla="*/ 22 w 60"/>
                  <a:gd name="T3" fmla="*/ 2 h 60"/>
                  <a:gd name="T4" fmla="*/ 16 w 60"/>
                  <a:gd name="T5" fmla="*/ 4 h 60"/>
                  <a:gd name="T6" fmla="*/ 12 w 60"/>
                  <a:gd name="T7" fmla="*/ 8 h 60"/>
                  <a:gd name="T8" fmla="*/ 4 w 60"/>
                  <a:gd name="T9" fmla="*/ 18 h 60"/>
                  <a:gd name="T10" fmla="*/ 0 w 60"/>
                  <a:gd name="T11" fmla="*/ 28 h 60"/>
                  <a:gd name="T12" fmla="*/ 2 w 60"/>
                  <a:gd name="T13" fmla="*/ 34 h 60"/>
                  <a:gd name="T14" fmla="*/ 2 w 60"/>
                  <a:gd name="T15" fmla="*/ 40 h 60"/>
                  <a:gd name="T16" fmla="*/ 2 w 60"/>
                  <a:gd name="T17" fmla="*/ 40 h 60"/>
                  <a:gd name="T18" fmla="*/ 4 w 60"/>
                  <a:gd name="T19" fmla="*/ 46 h 60"/>
                  <a:gd name="T20" fmla="*/ 8 w 60"/>
                  <a:gd name="T21" fmla="*/ 50 h 60"/>
                  <a:gd name="T22" fmla="*/ 18 w 60"/>
                  <a:gd name="T23" fmla="*/ 58 h 60"/>
                  <a:gd name="T24" fmla="*/ 28 w 60"/>
                  <a:gd name="T25" fmla="*/ 60 h 60"/>
                  <a:gd name="T26" fmla="*/ 34 w 60"/>
                  <a:gd name="T27" fmla="*/ 60 h 60"/>
                  <a:gd name="T28" fmla="*/ 40 w 60"/>
                  <a:gd name="T29" fmla="*/ 60 h 60"/>
                  <a:gd name="T30" fmla="*/ 40 w 60"/>
                  <a:gd name="T31" fmla="*/ 60 h 60"/>
                  <a:gd name="T32" fmla="*/ 46 w 60"/>
                  <a:gd name="T33" fmla="*/ 56 h 60"/>
                  <a:gd name="T34" fmla="*/ 50 w 60"/>
                  <a:gd name="T35" fmla="*/ 54 h 60"/>
                  <a:gd name="T36" fmla="*/ 58 w 60"/>
                  <a:gd name="T37" fmla="*/ 44 h 60"/>
                  <a:gd name="T38" fmla="*/ 60 w 60"/>
                  <a:gd name="T39" fmla="*/ 34 h 60"/>
                  <a:gd name="T40" fmla="*/ 60 w 60"/>
                  <a:gd name="T41" fmla="*/ 28 h 60"/>
                  <a:gd name="T42" fmla="*/ 60 w 60"/>
                  <a:gd name="T43" fmla="*/ 22 h 60"/>
                  <a:gd name="T44" fmla="*/ 60 w 60"/>
                  <a:gd name="T45" fmla="*/ 22 h 60"/>
                  <a:gd name="T46" fmla="*/ 56 w 60"/>
                  <a:gd name="T47" fmla="*/ 16 h 60"/>
                  <a:gd name="T48" fmla="*/ 54 w 60"/>
                  <a:gd name="T49" fmla="*/ 12 h 60"/>
                  <a:gd name="T50" fmla="*/ 44 w 60"/>
                  <a:gd name="T51" fmla="*/ 4 h 60"/>
                  <a:gd name="T52" fmla="*/ 34 w 60"/>
                  <a:gd name="T53" fmla="*/ 0 h 60"/>
                  <a:gd name="T54" fmla="*/ 28 w 60"/>
                  <a:gd name="T55" fmla="*/ 0 h 60"/>
                  <a:gd name="T56" fmla="*/ 22 w 60"/>
                  <a:gd name="T57"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22" y="2"/>
                    </a:moveTo>
                    <a:lnTo>
                      <a:pt x="22" y="2"/>
                    </a:lnTo>
                    <a:lnTo>
                      <a:pt x="16" y="4"/>
                    </a:lnTo>
                    <a:lnTo>
                      <a:pt x="12" y="8"/>
                    </a:lnTo>
                    <a:lnTo>
                      <a:pt x="4" y="18"/>
                    </a:lnTo>
                    <a:lnTo>
                      <a:pt x="0" y="28"/>
                    </a:lnTo>
                    <a:lnTo>
                      <a:pt x="2" y="34"/>
                    </a:lnTo>
                    <a:lnTo>
                      <a:pt x="2" y="40"/>
                    </a:lnTo>
                    <a:lnTo>
                      <a:pt x="2" y="40"/>
                    </a:lnTo>
                    <a:lnTo>
                      <a:pt x="4" y="46"/>
                    </a:lnTo>
                    <a:lnTo>
                      <a:pt x="8" y="50"/>
                    </a:lnTo>
                    <a:lnTo>
                      <a:pt x="18" y="58"/>
                    </a:lnTo>
                    <a:lnTo>
                      <a:pt x="28" y="60"/>
                    </a:lnTo>
                    <a:lnTo>
                      <a:pt x="34" y="60"/>
                    </a:lnTo>
                    <a:lnTo>
                      <a:pt x="40" y="60"/>
                    </a:lnTo>
                    <a:lnTo>
                      <a:pt x="40" y="60"/>
                    </a:lnTo>
                    <a:lnTo>
                      <a:pt x="46" y="56"/>
                    </a:lnTo>
                    <a:lnTo>
                      <a:pt x="50" y="54"/>
                    </a:lnTo>
                    <a:lnTo>
                      <a:pt x="58" y="44"/>
                    </a:lnTo>
                    <a:lnTo>
                      <a:pt x="60" y="34"/>
                    </a:lnTo>
                    <a:lnTo>
                      <a:pt x="60" y="28"/>
                    </a:lnTo>
                    <a:lnTo>
                      <a:pt x="60" y="22"/>
                    </a:lnTo>
                    <a:lnTo>
                      <a:pt x="60" y="22"/>
                    </a:lnTo>
                    <a:lnTo>
                      <a:pt x="56" y="16"/>
                    </a:lnTo>
                    <a:lnTo>
                      <a:pt x="54" y="12"/>
                    </a:lnTo>
                    <a:lnTo>
                      <a:pt x="44" y="4"/>
                    </a:lnTo>
                    <a:lnTo>
                      <a:pt x="34" y="0"/>
                    </a:lnTo>
                    <a:lnTo>
                      <a:pt x="28" y="0"/>
                    </a:lnTo>
                    <a:lnTo>
                      <a:pt x="22" y="2"/>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49" name="Freeform 35"/>
              <p:cNvSpPr>
                <a:spLocks/>
              </p:cNvSpPr>
              <p:nvPr/>
            </p:nvSpPr>
            <p:spPr bwMode="auto">
              <a:xfrm>
                <a:off x="5710238" y="5608638"/>
                <a:ext cx="92075" cy="92075"/>
              </a:xfrm>
              <a:custGeom>
                <a:avLst/>
                <a:gdLst>
                  <a:gd name="T0" fmla="*/ 20 w 58"/>
                  <a:gd name="T1" fmla="*/ 0 h 58"/>
                  <a:gd name="T2" fmla="*/ 20 w 58"/>
                  <a:gd name="T3" fmla="*/ 0 h 58"/>
                  <a:gd name="T4" fmla="*/ 14 w 58"/>
                  <a:gd name="T5" fmla="*/ 2 h 58"/>
                  <a:gd name="T6" fmla="*/ 10 w 58"/>
                  <a:gd name="T7" fmla="*/ 6 h 58"/>
                  <a:gd name="T8" fmla="*/ 2 w 58"/>
                  <a:gd name="T9" fmla="*/ 16 h 58"/>
                  <a:gd name="T10" fmla="*/ 0 w 58"/>
                  <a:gd name="T11" fmla="*/ 26 h 58"/>
                  <a:gd name="T12" fmla="*/ 0 w 58"/>
                  <a:gd name="T13" fmla="*/ 32 h 58"/>
                  <a:gd name="T14" fmla="*/ 0 w 58"/>
                  <a:gd name="T15" fmla="*/ 38 h 58"/>
                  <a:gd name="T16" fmla="*/ 0 w 58"/>
                  <a:gd name="T17" fmla="*/ 38 h 58"/>
                  <a:gd name="T18" fmla="*/ 2 w 58"/>
                  <a:gd name="T19" fmla="*/ 44 h 58"/>
                  <a:gd name="T20" fmla="*/ 6 w 58"/>
                  <a:gd name="T21" fmla="*/ 48 h 58"/>
                  <a:gd name="T22" fmla="*/ 16 w 58"/>
                  <a:gd name="T23" fmla="*/ 56 h 58"/>
                  <a:gd name="T24" fmla="*/ 26 w 58"/>
                  <a:gd name="T25" fmla="*/ 58 h 58"/>
                  <a:gd name="T26" fmla="*/ 32 w 58"/>
                  <a:gd name="T27" fmla="*/ 58 h 58"/>
                  <a:gd name="T28" fmla="*/ 38 w 58"/>
                  <a:gd name="T29" fmla="*/ 58 h 58"/>
                  <a:gd name="T30" fmla="*/ 38 w 58"/>
                  <a:gd name="T31" fmla="*/ 58 h 58"/>
                  <a:gd name="T32" fmla="*/ 44 w 58"/>
                  <a:gd name="T33" fmla="*/ 54 h 58"/>
                  <a:gd name="T34" fmla="*/ 48 w 58"/>
                  <a:gd name="T35" fmla="*/ 52 h 58"/>
                  <a:gd name="T36" fmla="*/ 56 w 58"/>
                  <a:gd name="T37" fmla="*/ 42 h 58"/>
                  <a:gd name="T38" fmla="*/ 58 w 58"/>
                  <a:gd name="T39" fmla="*/ 32 h 58"/>
                  <a:gd name="T40" fmla="*/ 58 w 58"/>
                  <a:gd name="T41" fmla="*/ 26 h 58"/>
                  <a:gd name="T42" fmla="*/ 58 w 58"/>
                  <a:gd name="T43" fmla="*/ 20 h 58"/>
                  <a:gd name="T44" fmla="*/ 58 w 58"/>
                  <a:gd name="T45" fmla="*/ 20 h 58"/>
                  <a:gd name="T46" fmla="*/ 56 w 58"/>
                  <a:gd name="T47" fmla="*/ 14 h 58"/>
                  <a:gd name="T48" fmla="*/ 52 w 58"/>
                  <a:gd name="T49" fmla="*/ 10 h 58"/>
                  <a:gd name="T50" fmla="*/ 42 w 58"/>
                  <a:gd name="T51" fmla="*/ 2 h 58"/>
                  <a:gd name="T52" fmla="*/ 32 w 58"/>
                  <a:gd name="T53" fmla="*/ 0 h 58"/>
                  <a:gd name="T54" fmla="*/ 26 w 58"/>
                  <a:gd name="T55" fmla="*/ 0 h 58"/>
                  <a:gd name="T56" fmla="*/ 20 w 58"/>
                  <a:gd name="T5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 h="58">
                    <a:moveTo>
                      <a:pt x="20" y="0"/>
                    </a:moveTo>
                    <a:lnTo>
                      <a:pt x="20" y="0"/>
                    </a:lnTo>
                    <a:lnTo>
                      <a:pt x="14" y="2"/>
                    </a:lnTo>
                    <a:lnTo>
                      <a:pt x="10" y="6"/>
                    </a:lnTo>
                    <a:lnTo>
                      <a:pt x="2" y="16"/>
                    </a:lnTo>
                    <a:lnTo>
                      <a:pt x="0" y="26"/>
                    </a:lnTo>
                    <a:lnTo>
                      <a:pt x="0" y="32"/>
                    </a:lnTo>
                    <a:lnTo>
                      <a:pt x="0" y="38"/>
                    </a:lnTo>
                    <a:lnTo>
                      <a:pt x="0" y="38"/>
                    </a:lnTo>
                    <a:lnTo>
                      <a:pt x="2" y="44"/>
                    </a:lnTo>
                    <a:lnTo>
                      <a:pt x="6" y="48"/>
                    </a:lnTo>
                    <a:lnTo>
                      <a:pt x="16" y="56"/>
                    </a:lnTo>
                    <a:lnTo>
                      <a:pt x="26" y="58"/>
                    </a:lnTo>
                    <a:lnTo>
                      <a:pt x="32" y="58"/>
                    </a:lnTo>
                    <a:lnTo>
                      <a:pt x="38" y="58"/>
                    </a:lnTo>
                    <a:lnTo>
                      <a:pt x="38" y="58"/>
                    </a:lnTo>
                    <a:lnTo>
                      <a:pt x="44" y="54"/>
                    </a:lnTo>
                    <a:lnTo>
                      <a:pt x="48" y="52"/>
                    </a:lnTo>
                    <a:lnTo>
                      <a:pt x="56" y="42"/>
                    </a:lnTo>
                    <a:lnTo>
                      <a:pt x="58" y="32"/>
                    </a:lnTo>
                    <a:lnTo>
                      <a:pt x="58" y="26"/>
                    </a:lnTo>
                    <a:lnTo>
                      <a:pt x="58" y="20"/>
                    </a:lnTo>
                    <a:lnTo>
                      <a:pt x="58" y="20"/>
                    </a:lnTo>
                    <a:lnTo>
                      <a:pt x="56" y="14"/>
                    </a:lnTo>
                    <a:lnTo>
                      <a:pt x="52" y="10"/>
                    </a:lnTo>
                    <a:lnTo>
                      <a:pt x="42" y="2"/>
                    </a:lnTo>
                    <a:lnTo>
                      <a:pt x="32" y="0"/>
                    </a:lnTo>
                    <a:lnTo>
                      <a:pt x="26" y="0"/>
                    </a:lnTo>
                    <a:lnTo>
                      <a:pt x="20" y="0"/>
                    </a:lnTo>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GB"/>
              </a:p>
            </p:txBody>
          </p:sp>
          <p:sp>
            <p:nvSpPr>
              <p:cNvPr id="2051" name="Freeform 36"/>
              <p:cNvSpPr>
                <a:spLocks/>
              </p:cNvSpPr>
              <p:nvPr/>
            </p:nvSpPr>
            <p:spPr bwMode="auto">
              <a:xfrm>
                <a:off x="6097588" y="5608638"/>
                <a:ext cx="95250" cy="92075"/>
              </a:xfrm>
              <a:custGeom>
                <a:avLst/>
                <a:gdLst>
                  <a:gd name="T0" fmla="*/ 22 w 60"/>
                  <a:gd name="T1" fmla="*/ 0 h 58"/>
                  <a:gd name="T2" fmla="*/ 22 w 60"/>
                  <a:gd name="T3" fmla="*/ 0 h 58"/>
                  <a:gd name="T4" fmla="*/ 16 w 60"/>
                  <a:gd name="T5" fmla="*/ 2 h 58"/>
                  <a:gd name="T6" fmla="*/ 10 w 60"/>
                  <a:gd name="T7" fmla="*/ 6 h 58"/>
                  <a:gd name="T8" fmla="*/ 4 w 60"/>
                  <a:gd name="T9" fmla="*/ 16 h 58"/>
                  <a:gd name="T10" fmla="*/ 0 w 60"/>
                  <a:gd name="T11" fmla="*/ 26 h 58"/>
                  <a:gd name="T12" fmla="*/ 0 w 60"/>
                  <a:gd name="T13" fmla="*/ 32 h 58"/>
                  <a:gd name="T14" fmla="*/ 2 w 60"/>
                  <a:gd name="T15" fmla="*/ 38 h 58"/>
                  <a:gd name="T16" fmla="*/ 2 w 60"/>
                  <a:gd name="T17" fmla="*/ 38 h 58"/>
                  <a:gd name="T18" fmla="*/ 4 w 60"/>
                  <a:gd name="T19" fmla="*/ 44 h 58"/>
                  <a:gd name="T20" fmla="*/ 8 w 60"/>
                  <a:gd name="T21" fmla="*/ 48 h 58"/>
                  <a:gd name="T22" fmla="*/ 16 w 60"/>
                  <a:gd name="T23" fmla="*/ 56 h 58"/>
                  <a:gd name="T24" fmla="*/ 28 w 60"/>
                  <a:gd name="T25" fmla="*/ 58 h 58"/>
                  <a:gd name="T26" fmla="*/ 34 w 60"/>
                  <a:gd name="T27" fmla="*/ 58 h 58"/>
                  <a:gd name="T28" fmla="*/ 40 w 60"/>
                  <a:gd name="T29" fmla="*/ 58 h 58"/>
                  <a:gd name="T30" fmla="*/ 40 w 60"/>
                  <a:gd name="T31" fmla="*/ 58 h 58"/>
                  <a:gd name="T32" fmla="*/ 46 w 60"/>
                  <a:gd name="T33" fmla="*/ 54 h 58"/>
                  <a:gd name="T34" fmla="*/ 50 w 60"/>
                  <a:gd name="T35" fmla="*/ 52 h 58"/>
                  <a:gd name="T36" fmla="*/ 58 w 60"/>
                  <a:gd name="T37" fmla="*/ 42 h 58"/>
                  <a:gd name="T38" fmla="*/ 60 w 60"/>
                  <a:gd name="T39" fmla="*/ 32 h 58"/>
                  <a:gd name="T40" fmla="*/ 60 w 60"/>
                  <a:gd name="T41" fmla="*/ 26 h 58"/>
                  <a:gd name="T42" fmla="*/ 60 w 60"/>
                  <a:gd name="T43" fmla="*/ 20 h 58"/>
                  <a:gd name="T44" fmla="*/ 60 w 60"/>
                  <a:gd name="T45" fmla="*/ 20 h 58"/>
                  <a:gd name="T46" fmla="*/ 56 w 60"/>
                  <a:gd name="T47" fmla="*/ 14 h 58"/>
                  <a:gd name="T48" fmla="*/ 54 w 60"/>
                  <a:gd name="T49" fmla="*/ 10 h 58"/>
                  <a:gd name="T50" fmla="*/ 44 w 60"/>
                  <a:gd name="T51" fmla="*/ 2 h 58"/>
                  <a:gd name="T52" fmla="*/ 34 w 60"/>
                  <a:gd name="T53" fmla="*/ 0 h 58"/>
                  <a:gd name="T54" fmla="*/ 28 w 60"/>
                  <a:gd name="T55" fmla="*/ 0 h 58"/>
                  <a:gd name="T56" fmla="*/ 22 w 60"/>
                  <a:gd name="T5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58">
                    <a:moveTo>
                      <a:pt x="22" y="0"/>
                    </a:moveTo>
                    <a:lnTo>
                      <a:pt x="22" y="0"/>
                    </a:lnTo>
                    <a:lnTo>
                      <a:pt x="16" y="2"/>
                    </a:lnTo>
                    <a:lnTo>
                      <a:pt x="10" y="6"/>
                    </a:lnTo>
                    <a:lnTo>
                      <a:pt x="4" y="16"/>
                    </a:lnTo>
                    <a:lnTo>
                      <a:pt x="0" y="26"/>
                    </a:lnTo>
                    <a:lnTo>
                      <a:pt x="0" y="32"/>
                    </a:lnTo>
                    <a:lnTo>
                      <a:pt x="2" y="38"/>
                    </a:lnTo>
                    <a:lnTo>
                      <a:pt x="2" y="38"/>
                    </a:lnTo>
                    <a:lnTo>
                      <a:pt x="4" y="44"/>
                    </a:lnTo>
                    <a:lnTo>
                      <a:pt x="8" y="48"/>
                    </a:lnTo>
                    <a:lnTo>
                      <a:pt x="16" y="56"/>
                    </a:lnTo>
                    <a:lnTo>
                      <a:pt x="28" y="58"/>
                    </a:lnTo>
                    <a:lnTo>
                      <a:pt x="34" y="58"/>
                    </a:lnTo>
                    <a:lnTo>
                      <a:pt x="40" y="58"/>
                    </a:lnTo>
                    <a:lnTo>
                      <a:pt x="40" y="58"/>
                    </a:lnTo>
                    <a:lnTo>
                      <a:pt x="46" y="54"/>
                    </a:lnTo>
                    <a:lnTo>
                      <a:pt x="50" y="52"/>
                    </a:lnTo>
                    <a:lnTo>
                      <a:pt x="58" y="42"/>
                    </a:lnTo>
                    <a:lnTo>
                      <a:pt x="60" y="32"/>
                    </a:lnTo>
                    <a:lnTo>
                      <a:pt x="60" y="26"/>
                    </a:lnTo>
                    <a:lnTo>
                      <a:pt x="60" y="20"/>
                    </a:lnTo>
                    <a:lnTo>
                      <a:pt x="60" y="20"/>
                    </a:lnTo>
                    <a:lnTo>
                      <a:pt x="56" y="14"/>
                    </a:lnTo>
                    <a:lnTo>
                      <a:pt x="54" y="10"/>
                    </a:lnTo>
                    <a:lnTo>
                      <a:pt x="44" y="2"/>
                    </a:lnTo>
                    <a:lnTo>
                      <a:pt x="34" y="0"/>
                    </a:lnTo>
                    <a:lnTo>
                      <a:pt x="28" y="0"/>
                    </a:lnTo>
                    <a:lnTo>
                      <a:pt x="22" y="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53" name="Freeform 38"/>
              <p:cNvSpPr>
                <a:spLocks/>
              </p:cNvSpPr>
              <p:nvPr/>
            </p:nvSpPr>
            <p:spPr bwMode="auto">
              <a:xfrm>
                <a:off x="7764463" y="6081713"/>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2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8 h 60"/>
                  <a:gd name="T24" fmla="*/ 42 w 60"/>
                  <a:gd name="T25" fmla="*/ 2 h 60"/>
                  <a:gd name="T26" fmla="*/ 36 w 60"/>
                  <a:gd name="T27" fmla="*/ 0 h 60"/>
                  <a:gd name="T28" fmla="*/ 30 w 60"/>
                  <a:gd name="T29" fmla="*/ 0 h 60"/>
                  <a:gd name="T30" fmla="*/ 30 w 60"/>
                  <a:gd name="T31" fmla="*/ 0 h 60"/>
                  <a:gd name="T32" fmla="*/ 24 w 60"/>
                  <a:gd name="T33" fmla="*/ 0 h 60"/>
                  <a:gd name="T34" fmla="*/ 20 w 60"/>
                  <a:gd name="T35" fmla="*/ 2 h 60"/>
                  <a:gd name="T36" fmla="*/ 10 w 60"/>
                  <a:gd name="T37" fmla="*/ 8 h 60"/>
                  <a:gd name="T38" fmla="*/ 4 w 60"/>
                  <a:gd name="T39" fmla="*/ 18 h 60"/>
                  <a:gd name="T40" fmla="*/ 2 w 60"/>
                  <a:gd name="T41" fmla="*/ 24 h 60"/>
                  <a:gd name="T42" fmla="*/ 0 w 60"/>
                  <a:gd name="T43" fmla="*/ 30 h 60"/>
                  <a:gd name="T44" fmla="*/ 0 w 60"/>
                  <a:gd name="T45" fmla="*/ 30 h 60"/>
                  <a:gd name="T46" fmla="*/ 2 w 60"/>
                  <a:gd name="T47" fmla="*/ 36 h 60"/>
                  <a:gd name="T48" fmla="*/ 4 w 60"/>
                  <a:gd name="T49" fmla="*/ 42 h 60"/>
                  <a:gd name="T50" fmla="*/ 10 w 60"/>
                  <a:gd name="T51" fmla="*/ 52 h 60"/>
                  <a:gd name="T52" fmla="*/ 20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2"/>
                    </a:lnTo>
                    <a:lnTo>
                      <a:pt x="58" y="42"/>
                    </a:lnTo>
                    <a:lnTo>
                      <a:pt x="60" y="36"/>
                    </a:lnTo>
                    <a:lnTo>
                      <a:pt x="60" y="30"/>
                    </a:lnTo>
                    <a:lnTo>
                      <a:pt x="60" y="30"/>
                    </a:lnTo>
                    <a:lnTo>
                      <a:pt x="60" y="24"/>
                    </a:lnTo>
                    <a:lnTo>
                      <a:pt x="58" y="18"/>
                    </a:lnTo>
                    <a:lnTo>
                      <a:pt x="52" y="8"/>
                    </a:lnTo>
                    <a:lnTo>
                      <a:pt x="42" y="2"/>
                    </a:lnTo>
                    <a:lnTo>
                      <a:pt x="36" y="0"/>
                    </a:lnTo>
                    <a:lnTo>
                      <a:pt x="30" y="0"/>
                    </a:lnTo>
                    <a:lnTo>
                      <a:pt x="30" y="0"/>
                    </a:lnTo>
                    <a:lnTo>
                      <a:pt x="24" y="0"/>
                    </a:lnTo>
                    <a:lnTo>
                      <a:pt x="20" y="2"/>
                    </a:lnTo>
                    <a:lnTo>
                      <a:pt x="10" y="8"/>
                    </a:lnTo>
                    <a:lnTo>
                      <a:pt x="4" y="18"/>
                    </a:lnTo>
                    <a:lnTo>
                      <a:pt x="2" y="24"/>
                    </a:lnTo>
                    <a:lnTo>
                      <a:pt x="0" y="30"/>
                    </a:lnTo>
                    <a:lnTo>
                      <a:pt x="0" y="30"/>
                    </a:lnTo>
                    <a:lnTo>
                      <a:pt x="2" y="36"/>
                    </a:lnTo>
                    <a:lnTo>
                      <a:pt x="4" y="42"/>
                    </a:lnTo>
                    <a:lnTo>
                      <a:pt x="10" y="52"/>
                    </a:lnTo>
                    <a:lnTo>
                      <a:pt x="20" y="58"/>
                    </a:lnTo>
                    <a:lnTo>
                      <a:pt x="24" y="60"/>
                    </a:lnTo>
                    <a:lnTo>
                      <a:pt x="30" y="60"/>
                    </a:lnTo>
                    <a:close/>
                  </a:path>
                </a:pathLst>
              </a:custGeom>
              <a:solidFill>
                <a:schemeClr val="tx2"/>
              </a:solidFill>
              <a:ln w="9525">
                <a:solidFill>
                  <a:schemeClr val="tx2"/>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55" name="Freeform 40"/>
              <p:cNvSpPr>
                <a:spLocks/>
              </p:cNvSpPr>
              <p:nvPr/>
            </p:nvSpPr>
            <p:spPr bwMode="auto">
              <a:xfrm>
                <a:off x="3027363" y="5465763"/>
                <a:ext cx="95250" cy="95250"/>
              </a:xfrm>
              <a:custGeom>
                <a:avLst/>
                <a:gdLst>
                  <a:gd name="T0" fmla="*/ 30 w 60"/>
                  <a:gd name="T1" fmla="*/ 60 h 60"/>
                  <a:gd name="T2" fmla="*/ 30 w 60"/>
                  <a:gd name="T3" fmla="*/ 60 h 60"/>
                  <a:gd name="T4" fmla="*/ 36 w 60"/>
                  <a:gd name="T5" fmla="*/ 58 h 60"/>
                  <a:gd name="T6" fmla="*/ 42 w 60"/>
                  <a:gd name="T7" fmla="*/ 56 h 60"/>
                  <a:gd name="T8" fmla="*/ 50 w 60"/>
                  <a:gd name="T9" fmla="*/ 50 h 60"/>
                  <a:gd name="T10" fmla="*/ 58 w 60"/>
                  <a:gd name="T11" fmla="*/ 40 h 60"/>
                  <a:gd name="T12" fmla="*/ 58 w 60"/>
                  <a:gd name="T13" fmla="*/ 36 h 60"/>
                  <a:gd name="T14" fmla="*/ 60 w 60"/>
                  <a:gd name="T15" fmla="*/ 28 h 60"/>
                  <a:gd name="T16" fmla="*/ 60 w 60"/>
                  <a:gd name="T17" fmla="*/ 28 h 60"/>
                  <a:gd name="T18" fmla="*/ 58 w 60"/>
                  <a:gd name="T19" fmla="*/ 22 h 60"/>
                  <a:gd name="T20" fmla="*/ 58 w 60"/>
                  <a:gd name="T21" fmla="*/ 18 h 60"/>
                  <a:gd name="T22" fmla="*/ 50 w 60"/>
                  <a:gd name="T23" fmla="*/ 8 h 60"/>
                  <a:gd name="T24" fmla="*/ 42 w 60"/>
                  <a:gd name="T25" fmla="*/ 2 h 60"/>
                  <a:gd name="T26" fmla="*/ 36 w 60"/>
                  <a:gd name="T27" fmla="*/ 0 h 60"/>
                  <a:gd name="T28" fmla="*/ 30 w 60"/>
                  <a:gd name="T29" fmla="*/ 0 h 60"/>
                  <a:gd name="T30" fmla="*/ 30 w 60"/>
                  <a:gd name="T31" fmla="*/ 0 h 60"/>
                  <a:gd name="T32" fmla="*/ 24 w 60"/>
                  <a:gd name="T33" fmla="*/ 0 h 60"/>
                  <a:gd name="T34" fmla="*/ 18 w 60"/>
                  <a:gd name="T35" fmla="*/ 2 h 60"/>
                  <a:gd name="T36" fmla="*/ 8 w 60"/>
                  <a:gd name="T37" fmla="*/ 8 h 60"/>
                  <a:gd name="T38" fmla="*/ 2 w 60"/>
                  <a:gd name="T39" fmla="*/ 18 h 60"/>
                  <a:gd name="T40" fmla="*/ 0 w 60"/>
                  <a:gd name="T41" fmla="*/ 22 h 60"/>
                  <a:gd name="T42" fmla="*/ 0 w 60"/>
                  <a:gd name="T43" fmla="*/ 28 h 60"/>
                  <a:gd name="T44" fmla="*/ 0 w 60"/>
                  <a:gd name="T45" fmla="*/ 28 h 60"/>
                  <a:gd name="T46" fmla="*/ 0 w 60"/>
                  <a:gd name="T47" fmla="*/ 36 h 60"/>
                  <a:gd name="T48" fmla="*/ 2 w 60"/>
                  <a:gd name="T49" fmla="*/ 40 h 60"/>
                  <a:gd name="T50" fmla="*/ 8 w 60"/>
                  <a:gd name="T51" fmla="*/ 50 h 60"/>
                  <a:gd name="T52" fmla="*/ 18 w 60"/>
                  <a:gd name="T53" fmla="*/ 56 h 60"/>
                  <a:gd name="T54" fmla="*/ 24 w 60"/>
                  <a:gd name="T55" fmla="*/ 58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58"/>
                    </a:lnTo>
                    <a:lnTo>
                      <a:pt x="42" y="56"/>
                    </a:lnTo>
                    <a:lnTo>
                      <a:pt x="50" y="50"/>
                    </a:lnTo>
                    <a:lnTo>
                      <a:pt x="58" y="40"/>
                    </a:lnTo>
                    <a:lnTo>
                      <a:pt x="58" y="36"/>
                    </a:lnTo>
                    <a:lnTo>
                      <a:pt x="60" y="28"/>
                    </a:lnTo>
                    <a:lnTo>
                      <a:pt x="60" y="28"/>
                    </a:lnTo>
                    <a:lnTo>
                      <a:pt x="58" y="22"/>
                    </a:lnTo>
                    <a:lnTo>
                      <a:pt x="58" y="18"/>
                    </a:lnTo>
                    <a:lnTo>
                      <a:pt x="50" y="8"/>
                    </a:lnTo>
                    <a:lnTo>
                      <a:pt x="42" y="2"/>
                    </a:lnTo>
                    <a:lnTo>
                      <a:pt x="36" y="0"/>
                    </a:lnTo>
                    <a:lnTo>
                      <a:pt x="30" y="0"/>
                    </a:lnTo>
                    <a:lnTo>
                      <a:pt x="30" y="0"/>
                    </a:lnTo>
                    <a:lnTo>
                      <a:pt x="24" y="0"/>
                    </a:lnTo>
                    <a:lnTo>
                      <a:pt x="18" y="2"/>
                    </a:lnTo>
                    <a:lnTo>
                      <a:pt x="8" y="8"/>
                    </a:lnTo>
                    <a:lnTo>
                      <a:pt x="2" y="18"/>
                    </a:lnTo>
                    <a:lnTo>
                      <a:pt x="0" y="22"/>
                    </a:lnTo>
                    <a:lnTo>
                      <a:pt x="0" y="28"/>
                    </a:lnTo>
                    <a:lnTo>
                      <a:pt x="0" y="28"/>
                    </a:lnTo>
                    <a:lnTo>
                      <a:pt x="0" y="36"/>
                    </a:lnTo>
                    <a:lnTo>
                      <a:pt x="2" y="40"/>
                    </a:lnTo>
                    <a:lnTo>
                      <a:pt x="8" y="50"/>
                    </a:lnTo>
                    <a:lnTo>
                      <a:pt x="18" y="56"/>
                    </a:lnTo>
                    <a:lnTo>
                      <a:pt x="24" y="58"/>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57" name="Freeform 42"/>
              <p:cNvSpPr>
                <a:spLocks/>
              </p:cNvSpPr>
              <p:nvPr/>
            </p:nvSpPr>
            <p:spPr bwMode="auto">
              <a:xfrm>
                <a:off x="3484563" y="6307138"/>
                <a:ext cx="95250" cy="95250"/>
              </a:xfrm>
              <a:custGeom>
                <a:avLst/>
                <a:gdLst>
                  <a:gd name="T0" fmla="*/ 30 w 60"/>
                  <a:gd name="T1" fmla="*/ 60 h 60"/>
                  <a:gd name="T2" fmla="*/ 30 w 60"/>
                  <a:gd name="T3" fmla="*/ 60 h 60"/>
                  <a:gd name="T4" fmla="*/ 36 w 60"/>
                  <a:gd name="T5" fmla="*/ 58 h 60"/>
                  <a:gd name="T6" fmla="*/ 42 w 60"/>
                  <a:gd name="T7" fmla="*/ 58 h 60"/>
                  <a:gd name="T8" fmla="*/ 50 w 60"/>
                  <a:gd name="T9" fmla="*/ 50 h 60"/>
                  <a:gd name="T10" fmla="*/ 58 w 60"/>
                  <a:gd name="T11" fmla="*/ 42 h 60"/>
                  <a:gd name="T12" fmla="*/ 58 w 60"/>
                  <a:gd name="T13" fmla="*/ 36 h 60"/>
                  <a:gd name="T14" fmla="*/ 60 w 60"/>
                  <a:gd name="T15" fmla="*/ 30 h 60"/>
                  <a:gd name="T16" fmla="*/ 60 w 60"/>
                  <a:gd name="T17" fmla="*/ 30 h 60"/>
                  <a:gd name="T18" fmla="*/ 58 w 60"/>
                  <a:gd name="T19" fmla="*/ 24 h 60"/>
                  <a:gd name="T20" fmla="*/ 58 w 60"/>
                  <a:gd name="T21" fmla="*/ 18 h 60"/>
                  <a:gd name="T22" fmla="*/ 50 w 60"/>
                  <a:gd name="T23" fmla="*/ 8 h 60"/>
                  <a:gd name="T24" fmla="*/ 42 w 60"/>
                  <a:gd name="T25" fmla="*/ 2 h 60"/>
                  <a:gd name="T26" fmla="*/ 36 w 60"/>
                  <a:gd name="T27" fmla="*/ 0 h 60"/>
                  <a:gd name="T28" fmla="*/ 30 w 60"/>
                  <a:gd name="T29" fmla="*/ 0 h 60"/>
                  <a:gd name="T30" fmla="*/ 30 w 60"/>
                  <a:gd name="T31" fmla="*/ 0 h 60"/>
                  <a:gd name="T32" fmla="*/ 24 w 60"/>
                  <a:gd name="T33" fmla="*/ 0 h 60"/>
                  <a:gd name="T34" fmla="*/ 18 w 60"/>
                  <a:gd name="T35" fmla="*/ 2 h 60"/>
                  <a:gd name="T36" fmla="*/ 8 w 60"/>
                  <a:gd name="T37" fmla="*/ 8 h 60"/>
                  <a:gd name="T38" fmla="*/ 2 w 60"/>
                  <a:gd name="T39" fmla="*/ 18 h 60"/>
                  <a:gd name="T40" fmla="*/ 0 w 60"/>
                  <a:gd name="T41" fmla="*/ 24 h 60"/>
                  <a:gd name="T42" fmla="*/ 0 w 60"/>
                  <a:gd name="T43" fmla="*/ 30 h 60"/>
                  <a:gd name="T44" fmla="*/ 0 w 60"/>
                  <a:gd name="T45" fmla="*/ 30 h 60"/>
                  <a:gd name="T46" fmla="*/ 0 w 60"/>
                  <a:gd name="T47" fmla="*/ 36 h 60"/>
                  <a:gd name="T48" fmla="*/ 2 w 60"/>
                  <a:gd name="T49" fmla="*/ 42 h 60"/>
                  <a:gd name="T50" fmla="*/ 8 w 60"/>
                  <a:gd name="T51" fmla="*/ 50 h 60"/>
                  <a:gd name="T52" fmla="*/ 18 w 60"/>
                  <a:gd name="T53" fmla="*/ 58 h 60"/>
                  <a:gd name="T54" fmla="*/ 24 w 60"/>
                  <a:gd name="T55" fmla="*/ 58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58"/>
                    </a:lnTo>
                    <a:lnTo>
                      <a:pt x="42" y="58"/>
                    </a:lnTo>
                    <a:lnTo>
                      <a:pt x="50" y="50"/>
                    </a:lnTo>
                    <a:lnTo>
                      <a:pt x="58" y="42"/>
                    </a:lnTo>
                    <a:lnTo>
                      <a:pt x="58" y="36"/>
                    </a:lnTo>
                    <a:lnTo>
                      <a:pt x="60" y="30"/>
                    </a:lnTo>
                    <a:lnTo>
                      <a:pt x="60" y="30"/>
                    </a:lnTo>
                    <a:lnTo>
                      <a:pt x="58" y="24"/>
                    </a:lnTo>
                    <a:lnTo>
                      <a:pt x="58" y="18"/>
                    </a:lnTo>
                    <a:lnTo>
                      <a:pt x="50" y="8"/>
                    </a:lnTo>
                    <a:lnTo>
                      <a:pt x="42" y="2"/>
                    </a:lnTo>
                    <a:lnTo>
                      <a:pt x="36" y="0"/>
                    </a:lnTo>
                    <a:lnTo>
                      <a:pt x="30" y="0"/>
                    </a:lnTo>
                    <a:lnTo>
                      <a:pt x="30" y="0"/>
                    </a:lnTo>
                    <a:lnTo>
                      <a:pt x="24" y="0"/>
                    </a:lnTo>
                    <a:lnTo>
                      <a:pt x="18" y="2"/>
                    </a:lnTo>
                    <a:lnTo>
                      <a:pt x="8" y="8"/>
                    </a:lnTo>
                    <a:lnTo>
                      <a:pt x="2" y="18"/>
                    </a:lnTo>
                    <a:lnTo>
                      <a:pt x="0" y="24"/>
                    </a:lnTo>
                    <a:lnTo>
                      <a:pt x="0" y="30"/>
                    </a:lnTo>
                    <a:lnTo>
                      <a:pt x="0" y="30"/>
                    </a:lnTo>
                    <a:lnTo>
                      <a:pt x="0" y="36"/>
                    </a:lnTo>
                    <a:lnTo>
                      <a:pt x="2" y="42"/>
                    </a:lnTo>
                    <a:lnTo>
                      <a:pt x="8" y="50"/>
                    </a:lnTo>
                    <a:lnTo>
                      <a:pt x="18" y="58"/>
                    </a:lnTo>
                    <a:lnTo>
                      <a:pt x="24" y="58"/>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59" name="Freeform 44"/>
              <p:cNvSpPr>
                <a:spLocks/>
              </p:cNvSpPr>
              <p:nvPr/>
            </p:nvSpPr>
            <p:spPr bwMode="auto">
              <a:xfrm>
                <a:off x="6421438" y="5986463"/>
                <a:ext cx="95250" cy="95250"/>
              </a:xfrm>
              <a:custGeom>
                <a:avLst/>
                <a:gdLst>
                  <a:gd name="T0" fmla="*/ 22 w 60"/>
                  <a:gd name="T1" fmla="*/ 2 h 60"/>
                  <a:gd name="T2" fmla="*/ 22 w 60"/>
                  <a:gd name="T3" fmla="*/ 2 h 60"/>
                  <a:gd name="T4" fmla="*/ 16 w 60"/>
                  <a:gd name="T5" fmla="*/ 4 h 60"/>
                  <a:gd name="T6" fmla="*/ 12 w 60"/>
                  <a:gd name="T7" fmla="*/ 8 h 60"/>
                  <a:gd name="T8" fmla="*/ 4 w 60"/>
                  <a:gd name="T9" fmla="*/ 18 h 60"/>
                  <a:gd name="T10" fmla="*/ 0 w 60"/>
                  <a:gd name="T11" fmla="*/ 28 h 60"/>
                  <a:gd name="T12" fmla="*/ 2 w 60"/>
                  <a:gd name="T13" fmla="*/ 34 h 60"/>
                  <a:gd name="T14" fmla="*/ 2 w 60"/>
                  <a:gd name="T15" fmla="*/ 40 h 60"/>
                  <a:gd name="T16" fmla="*/ 2 w 60"/>
                  <a:gd name="T17" fmla="*/ 40 h 60"/>
                  <a:gd name="T18" fmla="*/ 4 w 60"/>
                  <a:gd name="T19" fmla="*/ 46 h 60"/>
                  <a:gd name="T20" fmla="*/ 8 w 60"/>
                  <a:gd name="T21" fmla="*/ 50 h 60"/>
                  <a:gd name="T22" fmla="*/ 18 w 60"/>
                  <a:gd name="T23" fmla="*/ 58 h 60"/>
                  <a:gd name="T24" fmla="*/ 28 w 60"/>
                  <a:gd name="T25" fmla="*/ 60 h 60"/>
                  <a:gd name="T26" fmla="*/ 34 w 60"/>
                  <a:gd name="T27" fmla="*/ 60 h 60"/>
                  <a:gd name="T28" fmla="*/ 40 w 60"/>
                  <a:gd name="T29" fmla="*/ 60 h 60"/>
                  <a:gd name="T30" fmla="*/ 40 w 60"/>
                  <a:gd name="T31" fmla="*/ 60 h 60"/>
                  <a:gd name="T32" fmla="*/ 46 w 60"/>
                  <a:gd name="T33" fmla="*/ 56 h 60"/>
                  <a:gd name="T34" fmla="*/ 50 w 60"/>
                  <a:gd name="T35" fmla="*/ 54 h 60"/>
                  <a:gd name="T36" fmla="*/ 58 w 60"/>
                  <a:gd name="T37" fmla="*/ 44 h 60"/>
                  <a:gd name="T38" fmla="*/ 60 w 60"/>
                  <a:gd name="T39" fmla="*/ 34 h 60"/>
                  <a:gd name="T40" fmla="*/ 60 w 60"/>
                  <a:gd name="T41" fmla="*/ 28 h 60"/>
                  <a:gd name="T42" fmla="*/ 60 w 60"/>
                  <a:gd name="T43" fmla="*/ 22 h 60"/>
                  <a:gd name="T44" fmla="*/ 60 w 60"/>
                  <a:gd name="T45" fmla="*/ 22 h 60"/>
                  <a:gd name="T46" fmla="*/ 56 w 60"/>
                  <a:gd name="T47" fmla="*/ 16 h 60"/>
                  <a:gd name="T48" fmla="*/ 54 w 60"/>
                  <a:gd name="T49" fmla="*/ 12 h 60"/>
                  <a:gd name="T50" fmla="*/ 44 w 60"/>
                  <a:gd name="T51" fmla="*/ 4 h 60"/>
                  <a:gd name="T52" fmla="*/ 34 w 60"/>
                  <a:gd name="T53" fmla="*/ 0 h 60"/>
                  <a:gd name="T54" fmla="*/ 28 w 60"/>
                  <a:gd name="T55" fmla="*/ 0 h 60"/>
                  <a:gd name="T56" fmla="*/ 22 w 60"/>
                  <a:gd name="T57"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22" y="2"/>
                    </a:moveTo>
                    <a:lnTo>
                      <a:pt x="22" y="2"/>
                    </a:lnTo>
                    <a:lnTo>
                      <a:pt x="16" y="4"/>
                    </a:lnTo>
                    <a:lnTo>
                      <a:pt x="12" y="8"/>
                    </a:lnTo>
                    <a:lnTo>
                      <a:pt x="4" y="18"/>
                    </a:lnTo>
                    <a:lnTo>
                      <a:pt x="0" y="28"/>
                    </a:lnTo>
                    <a:lnTo>
                      <a:pt x="2" y="34"/>
                    </a:lnTo>
                    <a:lnTo>
                      <a:pt x="2" y="40"/>
                    </a:lnTo>
                    <a:lnTo>
                      <a:pt x="2" y="40"/>
                    </a:lnTo>
                    <a:lnTo>
                      <a:pt x="4" y="46"/>
                    </a:lnTo>
                    <a:lnTo>
                      <a:pt x="8" y="50"/>
                    </a:lnTo>
                    <a:lnTo>
                      <a:pt x="18" y="58"/>
                    </a:lnTo>
                    <a:lnTo>
                      <a:pt x="28" y="60"/>
                    </a:lnTo>
                    <a:lnTo>
                      <a:pt x="34" y="60"/>
                    </a:lnTo>
                    <a:lnTo>
                      <a:pt x="40" y="60"/>
                    </a:lnTo>
                    <a:lnTo>
                      <a:pt x="40" y="60"/>
                    </a:lnTo>
                    <a:lnTo>
                      <a:pt x="46" y="56"/>
                    </a:lnTo>
                    <a:lnTo>
                      <a:pt x="50" y="54"/>
                    </a:lnTo>
                    <a:lnTo>
                      <a:pt x="58" y="44"/>
                    </a:lnTo>
                    <a:lnTo>
                      <a:pt x="60" y="34"/>
                    </a:lnTo>
                    <a:lnTo>
                      <a:pt x="60" y="28"/>
                    </a:lnTo>
                    <a:lnTo>
                      <a:pt x="60" y="22"/>
                    </a:lnTo>
                    <a:lnTo>
                      <a:pt x="60" y="22"/>
                    </a:lnTo>
                    <a:lnTo>
                      <a:pt x="56" y="16"/>
                    </a:lnTo>
                    <a:lnTo>
                      <a:pt x="54" y="12"/>
                    </a:lnTo>
                    <a:lnTo>
                      <a:pt x="44" y="4"/>
                    </a:lnTo>
                    <a:lnTo>
                      <a:pt x="34" y="0"/>
                    </a:lnTo>
                    <a:lnTo>
                      <a:pt x="28" y="0"/>
                    </a:lnTo>
                    <a:lnTo>
                      <a:pt x="22" y="2"/>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61" name="Freeform 46"/>
              <p:cNvSpPr>
                <a:spLocks/>
              </p:cNvSpPr>
              <p:nvPr/>
            </p:nvSpPr>
            <p:spPr bwMode="auto">
              <a:xfrm>
                <a:off x="6469063" y="5659438"/>
                <a:ext cx="95250" cy="95250"/>
              </a:xfrm>
              <a:custGeom>
                <a:avLst/>
                <a:gdLst>
                  <a:gd name="T0" fmla="*/ 30 w 60"/>
                  <a:gd name="T1" fmla="*/ 60 h 60"/>
                  <a:gd name="T2" fmla="*/ 30 w 60"/>
                  <a:gd name="T3" fmla="*/ 60 h 60"/>
                  <a:gd name="T4" fmla="*/ 36 w 60"/>
                  <a:gd name="T5" fmla="*/ 58 h 60"/>
                  <a:gd name="T6" fmla="*/ 42 w 60"/>
                  <a:gd name="T7" fmla="*/ 56 h 60"/>
                  <a:gd name="T8" fmla="*/ 52 w 60"/>
                  <a:gd name="T9" fmla="*/ 50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8 h 60"/>
                  <a:gd name="T24" fmla="*/ 42 w 60"/>
                  <a:gd name="T25" fmla="*/ 2 h 60"/>
                  <a:gd name="T26" fmla="*/ 36 w 60"/>
                  <a:gd name="T27" fmla="*/ 0 h 60"/>
                  <a:gd name="T28" fmla="*/ 30 w 60"/>
                  <a:gd name="T29" fmla="*/ 0 h 60"/>
                  <a:gd name="T30" fmla="*/ 30 w 60"/>
                  <a:gd name="T31" fmla="*/ 0 h 60"/>
                  <a:gd name="T32" fmla="*/ 24 w 60"/>
                  <a:gd name="T33" fmla="*/ 0 h 60"/>
                  <a:gd name="T34" fmla="*/ 20 w 60"/>
                  <a:gd name="T35" fmla="*/ 2 h 60"/>
                  <a:gd name="T36" fmla="*/ 10 w 60"/>
                  <a:gd name="T37" fmla="*/ 8 h 60"/>
                  <a:gd name="T38" fmla="*/ 4 w 60"/>
                  <a:gd name="T39" fmla="*/ 18 h 60"/>
                  <a:gd name="T40" fmla="*/ 2 w 60"/>
                  <a:gd name="T41" fmla="*/ 24 h 60"/>
                  <a:gd name="T42" fmla="*/ 0 w 60"/>
                  <a:gd name="T43" fmla="*/ 30 h 60"/>
                  <a:gd name="T44" fmla="*/ 0 w 60"/>
                  <a:gd name="T45" fmla="*/ 30 h 60"/>
                  <a:gd name="T46" fmla="*/ 2 w 60"/>
                  <a:gd name="T47" fmla="*/ 36 h 60"/>
                  <a:gd name="T48" fmla="*/ 4 w 60"/>
                  <a:gd name="T49" fmla="*/ 42 h 60"/>
                  <a:gd name="T50" fmla="*/ 10 w 60"/>
                  <a:gd name="T51" fmla="*/ 50 h 60"/>
                  <a:gd name="T52" fmla="*/ 20 w 60"/>
                  <a:gd name="T53" fmla="*/ 56 h 60"/>
                  <a:gd name="T54" fmla="*/ 24 w 60"/>
                  <a:gd name="T55" fmla="*/ 58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58"/>
                    </a:lnTo>
                    <a:lnTo>
                      <a:pt x="42" y="56"/>
                    </a:lnTo>
                    <a:lnTo>
                      <a:pt x="52" y="50"/>
                    </a:lnTo>
                    <a:lnTo>
                      <a:pt x="58" y="42"/>
                    </a:lnTo>
                    <a:lnTo>
                      <a:pt x="60" y="36"/>
                    </a:lnTo>
                    <a:lnTo>
                      <a:pt x="60" y="30"/>
                    </a:lnTo>
                    <a:lnTo>
                      <a:pt x="60" y="30"/>
                    </a:lnTo>
                    <a:lnTo>
                      <a:pt x="60" y="24"/>
                    </a:lnTo>
                    <a:lnTo>
                      <a:pt x="58" y="18"/>
                    </a:lnTo>
                    <a:lnTo>
                      <a:pt x="52" y="8"/>
                    </a:lnTo>
                    <a:lnTo>
                      <a:pt x="42" y="2"/>
                    </a:lnTo>
                    <a:lnTo>
                      <a:pt x="36" y="0"/>
                    </a:lnTo>
                    <a:lnTo>
                      <a:pt x="30" y="0"/>
                    </a:lnTo>
                    <a:lnTo>
                      <a:pt x="30" y="0"/>
                    </a:lnTo>
                    <a:lnTo>
                      <a:pt x="24" y="0"/>
                    </a:lnTo>
                    <a:lnTo>
                      <a:pt x="20" y="2"/>
                    </a:lnTo>
                    <a:lnTo>
                      <a:pt x="10" y="8"/>
                    </a:lnTo>
                    <a:lnTo>
                      <a:pt x="4" y="18"/>
                    </a:lnTo>
                    <a:lnTo>
                      <a:pt x="2" y="24"/>
                    </a:lnTo>
                    <a:lnTo>
                      <a:pt x="0" y="30"/>
                    </a:lnTo>
                    <a:lnTo>
                      <a:pt x="0" y="30"/>
                    </a:lnTo>
                    <a:lnTo>
                      <a:pt x="2" y="36"/>
                    </a:lnTo>
                    <a:lnTo>
                      <a:pt x="4" y="42"/>
                    </a:lnTo>
                    <a:lnTo>
                      <a:pt x="10" y="50"/>
                    </a:lnTo>
                    <a:lnTo>
                      <a:pt x="20" y="56"/>
                    </a:lnTo>
                    <a:lnTo>
                      <a:pt x="24" y="58"/>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63" name="Freeform 48"/>
              <p:cNvSpPr>
                <a:spLocks/>
              </p:cNvSpPr>
              <p:nvPr/>
            </p:nvSpPr>
            <p:spPr bwMode="auto">
              <a:xfrm>
                <a:off x="6723063" y="5570538"/>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2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8 h 60"/>
                  <a:gd name="T24" fmla="*/ 42 w 60"/>
                  <a:gd name="T25" fmla="*/ 2 h 60"/>
                  <a:gd name="T26" fmla="*/ 36 w 60"/>
                  <a:gd name="T27" fmla="*/ 0 h 60"/>
                  <a:gd name="T28" fmla="*/ 30 w 60"/>
                  <a:gd name="T29" fmla="*/ 0 h 60"/>
                  <a:gd name="T30" fmla="*/ 30 w 60"/>
                  <a:gd name="T31" fmla="*/ 0 h 60"/>
                  <a:gd name="T32" fmla="*/ 24 w 60"/>
                  <a:gd name="T33" fmla="*/ 0 h 60"/>
                  <a:gd name="T34" fmla="*/ 18 w 60"/>
                  <a:gd name="T35" fmla="*/ 2 h 60"/>
                  <a:gd name="T36" fmla="*/ 10 w 60"/>
                  <a:gd name="T37" fmla="*/ 8 h 60"/>
                  <a:gd name="T38" fmla="*/ 2 w 60"/>
                  <a:gd name="T39" fmla="*/ 18 h 60"/>
                  <a:gd name="T40" fmla="*/ 0 w 60"/>
                  <a:gd name="T41" fmla="*/ 24 h 60"/>
                  <a:gd name="T42" fmla="*/ 0 w 60"/>
                  <a:gd name="T43" fmla="*/ 30 h 60"/>
                  <a:gd name="T44" fmla="*/ 0 w 60"/>
                  <a:gd name="T45" fmla="*/ 30 h 60"/>
                  <a:gd name="T46" fmla="*/ 0 w 60"/>
                  <a:gd name="T47" fmla="*/ 36 h 60"/>
                  <a:gd name="T48" fmla="*/ 2 w 60"/>
                  <a:gd name="T49" fmla="*/ 42 h 60"/>
                  <a:gd name="T50" fmla="*/ 10 w 60"/>
                  <a:gd name="T51" fmla="*/ 52 h 60"/>
                  <a:gd name="T52" fmla="*/ 18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2"/>
                    </a:lnTo>
                    <a:lnTo>
                      <a:pt x="58" y="42"/>
                    </a:lnTo>
                    <a:lnTo>
                      <a:pt x="60" y="36"/>
                    </a:lnTo>
                    <a:lnTo>
                      <a:pt x="60" y="30"/>
                    </a:lnTo>
                    <a:lnTo>
                      <a:pt x="60" y="30"/>
                    </a:lnTo>
                    <a:lnTo>
                      <a:pt x="60" y="24"/>
                    </a:lnTo>
                    <a:lnTo>
                      <a:pt x="58" y="18"/>
                    </a:lnTo>
                    <a:lnTo>
                      <a:pt x="52" y="8"/>
                    </a:lnTo>
                    <a:lnTo>
                      <a:pt x="42" y="2"/>
                    </a:lnTo>
                    <a:lnTo>
                      <a:pt x="36" y="0"/>
                    </a:lnTo>
                    <a:lnTo>
                      <a:pt x="30" y="0"/>
                    </a:lnTo>
                    <a:lnTo>
                      <a:pt x="30" y="0"/>
                    </a:lnTo>
                    <a:lnTo>
                      <a:pt x="24" y="0"/>
                    </a:lnTo>
                    <a:lnTo>
                      <a:pt x="18" y="2"/>
                    </a:lnTo>
                    <a:lnTo>
                      <a:pt x="10" y="8"/>
                    </a:lnTo>
                    <a:lnTo>
                      <a:pt x="2" y="18"/>
                    </a:lnTo>
                    <a:lnTo>
                      <a:pt x="0" y="24"/>
                    </a:lnTo>
                    <a:lnTo>
                      <a:pt x="0" y="30"/>
                    </a:lnTo>
                    <a:lnTo>
                      <a:pt x="0" y="30"/>
                    </a:lnTo>
                    <a:lnTo>
                      <a:pt x="0" y="36"/>
                    </a:lnTo>
                    <a:lnTo>
                      <a:pt x="2" y="42"/>
                    </a:lnTo>
                    <a:lnTo>
                      <a:pt x="10" y="52"/>
                    </a:lnTo>
                    <a:lnTo>
                      <a:pt x="18"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65" name="Freeform 50"/>
              <p:cNvSpPr>
                <a:spLocks/>
              </p:cNvSpPr>
              <p:nvPr/>
            </p:nvSpPr>
            <p:spPr bwMode="auto">
              <a:xfrm>
                <a:off x="6942138" y="5916613"/>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2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10 h 60"/>
                  <a:gd name="T24" fmla="*/ 42 w 60"/>
                  <a:gd name="T25" fmla="*/ 2 h 60"/>
                  <a:gd name="T26" fmla="*/ 36 w 60"/>
                  <a:gd name="T27" fmla="*/ 2 h 60"/>
                  <a:gd name="T28" fmla="*/ 30 w 60"/>
                  <a:gd name="T29" fmla="*/ 0 h 60"/>
                  <a:gd name="T30" fmla="*/ 30 w 60"/>
                  <a:gd name="T31" fmla="*/ 0 h 60"/>
                  <a:gd name="T32" fmla="*/ 24 w 60"/>
                  <a:gd name="T33" fmla="*/ 2 h 60"/>
                  <a:gd name="T34" fmla="*/ 18 w 60"/>
                  <a:gd name="T35" fmla="*/ 2 h 60"/>
                  <a:gd name="T36" fmla="*/ 8 w 60"/>
                  <a:gd name="T37" fmla="*/ 10 h 60"/>
                  <a:gd name="T38" fmla="*/ 2 w 60"/>
                  <a:gd name="T39" fmla="*/ 18 h 60"/>
                  <a:gd name="T40" fmla="*/ 0 w 60"/>
                  <a:gd name="T41" fmla="*/ 24 h 60"/>
                  <a:gd name="T42" fmla="*/ 0 w 60"/>
                  <a:gd name="T43" fmla="*/ 30 h 60"/>
                  <a:gd name="T44" fmla="*/ 0 w 60"/>
                  <a:gd name="T45" fmla="*/ 30 h 60"/>
                  <a:gd name="T46" fmla="*/ 0 w 60"/>
                  <a:gd name="T47" fmla="*/ 36 h 60"/>
                  <a:gd name="T48" fmla="*/ 2 w 60"/>
                  <a:gd name="T49" fmla="*/ 42 h 60"/>
                  <a:gd name="T50" fmla="*/ 8 w 60"/>
                  <a:gd name="T51" fmla="*/ 52 h 60"/>
                  <a:gd name="T52" fmla="*/ 18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2"/>
                    </a:lnTo>
                    <a:lnTo>
                      <a:pt x="58" y="42"/>
                    </a:lnTo>
                    <a:lnTo>
                      <a:pt x="60" y="36"/>
                    </a:lnTo>
                    <a:lnTo>
                      <a:pt x="60" y="30"/>
                    </a:lnTo>
                    <a:lnTo>
                      <a:pt x="60" y="30"/>
                    </a:lnTo>
                    <a:lnTo>
                      <a:pt x="60" y="24"/>
                    </a:lnTo>
                    <a:lnTo>
                      <a:pt x="58" y="18"/>
                    </a:lnTo>
                    <a:lnTo>
                      <a:pt x="52" y="10"/>
                    </a:lnTo>
                    <a:lnTo>
                      <a:pt x="42" y="2"/>
                    </a:lnTo>
                    <a:lnTo>
                      <a:pt x="36" y="2"/>
                    </a:lnTo>
                    <a:lnTo>
                      <a:pt x="30" y="0"/>
                    </a:lnTo>
                    <a:lnTo>
                      <a:pt x="30" y="0"/>
                    </a:lnTo>
                    <a:lnTo>
                      <a:pt x="24" y="2"/>
                    </a:lnTo>
                    <a:lnTo>
                      <a:pt x="18" y="2"/>
                    </a:lnTo>
                    <a:lnTo>
                      <a:pt x="8" y="10"/>
                    </a:lnTo>
                    <a:lnTo>
                      <a:pt x="2" y="18"/>
                    </a:lnTo>
                    <a:lnTo>
                      <a:pt x="0" y="24"/>
                    </a:lnTo>
                    <a:lnTo>
                      <a:pt x="0" y="30"/>
                    </a:lnTo>
                    <a:lnTo>
                      <a:pt x="0" y="30"/>
                    </a:lnTo>
                    <a:lnTo>
                      <a:pt x="0" y="36"/>
                    </a:lnTo>
                    <a:lnTo>
                      <a:pt x="2" y="42"/>
                    </a:lnTo>
                    <a:lnTo>
                      <a:pt x="8" y="52"/>
                    </a:lnTo>
                    <a:lnTo>
                      <a:pt x="18"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68" name="Freeform 53"/>
              <p:cNvSpPr>
                <a:spLocks/>
              </p:cNvSpPr>
              <p:nvPr/>
            </p:nvSpPr>
            <p:spPr bwMode="auto">
              <a:xfrm>
                <a:off x="6592888" y="6062663"/>
                <a:ext cx="95250" cy="95250"/>
              </a:xfrm>
              <a:custGeom>
                <a:avLst/>
                <a:gdLst>
                  <a:gd name="T0" fmla="*/ 30 w 60"/>
                  <a:gd name="T1" fmla="*/ 60 h 60"/>
                  <a:gd name="T2" fmla="*/ 30 w 60"/>
                  <a:gd name="T3" fmla="*/ 60 h 60"/>
                  <a:gd name="T4" fmla="*/ 36 w 60"/>
                  <a:gd name="T5" fmla="*/ 60 h 60"/>
                  <a:gd name="T6" fmla="*/ 40 w 60"/>
                  <a:gd name="T7" fmla="*/ 58 h 60"/>
                  <a:gd name="T8" fmla="*/ 50 w 60"/>
                  <a:gd name="T9" fmla="*/ 52 h 60"/>
                  <a:gd name="T10" fmla="*/ 56 w 60"/>
                  <a:gd name="T11" fmla="*/ 42 h 60"/>
                  <a:gd name="T12" fmla="*/ 58 w 60"/>
                  <a:gd name="T13" fmla="*/ 36 h 60"/>
                  <a:gd name="T14" fmla="*/ 60 w 60"/>
                  <a:gd name="T15" fmla="*/ 30 h 60"/>
                  <a:gd name="T16" fmla="*/ 60 w 60"/>
                  <a:gd name="T17" fmla="*/ 30 h 60"/>
                  <a:gd name="T18" fmla="*/ 58 w 60"/>
                  <a:gd name="T19" fmla="*/ 24 h 60"/>
                  <a:gd name="T20" fmla="*/ 56 w 60"/>
                  <a:gd name="T21" fmla="*/ 18 h 60"/>
                  <a:gd name="T22" fmla="*/ 50 w 60"/>
                  <a:gd name="T23" fmla="*/ 8 h 60"/>
                  <a:gd name="T24" fmla="*/ 40 w 60"/>
                  <a:gd name="T25" fmla="*/ 2 h 60"/>
                  <a:gd name="T26" fmla="*/ 36 w 60"/>
                  <a:gd name="T27" fmla="*/ 0 h 60"/>
                  <a:gd name="T28" fmla="*/ 30 w 60"/>
                  <a:gd name="T29" fmla="*/ 0 h 60"/>
                  <a:gd name="T30" fmla="*/ 30 w 60"/>
                  <a:gd name="T31" fmla="*/ 0 h 60"/>
                  <a:gd name="T32" fmla="*/ 24 w 60"/>
                  <a:gd name="T33" fmla="*/ 0 h 60"/>
                  <a:gd name="T34" fmla="*/ 18 w 60"/>
                  <a:gd name="T35" fmla="*/ 2 h 60"/>
                  <a:gd name="T36" fmla="*/ 8 w 60"/>
                  <a:gd name="T37" fmla="*/ 8 h 60"/>
                  <a:gd name="T38" fmla="*/ 2 w 60"/>
                  <a:gd name="T39" fmla="*/ 18 h 60"/>
                  <a:gd name="T40" fmla="*/ 0 w 60"/>
                  <a:gd name="T41" fmla="*/ 24 h 60"/>
                  <a:gd name="T42" fmla="*/ 0 w 60"/>
                  <a:gd name="T43" fmla="*/ 30 h 60"/>
                  <a:gd name="T44" fmla="*/ 0 w 60"/>
                  <a:gd name="T45" fmla="*/ 30 h 60"/>
                  <a:gd name="T46" fmla="*/ 0 w 60"/>
                  <a:gd name="T47" fmla="*/ 36 h 60"/>
                  <a:gd name="T48" fmla="*/ 2 w 60"/>
                  <a:gd name="T49" fmla="*/ 42 h 60"/>
                  <a:gd name="T50" fmla="*/ 8 w 60"/>
                  <a:gd name="T51" fmla="*/ 52 h 60"/>
                  <a:gd name="T52" fmla="*/ 18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0" y="58"/>
                    </a:lnTo>
                    <a:lnTo>
                      <a:pt x="50" y="52"/>
                    </a:lnTo>
                    <a:lnTo>
                      <a:pt x="56" y="42"/>
                    </a:lnTo>
                    <a:lnTo>
                      <a:pt x="58" y="36"/>
                    </a:lnTo>
                    <a:lnTo>
                      <a:pt x="60" y="30"/>
                    </a:lnTo>
                    <a:lnTo>
                      <a:pt x="60" y="30"/>
                    </a:lnTo>
                    <a:lnTo>
                      <a:pt x="58" y="24"/>
                    </a:lnTo>
                    <a:lnTo>
                      <a:pt x="56" y="18"/>
                    </a:lnTo>
                    <a:lnTo>
                      <a:pt x="50" y="8"/>
                    </a:lnTo>
                    <a:lnTo>
                      <a:pt x="40" y="2"/>
                    </a:lnTo>
                    <a:lnTo>
                      <a:pt x="36" y="0"/>
                    </a:lnTo>
                    <a:lnTo>
                      <a:pt x="30" y="0"/>
                    </a:lnTo>
                    <a:lnTo>
                      <a:pt x="30" y="0"/>
                    </a:lnTo>
                    <a:lnTo>
                      <a:pt x="24" y="0"/>
                    </a:lnTo>
                    <a:lnTo>
                      <a:pt x="18" y="2"/>
                    </a:lnTo>
                    <a:lnTo>
                      <a:pt x="8" y="8"/>
                    </a:lnTo>
                    <a:lnTo>
                      <a:pt x="2" y="18"/>
                    </a:lnTo>
                    <a:lnTo>
                      <a:pt x="0" y="24"/>
                    </a:lnTo>
                    <a:lnTo>
                      <a:pt x="0" y="30"/>
                    </a:lnTo>
                    <a:lnTo>
                      <a:pt x="0" y="30"/>
                    </a:lnTo>
                    <a:lnTo>
                      <a:pt x="0" y="36"/>
                    </a:lnTo>
                    <a:lnTo>
                      <a:pt x="2" y="42"/>
                    </a:lnTo>
                    <a:lnTo>
                      <a:pt x="8" y="52"/>
                    </a:lnTo>
                    <a:lnTo>
                      <a:pt x="18" y="58"/>
                    </a:lnTo>
                    <a:lnTo>
                      <a:pt x="24" y="60"/>
                    </a:lnTo>
                    <a:lnTo>
                      <a:pt x="30" y="60"/>
                    </a:lnTo>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GB"/>
              </a:p>
            </p:txBody>
          </p:sp>
          <p:sp>
            <p:nvSpPr>
              <p:cNvPr id="2070" name="Freeform 55"/>
              <p:cNvSpPr>
                <a:spLocks/>
              </p:cNvSpPr>
              <p:nvPr/>
            </p:nvSpPr>
            <p:spPr bwMode="auto">
              <a:xfrm>
                <a:off x="6342063" y="6059488"/>
                <a:ext cx="95250" cy="95250"/>
              </a:xfrm>
              <a:custGeom>
                <a:avLst/>
                <a:gdLst>
                  <a:gd name="T0" fmla="*/ 30 w 60"/>
                  <a:gd name="T1" fmla="*/ 60 h 60"/>
                  <a:gd name="T2" fmla="*/ 30 w 60"/>
                  <a:gd name="T3" fmla="*/ 60 h 60"/>
                  <a:gd name="T4" fmla="*/ 36 w 60"/>
                  <a:gd name="T5" fmla="*/ 58 h 60"/>
                  <a:gd name="T6" fmla="*/ 42 w 60"/>
                  <a:gd name="T7" fmla="*/ 56 h 60"/>
                  <a:gd name="T8" fmla="*/ 50 w 60"/>
                  <a:gd name="T9" fmla="*/ 50 h 60"/>
                  <a:gd name="T10" fmla="*/ 58 w 60"/>
                  <a:gd name="T11" fmla="*/ 40 h 60"/>
                  <a:gd name="T12" fmla="*/ 58 w 60"/>
                  <a:gd name="T13" fmla="*/ 36 h 60"/>
                  <a:gd name="T14" fmla="*/ 60 w 60"/>
                  <a:gd name="T15" fmla="*/ 30 h 60"/>
                  <a:gd name="T16" fmla="*/ 60 w 60"/>
                  <a:gd name="T17" fmla="*/ 30 h 60"/>
                  <a:gd name="T18" fmla="*/ 58 w 60"/>
                  <a:gd name="T19" fmla="*/ 24 h 60"/>
                  <a:gd name="T20" fmla="*/ 58 w 60"/>
                  <a:gd name="T21" fmla="*/ 18 h 60"/>
                  <a:gd name="T22" fmla="*/ 50 w 60"/>
                  <a:gd name="T23" fmla="*/ 8 h 60"/>
                  <a:gd name="T24" fmla="*/ 42 w 60"/>
                  <a:gd name="T25" fmla="*/ 2 h 60"/>
                  <a:gd name="T26" fmla="*/ 36 w 60"/>
                  <a:gd name="T27" fmla="*/ 0 h 60"/>
                  <a:gd name="T28" fmla="*/ 30 w 60"/>
                  <a:gd name="T29" fmla="*/ 0 h 60"/>
                  <a:gd name="T30" fmla="*/ 30 w 60"/>
                  <a:gd name="T31" fmla="*/ 0 h 60"/>
                  <a:gd name="T32" fmla="*/ 24 w 60"/>
                  <a:gd name="T33" fmla="*/ 0 h 60"/>
                  <a:gd name="T34" fmla="*/ 18 w 60"/>
                  <a:gd name="T35" fmla="*/ 2 h 60"/>
                  <a:gd name="T36" fmla="*/ 8 w 60"/>
                  <a:gd name="T37" fmla="*/ 8 h 60"/>
                  <a:gd name="T38" fmla="*/ 2 w 60"/>
                  <a:gd name="T39" fmla="*/ 18 h 60"/>
                  <a:gd name="T40" fmla="*/ 0 w 60"/>
                  <a:gd name="T41" fmla="*/ 24 h 60"/>
                  <a:gd name="T42" fmla="*/ 0 w 60"/>
                  <a:gd name="T43" fmla="*/ 30 h 60"/>
                  <a:gd name="T44" fmla="*/ 0 w 60"/>
                  <a:gd name="T45" fmla="*/ 30 h 60"/>
                  <a:gd name="T46" fmla="*/ 0 w 60"/>
                  <a:gd name="T47" fmla="*/ 36 h 60"/>
                  <a:gd name="T48" fmla="*/ 2 w 60"/>
                  <a:gd name="T49" fmla="*/ 40 h 60"/>
                  <a:gd name="T50" fmla="*/ 8 w 60"/>
                  <a:gd name="T51" fmla="*/ 50 h 60"/>
                  <a:gd name="T52" fmla="*/ 18 w 60"/>
                  <a:gd name="T53" fmla="*/ 56 h 60"/>
                  <a:gd name="T54" fmla="*/ 24 w 60"/>
                  <a:gd name="T55" fmla="*/ 58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58"/>
                    </a:lnTo>
                    <a:lnTo>
                      <a:pt x="42" y="56"/>
                    </a:lnTo>
                    <a:lnTo>
                      <a:pt x="50" y="50"/>
                    </a:lnTo>
                    <a:lnTo>
                      <a:pt x="58" y="40"/>
                    </a:lnTo>
                    <a:lnTo>
                      <a:pt x="58" y="36"/>
                    </a:lnTo>
                    <a:lnTo>
                      <a:pt x="60" y="30"/>
                    </a:lnTo>
                    <a:lnTo>
                      <a:pt x="60" y="30"/>
                    </a:lnTo>
                    <a:lnTo>
                      <a:pt x="58" y="24"/>
                    </a:lnTo>
                    <a:lnTo>
                      <a:pt x="58" y="18"/>
                    </a:lnTo>
                    <a:lnTo>
                      <a:pt x="50" y="8"/>
                    </a:lnTo>
                    <a:lnTo>
                      <a:pt x="42" y="2"/>
                    </a:lnTo>
                    <a:lnTo>
                      <a:pt x="36" y="0"/>
                    </a:lnTo>
                    <a:lnTo>
                      <a:pt x="30" y="0"/>
                    </a:lnTo>
                    <a:lnTo>
                      <a:pt x="30" y="0"/>
                    </a:lnTo>
                    <a:lnTo>
                      <a:pt x="24" y="0"/>
                    </a:lnTo>
                    <a:lnTo>
                      <a:pt x="18" y="2"/>
                    </a:lnTo>
                    <a:lnTo>
                      <a:pt x="8" y="8"/>
                    </a:lnTo>
                    <a:lnTo>
                      <a:pt x="2" y="18"/>
                    </a:lnTo>
                    <a:lnTo>
                      <a:pt x="0" y="24"/>
                    </a:lnTo>
                    <a:lnTo>
                      <a:pt x="0" y="30"/>
                    </a:lnTo>
                    <a:lnTo>
                      <a:pt x="0" y="30"/>
                    </a:lnTo>
                    <a:lnTo>
                      <a:pt x="0" y="36"/>
                    </a:lnTo>
                    <a:lnTo>
                      <a:pt x="2" y="40"/>
                    </a:lnTo>
                    <a:lnTo>
                      <a:pt x="8" y="50"/>
                    </a:lnTo>
                    <a:lnTo>
                      <a:pt x="18" y="56"/>
                    </a:lnTo>
                    <a:lnTo>
                      <a:pt x="24" y="58"/>
                    </a:lnTo>
                    <a:lnTo>
                      <a:pt x="30" y="60"/>
                    </a:lnTo>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GB"/>
              </a:p>
            </p:txBody>
          </p:sp>
          <p:sp>
            <p:nvSpPr>
              <p:cNvPr id="2071" name="Freeform 56"/>
              <p:cNvSpPr>
                <a:spLocks/>
              </p:cNvSpPr>
              <p:nvPr/>
            </p:nvSpPr>
            <p:spPr bwMode="auto">
              <a:xfrm>
                <a:off x="6265863" y="5487988"/>
                <a:ext cx="95250" cy="95250"/>
              </a:xfrm>
              <a:custGeom>
                <a:avLst/>
                <a:gdLst>
                  <a:gd name="T0" fmla="*/ 30 w 60"/>
                  <a:gd name="T1" fmla="*/ 60 h 60"/>
                  <a:gd name="T2" fmla="*/ 30 w 60"/>
                  <a:gd name="T3" fmla="*/ 60 h 60"/>
                  <a:gd name="T4" fmla="*/ 36 w 60"/>
                  <a:gd name="T5" fmla="*/ 58 h 60"/>
                  <a:gd name="T6" fmla="*/ 42 w 60"/>
                  <a:gd name="T7" fmla="*/ 56 h 60"/>
                  <a:gd name="T8" fmla="*/ 52 w 60"/>
                  <a:gd name="T9" fmla="*/ 50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8 h 60"/>
                  <a:gd name="T24" fmla="*/ 42 w 60"/>
                  <a:gd name="T25" fmla="*/ 2 h 60"/>
                  <a:gd name="T26" fmla="*/ 36 w 60"/>
                  <a:gd name="T27" fmla="*/ 0 h 60"/>
                  <a:gd name="T28" fmla="*/ 30 w 60"/>
                  <a:gd name="T29" fmla="*/ 0 h 60"/>
                  <a:gd name="T30" fmla="*/ 30 w 60"/>
                  <a:gd name="T31" fmla="*/ 0 h 60"/>
                  <a:gd name="T32" fmla="*/ 24 w 60"/>
                  <a:gd name="T33" fmla="*/ 0 h 60"/>
                  <a:gd name="T34" fmla="*/ 18 w 60"/>
                  <a:gd name="T35" fmla="*/ 2 h 60"/>
                  <a:gd name="T36" fmla="*/ 10 w 60"/>
                  <a:gd name="T37" fmla="*/ 8 h 60"/>
                  <a:gd name="T38" fmla="*/ 2 w 60"/>
                  <a:gd name="T39" fmla="*/ 18 h 60"/>
                  <a:gd name="T40" fmla="*/ 0 w 60"/>
                  <a:gd name="T41" fmla="*/ 24 h 60"/>
                  <a:gd name="T42" fmla="*/ 0 w 60"/>
                  <a:gd name="T43" fmla="*/ 30 h 60"/>
                  <a:gd name="T44" fmla="*/ 0 w 60"/>
                  <a:gd name="T45" fmla="*/ 30 h 60"/>
                  <a:gd name="T46" fmla="*/ 0 w 60"/>
                  <a:gd name="T47" fmla="*/ 36 h 60"/>
                  <a:gd name="T48" fmla="*/ 2 w 60"/>
                  <a:gd name="T49" fmla="*/ 42 h 60"/>
                  <a:gd name="T50" fmla="*/ 10 w 60"/>
                  <a:gd name="T51" fmla="*/ 50 h 60"/>
                  <a:gd name="T52" fmla="*/ 18 w 60"/>
                  <a:gd name="T53" fmla="*/ 56 h 60"/>
                  <a:gd name="T54" fmla="*/ 24 w 60"/>
                  <a:gd name="T55" fmla="*/ 58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58"/>
                    </a:lnTo>
                    <a:lnTo>
                      <a:pt x="42" y="56"/>
                    </a:lnTo>
                    <a:lnTo>
                      <a:pt x="52" y="50"/>
                    </a:lnTo>
                    <a:lnTo>
                      <a:pt x="58" y="42"/>
                    </a:lnTo>
                    <a:lnTo>
                      <a:pt x="60" y="36"/>
                    </a:lnTo>
                    <a:lnTo>
                      <a:pt x="60" y="30"/>
                    </a:lnTo>
                    <a:lnTo>
                      <a:pt x="60" y="30"/>
                    </a:lnTo>
                    <a:lnTo>
                      <a:pt x="60" y="24"/>
                    </a:lnTo>
                    <a:lnTo>
                      <a:pt x="58" y="18"/>
                    </a:lnTo>
                    <a:lnTo>
                      <a:pt x="52" y="8"/>
                    </a:lnTo>
                    <a:lnTo>
                      <a:pt x="42" y="2"/>
                    </a:lnTo>
                    <a:lnTo>
                      <a:pt x="36" y="0"/>
                    </a:lnTo>
                    <a:lnTo>
                      <a:pt x="30" y="0"/>
                    </a:lnTo>
                    <a:lnTo>
                      <a:pt x="30" y="0"/>
                    </a:lnTo>
                    <a:lnTo>
                      <a:pt x="24" y="0"/>
                    </a:lnTo>
                    <a:lnTo>
                      <a:pt x="18" y="2"/>
                    </a:lnTo>
                    <a:lnTo>
                      <a:pt x="10" y="8"/>
                    </a:lnTo>
                    <a:lnTo>
                      <a:pt x="2" y="18"/>
                    </a:lnTo>
                    <a:lnTo>
                      <a:pt x="0" y="24"/>
                    </a:lnTo>
                    <a:lnTo>
                      <a:pt x="0" y="30"/>
                    </a:lnTo>
                    <a:lnTo>
                      <a:pt x="0" y="30"/>
                    </a:lnTo>
                    <a:lnTo>
                      <a:pt x="0" y="36"/>
                    </a:lnTo>
                    <a:lnTo>
                      <a:pt x="2" y="42"/>
                    </a:lnTo>
                    <a:lnTo>
                      <a:pt x="10" y="50"/>
                    </a:lnTo>
                    <a:lnTo>
                      <a:pt x="18" y="56"/>
                    </a:lnTo>
                    <a:lnTo>
                      <a:pt x="24" y="58"/>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73" name="Freeform 58"/>
              <p:cNvSpPr>
                <a:spLocks/>
              </p:cNvSpPr>
              <p:nvPr/>
            </p:nvSpPr>
            <p:spPr bwMode="auto">
              <a:xfrm>
                <a:off x="6723063" y="6329363"/>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0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8 h 60"/>
                  <a:gd name="T24" fmla="*/ 42 w 60"/>
                  <a:gd name="T25" fmla="*/ 2 h 60"/>
                  <a:gd name="T26" fmla="*/ 36 w 60"/>
                  <a:gd name="T27" fmla="*/ 0 h 60"/>
                  <a:gd name="T28" fmla="*/ 30 w 60"/>
                  <a:gd name="T29" fmla="*/ 0 h 60"/>
                  <a:gd name="T30" fmla="*/ 30 w 60"/>
                  <a:gd name="T31" fmla="*/ 0 h 60"/>
                  <a:gd name="T32" fmla="*/ 24 w 60"/>
                  <a:gd name="T33" fmla="*/ 0 h 60"/>
                  <a:gd name="T34" fmla="*/ 18 w 60"/>
                  <a:gd name="T35" fmla="*/ 2 h 60"/>
                  <a:gd name="T36" fmla="*/ 10 w 60"/>
                  <a:gd name="T37" fmla="*/ 8 h 60"/>
                  <a:gd name="T38" fmla="*/ 2 w 60"/>
                  <a:gd name="T39" fmla="*/ 18 h 60"/>
                  <a:gd name="T40" fmla="*/ 0 w 60"/>
                  <a:gd name="T41" fmla="*/ 24 h 60"/>
                  <a:gd name="T42" fmla="*/ 0 w 60"/>
                  <a:gd name="T43" fmla="*/ 30 h 60"/>
                  <a:gd name="T44" fmla="*/ 0 w 60"/>
                  <a:gd name="T45" fmla="*/ 30 h 60"/>
                  <a:gd name="T46" fmla="*/ 0 w 60"/>
                  <a:gd name="T47" fmla="*/ 36 h 60"/>
                  <a:gd name="T48" fmla="*/ 2 w 60"/>
                  <a:gd name="T49" fmla="*/ 42 h 60"/>
                  <a:gd name="T50" fmla="*/ 10 w 60"/>
                  <a:gd name="T51" fmla="*/ 50 h 60"/>
                  <a:gd name="T52" fmla="*/ 18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0"/>
                    </a:lnTo>
                    <a:lnTo>
                      <a:pt x="58" y="42"/>
                    </a:lnTo>
                    <a:lnTo>
                      <a:pt x="60" y="36"/>
                    </a:lnTo>
                    <a:lnTo>
                      <a:pt x="60" y="30"/>
                    </a:lnTo>
                    <a:lnTo>
                      <a:pt x="60" y="30"/>
                    </a:lnTo>
                    <a:lnTo>
                      <a:pt x="60" y="24"/>
                    </a:lnTo>
                    <a:lnTo>
                      <a:pt x="58" y="18"/>
                    </a:lnTo>
                    <a:lnTo>
                      <a:pt x="52" y="8"/>
                    </a:lnTo>
                    <a:lnTo>
                      <a:pt x="42" y="2"/>
                    </a:lnTo>
                    <a:lnTo>
                      <a:pt x="36" y="0"/>
                    </a:lnTo>
                    <a:lnTo>
                      <a:pt x="30" y="0"/>
                    </a:lnTo>
                    <a:lnTo>
                      <a:pt x="30" y="0"/>
                    </a:lnTo>
                    <a:lnTo>
                      <a:pt x="24" y="0"/>
                    </a:lnTo>
                    <a:lnTo>
                      <a:pt x="18" y="2"/>
                    </a:lnTo>
                    <a:lnTo>
                      <a:pt x="10" y="8"/>
                    </a:lnTo>
                    <a:lnTo>
                      <a:pt x="2" y="18"/>
                    </a:lnTo>
                    <a:lnTo>
                      <a:pt x="0" y="24"/>
                    </a:lnTo>
                    <a:lnTo>
                      <a:pt x="0" y="30"/>
                    </a:lnTo>
                    <a:lnTo>
                      <a:pt x="0" y="30"/>
                    </a:lnTo>
                    <a:lnTo>
                      <a:pt x="0" y="36"/>
                    </a:lnTo>
                    <a:lnTo>
                      <a:pt x="2" y="42"/>
                    </a:lnTo>
                    <a:lnTo>
                      <a:pt x="10" y="50"/>
                    </a:lnTo>
                    <a:lnTo>
                      <a:pt x="18"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75" name="Freeform 60"/>
              <p:cNvSpPr>
                <a:spLocks/>
              </p:cNvSpPr>
              <p:nvPr/>
            </p:nvSpPr>
            <p:spPr bwMode="auto">
              <a:xfrm>
                <a:off x="6053138" y="5748338"/>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2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20 h 60"/>
                  <a:gd name="T22" fmla="*/ 52 w 60"/>
                  <a:gd name="T23" fmla="*/ 10 h 60"/>
                  <a:gd name="T24" fmla="*/ 42 w 60"/>
                  <a:gd name="T25" fmla="*/ 4 h 60"/>
                  <a:gd name="T26" fmla="*/ 36 w 60"/>
                  <a:gd name="T27" fmla="*/ 2 h 60"/>
                  <a:gd name="T28" fmla="*/ 30 w 60"/>
                  <a:gd name="T29" fmla="*/ 0 h 60"/>
                  <a:gd name="T30" fmla="*/ 30 w 60"/>
                  <a:gd name="T31" fmla="*/ 0 h 60"/>
                  <a:gd name="T32" fmla="*/ 24 w 60"/>
                  <a:gd name="T33" fmla="*/ 2 h 60"/>
                  <a:gd name="T34" fmla="*/ 20 w 60"/>
                  <a:gd name="T35" fmla="*/ 4 h 60"/>
                  <a:gd name="T36" fmla="*/ 10 w 60"/>
                  <a:gd name="T37" fmla="*/ 10 h 60"/>
                  <a:gd name="T38" fmla="*/ 4 w 60"/>
                  <a:gd name="T39" fmla="*/ 20 h 60"/>
                  <a:gd name="T40" fmla="*/ 2 w 60"/>
                  <a:gd name="T41" fmla="*/ 24 h 60"/>
                  <a:gd name="T42" fmla="*/ 0 w 60"/>
                  <a:gd name="T43" fmla="*/ 30 h 60"/>
                  <a:gd name="T44" fmla="*/ 0 w 60"/>
                  <a:gd name="T45" fmla="*/ 30 h 60"/>
                  <a:gd name="T46" fmla="*/ 2 w 60"/>
                  <a:gd name="T47" fmla="*/ 36 h 60"/>
                  <a:gd name="T48" fmla="*/ 4 w 60"/>
                  <a:gd name="T49" fmla="*/ 42 h 60"/>
                  <a:gd name="T50" fmla="*/ 10 w 60"/>
                  <a:gd name="T51" fmla="*/ 52 h 60"/>
                  <a:gd name="T52" fmla="*/ 20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2"/>
                    </a:lnTo>
                    <a:lnTo>
                      <a:pt x="58" y="42"/>
                    </a:lnTo>
                    <a:lnTo>
                      <a:pt x="60" y="36"/>
                    </a:lnTo>
                    <a:lnTo>
                      <a:pt x="60" y="30"/>
                    </a:lnTo>
                    <a:lnTo>
                      <a:pt x="60" y="30"/>
                    </a:lnTo>
                    <a:lnTo>
                      <a:pt x="60" y="24"/>
                    </a:lnTo>
                    <a:lnTo>
                      <a:pt x="58" y="20"/>
                    </a:lnTo>
                    <a:lnTo>
                      <a:pt x="52" y="10"/>
                    </a:lnTo>
                    <a:lnTo>
                      <a:pt x="42" y="4"/>
                    </a:lnTo>
                    <a:lnTo>
                      <a:pt x="36" y="2"/>
                    </a:lnTo>
                    <a:lnTo>
                      <a:pt x="30" y="0"/>
                    </a:lnTo>
                    <a:lnTo>
                      <a:pt x="30" y="0"/>
                    </a:lnTo>
                    <a:lnTo>
                      <a:pt x="24" y="2"/>
                    </a:lnTo>
                    <a:lnTo>
                      <a:pt x="20" y="4"/>
                    </a:lnTo>
                    <a:lnTo>
                      <a:pt x="10" y="10"/>
                    </a:lnTo>
                    <a:lnTo>
                      <a:pt x="4" y="20"/>
                    </a:lnTo>
                    <a:lnTo>
                      <a:pt x="2" y="24"/>
                    </a:lnTo>
                    <a:lnTo>
                      <a:pt x="0" y="30"/>
                    </a:lnTo>
                    <a:lnTo>
                      <a:pt x="0" y="30"/>
                    </a:lnTo>
                    <a:lnTo>
                      <a:pt x="2" y="36"/>
                    </a:lnTo>
                    <a:lnTo>
                      <a:pt x="4" y="42"/>
                    </a:lnTo>
                    <a:lnTo>
                      <a:pt x="10" y="52"/>
                    </a:lnTo>
                    <a:lnTo>
                      <a:pt x="20"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77" name="Freeform 62"/>
              <p:cNvSpPr>
                <a:spLocks/>
              </p:cNvSpPr>
              <p:nvPr/>
            </p:nvSpPr>
            <p:spPr bwMode="auto">
              <a:xfrm>
                <a:off x="5875338" y="5510213"/>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2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20 h 60"/>
                  <a:gd name="T22" fmla="*/ 52 w 60"/>
                  <a:gd name="T23" fmla="*/ 10 h 60"/>
                  <a:gd name="T24" fmla="*/ 42 w 60"/>
                  <a:gd name="T25" fmla="*/ 4 h 60"/>
                  <a:gd name="T26" fmla="*/ 36 w 60"/>
                  <a:gd name="T27" fmla="*/ 2 h 60"/>
                  <a:gd name="T28" fmla="*/ 30 w 60"/>
                  <a:gd name="T29" fmla="*/ 0 h 60"/>
                  <a:gd name="T30" fmla="*/ 30 w 60"/>
                  <a:gd name="T31" fmla="*/ 0 h 60"/>
                  <a:gd name="T32" fmla="*/ 24 w 60"/>
                  <a:gd name="T33" fmla="*/ 2 h 60"/>
                  <a:gd name="T34" fmla="*/ 18 w 60"/>
                  <a:gd name="T35" fmla="*/ 4 h 60"/>
                  <a:gd name="T36" fmla="*/ 8 w 60"/>
                  <a:gd name="T37" fmla="*/ 10 h 60"/>
                  <a:gd name="T38" fmla="*/ 2 w 60"/>
                  <a:gd name="T39" fmla="*/ 20 h 60"/>
                  <a:gd name="T40" fmla="*/ 0 w 60"/>
                  <a:gd name="T41" fmla="*/ 24 h 60"/>
                  <a:gd name="T42" fmla="*/ 0 w 60"/>
                  <a:gd name="T43" fmla="*/ 30 h 60"/>
                  <a:gd name="T44" fmla="*/ 0 w 60"/>
                  <a:gd name="T45" fmla="*/ 30 h 60"/>
                  <a:gd name="T46" fmla="*/ 0 w 60"/>
                  <a:gd name="T47" fmla="*/ 36 h 60"/>
                  <a:gd name="T48" fmla="*/ 2 w 60"/>
                  <a:gd name="T49" fmla="*/ 42 h 60"/>
                  <a:gd name="T50" fmla="*/ 8 w 60"/>
                  <a:gd name="T51" fmla="*/ 52 h 60"/>
                  <a:gd name="T52" fmla="*/ 18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2"/>
                    </a:lnTo>
                    <a:lnTo>
                      <a:pt x="58" y="42"/>
                    </a:lnTo>
                    <a:lnTo>
                      <a:pt x="60" y="36"/>
                    </a:lnTo>
                    <a:lnTo>
                      <a:pt x="60" y="30"/>
                    </a:lnTo>
                    <a:lnTo>
                      <a:pt x="60" y="30"/>
                    </a:lnTo>
                    <a:lnTo>
                      <a:pt x="60" y="24"/>
                    </a:lnTo>
                    <a:lnTo>
                      <a:pt x="58" y="20"/>
                    </a:lnTo>
                    <a:lnTo>
                      <a:pt x="52" y="10"/>
                    </a:lnTo>
                    <a:lnTo>
                      <a:pt x="42" y="4"/>
                    </a:lnTo>
                    <a:lnTo>
                      <a:pt x="36" y="2"/>
                    </a:lnTo>
                    <a:lnTo>
                      <a:pt x="30" y="0"/>
                    </a:lnTo>
                    <a:lnTo>
                      <a:pt x="30" y="0"/>
                    </a:lnTo>
                    <a:lnTo>
                      <a:pt x="24" y="2"/>
                    </a:lnTo>
                    <a:lnTo>
                      <a:pt x="18" y="4"/>
                    </a:lnTo>
                    <a:lnTo>
                      <a:pt x="8" y="10"/>
                    </a:lnTo>
                    <a:lnTo>
                      <a:pt x="2" y="20"/>
                    </a:lnTo>
                    <a:lnTo>
                      <a:pt x="0" y="24"/>
                    </a:lnTo>
                    <a:lnTo>
                      <a:pt x="0" y="30"/>
                    </a:lnTo>
                    <a:lnTo>
                      <a:pt x="0" y="30"/>
                    </a:lnTo>
                    <a:lnTo>
                      <a:pt x="0" y="36"/>
                    </a:lnTo>
                    <a:lnTo>
                      <a:pt x="2" y="42"/>
                    </a:lnTo>
                    <a:lnTo>
                      <a:pt x="8" y="52"/>
                    </a:lnTo>
                    <a:lnTo>
                      <a:pt x="18"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79" name="Freeform 64"/>
              <p:cNvSpPr>
                <a:spLocks/>
              </p:cNvSpPr>
              <p:nvPr/>
            </p:nvSpPr>
            <p:spPr bwMode="auto">
              <a:xfrm>
                <a:off x="5970588" y="5605463"/>
                <a:ext cx="95250" cy="95250"/>
              </a:xfrm>
              <a:custGeom>
                <a:avLst/>
                <a:gdLst>
                  <a:gd name="T0" fmla="*/ 38 w 60"/>
                  <a:gd name="T1" fmla="*/ 60 h 60"/>
                  <a:gd name="T2" fmla="*/ 38 w 60"/>
                  <a:gd name="T3" fmla="*/ 60 h 60"/>
                  <a:gd name="T4" fmla="*/ 44 w 60"/>
                  <a:gd name="T5" fmla="*/ 58 h 60"/>
                  <a:gd name="T6" fmla="*/ 48 w 60"/>
                  <a:gd name="T7" fmla="*/ 54 h 60"/>
                  <a:gd name="T8" fmla="*/ 56 w 60"/>
                  <a:gd name="T9" fmla="*/ 46 h 60"/>
                  <a:gd name="T10" fmla="*/ 60 w 60"/>
                  <a:gd name="T11" fmla="*/ 36 h 60"/>
                  <a:gd name="T12" fmla="*/ 60 w 60"/>
                  <a:gd name="T13" fmla="*/ 30 h 60"/>
                  <a:gd name="T14" fmla="*/ 58 w 60"/>
                  <a:gd name="T15" fmla="*/ 24 h 60"/>
                  <a:gd name="T16" fmla="*/ 58 w 60"/>
                  <a:gd name="T17" fmla="*/ 24 h 60"/>
                  <a:gd name="T18" fmla="*/ 56 w 60"/>
                  <a:gd name="T19" fmla="*/ 18 h 60"/>
                  <a:gd name="T20" fmla="*/ 54 w 60"/>
                  <a:gd name="T21" fmla="*/ 12 h 60"/>
                  <a:gd name="T22" fmla="*/ 44 w 60"/>
                  <a:gd name="T23" fmla="*/ 4 h 60"/>
                  <a:gd name="T24" fmla="*/ 34 w 60"/>
                  <a:gd name="T25" fmla="*/ 2 h 60"/>
                  <a:gd name="T26" fmla="*/ 28 w 60"/>
                  <a:gd name="T27" fmla="*/ 0 h 60"/>
                  <a:gd name="T28" fmla="*/ 22 w 60"/>
                  <a:gd name="T29" fmla="*/ 2 h 60"/>
                  <a:gd name="T30" fmla="*/ 22 w 60"/>
                  <a:gd name="T31" fmla="*/ 2 h 60"/>
                  <a:gd name="T32" fmla="*/ 16 w 60"/>
                  <a:gd name="T33" fmla="*/ 4 h 60"/>
                  <a:gd name="T34" fmla="*/ 12 w 60"/>
                  <a:gd name="T35" fmla="*/ 8 h 60"/>
                  <a:gd name="T36" fmla="*/ 4 w 60"/>
                  <a:gd name="T37" fmla="*/ 16 h 60"/>
                  <a:gd name="T38" fmla="*/ 0 w 60"/>
                  <a:gd name="T39" fmla="*/ 26 h 60"/>
                  <a:gd name="T40" fmla="*/ 0 w 60"/>
                  <a:gd name="T41" fmla="*/ 32 h 60"/>
                  <a:gd name="T42" fmla="*/ 0 w 60"/>
                  <a:gd name="T43" fmla="*/ 38 h 60"/>
                  <a:gd name="T44" fmla="*/ 0 w 60"/>
                  <a:gd name="T45" fmla="*/ 38 h 60"/>
                  <a:gd name="T46" fmla="*/ 4 w 60"/>
                  <a:gd name="T47" fmla="*/ 44 h 60"/>
                  <a:gd name="T48" fmla="*/ 6 w 60"/>
                  <a:gd name="T49" fmla="*/ 50 h 60"/>
                  <a:gd name="T50" fmla="*/ 14 w 60"/>
                  <a:gd name="T51" fmla="*/ 56 h 60"/>
                  <a:gd name="T52" fmla="*/ 26 w 60"/>
                  <a:gd name="T53" fmla="*/ 60 h 60"/>
                  <a:gd name="T54" fmla="*/ 32 w 60"/>
                  <a:gd name="T55" fmla="*/ 60 h 60"/>
                  <a:gd name="T56" fmla="*/ 38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8" y="60"/>
                    </a:moveTo>
                    <a:lnTo>
                      <a:pt x="38" y="60"/>
                    </a:lnTo>
                    <a:lnTo>
                      <a:pt x="44" y="58"/>
                    </a:lnTo>
                    <a:lnTo>
                      <a:pt x="48" y="54"/>
                    </a:lnTo>
                    <a:lnTo>
                      <a:pt x="56" y="46"/>
                    </a:lnTo>
                    <a:lnTo>
                      <a:pt x="60" y="36"/>
                    </a:lnTo>
                    <a:lnTo>
                      <a:pt x="60" y="30"/>
                    </a:lnTo>
                    <a:lnTo>
                      <a:pt x="58" y="24"/>
                    </a:lnTo>
                    <a:lnTo>
                      <a:pt x="58" y="24"/>
                    </a:lnTo>
                    <a:lnTo>
                      <a:pt x="56" y="18"/>
                    </a:lnTo>
                    <a:lnTo>
                      <a:pt x="54" y="12"/>
                    </a:lnTo>
                    <a:lnTo>
                      <a:pt x="44" y="4"/>
                    </a:lnTo>
                    <a:lnTo>
                      <a:pt x="34" y="2"/>
                    </a:lnTo>
                    <a:lnTo>
                      <a:pt x="28" y="0"/>
                    </a:lnTo>
                    <a:lnTo>
                      <a:pt x="22" y="2"/>
                    </a:lnTo>
                    <a:lnTo>
                      <a:pt x="22" y="2"/>
                    </a:lnTo>
                    <a:lnTo>
                      <a:pt x="16" y="4"/>
                    </a:lnTo>
                    <a:lnTo>
                      <a:pt x="12" y="8"/>
                    </a:lnTo>
                    <a:lnTo>
                      <a:pt x="4" y="16"/>
                    </a:lnTo>
                    <a:lnTo>
                      <a:pt x="0" y="26"/>
                    </a:lnTo>
                    <a:lnTo>
                      <a:pt x="0" y="32"/>
                    </a:lnTo>
                    <a:lnTo>
                      <a:pt x="0" y="38"/>
                    </a:lnTo>
                    <a:lnTo>
                      <a:pt x="0" y="38"/>
                    </a:lnTo>
                    <a:lnTo>
                      <a:pt x="4" y="44"/>
                    </a:lnTo>
                    <a:lnTo>
                      <a:pt x="6" y="50"/>
                    </a:lnTo>
                    <a:lnTo>
                      <a:pt x="14" y="56"/>
                    </a:lnTo>
                    <a:lnTo>
                      <a:pt x="26" y="60"/>
                    </a:lnTo>
                    <a:lnTo>
                      <a:pt x="32" y="60"/>
                    </a:lnTo>
                    <a:lnTo>
                      <a:pt x="38"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82" name="Freeform 67"/>
              <p:cNvSpPr>
                <a:spLocks/>
              </p:cNvSpPr>
              <p:nvPr/>
            </p:nvSpPr>
            <p:spPr bwMode="auto">
              <a:xfrm>
                <a:off x="6440488" y="5541963"/>
                <a:ext cx="95250" cy="92075"/>
              </a:xfrm>
              <a:custGeom>
                <a:avLst/>
                <a:gdLst>
                  <a:gd name="T0" fmla="*/ 30 w 60"/>
                  <a:gd name="T1" fmla="*/ 58 h 58"/>
                  <a:gd name="T2" fmla="*/ 30 w 60"/>
                  <a:gd name="T3" fmla="*/ 58 h 58"/>
                  <a:gd name="T4" fmla="*/ 36 w 60"/>
                  <a:gd name="T5" fmla="*/ 58 h 58"/>
                  <a:gd name="T6" fmla="*/ 40 w 60"/>
                  <a:gd name="T7" fmla="*/ 56 h 58"/>
                  <a:gd name="T8" fmla="*/ 50 w 60"/>
                  <a:gd name="T9" fmla="*/ 50 h 58"/>
                  <a:gd name="T10" fmla="*/ 56 w 60"/>
                  <a:gd name="T11" fmla="*/ 40 h 58"/>
                  <a:gd name="T12" fmla="*/ 58 w 60"/>
                  <a:gd name="T13" fmla="*/ 36 h 58"/>
                  <a:gd name="T14" fmla="*/ 60 w 60"/>
                  <a:gd name="T15" fmla="*/ 28 h 58"/>
                  <a:gd name="T16" fmla="*/ 60 w 60"/>
                  <a:gd name="T17" fmla="*/ 28 h 58"/>
                  <a:gd name="T18" fmla="*/ 58 w 60"/>
                  <a:gd name="T19" fmla="*/ 22 h 58"/>
                  <a:gd name="T20" fmla="*/ 56 w 60"/>
                  <a:gd name="T21" fmla="*/ 18 h 58"/>
                  <a:gd name="T22" fmla="*/ 50 w 60"/>
                  <a:gd name="T23" fmla="*/ 8 h 58"/>
                  <a:gd name="T24" fmla="*/ 40 w 60"/>
                  <a:gd name="T25" fmla="*/ 2 h 58"/>
                  <a:gd name="T26" fmla="*/ 36 w 60"/>
                  <a:gd name="T27" fmla="*/ 0 h 58"/>
                  <a:gd name="T28" fmla="*/ 30 w 60"/>
                  <a:gd name="T29" fmla="*/ 0 h 58"/>
                  <a:gd name="T30" fmla="*/ 30 w 60"/>
                  <a:gd name="T31" fmla="*/ 0 h 58"/>
                  <a:gd name="T32" fmla="*/ 24 w 60"/>
                  <a:gd name="T33" fmla="*/ 0 h 58"/>
                  <a:gd name="T34" fmla="*/ 18 w 60"/>
                  <a:gd name="T35" fmla="*/ 2 h 58"/>
                  <a:gd name="T36" fmla="*/ 8 w 60"/>
                  <a:gd name="T37" fmla="*/ 8 h 58"/>
                  <a:gd name="T38" fmla="*/ 2 w 60"/>
                  <a:gd name="T39" fmla="*/ 18 h 58"/>
                  <a:gd name="T40" fmla="*/ 0 w 60"/>
                  <a:gd name="T41" fmla="*/ 22 h 58"/>
                  <a:gd name="T42" fmla="*/ 0 w 60"/>
                  <a:gd name="T43" fmla="*/ 28 h 58"/>
                  <a:gd name="T44" fmla="*/ 0 w 60"/>
                  <a:gd name="T45" fmla="*/ 28 h 58"/>
                  <a:gd name="T46" fmla="*/ 0 w 60"/>
                  <a:gd name="T47" fmla="*/ 36 h 58"/>
                  <a:gd name="T48" fmla="*/ 2 w 60"/>
                  <a:gd name="T49" fmla="*/ 40 h 58"/>
                  <a:gd name="T50" fmla="*/ 8 w 60"/>
                  <a:gd name="T51" fmla="*/ 50 h 58"/>
                  <a:gd name="T52" fmla="*/ 18 w 60"/>
                  <a:gd name="T53" fmla="*/ 56 h 58"/>
                  <a:gd name="T54" fmla="*/ 24 w 60"/>
                  <a:gd name="T55" fmla="*/ 58 h 58"/>
                  <a:gd name="T56" fmla="*/ 30 w 60"/>
                  <a:gd name="T5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58">
                    <a:moveTo>
                      <a:pt x="30" y="58"/>
                    </a:moveTo>
                    <a:lnTo>
                      <a:pt x="30" y="58"/>
                    </a:lnTo>
                    <a:lnTo>
                      <a:pt x="36" y="58"/>
                    </a:lnTo>
                    <a:lnTo>
                      <a:pt x="40" y="56"/>
                    </a:lnTo>
                    <a:lnTo>
                      <a:pt x="50" y="50"/>
                    </a:lnTo>
                    <a:lnTo>
                      <a:pt x="56" y="40"/>
                    </a:lnTo>
                    <a:lnTo>
                      <a:pt x="58" y="36"/>
                    </a:lnTo>
                    <a:lnTo>
                      <a:pt x="60" y="28"/>
                    </a:lnTo>
                    <a:lnTo>
                      <a:pt x="60" y="28"/>
                    </a:lnTo>
                    <a:lnTo>
                      <a:pt x="58" y="22"/>
                    </a:lnTo>
                    <a:lnTo>
                      <a:pt x="56" y="18"/>
                    </a:lnTo>
                    <a:lnTo>
                      <a:pt x="50" y="8"/>
                    </a:lnTo>
                    <a:lnTo>
                      <a:pt x="40" y="2"/>
                    </a:lnTo>
                    <a:lnTo>
                      <a:pt x="36" y="0"/>
                    </a:lnTo>
                    <a:lnTo>
                      <a:pt x="30" y="0"/>
                    </a:lnTo>
                    <a:lnTo>
                      <a:pt x="30" y="0"/>
                    </a:lnTo>
                    <a:lnTo>
                      <a:pt x="24" y="0"/>
                    </a:lnTo>
                    <a:lnTo>
                      <a:pt x="18" y="2"/>
                    </a:lnTo>
                    <a:lnTo>
                      <a:pt x="8" y="8"/>
                    </a:lnTo>
                    <a:lnTo>
                      <a:pt x="2" y="18"/>
                    </a:lnTo>
                    <a:lnTo>
                      <a:pt x="0" y="22"/>
                    </a:lnTo>
                    <a:lnTo>
                      <a:pt x="0" y="28"/>
                    </a:lnTo>
                    <a:lnTo>
                      <a:pt x="0" y="28"/>
                    </a:lnTo>
                    <a:lnTo>
                      <a:pt x="0" y="36"/>
                    </a:lnTo>
                    <a:lnTo>
                      <a:pt x="2" y="40"/>
                    </a:lnTo>
                    <a:lnTo>
                      <a:pt x="8" y="50"/>
                    </a:lnTo>
                    <a:lnTo>
                      <a:pt x="18" y="56"/>
                    </a:lnTo>
                    <a:lnTo>
                      <a:pt x="24" y="58"/>
                    </a:lnTo>
                    <a:lnTo>
                      <a:pt x="30" y="58"/>
                    </a:lnTo>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GB"/>
              </a:p>
            </p:txBody>
          </p:sp>
          <p:sp>
            <p:nvSpPr>
              <p:cNvPr id="2083" name="Freeform 68"/>
              <p:cNvSpPr>
                <a:spLocks/>
              </p:cNvSpPr>
              <p:nvPr/>
            </p:nvSpPr>
            <p:spPr bwMode="auto">
              <a:xfrm>
                <a:off x="5446713" y="5903913"/>
                <a:ext cx="95250" cy="95250"/>
              </a:xfrm>
              <a:custGeom>
                <a:avLst/>
                <a:gdLst>
                  <a:gd name="T0" fmla="*/ 22 w 60"/>
                  <a:gd name="T1" fmla="*/ 58 h 60"/>
                  <a:gd name="T2" fmla="*/ 22 w 60"/>
                  <a:gd name="T3" fmla="*/ 58 h 60"/>
                  <a:gd name="T4" fmla="*/ 28 w 60"/>
                  <a:gd name="T5" fmla="*/ 60 h 60"/>
                  <a:gd name="T6" fmla="*/ 34 w 60"/>
                  <a:gd name="T7" fmla="*/ 60 h 60"/>
                  <a:gd name="T8" fmla="*/ 46 w 60"/>
                  <a:gd name="T9" fmla="*/ 56 h 60"/>
                  <a:gd name="T10" fmla="*/ 54 w 60"/>
                  <a:gd name="T11" fmla="*/ 48 h 60"/>
                  <a:gd name="T12" fmla="*/ 58 w 60"/>
                  <a:gd name="T13" fmla="*/ 42 h 60"/>
                  <a:gd name="T14" fmla="*/ 60 w 60"/>
                  <a:gd name="T15" fmla="*/ 38 h 60"/>
                  <a:gd name="T16" fmla="*/ 60 w 60"/>
                  <a:gd name="T17" fmla="*/ 38 h 60"/>
                  <a:gd name="T18" fmla="*/ 60 w 60"/>
                  <a:gd name="T19" fmla="*/ 32 h 60"/>
                  <a:gd name="T20" fmla="*/ 60 w 60"/>
                  <a:gd name="T21" fmla="*/ 26 h 60"/>
                  <a:gd name="T22" fmla="*/ 56 w 60"/>
                  <a:gd name="T23" fmla="*/ 14 h 60"/>
                  <a:gd name="T24" fmla="*/ 50 w 60"/>
                  <a:gd name="T25" fmla="*/ 6 h 60"/>
                  <a:gd name="T26" fmla="*/ 44 w 60"/>
                  <a:gd name="T27" fmla="*/ 2 h 60"/>
                  <a:gd name="T28" fmla="*/ 38 w 60"/>
                  <a:gd name="T29" fmla="*/ 0 h 60"/>
                  <a:gd name="T30" fmla="*/ 38 w 60"/>
                  <a:gd name="T31" fmla="*/ 0 h 60"/>
                  <a:gd name="T32" fmla="*/ 32 w 60"/>
                  <a:gd name="T33" fmla="*/ 0 h 60"/>
                  <a:gd name="T34" fmla="*/ 26 w 60"/>
                  <a:gd name="T35" fmla="*/ 0 h 60"/>
                  <a:gd name="T36" fmla="*/ 16 w 60"/>
                  <a:gd name="T37" fmla="*/ 4 h 60"/>
                  <a:gd name="T38" fmla="*/ 6 w 60"/>
                  <a:gd name="T39" fmla="*/ 12 h 60"/>
                  <a:gd name="T40" fmla="*/ 4 w 60"/>
                  <a:gd name="T41" fmla="*/ 16 h 60"/>
                  <a:gd name="T42" fmla="*/ 2 w 60"/>
                  <a:gd name="T43" fmla="*/ 22 h 60"/>
                  <a:gd name="T44" fmla="*/ 2 w 60"/>
                  <a:gd name="T45" fmla="*/ 22 h 60"/>
                  <a:gd name="T46" fmla="*/ 0 w 60"/>
                  <a:gd name="T47" fmla="*/ 28 h 60"/>
                  <a:gd name="T48" fmla="*/ 0 w 60"/>
                  <a:gd name="T49" fmla="*/ 34 h 60"/>
                  <a:gd name="T50" fmla="*/ 4 w 60"/>
                  <a:gd name="T51" fmla="*/ 44 h 60"/>
                  <a:gd name="T52" fmla="*/ 12 w 60"/>
                  <a:gd name="T53" fmla="*/ 54 h 60"/>
                  <a:gd name="T54" fmla="*/ 18 w 60"/>
                  <a:gd name="T55" fmla="*/ 56 h 60"/>
                  <a:gd name="T56" fmla="*/ 22 w 60"/>
                  <a:gd name="T57"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22" y="58"/>
                    </a:moveTo>
                    <a:lnTo>
                      <a:pt x="22" y="58"/>
                    </a:lnTo>
                    <a:lnTo>
                      <a:pt x="28" y="60"/>
                    </a:lnTo>
                    <a:lnTo>
                      <a:pt x="34" y="60"/>
                    </a:lnTo>
                    <a:lnTo>
                      <a:pt x="46" y="56"/>
                    </a:lnTo>
                    <a:lnTo>
                      <a:pt x="54" y="48"/>
                    </a:lnTo>
                    <a:lnTo>
                      <a:pt x="58" y="42"/>
                    </a:lnTo>
                    <a:lnTo>
                      <a:pt x="60" y="38"/>
                    </a:lnTo>
                    <a:lnTo>
                      <a:pt x="60" y="38"/>
                    </a:lnTo>
                    <a:lnTo>
                      <a:pt x="60" y="32"/>
                    </a:lnTo>
                    <a:lnTo>
                      <a:pt x="60" y="26"/>
                    </a:lnTo>
                    <a:lnTo>
                      <a:pt x="56" y="14"/>
                    </a:lnTo>
                    <a:lnTo>
                      <a:pt x="50" y="6"/>
                    </a:lnTo>
                    <a:lnTo>
                      <a:pt x="44" y="2"/>
                    </a:lnTo>
                    <a:lnTo>
                      <a:pt x="38" y="0"/>
                    </a:lnTo>
                    <a:lnTo>
                      <a:pt x="38" y="0"/>
                    </a:lnTo>
                    <a:lnTo>
                      <a:pt x="32" y="0"/>
                    </a:lnTo>
                    <a:lnTo>
                      <a:pt x="26" y="0"/>
                    </a:lnTo>
                    <a:lnTo>
                      <a:pt x="16" y="4"/>
                    </a:lnTo>
                    <a:lnTo>
                      <a:pt x="6" y="12"/>
                    </a:lnTo>
                    <a:lnTo>
                      <a:pt x="4" y="16"/>
                    </a:lnTo>
                    <a:lnTo>
                      <a:pt x="2" y="22"/>
                    </a:lnTo>
                    <a:lnTo>
                      <a:pt x="2" y="22"/>
                    </a:lnTo>
                    <a:lnTo>
                      <a:pt x="0" y="28"/>
                    </a:lnTo>
                    <a:lnTo>
                      <a:pt x="0" y="34"/>
                    </a:lnTo>
                    <a:lnTo>
                      <a:pt x="4" y="44"/>
                    </a:lnTo>
                    <a:lnTo>
                      <a:pt x="12" y="54"/>
                    </a:lnTo>
                    <a:lnTo>
                      <a:pt x="18" y="56"/>
                    </a:lnTo>
                    <a:lnTo>
                      <a:pt x="22" y="58"/>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85" name="Freeform 70"/>
              <p:cNvSpPr>
                <a:spLocks/>
              </p:cNvSpPr>
              <p:nvPr/>
            </p:nvSpPr>
            <p:spPr bwMode="auto">
              <a:xfrm>
                <a:off x="5446713" y="6481763"/>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2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10 h 60"/>
                  <a:gd name="T24" fmla="*/ 42 w 60"/>
                  <a:gd name="T25" fmla="*/ 4 h 60"/>
                  <a:gd name="T26" fmla="*/ 36 w 60"/>
                  <a:gd name="T27" fmla="*/ 2 h 60"/>
                  <a:gd name="T28" fmla="*/ 30 w 60"/>
                  <a:gd name="T29" fmla="*/ 0 h 60"/>
                  <a:gd name="T30" fmla="*/ 30 w 60"/>
                  <a:gd name="T31" fmla="*/ 0 h 60"/>
                  <a:gd name="T32" fmla="*/ 24 w 60"/>
                  <a:gd name="T33" fmla="*/ 2 h 60"/>
                  <a:gd name="T34" fmla="*/ 18 w 60"/>
                  <a:gd name="T35" fmla="*/ 4 h 60"/>
                  <a:gd name="T36" fmla="*/ 10 w 60"/>
                  <a:gd name="T37" fmla="*/ 10 h 60"/>
                  <a:gd name="T38" fmla="*/ 4 w 60"/>
                  <a:gd name="T39" fmla="*/ 18 h 60"/>
                  <a:gd name="T40" fmla="*/ 2 w 60"/>
                  <a:gd name="T41" fmla="*/ 24 h 60"/>
                  <a:gd name="T42" fmla="*/ 0 w 60"/>
                  <a:gd name="T43" fmla="*/ 30 h 60"/>
                  <a:gd name="T44" fmla="*/ 0 w 60"/>
                  <a:gd name="T45" fmla="*/ 30 h 60"/>
                  <a:gd name="T46" fmla="*/ 2 w 60"/>
                  <a:gd name="T47" fmla="*/ 36 h 60"/>
                  <a:gd name="T48" fmla="*/ 4 w 60"/>
                  <a:gd name="T49" fmla="*/ 42 h 60"/>
                  <a:gd name="T50" fmla="*/ 10 w 60"/>
                  <a:gd name="T51" fmla="*/ 52 h 60"/>
                  <a:gd name="T52" fmla="*/ 18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2"/>
                    </a:lnTo>
                    <a:lnTo>
                      <a:pt x="58" y="42"/>
                    </a:lnTo>
                    <a:lnTo>
                      <a:pt x="60" y="36"/>
                    </a:lnTo>
                    <a:lnTo>
                      <a:pt x="60" y="30"/>
                    </a:lnTo>
                    <a:lnTo>
                      <a:pt x="60" y="30"/>
                    </a:lnTo>
                    <a:lnTo>
                      <a:pt x="60" y="24"/>
                    </a:lnTo>
                    <a:lnTo>
                      <a:pt x="58" y="18"/>
                    </a:lnTo>
                    <a:lnTo>
                      <a:pt x="52" y="10"/>
                    </a:lnTo>
                    <a:lnTo>
                      <a:pt x="42" y="4"/>
                    </a:lnTo>
                    <a:lnTo>
                      <a:pt x="36" y="2"/>
                    </a:lnTo>
                    <a:lnTo>
                      <a:pt x="30" y="0"/>
                    </a:lnTo>
                    <a:lnTo>
                      <a:pt x="30" y="0"/>
                    </a:lnTo>
                    <a:lnTo>
                      <a:pt x="24" y="2"/>
                    </a:lnTo>
                    <a:lnTo>
                      <a:pt x="18" y="4"/>
                    </a:lnTo>
                    <a:lnTo>
                      <a:pt x="10" y="10"/>
                    </a:lnTo>
                    <a:lnTo>
                      <a:pt x="4" y="18"/>
                    </a:lnTo>
                    <a:lnTo>
                      <a:pt x="2" y="24"/>
                    </a:lnTo>
                    <a:lnTo>
                      <a:pt x="0" y="30"/>
                    </a:lnTo>
                    <a:lnTo>
                      <a:pt x="0" y="30"/>
                    </a:lnTo>
                    <a:lnTo>
                      <a:pt x="2" y="36"/>
                    </a:lnTo>
                    <a:lnTo>
                      <a:pt x="4" y="42"/>
                    </a:lnTo>
                    <a:lnTo>
                      <a:pt x="10" y="52"/>
                    </a:lnTo>
                    <a:lnTo>
                      <a:pt x="18" y="58"/>
                    </a:lnTo>
                    <a:lnTo>
                      <a:pt x="24" y="60"/>
                    </a:lnTo>
                    <a:lnTo>
                      <a:pt x="30" y="60"/>
                    </a:lnTo>
                    <a:close/>
                  </a:path>
                </a:pathLst>
              </a:custGeom>
              <a:solidFill>
                <a:schemeClr val="tx2"/>
              </a:solidFill>
              <a:ln w="9525">
                <a:solidFill>
                  <a:schemeClr val="tx2"/>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87" name="Freeform 72"/>
              <p:cNvSpPr>
                <a:spLocks/>
              </p:cNvSpPr>
              <p:nvPr/>
            </p:nvSpPr>
            <p:spPr bwMode="auto">
              <a:xfrm>
                <a:off x="3468688" y="5729288"/>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2 h 60"/>
                  <a:gd name="T10" fmla="*/ 58 w 60"/>
                  <a:gd name="T11" fmla="*/ 42 h 60"/>
                  <a:gd name="T12" fmla="*/ 60 w 60"/>
                  <a:gd name="T13" fmla="*/ 38 h 60"/>
                  <a:gd name="T14" fmla="*/ 60 w 60"/>
                  <a:gd name="T15" fmla="*/ 32 h 60"/>
                  <a:gd name="T16" fmla="*/ 60 w 60"/>
                  <a:gd name="T17" fmla="*/ 32 h 60"/>
                  <a:gd name="T18" fmla="*/ 60 w 60"/>
                  <a:gd name="T19" fmla="*/ 24 h 60"/>
                  <a:gd name="T20" fmla="*/ 58 w 60"/>
                  <a:gd name="T21" fmla="*/ 20 h 60"/>
                  <a:gd name="T22" fmla="*/ 52 w 60"/>
                  <a:gd name="T23" fmla="*/ 10 h 60"/>
                  <a:gd name="T24" fmla="*/ 42 w 60"/>
                  <a:gd name="T25" fmla="*/ 4 h 60"/>
                  <a:gd name="T26" fmla="*/ 36 w 60"/>
                  <a:gd name="T27" fmla="*/ 2 h 60"/>
                  <a:gd name="T28" fmla="*/ 30 w 60"/>
                  <a:gd name="T29" fmla="*/ 0 h 60"/>
                  <a:gd name="T30" fmla="*/ 30 w 60"/>
                  <a:gd name="T31" fmla="*/ 0 h 60"/>
                  <a:gd name="T32" fmla="*/ 24 w 60"/>
                  <a:gd name="T33" fmla="*/ 2 h 60"/>
                  <a:gd name="T34" fmla="*/ 18 w 60"/>
                  <a:gd name="T35" fmla="*/ 4 h 60"/>
                  <a:gd name="T36" fmla="*/ 8 w 60"/>
                  <a:gd name="T37" fmla="*/ 10 h 60"/>
                  <a:gd name="T38" fmla="*/ 2 w 60"/>
                  <a:gd name="T39" fmla="*/ 20 h 60"/>
                  <a:gd name="T40" fmla="*/ 0 w 60"/>
                  <a:gd name="T41" fmla="*/ 24 h 60"/>
                  <a:gd name="T42" fmla="*/ 0 w 60"/>
                  <a:gd name="T43" fmla="*/ 32 h 60"/>
                  <a:gd name="T44" fmla="*/ 0 w 60"/>
                  <a:gd name="T45" fmla="*/ 32 h 60"/>
                  <a:gd name="T46" fmla="*/ 0 w 60"/>
                  <a:gd name="T47" fmla="*/ 38 h 60"/>
                  <a:gd name="T48" fmla="*/ 2 w 60"/>
                  <a:gd name="T49" fmla="*/ 42 h 60"/>
                  <a:gd name="T50" fmla="*/ 8 w 60"/>
                  <a:gd name="T51" fmla="*/ 52 h 60"/>
                  <a:gd name="T52" fmla="*/ 18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2"/>
                    </a:lnTo>
                    <a:lnTo>
                      <a:pt x="58" y="42"/>
                    </a:lnTo>
                    <a:lnTo>
                      <a:pt x="60" y="38"/>
                    </a:lnTo>
                    <a:lnTo>
                      <a:pt x="60" y="32"/>
                    </a:lnTo>
                    <a:lnTo>
                      <a:pt x="60" y="32"/>
                    </a:lnTo>
                    <a:lnTo>
                      <a:pt x="60" y="24"/>
                    </a:lnTo>
                    <a:lnTo>
                      <a:pt x="58" y="20"/>
                    </a:lnTo>
                    <a:lnTo>
                      <a:pt x="52" y="10"/>
                    </a:lnTo>
                    <a:lnTo>
                      <a:pt x="42" y="4"/>
                    </a:lnTo>
                    <a:lnTo>
                      <a:pt x="36" y="2"/>
                    </a:lnTo>
                    <a:lnTo>
                      <a:pt x="30" y="0"/>
                    </a:lnTo>
                    <a:lnTo>
                      <a:pt x="30" y="0"/>
                    </a:lnTo>
                    <a:lnTo>
                      <a:pt x="24" y="2"/>
                    </a:lnTo>
                    <a:lnTo>
                      <a:pt x="18" y="4"/>
                    </a:lnTo>
                    <a:lnTo>
                      <a:pt x="8" y="10"/>
                    </a:lnTo>
                    <a:lnTo>
                      <a:pt x="2" y="20"/>
                    </a:lnTo>
                    <a:lnTo>
                      <a:pt x="0" y="24"/>
                    </a:lnTo>
                    <a:lnTo>
                      <a:pt x="0" y="32"/>
                    </a:lnTo>
                    <a:lnTo>
                      <a:pt x="0" y="32"/>
                    </a:lnTo>
                    <a:lnTo>
                      <a:pt x="0" y="38"/>
                    </a:lnTo>
                    <a:lnTo>
                      <a:pt x="2" y="42"/>
                    </a:lnTo>
                    <a:lnTo>
                      <a:pt x="8" y="52"/>
                    </a:lnTo>
                    <a:lnTo>
                      <a:pt x="18"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89" name="Freeform 74"/>
              <p:cNvSpPr>
                <a:spLocks/>
              </p:cNvSpPr>
              <p:nvPr/>
            </p:nvSpPr>
            <p:spPr bwMode="auto">
              <a:xfrm>
                <a:off x="2503488" y="5319713"/>
                <a:ext cx="95250" cy="95250"/>
              </a:xfrm>
              <a:custGeom>
                <a:avLst/>
                <a:gdLst>
                  <a:gd name="T0" fmla="*/ 30 w 60"/>
                  <a:gd name="T1" fmla="*/ 60 h 60"/>
                  <a:gd name="T2" fmla="*/ 30 w 60"/>
                  <a:gd name="T3" fmla="*/ 60 h 60"/>
                  <a:gd name="T4" fmla="*/ 36 w 60"/>
                  <a:gd name="T5" fmla="*/ 58 h 60"/>
                  <a:gd name="T6" fmla="*/ 42 w 60"/>
                  <a:gd name="T7" fmla="*/ 56 h 60"/>
                  <a:gd name="T8" fmla="*/ 52 w 60"/>
                  <a:gd name="T9" fmla="*/ 50 h 60"/>
                  <a:gd name="T10" fmla="*/ 58 w 60"/>
                  <a:gd name="T11" fmla="*/ 40 h 60"/>
                  <a:gd name="T12" fmla="*/ 60 w 60"/>
                  <a:gd name="T13" fmla="*/ 36 h 60"/>
                  <a:gd name="T14" fmla="*/ 60 w 60"/>
                  <a:gd name="T15" fmla="*/ 30 h 60"/>
                  <a:gd name="T16" fmla="*/ 60 w 60"/>
                  <a:gd name="T17" fmla="*/ 30 h 60"/>
                  <a:gd name="T18" fmla="*/ 60 w 60"/>
                  <a:gd name="T19" fmla="*/ 22 h 60"/>
                  <a:gd name="T20" fmla="*/ 58 w 60"/>
                  <a:gd name="T21" fmla="*/ 18 h 60"/>
                  <a:gd name="T22" fmla="*/ 52 w 60"/>
                  <a:gd name="T23" fmla="*/ 8 h 60"/>
                  <a:gd name="T24" fmla="*/ 42 w 60"/>
                  <a:gd name="T25" fmla="*/ 2 h 60"/>
                  <a:gd name="T26" fmla="*/ 36 w 60"/>
                  <a:gd name="T27" fmla="*/ 0 h 60"/>
                  <a:gd name="T28" fmla="*/ 30 w 60"/>
                  <a:gd name="T29" fmla="*/ 0 h 60"/>
                  <a:gd name="T30" fmla="*/ 30 w 60"/>
                  <a:gd name="T31" fmla="*/ 0 h 60"/>
                  <a:gd name="T32" fmla="*/ 24 w 60"/>
                  <a:gd name="T33" fmla="*/ 0 h 60"/>
                  <a:gd name="T34" fmla="*/ 18 w 60"/>
                  <a:gd name="T35" fmla="*/ 2 h 60"/>
                  <a:gd name="T36" fmla="*/ 10 w 60"/>
                  <a:gd name="T37" fmla="*/ 8 h 60"/>
                  <a:gd name="T38" fmla="*/ 2 w 60"/>
                  <a:gd name="T39" fmla="*/ 18 h 60"/>
                  <a:gd name="T40" fmla="*/ 0 w 60"/>
                  <a:gd name="T41" fmla="*/ 22 h 60"/>
                  <a:gd name="T42" fmla="*/ 0 w 60"/>
                  <a:gd name="T43" fmla="*/ 30 h 60"/>
                  <a:gd name="T44" fmla="*/ 0 w 60"/>
                  <a:gd name="T45" fmla="*/ 30 h 60"/>
                  <a:gd name="T46" fmla="*/ 0 w 60"/>
                  <a:gd name="T47" fmla="*/ 36 h 60"/>
                  <a:gd name="T48" fmla="*/ 2 w 60"/>
                  <a:gd name="T49" fmla="*/ 40 h 60"/>
                  <a:gd name="T50" fmla="*/ 10 w 60"/>
                  <a:gd name="T51" fmla="*/ 50 h 60"/>
                  <a:gd name="T52" fmla="*/ 18 w 60"/>
                  <a:gd name="T53" fmla="*/ 56 h 60"/>
                  <a:gd name="T54" fmla="*/ 24 w 60"/>
                  <a:gd name="T55" fmla="*/ 58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58"/>
                    </a:lnTo>
                    <a:lnTo>
                      <a:pt x="42" y="56"/>
                    </a:lnTo>
                    <a:lnTo>
                      <a:pt x="52" y="50"/>
                    </a:lnTo>
                    <a:lnTo>
                      <a:pt x="58" y="40"/>
                    </a:lnTo>
                    <a:lnTo>
                      <a:pt x="60" y="36"/>
                    </a:lnTo>
                    <a:lnTo>
                      <a:pt x="60" y="30"/>
                    </a:lnTo>
                    <a:lnTo>
                      <a:pt x="60" y="30"/>
                    </a:lnTo>
                    <a:lnTo>
                      <a:pt x="60" y="22"/>
                    </a:lnTo>
                    <a:lnTo>
                      <a:pt x="58" y="18"/>
                    </a:lnTo>
                    <a:lnTo>
                      <a:pt x="52" y="8"/>
                    </a:lnTo>
                    <a:lnTo>
                      <a:pt x="42" y="2"/>
                    </a:lnTo>
                    <a:lnTo>
                      <a:pt x="36" y="0"/>
                    </a:lnTo>
                    <a:lnTo>
                      <a:pt x="30" y="0"/>
                    </a:lnTo>
                    <a:lnTo>
                      <a:pt x="30" y="0"/>
                    </a:lnTo>
                    <a:lnTo>
                      <a:pt x="24" y="0"/>
                    </a:lnTo>
                    <a:lnTo>
                      <a:pt x="18" y="2"/>
                    </a:lnTo>
                    <a:lnTo>
                      <a:pt x="10" y="8"/>
                    </a:lnTo>
                    <a:lnTo>
                      <a:pt x="2" y="18"/>
                    </a:lnTo>
                    <a:lnTo>
                      <a:pt x="0" y="22"/>
                    </a:lnTo>
                    <a:lnTo>
                      <a:pt x="0" y="30"/>
                    </a:lnTo>
                    <a:lnTo>
                      <a:pt x="0" y="30"/>
                    </a:lnTo>
                    <a:lnTo>
                      <a:pt x="0" y="36"/>
                    </a:lnTo>
                    <a:lnTo>
                      <a:pt x="2" y="40"/>
                    </a:lnTo>
                    <a:lnTo>
                      <a:pt x="10" y="50"/>
                    </a:lnTo>
                    <a:lnTo>
                      <a:pt x="18" y="56"/>
                    </a:lnTo>
                    <a:lnTo>
                      <a:pt x="24" y="58"/>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91" name="Freeform 76"/>
              <p:cNvSpPr>
                <a:spLocks/>
              </p:cNvSpPr>
              <p:nvPr/>
            </p:nvSpPr>
            <p:spPr bwMode="auto">
              <a:xfrm>
                <a:off x="4132263" y="5716588"/>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2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10 h 60"/>
                  <a:gd name="T24" fmla="*/ 42 w 60"/>
                  <a:gd name="T25" fmla="*/ 2 h 60"/>
                  <a:gd name="T26" fmla="*/ 36 w 60"/>
                  <a:gd name="T27" fmla="*/ 2 h 60"/>
                  <a:gd name="T28" fmla="*/ 30 w 60"/>
                  <a:gd name="T29" fmla="*/ 0 h 60"/>
                  <a:gd name="T30" fmla="*/ 30 w 60"/>
                  <a:gd name="T31" fmla="*/ 0 h 60"/>
                  <a:gd name="T32" fmla="*/ 24 w 60"/>
                  <a:gd name="T33" fmla="*/ 2 h 60"/>
                  <a:gd name="T34" fmla="*/ 18 w 60"/>
                  <a:gd name="T35" fmla="*/ 2 h 60"/>
                  <a:gd name="T36" fmla="*/ 8 w 60"/>
                  <a:gd name="T37" fmla="*/ 10 h 60"/>
                  <a:gd name="T38" fmla="*/ 2 w 60"/>
                  <a:gd name="T39" fmla="*/ 18 h 60"/>
                  <a:gd name="T40" fmla="*/ 0 w 60"/>
                  <a:gd name="T41" fmla="*/ 24 h 60"/>
                  <a:gd name="T42" fmla="*/ 0 w 60"/>
                  <a:gd name="T43" fmla="*/ 30 h 60"/>
                  <a:gd name="T44" fmla="*/ 0 w 60"/>
                  <a:gd name="T45" fmla="*/ 30 h 60"/>
                  <a:gd name="T46" fmla="*/ 0 w 60"/>
                  <a:gd name="T47" fmla="*/ 36 h 60"/>
                  <a:gd name="T48" fmla="*/ 2 w 60"/>
                  <a:gd name="T49" fmla="*/ 42 h 60"/>
                  <a:gd name="T50" fmla="*/ 8 w 60"/>
                  <a:gd name="T51" fmla="*/ 52 h 60"/>
                  <a:gd name="T52" fmla="*/ 18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2"/>
                    </a:lnTo>
                    <a:lnTo>
                      <a:pt x="58" y="42"/>
                    </a:lnTo>
                    <a:lnTo>
                      <a:pt x="60" y="36"/>
                    </a:lnTo>
                    <a:lnTo>
                      <a:pt x="60" y="30"/>
                    </a:lnTo>
                    <a:lnTo>
                      <a:pt x="60" y="30"/>
                    </a:lnTo>
                    <a:lnTo>
                      <a:pt x="60" y="24"/>
                    </a:lnTo>
                    <a:lnTo>
                      <a:pt x="58" y="18"/>
                    </a:lnTo>
                    <a:lnTo>
                      <a:pt x="52" y="10"/>
                    </a:lnTo>
                    <a:lnTo>
                      <a:pt x="42" y="2"/>
                    </a:lnTo>
                    <a:lnTo>
                      <a:pt x="36" y="2"/>
                    </a:lnTo>
                    <a:lnTo>
                      <a:pt x="30" y="0"/>
                    </a:lnTo>
                    <a:lnTo>
                      <a:pt x="30" y="0"/>
                    </a:lnTo>
                    <a:lnTo>
                      <a:pt x="24" y="2"/>
                    </a:lnTo>
                    <a:lnTo>
                      <a:pt x="18" y="2"/>
                    </a:lnTo>
                    <a:lnTo>
                      <a:pt x="8" y="10"/>
                    </a:lnTo>
                    <a:lnTo>
                      <a:pt x="2" y="18"/>
                    </a:lnTo>
                    <a:lnTo>
                      <a:pt x="0" y="24"/>
                    </a:lnTo>
                    <a:lnTo>
                      <a:pt x="0" y="30"/>
                    </a:lnTo>
                    <a:lnTo>
                      <a:pt x="0" y="30"/>
                    </a:lnTo>
                    <a:lnTo>
                      <a:pt x="0" y="36"/>
                    </a:lnTo>
                    <a:lnTo>
                      <a:pt x="2" y="42"/>
                    </a:lnTo>
                    <a:lnTo>
                      <a:pt x="8" y="52"/>
                    </a:lnTo>
                    <a:lnTo>
                      <a:pt x="18"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93" name="Freeform 78"/>
              <p:cNvSpPr>
                <a:spLocks/>
              </p:cNvSpPr>
              <p:nvPr/>
            </p:nvSpPr>
            <p:spPr bwMode="auto">
              <a:xfrm>
                <a:off x="3544888" y="5910263"/>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2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8 h 60"/>
                  <a:gd name="T24" fmla="*/ 42 w 60"/>
                  <a:gd name="T25" fmla="*/ 2 h 60"/>
                  <a:gd name="T26" fmla="*/ 36 w 60"/>
                  <a:gd name="T27" fmla="*/ 0 h 60"/>
                  <a:gd name="T28" fmla="*/ 30 w 60"/>
                  <a:gd name="T29" fmla="*/ 0 h 60"/>
                  <a:gd name="T30" fmla="*/ 30 w 60"/>
                  <a:gd name="T31" fmla="*/ 0 h 60"/>
                  <a:gd name="T32" fmla="*/ 24 w 60"/>
                  <a:gd name="T33" fmla="*/ 0 h 60"/>
                  <a:gd name="T34" fmla="*/ 20 w 60"/>
                  <a:gd name="T35" fmla="*/ 2 h 60"/>
                  <a:gd name="T36" fmla="*/ 10 w 60"/>
                  <a:gd name="T37" fmla="*/ 8 h 60"/>
                  <a:gd name="T38" fmla="*/ 4 w 60"/>
                  <a:gd name="T39" fmla="*/ 18 h 60"/>
                  <a:gd name="T40" fmla="*/ 2 w 60"/>
                  <a:gd name="T41" fmla="*/ 24 h 60"/>
                  <a:gd name="T42" fmla="*/ 0 w 60"/>
                  <a:gd name="T43" fmla="*/ 30 h 60"/>
                  <a:gd name="T44" fmla="*/ 0 w 60"/>
                  <a:gd name="T45" fmla="*/ 30 h 60"/>
                  <a:gd name="T46" fmla="*/ 2 w 60"/>
                  <a:gd name="T47" fmla="*/ 36 h 60"/>
                  <a:gd name="T48" fmla="*/ 4 w 60"/>
                  <a:gd name="T49" fmla="*/ 42 h 60"/>
                  <a:gd name="T50" fmla="*/ 10 w 60"/>
                  <a:gd name="T51" fmla="*/ 52 h 60"/>
                  <a:gd name="T52" fmla="*/ 20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2"/>
                    </a:lnTo>
                    <a:lnTo>
                      <a:pt x="58" y="42"/>
                    </a:lnTo>
                    <a:lnTo>
                      <a:pt x="60" y="36"/>
                    </a:lnTo>
                    <a:lnTo>
                      <a:pt x="60" y="30"/>
                    </a:lnTo>
                    <a:lnTo>
                      <a:pt x="60" y="30"/>
                    </a:lnTo>
                    <a:lnTo>
                      <a:pt x="60" y="24"/>
                    </a:lnTo>
                    <a:lnTo>
                      <a:pt x="58" y="18"/>
                    </a:lnTo>
                    <a:lnTo>
                      <a:pt x="52" y="8"/>
                    </a:lnTo>
                    <a:lnTo>
                      <a:pt x="42" y="2"/>
                    </a:lnTo>
                    <a:lnTo>
                      <a:pt x="36" y="0"/>
                    </a:lnTo>
                    <a:lnTo>
                      <a:pt x="30" y="0"/>
                    </a:lnTo>
                    <a:lnTo>
                      <a:pt x="30" y="0"/>
                    </a:lnTo>
                    <a:lnTo>
                      <a:pt x="24" y="0"/>
                    </a:lnTo>
                    <a:lnTo>
                      <a:pt x="20" y="2"/>
                    </a:lnTo>
                    <a:lnTo>
                      <a:pt x="10" y="8"/>
                    </a:lnTo>
                    <a:lnTo>
                      <a:pt x="4" y="18"/>
                    </a:lnTo>
                    <a:lnTo>
                      <a:pt x="2" y="24"/>
                    </a:lnTo>
                    <a:lnTo>
                      <a:pt x="0" y="30"/>
                    </a:lnTo>
                    <a:lnTo>
                      <a:pt x="0" y="30"/>
                    </a:lnTo>
                    <a:lnTo>
                      <a:pt x="2" y="36"/>
                    </a:lnTo>
                    <a:lnTo>
                      <a:pt x="4" y="42"/>
                    </a:lnTo>
                    <a:lnTo>
                      <a:pt x="10" y="52"/>
                    </a:lnTo>
                    <a:lnTo>
                      <a:pt x="20"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95" name="Freeform 80"/>
              <p:cNvSpPr>
                <a:spLocks/>
              </p:cNvSpPr>
              <p:nvPr/>
            </p:nvSpPr>
            <p:spPr bwMode="auto">
              <a:xfrm>
                <a:off x="3173413" y="5780088"/>
                <a:ext cx="95250" cy="92075"/>
              </a:xfrm>
              <a:custGeom>
                <a:avLst/>
                <a:gdLst>
                  <a:gd name="T0" fmla="*/ 30 w 60"/>
                  <a:gd name="T1" fmla="*/ 58 h 58"/>
                  <a:gd name="T2" fmla="*/ 30 w 60"/>
                  <a:gd name="T3" fmla="*/ 58 h 58"/>
                  <a:gd name="T4" fmla="*/ 36 w 60"/>
                  <a:gd name="T5" fmla="*/ 58 h 58"/>
                  <a:gd name="T6" fmla="*/ 42 w 60"/>
                  <a:gd name="T7" fmla="*/ 56 h 58"/>
                  <a:gd name="T8" fmla="*/ 52 w 60"/>
                  <a:gd name="T9" fmla="*/ 50 h 58"/>
                  <a:gd name="T10" fmla="*/ 58 w 60"/>
                  <a:gd name="T11" fmla="*/ 40 h 58"/>
                  <a:gd name="T12" fmla="*/ 60 w 60"/>
                  <a:gd name="T13" fmla="*/ 36 h 58"/>
                  <a:gd name="T14" fmla="*/ 60 w 60"/>
                  <a:gd name="T15" fmla="*/ 28 h 58"/>
                  <a:gd name="T16" fmla="*/ 60 w 60"/>
                  <a:gd name="T17" fmla="*/ 28 h 58"/>
                  <a:gd name="T18" fmla="*/ 60 w 60"/>
                  <a:gd name="T19" fmla="*/ 22 h 58"/>
                  <a:gd name="T20" fmla="*/ 58 w 60"/>
                  <a:gd name="T21" fmla="*/ 18 h 58"/>
                  <a:gd name="T22" fmla="*/ 52 w 60"/>
                  <a:gd name="T23" fmla="*/ 8 h 58"/>
                  <a:gd name="T24" fmla="*/ 42 w 60"/>
                  <a:gd name="T25" fmla="*/ 2 h 58"/>
                  <a:gd name="T26" fmla="*/ 36 w 60"/>
                  <a:gd name="T27" fmla="*/ 0 h 58"/>
                  <a:gd name="T28" fmla="*/ 30 w 60"/>
                  <a:gd name="T29" fmla="*/ 0 h 58"/>
                  <a:gd name="T30" fmla="*/ 30 w 60"/>
                  <a:gd name="T31" fmla="*/ 0 h 58"/>
                  <a:gd name="T32" fmla="*/ 24 w 60"/>
                  <a:gd name="T33" fmla="*/ 0 h 58"/>
                  <a:gd name="T34" fmla="*/ 18 w 60"/>
                  <a:gd name="T35" fmla="*/ 2 h 58"/>
                  <a:gd name="T36" fmla="*/ 8 w 60"/>
                  <a:gd name="T37" fmla="*/ 8 h 58"/>
                  <a:gd name="T38" fmla="*/ 2 w 60"/>
                  <a:gd name="T39" fmla="*/ 18 h 58"/>
                  <a:gd name="T40" fmla="*/ 0 w 60"/>
                  <a:gd name="T41" fmla="*/ 22 h 58"/>
                  <a:gd name="T42" fmla="*/ 0 w 60"/>
                  <a:gd name="T43" fmla="*/ 28 h 58"/>
                  <a:gd name="T44" fmla="*/ 0 w 60"/>
                  <a:gd name="T45" fmla="*/ 28 h 58"/>
                  <a:gd name="T46" fmla="*/ 0 w 60"/>
                  <a:gd name="T47" fmla="*/ 36 h 58"/>
                  <a:gd name="T48" fmla="*/ 2 w 60"/>
                  <a:gd name="T49" fmla="*/ 40 h 58"/>
                  <a:gd name="T50" fmla="*/ 8 w 60"/>
                  <a:gd name="T51" fmla="*/ 50 h 58"/>
                  <a:gd name="T52" fmla="*/ 18 w 60"/>
                  <a:gd name="T53" fmla="*/ 56 h 58"/>
                  <a:gd name="T54" fmla="*/ 24 w 60"/>
                  <a:gd name="T55" fmla="*/ 58 h 58"/>
                  <a:gd name="T56" fmla="*/ 30 w 60"/>
                  <a:gd name="T5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58">
                    <a:moveTo>
                      <a:pt x="30" y="58"/>
                    </a:moveTo>
                    <a:lnTo>
                      <a:pt x="30" y="58"/>
                    </a:lnTo>
                    <a:lnTo>
                      <a:pt x="36" y="58"/>
                    </a:lnTo>
                    <a:lnTo>
                      <a:pt x="42" y="56"/>
                    </a:lnTo>
                    <a:lnTo>
                      <a:pt x="52" y="50"/>
                    </a:lnTo>
                    <a:lnTo>
                      <a:pt x="58" y="40"/>
                    </a:lnTo>
                    <a:lnTo>
                      <a:pt x="60" y="36"/>
                    </a:lnTo>
                    <a:lnTo>
                      <a:pt x="60" y="28"/>
                    </a:lnTo>
                    <a:lnTo>
                      <a:pt x="60" y="28"/>
                    </a:lnTo>
                    <a:lnTo>
                      <a:pt x="60" y="22"/>
                    </a:lnTo>
                    <a:lnTo>
                      <a:pt x="58" y="18"/>
                    </a:lnTo>
                    <a:lnTo>
                      <a:pt x="52" y="8"/>
                    </a:lnTo>
                    <a:lnTo>
                      <a:pt x="42" y="2"/>
                    </a:lnTo>
                    <a:lnTo>
                      <a:pt x="36" y="0"/>
                    </a:lnTo>
                    <a:lnTo>
                      <a:pt x="30" y="0"/>
                    </a:lnTo>
                    <a:lnTo>
                      <a:pt x="30" y="0"/>
                    </a:lnTo>
                    <a:lnTo>
                      <a:pt x="24" y="0"/>
                    </a:lnTo>
                    <a:lnTo>
                      <a:pt x="18" y="2"/>
                    </a:lnTo>
                    <a:lnTo>
                      <a:pt x="8" y="8"/>
                    </a:lnTo>
                    <a:lnTo>
                      <a:pt x="2" y="18"/>
                    </a:lnTo>
                    <a:lnTo>
                      <a:pt x="0" y="22"/>
                    </a:lnTo>
                    <a:lnTo>
                      <a:pt x="0" y="28"/>
                    </a:lnTo>
                    <a:lnTo>
                      <a:pt x="0" y="28"/>
                    </a:lnTo>
                    <a:lnTo>
                      <a:pt x="0" y="36"/>
                    </a:lnTo>
                    <a:lnTo>
                      <a:pt x="2" y="40"/>
                    </a:lnTo>
                    <a:lnTo>
                      <a:pt x="8" y="50"/>
                    </a:lnTo>
                    <a:lnTo>
                      <a:pt x="18" y="56"/>
                    </a:lnTo>
                    <a:lnTo>
                      <a:pt x="24" y="58"/>
                    </a:lnTo>
                    <a:lnTo>
                      <a:pt x="30" y="58"/>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98" name="Freeform 83"/>
              <p:cNvSpPr>
                <a:spLocks/>
              </p:cNvSpPr>
              <p:nvPr/>
            </p:nvSpPr>
            <p:spPr bwMode="auto">
              <a:xfrm>
                <a:off x="7716838" y="5418138"/>
                <a:ext cx="95250" cy="95250"/>
              </a:xfrm>
              <a:custGeom>
                <a:avLst/>
                <a:gdLst>
                  <a:gd name="T0" fmla="*/ 30 w 60"/>
                  <a:gd name="T1" fmla="*/ 60 h 60"/>
                  <a:gd name="T2" fmla="*/ 30 w 60"/>
                  <a:gd name="T3" fmla="*/ 60 h 60"/>
                  <a:gd name="T4" fmla="*/ 38 w 60"/>
                  <a:gd name="T5" fmla="*/ 60 h 60"/>
                  <a:gd name="T6" fmla="*/ 42 w 60"/>
                  <a:gd name="T7" fmla="*/ 58 h 60"/>
                  <a:gd name="T8" fmla="*/ 52 w 60"/>
                  <a:gd name="T9" fmla="*/ 52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8 h 60"/>
                  <a:gd name="T24" fmla="*/ 42 w 60"/>
                  <a:gd name="T25" fmla="*/ 2 h 60"/>
                  <a:gd name="T26" fmla="*/ 38 w 60"/>
                  <a:gd name="T27" fmla="*/ 0 h 60"/>
                  <a:gd name="T28" fmla="*/ 30 w 60"/>
                  <a:gd name="T29" fmla="*/ 0 h 60"/>
                  <a:gd name="T30" fmla="*/ 30 w 60"/>
                  <a:gd name="T31" fmla="*/ 0 h 60"/>
                  <a:gd name="T32" fmla="*/ 24 w 60"/>
                  <a:gd name="T33" fmla="*/ 0 h 60"/>
                  <a:gd name="T34" fmla="*/ 20 w 60"/>
                  <a:gd name="T35" fmla="*/ 2 h 60"/>
                  <a:gd name="T36" fmla="*/ 10 w 60"/>
                  <a:gd name="T37" fmla="*/ 8 h 60"/>
                  <a:gd name="T38" fmla="*/ 4 w 60"/>
                  <a:gd name="T39" fmla="*/ 18 h 60"/>
                  <a:gd name="T40" fmla="*/ 2 w 60"/>
                  <a:gd name="T41" fmla="*/ 24 h 60"/>
                  <a:gd name="T42" fmla="*/ 0 w 60"/>
                  <a:gd name="T43" fmla="*/ 30 h 60"/>
                  <a:gd name="T44" fmla="*/ 0 w 60"/>
                  <a:gd name="T45" fmla="*/ 30 h 60"/>
                  <a:gd name="T46" fmla="*/ 2 w 60"/>
                  <a:gd name="T47" fmla="*/ 36 h 60"/>
                  <a:gd name="T48" fmla="*/ 4 w 60"/>
                  <a:gd name="T49" fmla="*/ 42 h 60"/>
                  <a:gd name="T50" fmla="*/ 10 w 60"/>
                  <a:gd name="T51" fmla="*/ 52 h 60"/>
                  <a:gd name="T52" fmla="*/ 20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8" y="60"/>
                    </a:lnTo>
                    <a:lnTo>
                      <a:pt x="42" y="58"/>
                    </a:lnTo>
                    <a:lnTo>
                      <a:pt x="52" y="52"/>
                    </a:lnTo>
                    <a:lnTo>
                      <a:pt x="58" y="42"/>
                    </a:lnTo>
                    <a:lnTo>
                      <a:pt x="60" y="36"/>
                    </a:lnTo>
                    <a:lnTo>
                      <a:pt x="60" y="30"/>
                    </a:lnTo>
                    <a:lnTo>
                      <a:pt x="60" y="30"/>
                    </a:lnTo>
                    <a:lnTo>
                      <a:pt x="60" y="24"/>
                    </a:lnTo>
                    <a:lnTo>
                      <a:pt x="58" y="18"/>
                    </a:lnTo>
                    <a:lnTo>
                      <a:pt x="52" y="8"/>
                    </a:lnTo>
                    <a:lnTo>
                      <a:pt x="42" y="2"/>
                    </a:lnTo>
                    <a:lnTo>
                      <a:pt x="38" y="0"/>
                    </a:lnTo>
                    <a:lnTo>
                      <a:pt x="30" y="0"/>
                    </a:lnTo>
                    <a:lnTo>
                      <a:pt x="30" y="0"/>
                    </a:lnTo>
                    <a:lnTo>
                      <a:pt x="24" y="0"/>
                    </a:lnTo>
                    <a:lnTo>
                      <a:pt x="20" y="2"/>
                    </a:lnTo>
                    <a:lnTo>
                      <a:pt x="10" y="8"/>
                    </a:lnTo>
                    <a:lnTo>
                      <a:pt x="4" y="18"/>
                    </a:lnTo>
                    <a:lnTo>
                      <a:pt x="2" y="24"/>
                    </a:lnTo>
                    <a:lnTo>
                      <a:pt x="0" y="30"/>
                    </a:lnTo>
                    <a:lnTo>
                      <a:pt x="0" y="30"/>
                    </a:lnTo>
                    <a:lnTo>
                      <a:pt x="2" y="36"/>
                    </a:lnTo>
                    <a:lnTo>
                      <a:pt x="4" y="42"/>
                    </a:lnTo>
                    <a:lnTo>
                      <a:pt x="10" y="52"/>
                    </a:lnTo>
                    <a:lnTo>
                      <a:pt x="20" y="58"/>
                    </a:lnTo>
                    <a:lnTo>
                      <a:pt x="24" y="60"/>
                    </a:lnTo>
                    <a:lnTo>
                      <a:pt x="30" y="60"/>
                    </a:lnTo>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GB"/>
              </a:p>
            </p:txBody>
          </p:sp>
          <p:sp>
            <p:nvSpPr>
              <p:cNvPr id="2099" name="Freeform 84"/>
              <p:cNvSpPr>
                <a:spLocks/>
              </p:cNvSpPr>
              <p:nvPr/>
            </p:nvSpPr>
            <p:spPr bwMode="auto">
              <a:xfrm>
                <a:off x="7469188" y="5414963"/>
                <a:ext cx="95250" cy="95250"/>
              </a:xfrm>
              <a:custGeom>
                <a:avLst/>
                <a:gdLst>
                  <a:gd name="T0" fmla="*/ 30 w 60"/>
                  <a:gd name="T1" fmla="*/ 60 h 60"/>
                  <a:gd name="T2" fmla="*/ 30 w 60"/>
                  <a:gd name="T3" fmla="*/ 60 h 60"/>
                  <a:gd name="T4" fmla="*/ 36 w 60"/>
                  <a:gd name="T5" fmla="*/ 58 h 60"/>
                  <a:gd name="T6" fmla="*/ 40 w 60"/>
                  <a:gd name="T7" fmla="*/ 56 h 60"/>
                  <a:gd name="T8" fmla="*/ 50 w 60"/>
                  <a:gd name="T9" fmla="*/ 50 h 60"/>
                  <a:gd name="T10" fmla="*/ 56 w 60"/>
                  <a:gd name="T11" fmla="*/ 40 h 60"/>
                  <a:gd name="T12" fmla="*/ 58 w 60"/>
                  <a:gd name="T13" fmla="*/ 36 h 60"/>
                  <a:gd name="T14" fmla="*/ 60 w 60"/>
                  <a:gd name="T15" fmla="*/ 28 h 60"/>
                  <a:gd name="T16" fmla="*/ 60 w 60"/>
                  <a:gd name="T17" fmla="*/ 28 h 60"/>
                  <a:gd name="T18" fmla="*/ 58 w 60"/>
                  <a:gd name="T19" fmla="*/ 22 h 60"/>
                  <a:gd name="T20" fmla="*/ 56 w 60"/>
                  <a:gd name="T21" fmla="*/ 18 h 60"/>
                  <a:gd name="T22" fmla="*/ 50 w 60"/>
                  <a:gd name="T23" fmla="*/ 8 h 60"/>
                  <a:gd name="T24" fmla="*/ 40 w 60"/>
                  <a:gd name="T25" fmla="*/ 2 h 60"/>
                  <a:gd name="T26" fmla="*/ 36 w 60"/>
                  <a:gd name="T27" fmla="*/ 0 h 60"/>
                  <a:gd name="T28" fmla="*/ 30 w 60"/>
                  <a:gd name="T29" fmla="*/ 0 h 60"/>
                  <a:gd name="T30" fmla="*/ 30 w 60"/>
                  <a:gd name="T31" fmla="*/ 0 h 60"/>
                  <a:gd name="T32" fmla="*/ 22 w 60"/>
                  <a:gd name="T33" fmla="*/ 0 h 60"/>
                  <a:gd name="T34" fmla="*/ 18 w 60"/>
                  <a:gd name="T35" fmla="*/ 2 h 60"/>
                  <a:gd name="T36" fmla="*/ 8 w 60"/>
                  <a:gd name="T37" fmla="*/ 8 h 60"/>
                  <a:gd name="T38" fmla="*/ 2 w 60"/>
                  <a:gd name="T39" fmla="*/ 18 h 60"/>
                  <a:gd name="T40" fmla="*/ 0 w 60"/>
                  <a:gd name="T41" fmla="*/ 22 h 60"/>
                  <a:gd name="T42" fmla="*/ 0 w 60"/>
                  <a:gd name="T43" fmla="*/ 28 h 60"/>
                  <a:gd name="T44" fmla="*/ 0 w 60"/>
                  <a:gd name="T45" fmla="*/ 28 h 60"/>
                  <a:gd name="T46" fmla="*/ 0 w 60"/>
                  <a:gd name="T47" fmla="*/ 36 h 60"/>
                  <a:gd name="T48" fmla="*/ 2 w 60"/>
                  <a:gd name="T49" fmla="*/ 40 h 60"/>
                  <a:gd name="T50" fmla="*/ 8 w 60"/>
                  <a:gd name="T51" fmla="*/ 50 h 60"/>
                  <a:gd name="T52" fmla="*/ 18 w 60"/>
                  <a:gd name="T53" fmla="*/ 56 h 60"/>
                  <a:gd name="T54" fmla="*/ 22 w 60"/>
                  <a:gd name="T55" fmla="*/ 58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58"/>
                    </a:lnTo>
                    <a:lnTo>
                      <a:pt x="40" y="56"/>
                    </a:lnTo>
                    <a:lnTo>
                      <a:pt x="50" y="50"/>
                    </a:lnTo>
                    <a:lnTo>
                      <a:pt x="56" y="40"/>
                    </a:lnTo>
                    <a:lnTo>
                      <a:pt x="58" y="36"/>
                    </a:lnTo>
                    <a:lnTo>
                      <a:pt x="60" y="28"/>
                    </a:lnTo>
                    <a:lnTo>
                      <a:pt x="60" y="28"/>
                    </a:lnTo>
                    <a:lnTo>
                      <a:pt x="58" y="22"/>
                    </a:lnTo>
                    <a:lnTo>
                      <a:pt x="56" y="18"/>
                    </a:lnTo>
                    <a:lnTo>
                      <a:pt x="50" y="8"/>
                    </a:lnTo>
                    <a:lnTo>
                      <a:pt x="40" y="2"/>
                    </a:lnTo>
                    <a:lnTo>
                      <a:pt x="36" y="0"/>
                    </a:lnTo>
                    <a:lnTo>
                      <a:pt x="30" y="0"/>
                    </a:lnTo>
                    <a:lnTo>
                      <a:pt x="30" y="0"/>
                    </a:lnTo>
                    <a:lnTo>
                      <a:pt x="22" y="0"/>
                    </a:lnTo>
                    <a:lnTo>
                      <a:pt x="18" y="2"/>
                    </a:lnTo>
                    <a:lnTo>
                      <a:pt x="8" y="8"/>
                    </a:lnTo>
                    <a:lnTo>
                      <a:pt x="2" y="18"/>
                    </a:lnTo>
                    <a:lnTo>
                      <a:pt x="0" y="22"/>
                    </a:lnTo>
                    <a:lnTo>
                      <a:pt x="0" y="28"/>
                    </a:lnTo>
                    <a:lnTo>
                      <a:pt x="0" y="28"/>
                    </a:lnTo>
                    <a:lnTo>
                      <a:pt x="0" y="36"/>
                    </a:lnTo>
                    <a:lnTo>
                      <a:pt x="2" y="40"/>
                    </a:lnTo>
                    <a:lnTo>
                      <a:pt x="8" y="50"/>
                    </a:lnTo>
                    <a:lnTo>
                      <a:pt x="18" y="56"/>
                    </a:lnTo>
                    <a:lnTo>
                      <a:pt x="22" y="58"/>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01" name="Freeform 86"/>
              <p:cNvSpPr>
                <a:spLocks/>
              </p:cNvSpPr>
              <p:nvPr/>
            </p:nvSpPr>
            <p:spPr bwMode="auto">
              <a:xfrm>
                <a:off x="5780088" y="5872163"/>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2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20 h 60"/>
                  <a:gd name="T22" fmla="*/ 52 w 60"/>
                  <a:gd name="T23" fmla="*/ 10 h 60"/>
                  <a:gd name="T24" fmla="*/ 42 w 60"/>
                  <a:gd name="T25" fmla="*/ 4 h 60"/>
                  <a:gd name="T26" fmla="*/ 36 w 60"/>
                  <a:gd name="T27" fmla="*/ 2 h 60"/>
                  <a:gd name="T28" fmla="*/ 30 w 60"/>
                  <a:gd name="T29" fmla="*/ 0 h 60"/>
                  <a:gd name="T30" fmla="*/ 30 w 60"/>
                  <a:gd name="T31" fmla="*/ 0 h 60"/>
                  <a:gd name="T32" fmla="*/ 24 w 60"/>
                  <a:gd name="T33" fmla="*/ 2 h 60"/>
                  <a:gd name="T34" fmla="*/ 18 w 60"/>
                  <a:gd name="T35" fmla="*/ 4 h 60"/>
                  <a:gd name="T36" fmla="*/ 8 w 60"/>
                  <a:gd name="T37" fmla="*/ 10 h 60"/>
                  <a:gd name="T38" fmla="*/ 2 w 60"/>
                  <a:gd name="T39" fmla="*/ 20 h 60"/>
                  <a:gd name="T40" fmla="*/ 0 w 60"/>
                  <a:gd name="T41" fmla="*/ 24 h 60"/>
                  <a:gd name="T42" fmla="*/ 0 w 60"/>
                  <a:gd name="T43" fmla="*/ 30 h 60"/>
                  <a:gd name="T44" fmla="*/ 0 w 60"/>
                  <a:gd name="T45" fmla="*/ 30 h 60"/>
                  <a:gd name="T46" fmla="*/ 0 w 60"/>
                  <a:gd name="T47" fmla="*/ 36 h 60"/>
                  <a:gd name="T48" fmla="*/ 2 w 60"/>
                  <a:gd name="T49" fmla="*/ 42 h 60"/>
                  <a:gd name="T50" fmla="*/ 8 w 60"/>
                  <a:gd name="T51" fmla="*/ 52 h 60"/>
                  <a:gd name="T52" fmla="*/ 18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2"/>
                    </a:lnTo>
                    <a:lnTo>
                      <a:pt x="58" y="42"/>
                    </a:lnTo>
                    <a:lnTo>
                      <a:pt x="60" y="36"/>
                    </a:lnTo>
                    <a:lnTo>
                      <a:pt x="60" y="30"/>
                    </a:lnTo>
                    <a:lnTo>
                      <a:pt x="60" y="30"/>
                    </a:lnTo>
                    <a:lnTo>
                      <a:pt x="60" y="24"/>
                    </a:lnTo>
                    <a:lnTo>
                      <a:pt x="58" y="20"/>
                    </a:lnTo>
                    <a:lnTo>
                      <a:pt x="52" y="10"/>
                    </a:lnTo>
                    <a:lnTo>
                      <a:pt x="42" y="4"/>
                    </a:lnTo>
                    <a:lnTo>
                      <a:pt x="36" y="2"/>
                    </a:lnTo>
                    <a:lnTo>
                      <a:pt x="30" y="0"/>
                    </a:lnTo>
                    <a:lnTo>
                      <a:pt x="30" y="0"/>
                    </a:lnTo>
                    <a:lnTo>
                      <a:pt x="24" y="2"/>
                    </a:lnTo>
                    <a:lnTo>
                      <a:pt x="18" y="4"/>
                    </a:lnTo>
                    <a:lnTo>
                      <a:pt x="8" y="10"/>
                    </a:lnTo>
                    <a:lnTo>
                      <a:pt x="2" y="20"/>
                    </a:lnTo>
                    <a:lnTo>
                      <a:pt x="0" y="24"/>
                    </a:lnTo>
                    <a:lnTo>
                      <a:pt x="0" y="30"/>
                    </a:lnTo>
                    <a:lnTo>
                      <a:pt x="0" y="30"/>
                    </a:lnTo>
                    <a:lnTo>
                      <a:pt x="0" y="36"/>
                    </a:lnTo>
                    <a:lnTo>
                      <a:pt x="2" y="42"/>
                    </a:lnTo>
                    <a:lnTo>
                      <a:pt x="8" y="52"/>
                    </a:lnTo>
                    <a:lnTo>
                      <a:pt x="18"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03" name="Freeform 88"/>
              <p:cNvSpPr>
                <a:spLocks/>
              </p:cNvSpPr>
              <p:nvPr/>
            </p:nvSpPr>
            <p:spPr bwMode="auto">
              <a:xfrm>
                <a:off x="6297613" y="5335588"/>
                <a:ext cx="95250" cy="95250"/>
              </a:xfrm>
              <a:custGeom>
                <a:avLst/>
                <a:gdLst>
                  <a:gd name="T0" fmla="*/ 20 w 60"/>
                  <a:gd name="T1" fmla="*/ 0 h 60"/>
                  <a:gd name="T2" fmla="*/ 20 w 60"/>
                  <a:gd name="T3" fmla="*/ 0 h 60"/>
                  <a:gd name="T4" fmla="*/ 14 w 60"/>
                  <a:gd name="T5" fmla="*/ 4 h 60"/>
                  <a:gd name="T6" fmla="*/ 10 w 60"/>
                  <a:gd name="T7" fmla="*/ 6 h 60"/>
                  <a:gd name="T8" fmla="*/ 2 w 60"/>
                  <a:gd name="T9" fmla="*/ 16 h 60"/>
                  <a:gd name="T10" fmla="*/ 0 w 60"/>
                  <a:gd name="T11" fmla="*/ 26 h 60"/>
                  <a:gd name="T12" fmla="*/ 0 w 60"/>
                  <a:gd name="T13" fmla="*/ 32 h 60"/>
                  <a:gd name="T14" fmla="*/ 0 w 60"/>
                  <a:gd name="T15" fmla="*/ 38 h 60"/>
                  <a:gd name="T16" fmla="*/ 0 w 60"/>
                  <a:gd name="T17" fmla="*/ 38 h 60"/>
                  <a:gd name="T18" fmla="*/ 4 w 60"/>
                  <a:gd name="T19" fmla="*/ 44 h 60"/>
                  <a:gd name="T20" fmla="*/ 6 w 60"/>
                  <a:gd name="T21" fmla="*/ 50 h 60"/>
                  <a:gd name="T22" fmla="*/ 16 w 60"/>
                  <a:gd name="T23" fmla="*/ 56 h 60"/>
                  <a:gd name="T24" fmla="*/ 26 w 60"/>
                  <a:gd name="T25" fmla="*/ 60 h 60"/>
                  <a:gd name="T26" fmla="*/ 32 w 60"/>
                  <a:gd name="T27" fmla="*/ 60 h 60"/>
                  <a:gd name="T28" fmla="*/ 38 w 60"/>
                  <a:gd name="T29" fmla="*/ 58 h 60"/>
                  <a:gd name="T30" fmla="*/ 38 w 60"/>
                  <a:gd name="T31" fmla="*/ 58 h 60"/>
                  <a:gd name="T32" fmla="*/ 44 w 60"/>
                  <a:gd name="T33" fmla="*/ 56 h 60"/>
                  <a:gd name="T34" fmla="*/ 48 w 60"/>
                  <a:gd name="T35" fmla="*/ 52 h 60"/>
                  <a:gd name="T36" fmla="*/ 56 w 60"/>
                  <a:gd name="T37" fmla="*/ 44 h 60"/>
                  <a:gd name="T38" fmla="*/ 60 w 60"/>
                  <a:gd name="T39" fmla="*/ 32 h 60"/>
                  <a:gd name="T40" fmla="*/ 60 w 60"/>
                  <a:gd name="T41" fmla="*/ 26 h 60"/>
                  <a:gd name="T42" fmla="*/ 58 w 60"/>
                  <a:gd name="T43" fmla="*/ 20 h 60"/>
                  <a:gd name="T44" fmla="*/ 58 w 60"/>
                  <a:gd name="T45" fmla="*/ 20 h 60"/>
                  <a:gd name="T46" fmla="*/ 56 w 60"/>
                  <a:gd name="T47" fmla="*/ 14 h 60"/>
                  <a:gd name="T48" fmla="*/ 52 w 60"/>
                  <a:gd name="T49" fmla="*/ 10 h 60"/>
                  <a:gd name="T50" fmla="*/ 42 w 60"/>
                  <a:gd name="T51" fmla="*/ 2 h 60"/>
                  <a:gd name="T52" fmla="*/ 32 w 60"/>
                  <a:gd name="T53" fmla="*/ 0 h 60"/>
                  <a:gd name="T54" fmla="*/ 26 w 60"/>
                  <a:gd name="T55" fmla="*/ 0 h 60"/>
                  <a:gd name="T56" fmla="*/ 20 w 60"/>
                  <a:gd name="T5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20" y="0"/>
                    </a:moveTo>
                    <a:lnTo>
                      <a:pt x="20" y="0"/>
                    </a:lnTo>
                    <a:lnTo>
                      <a:pt x="14" y="4"/>
                    </a:lnTo>
                    <a:lnTo>
                      <a:pt x="10" y="6"/>
                    </a:lnTo>
                    <a:lnTo>
                      <a:pt x="2" y="16"/>
                    </a:lnTo>
                    <a:lnTo>
                      <a:pt x="0" y="26"/>
                    </a:lnTo>
                    <a:lnTo>
                      <a:pt x="0" y="32"/>
                    </a:lnTo>
                    <a:lnTo>
                      <a:pt x="0" y="38"/>
                    </a:lnTo>
                    <a:lnTo>
                      <a:pt x="0" y="38"/>
                    </a:lnTo>
                    <a:lnTo>
                      <a:pt x="4" y="44"/>
                    </a:lnTo>
                    <a:lnTo>
                      <a:pt x="6" y="50"/>
                    </a:lnTo>
                    <a:lnTo>
                      <a:pt x="16" y="56"/>
                    </a:lnTo>
                    <a:lnTo>
                      <a:pt x="26" y="60"/>
                    </a:lnTo>
                    <a:lnTo>
                      <a:pt x="32" y="60"/>
                    </a:lnTo>
                    <a:lnTo>
                      <a:pt x="38" y="58"/>
                    </a:lnTo>
                    <a:lnTo>
                      <a:pt x="38" y="58"/>
                    </a:lnTo>
                    <a:lnTo>
                      <a:pt x="44" y="56"/>
                    </a:lnTo>
                    <a:lnTo>
                      <a:pt x="48" y="52"/>
                    </a:lnTo>
                    <a:lnTo>
                      <a:pt x="56" y="44"/>
                    </a:lnTo>
                    <a:lnTo>
                      <a:pt x="60" y="32"/>
                    </a:lnTo>
                    <a:lnTo>
                      <a:pt x="60" y="26"/>
                    </a:lnTo>
                    <a:lnTo>
                      <a:pt x="58" y="20"/>
                    </a:lnTo>
                    <a:lnTo>
                      <a:pt x="58" y="20"/>
                    </a:lnTo>
                    <a:lnTo>
                      <a:pt x="56" y="14"/>
                    </a:lnTo>
                    <a:lnTo>
                      <a:pt x="52" y="10"/>
                    </a:lnTo>
                    <a:lnTo>
                      <a:pt x="42" y="2"/>
                    </a:lnTo>
                    <a:lnTo>
                      <a:pt x="32" y="0"/>
                    </a:lnTo>
                    <a:lnTo>
                      <a:pt x="26" y="0"/>
                    </a:lnTo>
                    <a:lnTo>
                      <a:pt x="20" y="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07" name="Freeform 92"/>
              <p:cNvSpPr>
                <a:spLocks/>
              </p:cNvSpPr>
              <p:nvPr/>
            </p:nvSpPr>
            <p:spPr bwMode="auto">
              <a:xfrm>
                <a:off x="5827713" y="5357813"/>
                <a:ext cx="95250" cy="95250"/>
              </a:xfrm>
              <a:custGeom>
                <a:avLst/>
                <a:gdLst>
                  <a:gd name="T0" fmla="*/ 20 w 60"/>
                  <a:gd name="T1" fmla="*/ 2 h 60"/>
                  <a:gd name="T2" fmla="*/ 20 w 60"/>
                  <a:gd name="T3" fmla="*/ 2 h 60"/>
                  <a:gd name="T4" fmla="*/ 16 w 60"/>
                  <a:gd name="T5" fmla="*/ 4 h 60"/>
                  <a:gd name="T6" fmla="*/ 10 w 60"/>
                  <a:gd name="T7" fmla="*/ 8 h 60"/>
                  <a:gd name="T8" fmla="*/ 4 w 60"/>
                  <a:gd name="T9" fmla="*/ 16 h 60"/>
                  <a:gd name="T10" fmla="*/ 0 w 60"/>
                  <a:gd name="T11" fmla="*/ 28 h 60"/>
                  <a:gd name="T12" fmla="*/ 0 w 60"/>
                  <a:gd name="T13" fmla="*/ 34 h 60"/>
                  <a:gd name="T14" fmla="*/ 2 w 60"/>
                  <a:gd name="T15" fmla="*/ 40 h 60"/>
                  <a:gd name="T16" fmla="*/ 2 w 60"/>
                  <a:gd name="T17" fmla="*/ 40 h 60"/>
                  <a:gd name="T18" fmla="*/ 4 w 60"/>
                  <a:gd name="T19" fmla="*/ 44 h 60"/>
                  <a:gd name="T20" fmla="*/ 8 w 60"/>
                  <a:gd name="T21" fmla="*/ 50 h 60"/>
                  <a:gd name="T22" fmla="*/ 16 w 60"/>
                  <a:gd name="T23" fmla="*/ 56 h 60"/>
                  <a:gd name="T24" fmla="*/ 28 w 60"/>
                  <a:gd name="T25" fmla="*/ 60 h 60"/>
                  <a:gd name="T26" fmla="*/ 34 w 60"/>
                  <a:gd name="T27" fmla="*/ 60 h 60"/>
                  <a:gd name="T28" fmla="*/ 40 w 60"/>
                  <a:gd name="T29" fmla="*/ 58 h 60"/>
                  <a:gd name="T30" fmla="*/ 40 w 60"/>
                  <a:gd name="T31" fmla="*/ 58 h 60"/>
                  <a:gd name="T32" fmla="*/ 44 w 60"/>
                  <a:gd name="T33" fmla="*/ 56 h 60"/>
                  <a:gd name="T34" fmla="*/ 50 w 60"/>
                  <a:gd name="T35" fmla="*/ 52 h 60"/>
                  <a:gd name="T36" fmla="*/ 56 w 60"/>
                  <a:gd name="T37" fmla="*/ 44 h 60"/>
                  <a:gd name="T38" fmla="*/ 60 w 60"/>
                  <a:gd name="T39" fmla="*/ 32 h 60"/>
                  <a:gd name="T40" fmla="*/ 60 w 60"/>
                  <a:gd name="T41" fmla="*/ 26 h 60"/>
                  <a:gd name="T42" fmla="*/ 58 w 60"/>
                  <a:gd name="T43" fmla="*/ 20 h 60"/>
                  <a:gd name="T44" fmla="*/ 58 w 60"/>
                  <a:gd name="T45" fmla="*/ 20 h 60"/>
                  <a:gd name="T46" fmla="*/ 56 w 60"/>
                  <a:gd name="T47" fmla="*/ 14 h 60"/>
                  <a:gd name="T48" fmla="*/ 52 w 60"/>
                  <a:gd name="T49" fmla="*/ 10 h 60"/>
                  <a:gd name="T50" fmla="*/ 44 w 60"/>
                  <a:gd name="T51" fmla="*/ 4 h 60"/>
                  <a:gd name="T52" fmla="*/ 32 w 60"/>
                  <a:gd name="T53" fmla="*/ 0 h 60"/>
                  <a:gd name="T54" fmla="*/ 26 w 60"/>
                  <a:gd name="T55" fmla="*/ 0 h 60"/>
                  <a:gd name="T56" fmla="*/ 20 w 60"/>
                  <a:gd name="T57"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20" y="2"/>
                    </a:moveTo>
                    <a:lnTo>
                      <a:pt x="20" y="2"/>
                    </a:lnTo>
                    <a:lnTo>
                      <a:pt x="16" y="4"/>
                    </a:lnTo>
                    <a:lnTo>
                      <a:pt x="10" y="8"/>
                    </a:lnTo>
                    <a:lnTo>
                      <a:pt x="4" y="16"/>
                    </a:lnTo>
                    <a:lnTo>
                      <a:pt x="0" y="28"/>
                    </a:lnTo>
                    <a:lnTo>
                      <a:pt x="0" y="34"/>
                    </a:lnTo>
                    <a:lnTo>
                      <a:pt x="2" y="40"/>
                    </a:lnTo>
                    <a:lnTo>
                      <a:pt x="2" y="40"/>
                    </a:lnTo>
                    <a:lnTo>
                      <a:pt x="4" y="44"/>
                    </a:lnTo>
                    <a:lnTo>
                      <a:pt x="8" y="50"/>
                    </a:lnTo>
                    <a:lnTo>
                      <a:pt x="16" y="56"/>
                    </a:lnTo>
                    <a:lnTo>
                      <a:pt x="28" y="60"/>
                    </a:lnTo>
                    <a:lnTo>
                      <a:pt x="34" y="60"/>
                    </a:lnTo>
                    <a:lnTo>
                      <a:pt x="40" y="58"/>
                    </a:lnTo>
                    <a:lnTo>
                      <a:pt x="40" y="58"/>
                    </a:lnTo>
                    <a:lnTo>
                      <a:pt x="44" y="56"/>
                    </a:lnTo>
                    <a:lnTo>
                      <a:pt x="50" y="52"/>
                    </a:lnTo>
                    <a:lnTo>
                      <a:pt x="56" y="44"/>
                    </a:lnTo>
                    <a:lnTo>
                      <a:pt x="60" y="32"/>
                    </a:lnTo>
                    <a:lnTo>
                      <a:pt x="60" y="26"/>
                    </a:lnTo>
                    <a:lnTo>
                      <a:pt x="58" y="20"/>
                    </a:lnTo>
                    <a:lnTo>
                      <a:pt x="58" y="20"/>
                    </a:lnTo>
                    <a:lnTo>
                      <a:pt x="56" y="14"/>
                    </a:lnTo>
                    <a:lnTo>
                      <a:pt x="52" y="10"/>
                    </a:lnTo>
                    <a:lnTo>
                      <a:pt x="44" y="4"/>
                    </a:lnTo>
                    <a:lnTo>
                      <a:pt x="32" y="0"/>
                    </a:lnTo>
                    <a:lnTo>
                      <a:pt x="26" y="0"/>
                    </a:lnTo>
                    <a:lnTo>
                      <a:pt x="20" y="2"/>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09" name="Freeform 94"/>
              <p:cNvSpPr>
                <a:spLocks/>
              </p:cNvSpPr>
              <p:nvPr/>
            </p:nvSpPr>
            <p:spPr bwMode="auto">
              <a:xfrm>
                <a:off x="7224713" y="5097463"/>
                <a:ext cx="95250" cy="95250"/>
              </a:xfrm>
              <a:custGeom>
                <a:avLst/>
                <a:gdLst>
                  <a:gd name="T0" fmla="*/ 22 w 60"/>
                  <a:gd name="T1" fmla="*/ 2 h 60"/>
                  <a:gd name="T2" fmla="*/ 22 w 60"/>
                  <a:gd name="T3" fmla="*/ 2 h 60"/>
                  <a:gd name="T4" fmla="*/ 16 w 60"/>
                  <a:gd name="T5" fmla="*/ 4 h 60"/>
                  <a:gd name="T6" fmla="*/ 12 w 60"/>
                  <a:gd name="T7" fmla="*/ 8 h 60"/>
                  <a:gd name="T8" fmla="*/ 4 w 60"/>
                  <a:gd name="T9" fmla="*/ 18 h 60"/>
                  <a:gd name="T10" fmla="*/ 0 w 60"/>
                  <a:gd name="T11" fmla="*/ 28 h 60"/>
                  <a:gd name="T12" fmla="*/ 0 w 60"/>
                  <a:gd name="T13" fmla="*/ 34 h 60"/>
                  <a:gd name="T14" fmla="*/ 2 w 60"/>
                  <a:gd name="T15" fmla="*/ 40 h 60"/>
                  <a:gd name="T16" fmla="*/ 2 w 60"/>
                  <a:gd name="T17" fmla="*/ 40 h 60"/>
                  <a:gd name="T18" fmla="*/ 4 w 60"/>
                  <a:gd name="T19" fmla="*/ 46 h 60"/>
                  <a:gd name="T20" fmla="*/ 8 w 60"/>
                  <a:gd name="T21" fmla="*/ 50 h 60"/>
                  <a:gd name="T22" fmla="*/ 18 w 60"/>
                  <a:gd name="T23" fmla="*/ 58 h 60"/>
                  <a:gd name="T24" fmla="*/ 28 w 60"/>
                  <a:gd name="T25" fmla="*/ 60 h 60"/>
                  <a:gd name="T26" fmla="*/ 34 w 60"/>
                  <a:gd name="T27" fmla="*/ 60 h 60"/>
                  <a:gd name="T28" fmla="*/ 40 w 60"/>
                  <a:gd name="T29" fmla="*/ 60 h 60"/>
                  <a:gd name="T30" fmla="*/ 40 w 60"/>
                  <a:gd name="T31" fmla="*/ 60 h 60"/>
                  <a:gd name="T32" fmla="*/ 46 w 60"/>
                  <a:gd name="T33" fmla="*/ 56 h 60"/>
                  <a:gd name="T34" fmla="*/ 50 w 60"/>
                  <a:gd name="T35" fmla="*/ 54 h 60"/>
                  <a:gd name="T36" fmla="*/ 58 w 60"/>
                  <a:gd name="T37" fmla="*/ 44 h 60"/>
                  <a:gd name="T38" fmla="*/ 60 w 60"/>
                  <a:gd name="T39" fmla="*/ 34 h 60"/>
                  <a:gd name="T40" fmla="*/ 60 w 60"/>
                  <a:gd name="T41" fmla="*/ 28 h 60"/>
                  <a:gd name="T42" fmla="*/ 60 w 60"/>
                  <a:gd name="T43" fmla="*/ 22 h 60"/>
                  <a:gd name="T44" fmla="*/ 60 w 60"/>
                  <a:gd name="T45" fmla="*/ 22 h 60"/>
                  <a:gd name="T46" fmla="*/ 56 w 60"/>
                  <a:gd name="T47" fmla="*/ 16 h 60"/>
                  <a:gd name="T48" fmla="*/ 54 w 60"/>
                  <a:gd name="T49" fmla="*/ 10 h 60"/>
                  <a:gd name="T50" fmla="*/ 44 w 60"/>
                  <a:gd name="T51" fmla="*/ 4 h 60"/>
                  <a:gd name="T52" fmla="*/ 34 w 60"/>
                  <a:gd name="T53" fmla="*/ 0 h 60"/>
                  <a:gd name="T54" fmla="*/ 28 w 60"/>
                  <a:gd name="T55" fmla="*/ 0 h 60"/>
                  <a:gd name="T56" fmla="*/ 22 w 60"/>
                  <a:gd name="T57"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22" y="2"/>
                    </a:moveTo>
                    <a:lnTo>
                      <a:pt x="22" y="2"/>
                    </a:lnTo>
                    <a:lnTo>
                      <a:pt x="16" y="4"/>
                    </a:lnTo>
                    <a:lnTo>
                      <a:pt x="12" y="8"/>
                    </a:lnTo>
                    <a:lnTo>
                      <a:pt x="4" y="18"/>
                    </a:lnTo>
                    <a:lnTo>
                      <a:pt x="0" y="28"/>
                    </a:lnTo>
                    <a:lnTo>
                      <a:pt x="0" y="34"/>
                    </a:lnTo>
                    <a:lnTo>
                      <a:pt x="2" y="40"/>
                    </a:lnTo>
                    <a:lnTo>
                      <a:pt x="2" y="40"/>
                    </a:lnTo>
                    <a:lnTo>
                      <a:pt x="4" y="46"/>
                    </a:lnTo>
                    <a:lnTo>
                      <a:pt x="8" y="50"/>
                    </a:lnTo>
                    <a:lnTo>
                      <a:pt x="18" y="58"/>
                    </a:lnTo>
                    <a:lnTo>
                      <a:pt x="28" y="60"/>
                    </a:lnTo>
                    <a:lnTo>
                      <a:pt x="34" y="60"/>
                    </a:lnTo>
                    <a:lnTo>
                      <a:pt x="40" y="60"/>
                    </a:lnTo>
                    <a:lnTo>
                      <a:pt x="40" y="60"/>
                    </a:lnTo>
                    <a:lnTo>
                      <a:pt x="46" y="56"/>
                    </a:lnTo>
                    <a:lnTo>
                      <a:pt x="50" y="54"/>
                    </a:lnTo>
                    <a:lnTo>
                      <a:pt x="58" y="44"/>
                    </a:lnTo>
                    <a:lnTo>
                      <a:pt x="60" y="34"/>
                    </a:lnTo>
                    <a:lnTo>
                      <a:pt x="60" y="28"/>
                    </a:lnTo>
                    <a:lnTo>
                      <a:pt x="60" y="22"/>
                    </a:lnTo>
                    <a:lnTo>
                      <a:pt x="60" y="22"/>
                    </a:lnTo>
                    <a:lnTo>
                      <a:pt x="56" y="16"/>
                    </a:lnTo>
                    <a:lnTo>
                      <a:pt x="54" y="10"/>
                    </a:lnTo>
                    <a:lnTo>
                      <a:pt x="44" y="4"/>
                    </a:lnTo>
                    <a:lnTo>
                      <a:pt x="34" y="0"/>
                    </a:lnTo>
                    <a:lnTo>
                      <a:pt x="28" y="0"/>
                    </a:lnTo>
                    <a:lnTo>
                      <a:pt x="22" y="2"/>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11" name="Freeform 96"/>
              <p:cNvSpPr>
                <a:spLocks/>
              </p:cNvSpPr>
              <p:nvPr/>
            </p:nvSpPr>
            <p:spPr bwMode="auto">
              <a:xfrm>
                <a:off x="7942263" y="5202238"/>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2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20 h 60"/>
                  <a:gd name="T22" fmla="*/ 52 w 60"/>
                  <a:gd name="T23" fmla="*/ 10 h 60"/>
                  <a:gd name="T24" fmla="*/ 42 w 60"/>
                  <a:gd name="T25" fmla="*/ 4 h 60"/>
                  <a:gd name="T26" fmla="*/ 36 w 60"/>
                  <a:gd name="T27" fmla="*/ 2 h 60"/>
                  <a:gd name="T28" fmla="*/ 30 w 60"/>
                  <a:gd name="T29" fmla="*/ 0 h 60"/>
                  <a:gd name="T30" fmla="*/ 30 w 60"/>
                  <a:gd name="T31" fmla="*/ 0 h 60"/>
                  <a:gd name="T32" fmla="*/ 24 w 60"/>
                  <a:gd name="T33" fmla="*/ 2 h 60"/>
                  <a:gd name="T34" fmla="*/ 18 w 60"/>
                  <a:gd name="T35" fmla="*/ 4 h 60"/>
                  <a:gd name="T36" fmla="*/ 8 w 60"/>
                  <a:gd name="T37" fmla="*/ 10 h 60"/>
                  <a:gd name="T38" fmla="*/ 2 w 60"/>
                  <a:gd name="T39" fmla="*/ 20 h 60"/>
                  <a:gd name="T40" fmla="*/ 0 w 60"/>
                  <a:gd name="T41" fmla="*/ 24 h 60"/>
                  <a:gd name="T42" fmla="*/ 0 w 60"/>
                  <a:gd name="T43" fmla="*/ 30 h 60"/>
                  <a:gd name="T44" fmla="*/ 0 w 60"/>
                  <a:gd name="T45" fmla="*/ 30 h 60"/>
                  <a:gd name="T46" fmla="*/ 0 w 60"/>
                  <a:gd name="T47" fmla="*/ 36 h 60"/>
                  <a:gd name="T48" fmla="*/ 2 w 60"/>
                  <a:gd name="T49" fmla="*/ 42 h 60"/>
                  <a:gd name="T50" fmla="*/ 8 w 60"/>
                  <a:gd name="T51" fmla="*/ 52 h 60"/>
                  <a:gd name="T52" fmla="*/ 18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2"/>
                    </a:lnTo>
                    <a:lnTo>
                      <a:pt x="58" y="42"/>
                    </a:lnTo>
                    <a:lnTo>
                      <a:pt x="60" y="36"/>
                    </a:lnTo>
                    <a:lnTo>
                      <a:pt x="60" y="30"/>
                    </a:lnTo>
                    <a:lnTo>
                      <a:pt x="60" y="30"/>
                    </a:lnTo>
                    <a:lnTo>
                      <a:pt x="60" y="24"/>
                    </a:lnTo>
                    <a:lnTo>
                      <a:pt x="58" y="20"/>
                    </a:lnTo>
                    <a:lnTo>
                      <a:pt x="52" y="10"/>
                    </a:lnTo>
                    <a:lnTo>
                      <a:pt x="42" y="4"/>
                    </a:lnTo>
                    <a:lnTo>
                      <a:pt x="36" y="2"/>
                    </a:lnTo>
                    <a:lnTo>
                      <a:pt x="30" y="0"/>
                    </a:lnTo>
                    <a:lnTo>
                      <a:pt x="30" y="0"/>
                    </a:lnTo>
                    <a:lnTo>
                      <a:pt x="24" y="2"/>
                    </a:lnTo>
                    <a:lnTo>
                      <a:pt x="18" y="4"/>
                    </a:lnTo>
                    <a:lnTo>
                      <a:pt x="8" y="10"/>
                    </a:lnTo>
                    <a:lnTo>
                      <a:pt x="2" y="20"/>
                    </a:lnTo>
                    <a:lnTo>
                      <a:pt x="0" y="24"/>
                    </a:lnTo>
                    <a:lnTo>
                      <a:pt x="0" y="30"/>
                    </a:lnTo>
                    <a:lnTo>
                      <a:pt x="0" y="30"/>
                    </a:lnTo>
                    <a:lnTo>
                      <a:pt x="0" y="36"/>
                    </a:lnTo>
                    <a:lnTo>
                      <a:pt x="2" y="42"/>
                    </a:lnTo>
                    <a:lnTo>
                      <a:pt x="8" y="52"/>
                    </a:lnTo>
                    <a:lnTo>
                      <a:pt x="18"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13" name="Freeform 98"/>
              <p:cNvSpPr>
                <a:spLocks/>
              </p:cNvSpPr>
              <p:nvPr/>
            </p:nvSpPr>
            <p:spPr bwMode="auto">
              <a:xfrm>
                <a:off x="3221038" y="5335588"/>
                <a:ext cx="95250" cy="95250"/>
              </a:xfrm>
              <a:custGeom>
                <a:avLst/>
                <a:gdLst>
                  <a:gd name="T0" fmla="*/ 30 w 60"/>
                  <a:gd name="T1" fmla="*/ 60 h 60"/>
                  <a:gd name="T2" fmla="*/ 30 w 60"/>
                  <a:gd name="T3" fmla="*/ 60 h 60"/>
                  <a:gd name="T4" fmla="*/ 36 w 60"/>
                  <a:gd name="T5" fmla="*/ 58 h 60"/>
                  <a:gd name="T6" fmla="*/ 42 w 60"/>
                  <a:gd name="T7" fmla="*/ 58 h 60"/>
                  <a:gd name="T8" fmla="*/ 52 w 60"/>
                  <a:gd name="T9" fmla="*/ 50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8 h 60"/>
                  <a:gd name="T24" fmla="*/ 42 w 60"/>
                  <a:gd name="T25" fmla="*/ 2 h 60"/>
                  <a:gd name="T26" fmla="*/ 36 w 60"/>
                  <a:gd name="T27" fmla="*/ 0 h 60"/>
                  <a:gd name="T28" fmla="*/ 30 w 60"/>
                  <a:gd name="T29" fmla="*/ 0 h 60"/>
                  <a:gd name="T30" fmla="*/ 30 w 60"/>
                  <a:gd name="T31" fmla="*/ 0 h 60"/>
                  <a:gd name="T32" fmla="*/ 24 w 60"/>
                  <a:gd name="T33" fmla="*/ 0 h 60"/>
                  <a:gd name="T34" fmla="*/ 18 w 60"/>
                  <a:gd name="T35" fmla="*/ 2 h 60"/>
                  <a:gd name="T36" fmla="*/ 8 w 60"/>
                  <a:gd name="T37" fmla="*/ 8 h 60"/>
                  <a:gd name="T38" fmla="*/ 2 w 60"/>
                  <a:gd name="T39" fmla="*/ 18 h 60"/>
                  <a:gd name="T40" fmla="*/ 0 w 60"/>
                  <a:gd name="T41" fmla="*/ 24 h 60"/>
                  <a:gd name="T42" fmla="*/ 0 w 60"/>
                  <a:gd name="T43" fmla="*/ 30 h 60"/>
                  <a:gd name="T44" fmla="*/ 0 w 60"/>
                  <a:gd name="T45" fmla="*/ 30 h 60"/>
                  <a:gd name="T46" fmla="*/ 0 w 60"/>
                  <a:gd name="T47" fmla="*/ 36 h 60"/>
                  <a:gd name="T48" fmla="*/ 2 w 60"/>
                  <a:gd name="T49" fmla="*/ 42 h 60"/>
                  <a:gd name="T50" fmla="*/ 8 w 60"/>
                  <a:gd name="T51" fmla="*/ 50 h 60"/>
                  <a:gd name="T52" fmla="*/ 18 w 60"/>
                  <a:gd name="T53" fmla="*/ 58 h 60"/>
                  <a:gd name="T54" fmla="*/ 24 w 60"/>
                  <a:gd name="T55" fmla="*/ 58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58"/>
                    </a:lnTo>
                    <a:lnTo>
                      <a:pt x="42" y="58"/>
                    </a:lnTo>
                    <a:lnTo>
                      <a:pt x="52" y="50"/>
                    </a:lnTo>
                    <a:lnTo>
                      <a:pt x="58" y="42"/>
                    </a:lnTo>
                    <a:lnTo>
                      <a:pt x="60" y="36"/>
                    </a:lnTo>
                    <a:lnTo>
                      <a:pt x="60" y="30"/>
                    </a:lnTo>
                    <a:lnTo>
                      <a:pt x="60" y="30"/>
                    </a:lnTo>
                    <a:lnTo>
                      <a:pt x="60" y="24"/>
                    </a:lnTo>
                    <a:lnTo>
                      <a:pt x="58" y="18"/>
                    </a:lnTo>
                    <a:lnTo>
                      <a:pt x="52" y="8"/>
                    </a:lnTo>
                    <a:lnTo>
                      <a:pt x="42" y="2"/>
                    </a:lnTo>
                    <a:lnTo>
                      <a:pt x="36" y="0"/>
                    </a:lnTo>
                    <a:lnTo>
                      <a:pt x="30" y="0"/>
                    </a:lnTo>
                    <a:lnTo>
                      <a:pt x="30" y="0"/>
                    </a:lnTo>
                    <a:lnTo>
                      <a:pt x="24" y="0"/>
                    </a:lnTo>
                    <a:lnTo>
                      <a:pt x="18" y="2"/>
                    </a:lnTo>
                    <a:lnTo>
                      <a:pt x="8" y="8"/>
                    </a:lnTo>
                    <a:lnTo>
                      <a:pt x="2" y="18"/>
                    </a:lnTo>
                    <a:lnTo>
                      <a:pt x="0" y="24"/>
                    </a:lnTo>
                    <a:lnTo>
                      <a:pt x="0" y="30"/>
                    </a:lnTo>
                    <a:lnTo>
                      <a:pt x="0" y="30"/>
                    </a:lnTo>
                    <a:lnTo>
                      <a:pt x="0" y="36"/>
                    </a:lnTo>
                    <a:lnTo>
                      <a:pt x="2" y="42"/>
                    </a:lnTo>
                    <a:lnTo>
                      <a:pt x="8" y="50"/>
                    </a:lnTo>
                    <a:lnTo>
                      <a:pt x="18" y="58"/>
                    </a:lnTo>
                    <a:lnTo>
                      <a:pt x="24" y="58"/>
                    </a:lnTo>
                    <a:lnTo>
                      <a:pt x="30" y="60"/>
                    </a:lnTo>
                    <a:close/>
                  </a:path>
                </a:pathLst>
              </a:custGeom>
              <a:solidFill>
                <a:schemeClr val="tx2"/>
              </a:solidFill>
              <a:ln w="9525">
                <a:solidFill>
                  <a:schemeClr val="tx2"/>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15" name="Freeform 100"/>
              <p:cNvSpPr>
                <a:spLocks/>
              </p:cNvSpPr>
              <p:nvPr/>
            </p:nvSpPr>
            <p:spPr bwMode="auto">
              <a:xfrm>
                <a:off x="3678238" y="6176963"/>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2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8 h 60"/>
                  <a:gd name="T24" fmla="*/ 42 w 60"/>
                  <a:gd name="T25" fmla="*/ 2 h 60"/>
                  <a:gd name="T26" fmla="*/ 36 w 60"/>
                  <a:gd name="T27" fmla="*/ 0 h 60"/>
                  <a:gd name="T28" fmla="*/ 30 w 60"/>
                  <a:gd name="T29" fmla="*/ 0 h 60"/>
                  <a:gd name="T30" fmla="*/ 30 w 60"/>
                  <a:gd name="T31" fmla="*/ 0 h 60"/>
                  <a:gd name="T32" fmla="*/ 24 w 60"/>
                  <a:gd name="T33" fmla="*/ 0 h 60"/>
                  <a:gd name="T34" fmla="*/ 18 w 60"/>
                  <a:gd name="T35" fmla="*/ 2 h 60"/>
                  <a:gd name="T36" fmla="*/ 8 w 60"/>
                  <a:gd name="T37" fmla="*/ 8 h 60"/>
                  <a:gd name="T38" fmla="*/ 2 w 60"/>
                  <a:gd name="T39" fmla="*/ 18 h 60"/>
                  <a:gd name="T40" fmla="*/ 0 w 60"/>
                  <a:gd name="T41" fmla="*/ 24 h 60"/>
                  <a:gd name="T42" fmla="*/ 0 w 60"/>
                  <a:gd name="T43" fmla="*/ 30 h 60"/>
                  <a:gd name="T44" fmla="*/ 0 w 60"/>
                  <a:gd name="T45" fmla="*/ 30 h 60"/>
                  <a:gd name="T46" fmla="*/ 0 w 60"/>
                  <a:gd name="T47" fmla="*/ 36 h 60"/>
                  <a:gd name="T48" fmla="*/ 2 w 60"/>
                  <a:gd name="T49" fmla="*/ 42 h 60"/>
                  <a:gd name="T50" fmla="*/ 8 w 60"/>
                  <a:gd name="T51" fmla="*/ 52 h 60"/>
                  <a:gd name="T52" fmla="*/ 18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2"/>
                    </a:lnTo>
                    <a:lnTo>
                      <a:pt x="58" y="42"/>
                    </a:lnTo>
                    <a:lnTo>
                      <a:pt x="60" y="36"/>
                    </a:lnTo>
                    <a:lnTo>
                      <a:pt x="60" y="30"/>
                    </a:lnTo>
                    <a:lnTo>
                      <a:pt x="60" y="30"/>
                    </a:lnTo>
                    <a:lnTo>
                      <a:pt x="60" y="24"/>
                    </a:lnTo>
                    <a:lnTo>
                      <a:pt x="58" y="18"/>
                    </a:lnTo>
                    <a:lnTo>
                      <a:pt x="52" y="8"/>
                    </a:lnTo>
                    <a:lnTo>
                      <a:pt x="42" y="2"/>
                    </a:lnTo>
                    <a:lnTo>
                      <a:pt x="36" y="0"/>
                    </a:lnTo>
                    <a:lnTo>
                      <a:pt x="30" y="0"/>
                    </a:lnTo>
                    <a:lnTo>
                      <a:pt x="30" y="0"/>
                    </a:lnTo>
                    <a:lnTo>
                      <a:pt x="24" y="0"/>
                    </a:lnTo>
                    <a:lnTo>
                      <a:pt x="18" y="2"/>
                    </a:lnTo>
                    <a:lnTo>
                      <a:pt x="8" y="8"/>
                    </a:lnTo>
                    <a:lnTo>
                      <a:pt x="2" y="18"/>
                    </a:lnTo>
                    <a:lnTo>
                      <a:pt x="0" y="24"/>
                    </a:lnTo>
                    <a:lnTo>
                      <a:pt x="0" y="30"/>
                    </a:lnTo>
                    <a:lnTo>
                      <a:pt x="0" y="30"/>
                    </a:lnTo>
                    <a:lnTo>
                      <a:pt x="0" y="36"/>
                    </a:lnTo>
                    <a:lnTo>
                      <a:pt x="2" y="42"/>
                    </a:lnTo>
                    <a:lnTo>
                      <a:pt x="8" y="52"/>
                    </a:lnTo>
                    <a:lnTo>
                      <a:pt x="18"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17" name="Freeform 102"/>
              <p:cNvSpPr>
                <a:spLocks/>
              </p:cNvSpPr>
              <p:nvPr/>
            </p:nvSpPr>
            <p:spPr bwMode="auto">
              <a:xfrm>
                <a:off x="6618288" y="5859463"/>
                <a:ext cx="95250" cy="95250"/>
              </a:xfrm>
              <a:custGeom>
                <a:avLst/>
                <a:gdLst>
                  <a:gd name="T0" fmla="*/ 20 w 60"/>
                  <a:gd name="T1" fmla="*/ 0 h 60"/>
                  <a:gd name="T2" fmla="*/ 20 w 60"/>
                  <a:gd name="T3" fmla="*/ 0 h 60"/>
                  <a:gd name="T4" fmla="*/ 14 w 60"/>
                  <a:gd name="T5" fmla="*/ 4 h 60"/>
                  <a:gd name="T6" fmla="*/ 10 w 60"/>
                  <a:gd name="T7" fmla="*/ 6 h 60"/>
                  <a:gd name="T8" fmla="*/ 2 w 60"/>
                  <a:gd name="T9" fmla="*/ 16 h 60"/>
                  <a:gd name="T10" fmla="*/ 0 w 60"/>
                  <a:gd name="T11" fmla="*/ 26 h 60"/>
                  <a:gd name="T12" fmla="*/ 0 w 60"/>
                  <a:gd name="T13" fmla="*/ 32 h 60"/>
                  <a:gd name="T14" fmla="*/ 0 w 60"/>
                  <a:gd name="T15" fmla="*/ 38 h 60"/>
                  <a:gd name="T16" fmla="*/ 0 w 60"/>
                  <a:gd name="T17" fmla="*/ 38 h 60"/>
                  <a:gd name="T18" fmla="*/ 4 w 60"/>
                  <a:gd name="T19" fmla="*/ 44 h 60"/>
                  <a:gd name="T20" fmla="*/ 6 w 60"/>
                  <a:gd name="T21" fmla="*/ 48 h 60"/>
                  <a:gd name="T22" fmla="*/ 16 w 60"/>
                  <a:gd name="T23" fmla="*/ 56 h 60"/>
                  <a:gd name="T24" fmla="*/ 26 w 60"/>
                  <a:gd name="T25" fmla="*/ 60 h 60"/>
                  <a:gd name="T26" fmla="*/ 32 w 60"/>
                  <a:gd name="T27" fmla="*/ 58 h 60"/>
                  <a:gd name="T28" fmla="*/ 38 w 60"/>
                  <a:gd name="T29" fmla="*/ 58 h 60"/>
                  <a:gd name="T30" fmla="*/ 38 w 60"/>
                  <a:gd name="T31" fmla="*/ 58 h 60"/>
                  <a:gd name="T32" fmla="*/ 44 w 60"/>
                  <a:gd name="T33" fmla="*/ 56 h 60"/>
                  <a:gd name="T34" fmla="*/ 48 w 60"/>
                  <a:gd name="T35" fmla="*/ 52 h 60"/>
                  <a:gd name="T36" fmla="*/ 56 w 60"/>
                  <a:gd name="T37" fmla="*/ 42 h 60"/>
                  <a:gd name="T38" fmla="*/ 60 w 60"/>
                  <a:gd name="T39" fmla="*/ 32 h 60"/>
                  <a:gd name="T40" fmla="*/ 60 w 60"/>
                  <a:gd name="T41" fmla="*/ 26 h 60"/>
                  <a:gd name="T42" fmla="*/ 58 w 60"/>
                  <a:gd name="T43" fmla="*/ 20 h 60"/>
                  <a:gd name="T44" fmla="*/ 58 w 60"/>
                  <a:gd name="T45" fmla="*/ 20 h 60"/>
                  <a:gd name="T46" fmla="*/ 56 w 60"/>
                  <a:gd name="T47" fmla="*/ 14 h 60"/>
                  <a:gd name="T48" fmla="*/ 52 w 60"/>
                  <a:gd name="T49" fmla="*/ 10 h 60"/>
                  <a:gd name="T50" fmla="*/ 42 w 60"/>
                  <a:gd name="T51" fmla="*/ 2 h 60"/>
                  <a:gd name="T52" fmla="*/ 32 w 60"/>
                  <a:gd name="T53" fmla="*/ 0 h 60"/>
                  <a:gd name="T54" fmla="*/ 26 w 60"/>
                  <a:gd name="T55" fmla="*/ 0 h 60"/>
                  <a:gd name="T56" fmla="*/ 20 w 60"/>
                  <a:gd name="T5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20" y="0"/>
                    </a:moveTo>
                    <a:lnTo>
                      <a:pt x="20" y="0"/>
                    </a:lnTo>
                    <a:lnTo>
                      <a:pt x="14" y="4"/>
                    </a:lnTo>
                    <a:lnTo>
                      <a:pt x="10" y="6"/>
                    </a:lnTo>
                    <a:lnTo>
                      <a:pt x="2" y="16"/>
                    </a:lnTo>
                    <a:lnTo>
                      <a:pt x="0" y="26"/>
                    </a:lnTo>
                    <a:lnTo>
                      <a:pt x="0" y="32"/>
                    </a:lnTo>
                    <a:lnTo>
                      <a:pt x="0" y="38"/>
                    </a:lnTo>
                    <a:lnTo>
                      <a:pt x="0" y="38"/>
                    </a:lnTo>
                    <a:lnTo>
                      <a:pt x="4" y="44"/>
                    </a:lnTo>
                    <a:lnTo>
                      <a:pt x="6" y="48"/>
                    </a:lnTo>
                    <a:lnTo>
                      <a:pt x="16" y="56"/>
                    </a:lnTo>
                    <a:lnTo>
                      <a:pt x="26" y="60"/>
                    </a:lnTo>
                    <a:lnTo>
                      <a:pt x="32" y="58"/>
                    </a:lnTo>
                    <a:lnTo>
                      <a:pt x="38" y="58"/>
                    </a:lnTo>
                    <a:lnTo>
                      <a:pt x="38" y="58"/>
                    </a:lnTo>
                    <a:lnTo>
                      <a:pt x="44" y="56"/>
                    </a:lnTo>
                    <a:lnTo>
                      <a:pt x="48" y="52"/>
                    </a:lnTo>
                    <a:lnTo>
                      <a:pt x="56" y="42"/>
                    </a:lnTo>
                    <a:lnTo>
                      <a:pt x="60" y="32"/>
                    </a:lnTo>
                    <a:lnTo>
                      <a:pt x="60" y="26"/>
                    </a:lnTo>
                    <a:lnTo>
                      <a:pt x="58" y="20"/>
                    </a:lnTo>
                    <a:lnTo>
                      <a:pt x="58" y="20"/>
                    </a:lnTo>
                    <a:lnTo>
                      <a:pt x="56" y="14"/>
                    </a:lnTo>
                    <a:lnTo>
                      <a:pt x="52" y="10"/>
                    </a:lnTo>
                    <a:lnTo>
                      <a:pt x="42" y="2"/>
                    </a:lnTo>
                    <a:lnTo>
                      <a:pt x="32" y="0"/>
                    </a:lnTo>
                    <a:lnTo>
                      <a:pt x="26" y="0"/>
                    </a:lnTo>
                    <a:lnTo>
                      <a:pt x="20" y="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19" name="Freeform 104"/>
              <p:cNvSpPr>
                <a:spLocks/>
              </p:cNvSpPr>
              <p:nvPr/>
            </p:nvSpPr>
            <p:spPr bwMode="auto">
              <a:xfrm>
                <a:off x="6707188" y="5754688"/>
                <a:ext cx="95250" cy="95250"/>
              </a:xfrm>
              <a:custGeom>
                <a:avLst/>
                <a:gdLst>
                  <a:gd name="T0" fmla="*/ 30 w 60"/>
                  <a:gd name="T1" fmla="*/ 60 h 60"/>
                  <a:gd name="T2" fmla="*/ 30 w 60"/>
                  <a:gd name="T3" fmla="*/ 60 h 60"/>
                  <a:gd name="T4" fmla="*/ 36 w 60"/>
                  <a:gd name="T5" fmla="*/ 58 h 60"/>
                  <a:gd name="T6" fmla="*/ 42 w 60"/>
                  <a:gd name="T7" fmla="*/ 56 h 60"/>
                  <a:gd name="T8" fmla="*/ 52 w 60"/>
                  <a:gd name="T9" fmla="*/ 50 h 60"/>
                  <a:gd name="T10" fmla="*/ 58 w 60"/>
                  <a:gd name="T11" fmla="*/ 40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8 h 60"/>
                  <a:gd name="T24" fmla="*/ 42 w 60"/>
                  <a:gd name="T25" fmla="*/ 2 h 60"/>
                  <a:gd name="T26" fmla="*/ 36 w 60"/>
                  <a:gd name="T27" fmla="*/ 0 h 60"/>
                  <a:gd name="T28" fmla="*/ 30 w 60"/>
                  <a:gd name="T29" fmla="*/ 0 h 60"/>
                  <a:gd name="T30" fmla="*/ 30 w 60"/>
                  <a:gd name="T31" fmla="*/ 0 h 60"/>
                  <a:gd name="T32" fmla="*/ 24 w 60"/>
                  <a:gd name="T33" fmla="*/ 0 h 60"/>
                  <a:gd name="T34" fmla="*/ 18 w 60"/>
                  <a:gd name="T35" fmla="*/ 2 h 60"/>
                  <a:gd name="T36" fmla="*/ 10 w 60"/>
                  <a:gd name="T37" fmla="*/ 8 h 60"/>
                  <a:gd name="T38" fmla="*/ 4 w 60"/>
                  <a:gd name="T39" fmla="*/ 18 h 60"/>
                  <a:gd name="T40" fmla="*/ 2 w 60"/>
                  <a:gd name="T41" fmla="*/ 24 h 60"/>
                  <a:gd name="T42" fmla="*/ 0 w 60"/>
                  <a:gd name="T43" fmla="*/ 30 h 60"/>
                  <a:gd name="T44" fmla="*/ 0 w 60"/>
                  <a:gd name="T45" fmla="*/ 30 h 60"/>
                  <a:gd name="T46" fmla="*/ 2 w 60"/>
                  <a:gd name="T47" fmla="*/ 36 h 60"/>
                  <a:gd name="T48" fmla="*/ 4 w 60"/>
                  <a:gd name="T49" fmla="*/ 40 h 60"/>
                  <a:gd name="T50" fmla="*/ 10 w 60"/>
                  <a:gd name="T51" fmla="*/ 50 h 60"/>
                  <a:gd name="T52" fmla="*/ 18 w 60"/>
                  <a:gd name="T53" fmla="*/ 56 h 60"/>
                  <a:gd name="T54" fmla="*/ 24 w 60"/>
                  <a:gd name="T55" fmla="*/ 58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58"/>
                    </a:lnTo>
                    <a:lnTo>
                      <a:pt x="42" y="56"/>
                    </a:lnTo>
                    <a:lnTo>
                      <a:pt x="52" y="50"/>
                    </a:lnTo>
                    <a:lnTo>
                      <a:pt x="58" y="40"/>
                    </a:lnTo>
                    <a:lnTo>
                      <a:pt x="60" y="36"/>
                    </a:lnTo>
                    <a:lnTo>
                      <a:pt x="60" y="30"/>
                    </a:lnTo>
                    <a:lnTo>
                      <a:pt x="60" y="30"/>
                    </a:lnTo>
                    <a:lnTo>
                      <a:pt x="60" y="24"/>
                    </a:lnTo>
                    <a:lnTo>
                      <a:pt x="58" y="18"/>
                    </a:lnTo>
                    <a:lnTo>
                      <a:pt x="52" y="8"/>
                    </a:lnTo>
                    <a:lnTo>
                      <a:pt x="42" y="2"/>
                    </a:lnTo>
                    <a:lnTo>
                      <a:pt x="36" y="0"/>
                    </a:lnTo>
                    <a:lnTo>
                      <a:pt x="30" y="0"/>
                    </a:lnTo>
                    <a:lnTo>
                      <a:pt x="30" y="0"/>
                    </a:lnTo>
                    <a:lnTo>
                      <a:pt x="24" y="0"/>
                    </a:lnTo>
                    <a:lnTo>
                      <a:pt x="18" y="2"/>
                    </a:lnTo>
                    <a:lnTo>
                      <a:pt x="10" y="8"/>
                    </a:lnTo>
                    <a:lnTo>
                      <a:pt x="4" y="18"/>
                    </a:lnTo>
                    <a:lnTo>
                      <a:pt x="2" y="24"/>
                    </a:lnTo>
                    <a:lnTo>
                      <a:pt x="0" y="30"/>
                    </a:lnTo>
                    <a:lnTo>
                      <a:pt x="0" y="30"/>
                    </a:lnTo>
                    <a:lnTo>
                      <a:pt x="2" y="36"/>
                    </a:lnTo>
                    <a:lnTo>
                      <a:pt x="4" y="40"/>
                    </a:lnTo>
                    <a:lnTo>
                      <a:pt x="10" y="50"/>
                    </a:lnTo>
                    <a:lnTo>
                      <a:pt x="18" y="56"/>
                    </a:lnTo>
                    <a:lnTo>
                      <a:pt x="24" y="58"/>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21" name="Freeform 106"/>
              <p:cNvSpPr>
                <a:spLocks/>
              </p:cNvSpPr>
              <p:nvPr/>
            </p:nvSpPr>
            <p:spPr bwMode="auto">
              <a:xfrm>
                <a:off x="6916738" y="5440363"/>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2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10 h 60"/>
                  <a:gd name="T24" fmla="*/ 42 w 60"/>
                  <a:gd name="T25" fmla="*/ 2 h 60"/>
                  <a:gd name="T26" fmla="*/ 36 w 60"/>
                  <a:gd name="T27" fmla="*/ 0 h 60"/>
                  <a:gd name="T28" fmla="*/ 30 w 60"/>
                  <a:gd name="T29" fmla="*/ 0 h 60"/>
                  <a:gd name="T30" fmla="*/ 30 w 60"/>
                  <a:gd name="T31" fmla="*/ 0 h 60"/>
                  <a:gd name="T32" fmla="*/ 24 w 60"/>
                  <a:gd name="T33" fmla="*/ 0 h 60"/>
                  <a:gd name="T34" fmla="*/ 18 w 60"/>
                  <a:gd name="T35" fmla="*/ 2 h 60"/>
                  <a:gd name="T36" fmla="*/ 10 w 60"/>
                  <a:gd name="T37" fmla="*/ 10 h 60"/>
                  <a:gd name="T38" fmla="*/ 2 w 60"/>
                  <a:gd name="T39" fmla="*/ 18 h 60"/>
                  <a:gd name="T40" fmla="*/ 2 w 60"/>
                  <a:gd name="T41" fmla="*/ 24 h 60"/>
                  <a:gd name="T42" fmla="*/ 0 w 60"/>
                  <a:gd name="T43" fmla="*/ 30 h 60"/>
                  <a:gd name="T44" fmla="*/ 0 w 60"/>
                  <a:gd name="T45" fmla="*/ 30 h 60"/>
                  <a:gd name="T46" fmla="*/ 2 w 60"/>
                  <a:gd name="T47" fmla="*/ 36 h 60"/>
                  <a:gd name="T48" fmla="*/ 2 w 60"/>
                  <a:gd name="T49" fmla="*/ 42 h 60"/>
                  <a:gd name="T50" fmla="*/ 10 w 60"/>
                  <a:gd name="T51" fmla="*/ 52 h 60"/>
                  <a:gd name="T52" fmla="*/ 18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2"/>
                    </a:lnTo>
                    <a:lnTo>
                      <a:pt x="58" y="42"/>
                    </a:lnTo>
                    <a:lnTo>
                      <a:pt x="60" y="36"/>
                    </a:lnTo>
                    <a:lnTo>
                      <a:pt x="60" y="30"/>
                    </a:lnTo>
                    <a:lnTo>
                      <a:pt x="60" y="30"/>
                    </a:lnTo>
                    <a:lnTo>
                      <a:pt x="60" y="24"/>
                    </a:lnTo>
                    <a:lnTo>
                      <a:pt x="58" y="18"/>
                    </a:lnTo>
                    <a:lnTo>
                      <a:pt x="52" y="10"/>
                    </a:lnTo>
                    <a:lnTo>
                      <a:pt x="42" y="2"/>
                    </a:lnTo>
                    <a:lnTo>
                      <a:pt x="36" y="0"/>
                    </a:lnTo>
                    <a:lnTo>
                      <a:pt x="30" y="0"/>
                    </a:lnTo>
                    <a:lnTo>
                      <a:pt x="30" y="0"/>
                    </a:lnTo>
                    <a:lnTo>
                      <a:pt x="24" y="0"/>
                    </a:lnTo>
                    <a:lnTo>
                      <a:pt x="18" y="2"/>
                    </a:lnTo>
                    <a:lnTo>
                      <a:pt x="10" y="10"/>
                    </a:lnTo>
                    <a:lnTo>
                      <a:pt x="2" y="18"/>
                    </a:lnTo>
                    <a:lnTo>
                      <a:pt x="2" y="24"/>
                    </a:lnTo>
                    <a:lnTo>
                      <a:pt x="0" y="30"/>
                    </a:lnTo>
                    <a:lnTo>
                      <a:pt x="0" y="30"/>
                    </a:lnTo>
                    <a:lnTo>
                      <a:pt x="2" y="36"/>
                    </a:lnTo>
                    <a:lnTo>
                      <a:pt x="2" y="42"/>
                    </a:lnTo>
                    <a:lnTo>
                      <a:pt x="10" y="52"/>
                    </a:lnTo>
                    <a:lnTo>
                      <a:pt x="18"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23" name="Freeform 108"/>
              <p:cNvSpPr>
                <a:spLocks/>
              </p:cNvSpPr>
              <p:nvPr/>
            </p:nvSpPr>
            <p:spPr bwMode="auto">
              <a:xfrm>
                <a:off x="7243763" y="5884863"/>
                <a:ext cx="95250" cy="95250"/>
              </a:xfrm>
              <a:custGeom>
                <a:avLst/>
                <a:gdLst>
                  <a:gd name="T0" fmla="*/ 30 w 60"/>
                  <a:gd name="T1" fmla="*/ 60 h 60"/>
                  <a:gd name="T2" fmla="*/ 30 w 60"/>
                  <a:gd name="T3" fmla="*/ 60 h 60"/>
                  <a:gd name="T4" fmla="*/ 36 w 60"/>
                  <a:gd name="T5" fmla="*/ 58 h 60"/>
                  <a:gd name="T6" fmla="*/ 42 w 60"/>
                  <a:gd name="T7" fmla="*/ 56 h 60"/>
                  <a:gd name="T8" fmla="*/ 52 w 60"/>
                  <a:gd name="T9" fmla="*/ 50 h 60"/>
                  <a:gd name="T10" fmla="*/ 58 w 60"/>
                  <a:gd name="T11" fmla="*/ 40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8 h 60"/>
                  <a:gd name="T24" fmla="*/ 42 w 60"/>
                  <a:gd name="T25" fmla="*/ 2 h 60"/>
                  <a:gd name="T26" fmla="*/ 36 w 60"/>
                  <a:gd name="T27" fmla="*/ 0 h 60"/>
                  <a:gd name="T28" fmla="*/ 30 w 60"/>
                  <a:gd name="T29" fmla="*/ 0 h 60"/>
                  <a:gd name="T30" fmla="*/ 30 w 60"/>
                  <a:gd name="T31" fmla="*/ 0 h 60"/>
                  <a:gd name="T32" fmla="*/ 24 w 60"/>
                  <a:gd name="T33" fmla="*/ 0 h 60"/>
                  <a:gd name="T34" fmla="*/ 20 w 60"/>
                  <a:gd name="T35" fmla="*/ 2 h 60"/>
                  <a:gd name="T36" fmla="*/ 10 w 60"/>
                  <a:gd name="T37" fmla="*/ 8 h 60"/>
                  <a:gd name="T38" fmla="*/ 4 w 60"/>
                  <a:gd name="T39" fmla="*/ 18 h 60"/>
                  <a:gd name="T40" fmla="*/ 2 w 60"/>
                  <a:gd name="T41" fmla="*/ 24 h 60"/>
                  <a:gd name="T42" fmla="*/ 0 w 60"/>
                  <a:gd name="T43" fmla="*/ 30 h 60"/>
                  <a:gd name="T44" fmla="*/ 0 w 60"/>
                  <a:gd name="T45" fmla="*/ 30 h 60"/>
                  <a:gd name="T46" fmla="*/ 2 w 60"/>
                  <a:gd name="T47" fmla="*/ 36 h 60"/>
                  <a:gd name="T48" fmla="*/ 4 w 60"/>
                  <a:gd name="T49" fmla="*/ 40 h 60"/>
                  <a:gd name="T50" fmla="*/ 10 w 60"/>
                  <a:gd name="T51" fmla="*/ 50 h 60"/>
                  <a:gd name="T52" fmla="*/ 20 w 60"/>
                  <a:gd name="T53" fmla="*/ 56 h 60"/>
                  <a:gd name="T54" fmla="*/ 24 w 60"/>
                  <a:gd name="T55" fmla="*/ 58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58"/>
                    </a:lnTo>
                    <a:lnTo>
                      <a:pt x="42" y="56"/>
                    </a:lnTo>
                    <a:lnTo>
                      <a:pt x="52" y="50"/>
                    </a:lnTo>
                    <a:lnTo>
                      <a:pt x="58" y="40"/>
                    </a:lnTo>
                    <a:lnTo>
                      <a:pt x="60" y="36"/>
                    </a:lnTo>
                    <a:lnTo>
                      <a:pt x="60" y="30"/>
                    </a:lnTo>
                    <a:lnTo>
                      <a:pt x="60" y="30"/>
                    </a:lnTo>
                    <a:lnTo>
                      <a:pt x="60" y="24"/>
                    </a:lnTo>
                    <a:lnTo>
                      <a:pt x="58" y="18"/>
                    </a:lnTo>
                    <a:lnTo>
                      <a:pt x="52" y="8"/>
                    </a:lnTo>
                    <a:lnTo>
                      <a:pt x="42" y="2"/>
                    </a:lnTo>
                    <a:lnTo>
                      <a:pt x="36" y="0"/>
                    </a:lnTo>
                    <a:lnTo>
                      <a:pt x="30" y="0"/>
                    </a:lnTo>
                    <a:lnTo>
                      <a:pt x="30" y="0"/>
                    </a:lnTo>
                    <a:lnTo>
                      <a:pt x="24" y="0"/>
                    </a:lnTo>
                    <a:lnTo>
                      <a:pt x="20" y="2"/>
                    </a:lnTo>
                    <a:lnTo>
                      <a:pt x="10" y="8"/>
                    </a:lnTo>
                    <a:lnTo>
                      <a:pt x="4" y="18"/>
                    </a:lnTo>
                    <a:lnTo>
                      <a:pt x="2" y="24"/>
                    </a:lnTo>
                    <a:lnTo>
                      <a:pt x="0" y="30"/>
                    </a:lnTo>
                    <a:lnTo>
                      <a:pt x="0" y="30"/>
                    </a:lnTo>
                    <a:lnTo>
                      <a:pt x="2" y="36"/>
                    </a:lnTo>
                    <a:lnTo>
                      <a:pt x="4" y="40"/>
                    </a:lnTo>
                    <a:lnTo>
                      <a:pt x="10" y="50"/>
                    </a:lnTo>
                    <a:lnTo>
                      <a:pt x="20" y="56"/>
                    </a:lnTo>
                    <a:lnTo>
                      <a:pt x="24" y="58"/>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25" name="Freeform 110"/>
              <p:cNvSpPr>
                <a:spLocks/>
              </p:cNvSpPr>
              <p:nvPr/>
            </p:nvSpPr>
            <p:spPr bwMode="auto">
              <a:xfrm>
                <a:off x="6786563" y="5932488"/>
                <a:ext cx="95250" cy="95250"/>
              </a:xfrm>
              <a:custGeom>
                <a:avLst/>
                <a:gdLst>
                  <a:gd name="T0" fmla="*/ 30 w 60"/>
                  <a:gd name="T1" fmla="*/ 60 h 60"/>
                  <a:gd name="T2" fmla="*/ 30 w 60"/>
                  <a:gd name="T3" fmla="*/ 60 h 60"/>
                  <a:gd name="T4" fmla="*/ 36 w 60"/>
                  <a:gd name="T5" fmla="*/ 60 h 60"/>
                  <a:gd name="T6" fmla="*/ 42 w 60"/>
                  <a:gd name="T7" fmla="*/ 58 h 60"/>
                  <a:gd name="T8" fmla="*/ 50 w 60"/>
                  <a:gd name="T9" fmla="*/ 52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0 w 60"/>
                  <a:gd name="T23" fmla="*/ 10 h 60"/>
                  <a:gd name="T24" fmla="*/ 42 w 60"/>
                  <a:gd name="T25" fmla="*/ 2 h 60"/>
                  <a:gd name="T26" fmla="*/ 36 w 60"/>
                  <a:gd name="T27" fmla="*/ 2 h 60"/>
                  <a:gd name="T28" fmla="*/ 30 w 60"/>
                  <a:gd name="T29" fmla="*/ 0 h 60"/>
                  <a:gd name="T30" fmla="*/ 30 w 60"/>
                  <a:gd name="T31" fmla="*/ 0 h 60"/>
                  <a:gd name="T32" fmla="*/ 24 w 60"/>
                  <a:gd name="T33" fmla="*/ 2 h 60"/>
                  <a:gd name="T34" fmla="*/ 18 w 60"/>
                  <a:gd name="T35" fmla="*/ 2 h 60"/>
                  <a:gd name="T36" fmla="*/ 8 w 60"/>
                  <a:gd name="T37" fmla="*/ 10 h 60"/>
                  <a:gd name="T38" fmla="*/ 2 w 60"/>
                  <a:gd name="T39" fmla="*/ 18 h 60"/>
                  <a:gd name="T40" fmla="*/ 0 w 60"/>
                  <a:gd name="T41" fmla="*/ 24 h 60"/>
                  <a:gd name="T42" fmla="*/ 0 w 60"/>
                  <a:gd name="T43" fmla="*/ 30 h 60"/>
                  <a:gd name="T44" fmla="*/ 0 w 60"/>
                  <a:gd name="T45" fmla="*/ 30 h 60"/>
                  <a:gd name="T46" fmla="*/ 0 w 60"/>
                  <a:gd name="T47" fmla="*/ 36 h 60"/>
                  <a:gd name="T48" fmla="*/ 2 w 60"/>
                  <a:gd name="T49" fmla="*/ 42 h 60"/>
                  <a:gd name="T50" fmla="*/ 8 w 60"/>
                  <a:gd name="T51" fmla="*/ 52 h 60"/>
                  <a:gd name="T52" fmla="*/ 18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0" y="52"/>
                    </a:lnTo>
                    <a:lnTo>
                      <a:pt x="58" y="42"/>
                    </a:lnTo>
                    <a:lnTo>
                      <a:pt x="60" y="36"/>
                    </a:lnTo>
                    <a:lnTo>
                      <a:pt x="60" y="30"/>
                    </a:lnTo>
                    <a:lnTo>
                      <a:pt x="60" y="30"/>
                    </a:lnTo>
                    <a:lnTo>
                      <a:pt x="60" y="24"/>
                    </a:lnTo>
                    <a:lnTo>
                      <a:pt x="58" y="18"/>
                    </a:lnTo>
                    <a:lnTo>
                      <a:pt x="50" y="10"/>
                    </a:lnTo>
                    <a:lnTo>
                      <a:pt x="42" y="2"/>
                    </a:lnTo>
                    <a:lnTo>
                      <a:pt x="36" y="2"/>
                    </a:lnTo>
                    <a:lnTo>
                      <a:pt x="30" y="0"/>
                    </a:lnTo>
                    <a:lnTo>
                      <a:pt x="30" y="0"/>
                    </a:lnTo>
                    <a:lnTo>
                      <a:pt x="24" y="2"/>
                    </a:lnTo>
                    <a:lnTo>
                      <a:pt x="18" y="2"/>
                    </a:lnTo>
                    <a:lnTo>
                      <a:pt x="8" y="10"/>
                    </a:lnTo>
                    <a:lnTo>
                      <a:pt x="2" y="18"/>
                    </a:lnTo>
                    <a:lnTo>
                      <a:pt x="0" y="24"/>
                    </a:lnTo>
                    <a:lnTo>
                      <a:pt x="0" y="30"/>
                    </a:lnTo>
                    <a:lnTo>
                      <a:pt x="0" y="30"/>
                    </a:lnTo>
                    <a:lnTo>
                      <a:pt x="0" y="36"/>
                    </a:lnTo>
                    <a:lnTo>
                      <a:pt x="2" y="42"/>
                    </a:lnTo>
                    <a:lnTo>
                      <a:pt x="8" y="52"/>
                    </a:lnTo>
                    <a:lnTo>
                      <a:pt x="18"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27" name="Freeform 112"/>
              <p:cNvSpPr>
                <a:spLocks/>
              </p:cNvSpPr>
              <p:nvPr/>
            </p:nvSpPr>
            <p:spPr bwMode="auto">
              <a:xfrm>
                <a:off x="5802313" y="5741988"/>
                <a:ext cx="95250" cy="92075"/>
              </a:xfrm>
              <a:custGeom>
                <a:avLst/>
                <a:gdLst>
                  <a:gd name="T0" fmla="*/ 30 w 60"/>
                  <a:gd name="T1" fmla="*/ 58 h 58"/>
                  <a:gd name="T2" fmla="*/ 30 w 60"/>
                  <a:gd name="T3" fmla="*/ 58 h 58"/>
                  <a:gd name="T4" fmla="*/ 38 w 60"/>
                  <a:gd name="T5" fmla="*/ 58 h 58"/>
                  <a:gd name="T6" fmla="*/ 42 w 60"/>
                  <a:gd name="T7" fmla="*/ 56 h 58"/>
                  <a:gd name="T8" fmla="*/ 52 w 60"/>
                  <a:gd name="T9" fmla="*/ 50 h 58"/>
                  <a:gd name="T10" fmla="*/ 58 w 60"/>
                  <a:gd name="T11" fmla="*/ 40 h 58"/>
                  <a:gd name="T12" fmla="*/ 60 w 60"/>
                  <a:gd name="T13" fmla="*/ 36 h 58"/>
                  <a:gd name="T14" fmla="*/ 60 w 60"/>
                  <a:gd name="T15" fmla="*/ 28 h 58"/>
                  <a:gd name="T16" fmla="*/ 60 w 60"/>
                  <a:gd name="T17" fmla="*/ 28 h 58"/>
                  <a:gd name="T18" fmla="*/ 60 w 60"/>
                  <a:gd name="T19" fmla="*/ 22 h 58"/>
                  <a:gd name="T20" fmla="*/ 58 w 60"/>
                  <a:gd name="T21" fmla="*/ 18 h 58"/>
                  <a:gd name="T22" fmla="*/ 52 w 60"/>
                  <a:gd name="T23" fmla="*/ 8 h 58"/>
                  <a:gd name="T24" fmla="*/ 42 w 60"/>
                  <a:gd name="T25" fmla="*/ 2 h 58"/>
                  <a:gd name="T26" fmla="*/ 38 w 60"/>
                  <a:gd name="T27" fmla="*/ 0 h 58"/>
                  <a:gd name="T28" fmla="*/ 30 w 60"/>
                  <a:gd name="T29" fmla="*/ 0 h 58"/>
                  <a:gd name="T30" fmla="*/ 30 w 60"/>
                  <a:gd name="T31" fmla="*/ 0 h 58"/>
                  <a:gd name="T32" fmla="*/ 24 w 60"/>
                  <a:gd name="T33" fmla="*/ 0 h 58"/>
                  <a:gd name="T34" fmla="*/ 20 w 60"/>
                  <a:gd name="T35" fmla="*/ 2 h 58"/>
                  <a:gd name="T36" fmla="*/ 10 w 60"/>
                  <a:gd name="T37" fmla="*/ 8 h 58"/>
                  <a:gd name="T38" fmla="*/ 4 w 60"/>
                  <a:gd name="T39" fmla="*/ 18 h 58"/>
                  <a:gd name="T40" fmla="*/ 2 w 60"/>
                  <a:gd name="T41" fmla="*/ 22 h 58"/>
                  <a:gd name="T42" fmla="*/ 0 w 60"/>
                  <a:gd name="T43" fmla="*/ 28 h 58"/>
                  <a:gd name="T44" fmla="*/ 0 w 60"/>
                  <a:gd name="T45" fmla="*/ 28 h 58"/>
                  <a:gd name="T46" fmla="*/ 2 w 60"/>
                  <a:gd name="T47" fmla="*/ 36 h 58"/>
                  <a:gd name="T48" fmla="*/ 4 w 60"/>
                  <a:gd name="T49" fmla="*/ 40 h 58"/>
                  <a:gd name="T50" fmla="*/ 10 w 60"/>
                  <a:gd name="T51" fmla="*/ 50 h 58"/>
                  <a:gd name="T52" fmla="*/ 20 w 60"/>
                  <a:gd name="T53" fmla="*/ 56 h 58"/>
                  <a:gd name="T54" fmla="*/ 24 w 60"/>
                  <a:gd name="T55" fmla="*/ 58 h 58"/>
                  <a:gd name="T56" fmla="*/ 30 w 60"/>
                  <a:gd name="T5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58">
                    <a:moveTo>
                      <a:pt x="30" y="58"/>
                    </a:moveTo>
                    <a:lnTo>
                      <a:pt x="30" y="58"/>
                    </a:lnTo>
                    <a:lnTo>
                      <a:pt x="38" y="58"/>
                    </a:lnTo>
                    <a:lnTo>
                      <a:pt x="42" y="56"/>
                    </a:lnTo>
                    <a:lnTo>
                      <a:pt x="52" y="50"/>
                    </a:lnTo>
                    <a:lnTo>
                      <a:pt x="58" y="40"/>
                    </a:lnTo>
                    <a:lnTo>
                      <a:pt x="60" y="36"/>
                    </a:lnTo>
                    <a:lnTo>
                      <a:pt x="60" y="28"/>
                    </a:lnTo>
                    <a:lnTo>
                      <a:pt x="60" y="28"/>
                    </a:lnTo>
                    <a:lnTo>
                      <a:pt x="60" y="22"/>
                    </a:lnTo>
                    <a:lnTo>
                      <a:pt x="58" y="18"/>
                    </a:lnTo>
                    <a:lnTo>
                      <a:pt x="52" y="8"/>
                    </a:lnTo>
                    <a:lnTo>
                      <a:pt x="42" y="2"/>
                    </a:lnTo>
                    <a:lnTo>
                      <a:pt x="38" y="0"/>
                    </a:lnTo>
                    <a:lnTo>
                      <a:pt x="30" y="0"/>
                    </a:lnTo>
                    <a:lnTo>
                      <a:pt x="30" y="0"/>
                    </a:lnTo>
                    <a:lnTo>
                      <a:pt x="24" y="0"/>
                    </a:lnTo>
                    <a:lnTo>
                      <a:pt x="20" y="2"/>
                    </a:lnTo>
                    <a:lnTo>
                      <a:pt x="10" y="8"/>
                    </a:lnTo>
                    <a:lnTo>
                      <a:pt x="4" y="18"/>
                    </a:lnTo>
                    <a:lnTo>
                      <a:pt x="2" y="22"/>
                    </a:lnTo>
                    <a:lnTo>
                      <a:pt x="0" y="28"/>
                    </a:lnTo>
                    <a:lnTo>
                      <a:pt x="0" y="28"/>
                    </a:lnTo>
                    <a:lnTo>
                      <a:pt x="2" y="36"/>
                    </a:lnTo>
                    <a:lnTo>
                      <a:pt x="4" y="40"/>
                    </a:lnTo>
                    <a:lnTo>
                      <a:pt x="10" y="50"/>
                    </a:lnTo>
                    <a:lnTo>
                      <a:pt x="20" y="56"/>
                    </a:lnTo>
                    <a:lnTo>
                      <a:pt x="24" y="58"/>
                    </a:lnTo>
                    <a:lnTo>
                      <a:pt x="30" y="58"/>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29" name="Freeform 114"/>
              <p:cNvSpPr>
                <a:spLocks/>
              </p:cNvSpPr>
              <p:nvPr/>
            </p:nvSpPr>
            <p:spPr bwMode="auto">
              <a:xfrm>
                <a:off x="6459538" y="5357813"/>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0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8 h 60"/>
                  <a:gd name="T24" fmla="*/ 42 w 60"/>
                  <a:gd name="T25" fmla="*/ 2 h 60"/>
                  <a:gd name="T26" fmla="*/ 36 w 60"/>
                  <a:gd name="T27" fmla="*/ 0 h 60"/>
                  <a:gd name="T28" fmla="*/ 30 w 60"/>
                  <a:gd name="T29" fmla="*/ 0 h 60"/>
                  <a:gd name="T30" fmla="*/ 30 w 60"/>
                  <a:gd name="T31" fmla="*/ 0 h 60"/>
                  <a:gd name="T32" fmla="*/ 24 w 60"/>
                  <a:gd name="T33" fmla="*/ 0 h 60"/>
                  <a:gd name="T34" fmla="*/ 20 w 60"/>
                  <a:gd name="T35" fmla="*/ 2 h 60"/>
                  <a:gd name="T36" fmla="*/ 10 w 60"/>
                  <a:gd name="T37" fmla="*/ 8 h 60"/>
                  <a:gd name="T38" fmla="*/ 4 w 60"/>
                  <a:gd name="T39" fmla="*/ 18 h 60"/>
                  <a:gd name="T40" fmla="*/ 2 w 60"/>
                  <a:gd name="T41" fmla="*/ 24 h 60"/>
                  <a:gd name="T42" fmla="*/ 0 w 60"/>
                  <a:gd name="T43" fmla="*/ 30 h 60"/>
                  <a:gd name="T44" fmla="*/ 0 w 60"/>
                  <a:gd name="T45" fmla="*/ 30 h 60"/>
                  <a:gd name="T46" fmla="*/ 2 w 60"/>
                  <a:gd name="T47" fmla="*/ 36 h 60"/>
                  <a:gd name="T48" fmla="*/ 4 w 60"/>
                  <a:gd name="T49" fmla="*/ 42 h 60"/>
                  <a:gd name="T50" fmla="*/ 10 w 60"/>
                  <a:gd name="T51" fmla="*/ 50 h 60"/>
                  <a:gd name="T52" fmla="*/ 20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0"/>
                    </a:lnTo>
                    <a:lnTo>
                      <a:pt x="58" y="42"/>
                    </a:lnTo>
                    <a:lnTo>
                      <a:pt x="60" y="36"/>
                    </a:lnTo>
                    <a:lnTo>
                      <a:pt x="60" y="30"/>
                    </a:lnTo>
                    <a:lnTo>
                      <a:pt x="60" y="30"/>
                    </a:lnTo>
                    <a:lnTo>
                      <a:pt x="60" y="24"/>
                    </a:lnTo>
                    <a:lnTo>
                      <a:pt x="58" y="18"/>
                    </a:lnTo>
                    <a:lnTo>
                      <a:pt x="52" y="8"/>
                    </a:lnTo>
                    <a:lnTo>
                      <a:pt x="42" y="2"/>
                    </a:lnTo>
                    <a:lnTo>
                      <a:pt x="36" y="0"/>
                    </a:lnTo>
                    <a:lnTo>
                      <a:pt x="30" y="0"/>
                    </a:lnTo>
                    <a:lnTo>
                      <a:pt x="30" y="0"/>
                    </a:lnTo>
                    <a:lnTo>
                      <a:pt x="24" y="0"/>
                    </a:lnTo>
                    <a:lnTo>
                      <a:pt x="20" y="2"/>
                    </a:lnTo>
                    <a:lnTo>
                      <a:pt x="10" y="8"/>
                    </a:lnTo>
                    <a:lnTo>
                      <a:pt x="4" y="18"/>
                    </a:lnTo>
                    <a:lnTo>
                      <a:pt x="2" y="24"/>
                    </a:lnTo>
                    <a:lnTo>
                      <a:pt x="0" y="30"/>
                    </a:lnTo>
                    <a:lnTo>
                      <a:pt x="0" y="30"/>
                    </a:lnTo>
                    <a:lnTo>
                      <a:pt x="2" y="36"/>
                    </a:lnTo>
                    <a:lnTo>
                      <a:pt x="4" y="42"/>
                    </a:lnTo>
                    <a:lnTo>
                      <a:pt x="10" y="50"/>
                    </a:lnTo>
                    <a:lnTo>
                      <a:pt x="20"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31" name="Freeform 116"/>
              <p:cNvSpPr>
                <a:spLocks/>
              </p:cNvSpPr>
              <p:nvPr/>
            </p:nvSpPr>
            <p:spPr bwMode="auto">
              <a:xfrm>
                <a:off x="6916738" y="6199188"/>
                <a:ext cx="95250" cy="95250"/>
              </a:xfrm>
              <a:custGeom>
                <a:avLst/>
                <a:gdLst>
                  <a:gd name="T0" fmla="*/ 30 w 60"/>
                  <a:gd name="T1" fmla="*/ 60 h 60"/>
                  <a:gd name="T2" fmla="*/ 30 w 60"/>
                  <a:gd name="T3" fmla="*/ 60 h 60"/>
                  <a:gd name="T4" fmla="*/ 36 w 60"/>
                  <a:gd name="T5" fmla="*/ 60 h 60"/>
                  <a:gd name="T6" fmla="*/ 42 w 60"/>
                  <a:gd name="T7" fmla="*/ 58 h 60"/>
                  <a:gd name="T8" fmla="*/ 52 w 60"/>
                  <a:gd name="T9" fmla="*/ 52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8 h 60"/>
                  <a:gd name="T24" fmla="*/ 42 w 60"/>
                  <a:gd name="T25" fmla="*/ 2 h 60"/>
                  <a:gd name="T26" fmla="*/ 36 w 60"/>
                  <a:gd name="T27" fmla="*/ 0 h 60"/>
                  <a:gd name="T28" fmla="*/ 30 w 60"/>
                  <a:gd name="T29" fmla="*/ 0 h 60"/>
                  <a:gd name="T30" fmla="*/ 30 w 60"/>
                  <a:gd name="T31" fmla="*/ 0 h 60"/>
                  <a:gd name="T32" fmla="*/ 24 w 60"/>
                  <a:gd name="T33" fmla="*/ 0 h 60"/>
                  <a:gd name="T34" fmla="*/ 18 w 60"/>
                  <a:gd name="T35" fmla="*/ 2 h 60"/>
                  <a:gd name="T36" fmla="*/ 10 w 60"/>
                  <a:gd name="T37" fmla="*/ 8 h 60"/>
                  <a:gd name="T38" fmla="*/ 2 w 60"/>
                  <a:gd name="T39" fmla="*/ 18 h 60"/>
                  <a:gd name="T40" fmla="*/ 2 w 60"/>
                  <a:gd name="T41" fmla="*/ 24 h 60"/>
                  <a:gd name="T42" fmla="*/ 0 w 60"/>
                  <a:gd name="T43" fmla="*/ 30 h 60"/>
                  <a:gd name="T44" fmla="*/ 0 w 60"/>
                  <a:gd name="T45" fmla="*/ 30 h 60"/>
                  <a:gd name="T46" fmla="*/ 2 w 60"/>
                  <a:gd name="T47" fmla="*/ 36 h 60"/>
                  <a:gd name="T48" fmla="*/ 2 w 60"/>
                  <a:gd name="T49" fmla="*/ 42 h 60"/>
                  <a:gd name="T50" fmla="*/ 10 w 60"/>
                  <a:gd name="T51" fmla="*/ 52 h 60"/>
                  <a:gd name="T52" fmla="*/ 18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2" y="52"/>
                    </a:lnTo>
                    <a:lnTo>
                      <a:pt x="58" y="42"/>
                    </a:lnTo>
                    <a:lnTo>
                      <a:pt x="60" y="36"/>
                    </a:lnTo>
                    <a:lnTo>
                      <a:pt x="60" y="30"/>
                    </a:lnTo>
                    <a:lnTo>
                      <a:pt x="60" y="30"/>
                    </a:lnTo>
                    <a:lnTo>
                      <a:pt x="60" y="24"/>
                    </a:lnTo>
                    <a:lnTo>
                      <a:pt x="58" y="18"/>
                    </a:lnTo>
                    <a:lnTo>
                      <a:pt x="52" y="8"/>
                    </a:lnTo>
                    <a:lnTo>
                      <a:pt x="42" y="2"/>
                    </a:lnTo>
                    <a:lnTo>
                      <a:pt x="36" y="0"/>
                    </a:lnTo>
                    <a:lnTo>
                      <a:pt x="30" y="0"/>
                    </a:lnTo>
                    <a:lnTo>
                      <a:pt x="30" y="0"/>
                    </a:lnTo>
                    <a:lnTo>
                      <a:pt x="24" y="0"/>
                    </a:lnTo>
                    <a:lnTo>
                      <a:pt x="18" y="2"/>
                    </a:lnTo>
                    <a:lnTo>
                      <a:pt x="10" y="8"/>
                    </a:lnTo>
                    <a:lnTo>
                      <a:pt x="2" y="18"/>
                    </a:lnTo>
                    <a:lnTo>
                      <a:pt x="2" y="24"/>
                    </a:lnTo>
                    <a:lnTo>
                      <a:pt x="0" y="30"/>
                    </a:lnTo>
                    <a:lnTo>
                      <a:pt x="0" y="30"/>
                    </a:lnTo>
                    <a:lnTo>
                      <a:pt x="2" y="36"/>
                    </a:lnTo>
                    <a:lnTo>
                      <a:pt x="2" y="42"/>
                    </a:lnTo>
                    <a:lnTo>
                      <a:pt x="10" y="52"/>
                    </a:lnTo>
                    <a:lnTo>
                      <a:pt x="18"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33" name="Freeform 118"/>
              <p:cNvSpPr>
                <a:spLocks/>
              </p:cNvSpPr>
              <p:nvPr/>
            </p:nvSpPr>
            <p:spPr bwMode="auto">
              <a:xfrm>
                <a:off x="6691313" y="5345113"/>
                <a:ext cx="95250" cy="95250"/>
              </a:xfrm>
              <a:custGeom>
                <a:avLst/>
                <a:gdLst>
                  <a:gd name="T0" fmla="*/ 30 w 60"/>
                  <a:gd name="T1" fmla="*/ 60 h 60"/>
                  <a:gd name="T2" fmla="*/ 30 w 60"/>
                  <a:gd name="T3" fmla="*/ 60 h 60"/>
                  <a:gd name="T4" fmla="*/ 36 w 60"/>
                  <a:gd name="T5" fmla="*/ 60 h 60"/>
                  <a:gd name="T6" fmla="*/ 42 w 60"/>
                  <a:gd name="T7" fmla="*/ 58 h 60"/>
                  <a:gd name="T8" fmla="*/ 50 w 60"/>
                  <a:gd name="T9" fmla="*/ 52 h 60"/>
                  <a:gd name="T10" fmla="*/ 58 w 60"/>
                  <a:gd name="T11" fmla="*/ 42 h 60"/>
                  <a:gd name="T12" fmla="*/ 60 w 60"/>
                  <a:gd name="T13" fmla="*/ 36 h 60"/>
                  <a:gd name="T14" fmla="*/ 60 w 60"/>
                  <a:gd name="T15" fmla="*/ 30 h 60"/>
                  <a:gd name="T16" fmla="*/ 60 w 60"/>
                  <a:gd name="T17" fmla="*/ 30 h 60"/>
                  <a:gd name="T18" fmla="*/ 60 w 60"/>
                  <a:gd name="T19" fmla="*/ 24 h 60"/>
                  <a:gd name="T20" fmla="*/ 58 w 60"/>
                  <a:gd name="T21" fmla="*/ 18 h 60"/>
                  <a:gd name="T22" fmla="*/ 50 w 60"/>
                  <a:gd name="T23" fmla="*/ 10 h 60"/>
                  <a:gd name="T24" fmla="*/ 42 w 60"/>
                  <a:gd name="T25" fmla="*/ 2 h 60"/>
                  <a:gd name="T26" fmla="*/ 36 w 60"/>
                  <a:gd name="T27" fmla="*/ 0 h 60"/>
                  <a:gd name="T28" fmla="*/ 30 w 60"/>
                  <a:gd name="T29" fmla="*/ 0 h 60"/>
                  <a:gd name="T30" fmla="*/ 30 w 60"/>
                  <a:gd name="T31" fmla="*/ 0 h 60"/>
                  <a:gd name="T32" fmla="*/ 24 w 60"/>
                  <a:gd name="T33" fmla="*/ 0 h 60"/>
                  <a:gd name="T34" fmla="*/ 18 w 60"/>
                  <a:gd name="T35" fmla="*/ 2 h 60"/>
                  <a:gd name="T36" fmla="*/ 8 w 60"/>
                  <a:gd name="T37" fmla="*/ 10 h 60"/>
                  <a:gd name="T38" fmla="*/ 2 w 60"/>
                  <a:gd name="T39" fmla="*/ 18 h 60"/>
                  <a:gd name="T40" fmla="*/ 0 w 60"/>
                  <a:gd name="T41" fmla="*/ 24 h 60"/>
                  <a:gd name="T42" fmla="*/ 0 w 60"/>
                  <a:gd name="T43" fmla="*/ 30 h 60"/>
                  <a:gd name="T44" fmla="*/ 0 w 60"/>
                  <a:gd name="T45" fmla="*/ 30 h 60"/>
                  <a:gd name="T46" fmla="*/ 0 w 60"/>
                  <a:gd name="T47" fmla="*/ 36 h 60"/>
                  <a:gd name="T48" fmla="*/ 2 w 60"/>
                  <a:gd name="T49" fmla="*/ 42 h 60"/>
                  <a:gd name="T50" fmla="*/ 8 w 60"/>
                  <a:gd name="T51" fmla="*/ 52 h 60"/>
                  <a:gd name="T52" fmla="*/ 18 w 60"/>
                  <a:gd name="T53" fmla="*/ 58 h 60"/>
                  <a:gd name="T54" fmla="*/ 24 w 60"/>
                  <a:gd name="T55" fmla="*/ 60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60"/>
                    </a:lnTo>
                    <a:lnTo>
                      <a:pt x="42" y="58"/>
                    </a:lnTo>
                    <a:lnTo>
                      <a:pt x="50" y="52"/>
                    </a:lnTo>
                    <a:lnTo>
                      <a:pt x="58" y="42"/>
                    </a:lnTo>
                    <a:lnTo>
                      <a:pt x="60" y="36"/>
                    </a:lnTo>
                    <a:lnTo>
                      <a:pt x="60" y="30"/>
                    </a:lnTo>
                    <a:lnTo>
                      <a:pt x="60" y="30"/>
                    </a:lnTo>
                    <a:lnTo>
                      <a:pt x="60" y="24"/>
                    </a:lnTo>
                    <a:lnTo>
                      <a:pt x="58" y="18"/>
                    </a:lnTo>
                    <a:lnTo>
                      <a:pt x="50" y="10"/>
                    </a:lnTo>
                    <a:lnTo>
                      <a:pt x="42" y="2"/>
                    </a:lnTo>
                    <a:lnTo>
                      <a:pt x="36" y="0"/>
                    </a:lnTo>
                    <a:lnTo>
                      <a:pt x="30" y="0"/>
                    </a:lnTo>
                    <a:lnTo>
                      <a:pt x="30" y="0"/>
                    </a:lnTo>
                    <a:lnTo>
                      <a:pt x="24" y="0"/>
                    </a:lnTo>
                    <a:lnTo>
                      <a:pt x="18" y="2"/>
                    </a:lnTo>
                    <a:lnTo>
                      <a:pt x="8" y="10"/>
                    </a:lnTo>
                    <a:lnTo>
                      <a:pt x="2" y="18"/>
                    </a:lnTo>
                    <a:lnTo>
                      <a:pt x="0" y="24"/>
                    </a:lnTo>
                    <a:lnTo>
                      <a:pt x="0" y="30"/>
                    </a:lnTo>
                    <a:lnTo>
                      <a:pt x="0" y="30"/>
                    </a:lnTo>
                    <a:lnTo>
                      <a:pt x="0" y="36"/>
                    </a:lnTo>
                    <a:lnTo>
                      <a:pt x="2" y="42"/>
                    </a:lnTo>
                    <a:lnTo>
                      <a:pt x="8" y="52"/>
                    </a:lnTo>
                    <a:lnTo>
                      <a:pt x="18" y="58"/>
                    </a:lnTo>
                    <a:lnTo>
                      <a:pt x="24" y="60"/>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35" name="Freeform 120"/>
              <p:cNvSpPr>
                <a:spLocks/>
              </p:cNvSpPr>
              <p:nvPr/>
            </p:nvSpPr>
            <p:spPr bwMode="auto">
              <a:xfrm>
                <a:off x="6069013" y="5323687"/>
                <a:ext cx="95250" cy="95250"/>
              </a:xfrm>
              <a:custGeom>
                <a:avLst/>
                <a:gdLst>
                  <a:gd name="T0" fmla="*/ 30 w 60"/>
                  <a:gd name="T1" fmla="*/ 60 h 60"/>
                  <a:gd name="T2" fmla="*/ 30 w 60"/>
                  <a:gd name="T3" fmla="*/ 60 h 60"/>
                  <a:gd name="T4" fmla="*/ 36 w 60"/>
                  <a:gd name="T5" fmla="*/ 58 h 60"/>
                  <a:gd name="T6" fmla="*/ 42 w 60"/>
                  <a:gd name="T7" fmla="*/ 56 h 60"/>
                  <a:gd name="T8" fmla="*/ 52 w 60"/>
                  <a:gd name="T9" fmla="*/ 50 h 60"/>
                  <a:gd name="T10" fmla="*/ 58 w 60"/>
                  <a:gd name="T11" fmla="*/ 40 h 60"/>
                  <a:gd name="T12" fmla="*/ 60 w 60"/>
                  <a:gd name="T13" fmla="*/ 36 h 60"/>
                  <a:gd name="T14" fmla="*/ 60 w 60"/>
                  <a:gd name="T15" fmla="*/ 30 h 60"/>
                  <a:gd name="T16" fmla="*/ 60 w 60"/>
                  <a:gd name="T17" fmla="*/ 30 h 60"/>
                  <a:gd name="T18" fmla="*/ 60 w 60"/>
                  <a:gd name="T19" fmla="*/ 24 h 60"/>
                  <a:gd name="T20" fmla="*/ 58 w 60"/>
                  <a:gd name="T21" fmla="*/ 18 h 60"/>
                  <a:gd name="T22" fmla="*/ 52 w 60"/>
                  <a:gd name="T23" fmla="*/ 8 h 60"/>
                  <a:gd name="T24" fmla="*/ 42 w 60"/>
                  <a:gd name="T25" fmla="*/ 2 h 60"/>
                  <a:gd name="T26" fmla="*/ 36 w 60"/>
                  <a:gd name="T27" fmla="*/ 0 h 60"/>
                  <a:gd name="T28" fmla="*/ 30 w 60"/>
                  <a:gd name="T29" fmla="*/ 0 h 60"/>
                  <a:gd name="T30" fmla="*/ 30 w 60"/>
                  <a:gd name="T31" fmla="*/ 0 h 60"/>
                  <a:gd name="T32" fmla="*/ 24 w 60"/>
                  <a:gd name="T33" fmla="*/ 0 h 60"/>
                  <a:gd name="T34" fmla="*/ 18 w 60"/>
                  <a:gd name="T35" fmla="*/ 2 h 60"/>
                  <a:gd name="T36" fmla="*/ 10 w 60"/>
                  <a:gd name="T37" fmla="*/ 8 h 60"/>
                  <a:gd name="T38" fmla="*/ 2 w 60"/>
                  <a:gd name="T39" fmla="*/ 18 h 60"/>
                  <a:gd name="T40" fmla="*/ 0 w 60"/>
                  <a:gd name="T41" fmla="*/ 24 h 60"/>
                  <a:gd name="T42" fmla="*/ 0 w 60"/>
                  <a:gd name="T43" fmla="*/ 30 h 60"/>
                  <a:gd name="T44" fmla="*/ 0 w 60"/>
                  <a:gd name="T45" fmla="*/ 30 h 60"/>
                  <a:gd name="T46" fmla="*/ 0 w 60"/>
                  <a:gd name="T47" fmla="*/ 36 h 60"/>
                  <a:gd name="T48" fmla="*/ 2 w 60"/>
                  <a:gd name="T49" fmla="*/ 40 h 60"/>
                  <a:gd name="T50" fmla="*/ 10 w 60"/>
                  <a:gd name="T51" fmla="*/ 50 h 60"/>
                  <a:gd name="T52" fmla="*/ 18 w 60"/>
                  <a:gd name="T53" fmla="*/ 56 h 60"/>
                  <a:gd name="T54" fmla="*/ 24 w 60"/>
                  <a:gd name="T55" fmla="*/ 58 h 60"/>
                  <a:gd name="T56" fmla="*/ 30 w 60"/>
                  <a:gd name="T5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30" y="60"/>
                    </a:moveTo>
                    <a:lnTo>
                      <a:pt x="30" y="60"/>
                    </a:lnTo>
                    <a:lnTo>
                      <a:pt x="36" y="58"/>
                    </a:lnTo>
                    <a:lnTo>
                      <a:pt x="42" y="56"/>
                    </a:lnTo>
                    <a:lnTo>
                      <a:pt x="52" y="50"/>
                    </a:lnTo>
                    <a:lnTo>
                      <a:pt x="58" y="40"/>
                    </a:lnTo>
                    <a:lnTo>
                      <a:pt x="60" y="36"/>
                    </a:lnTo>
                    <a:lnTo>
                      <a:pt x="60" y="30"/>
                    </a:lnTo>
                    <a:lnTo>
                      <a:pt x="60" y="30"/>
                    </a:lnTo>
                    <a:lnTo>
                      <a:pt x="60" y="24"/>
                    </a:lnTo>
                    <a:lnTo>
                      <a:pt x="58" y="18"/>
                    </a:lnTo>
                    <a:lnTo>
                      <a:pt x="52" y="8"/>
                    </a:lnTo>
                    <a:lnTo>
                      <a:pt x="42" y="2"/>
                    </a:lnTo>
                    <a:lnTo>
                      <a:pt x="36" y="0"/>
                    </a:lnTo>
                    <a:lnTo>
                      <a:pt x="30" y="0"/>
                    </a:lnTo>
                    <a:lnTo>
                      <a:pt x="30" y="0"/>
                    </a:lnTo>
                    <a:lnTo>
                      <a:pt x="24" y="0"/>
                    </a:lnTo>
                    <a:lnTo>
                      <a:pt x="18" y="2"/>
                    </a:lnTo>
                    <a:lnTo>
                      <a:pt x="10" y="8"/>
                    </a:lnTo>
                    <a:lnTo>
                      <a:pt x="2" y="18"/>
                    </a:lnTo>
                    <a:lnTo>
                      <a:pt x="0" y="24"/>
                    </a:lnTo>
                    <a:lnTo>
                      <a:pt x="0" y="30"/>
                    </a:lnTo>
                    <a:lnTo>
                      <a:pt x="0" y="30"/>
                    </a:lnTo>
                    <a:lnTo>
                      <a:pt x="0" y="36"/>
                    </a:lnTo>
                    <a:lnTo>
                      <a:pt x="2" y="40"/>
                    </a:lnTo>
                    <a:lnTo>
                      <a:pt x="10" y="50"/>
                    </a:lnTo>
                    <a:lnTo>
                      <a:pt x="18" y="56"/>
                    </a:lnTo>
                    <a:lnTo>
                      <a:pt x="24" y="58"/>
                    </a:lnTo>
                    <a:lnTo>
                      <a:pt x="30" y="60"/>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37" name="Freeform 122"/>
              <p:cNvSpPr>
                <a:spLocks/>
              </p:cNvSpPr>
              <p:nvPr/>
            </p:nvSpPr>
            <p:spPr bwMode="auto">
              <a:xfrm>
                <a:off x="6291263" y="6354763"/>
                <a:ext cx="95250" cy="95250"/>
              </a:xfrm>
              <a:custGeom>
                <a:avLst/>
                <a:gdLst>
                  <a:gd name="T0" fmla="*/ 24 w 60"/>
                  <a:gd name="T1" fmla="*/ 58 h 60"/>
                  <a:gd name="T2" fmla="*/ 24 w 60"/>
                  <a:gd name="T3" fmla="*/ 58 h 60"/>
                  <a:gd name="T4" fmla="*/ 30 w 60"/>
                  <a:gd name="T5" fmla="*/ 60 h 60"/>
                  <a:gd name="T6" fmla="*/ 34 w 60"/>
                  <a:gd name="T7" fmla="*/ 60 h 60"/>
                  <a:gd name="T8" fmla="*/ 46 w 60"/>
                  <a:gd name="T9" fmla="*/ 56 h 60"/>
                  <a:gd name="T10" fmla="*/ 54 w 60"/>
                  <a:gd name="T11" fmla="*/ 48 h 60"/>
                  <a:gd name="T12" fmla="*/ 58 w 60"/>
                  <a:gd name="T13" fmla="*/ 42 h 60"/>
                  <a:gd name="T14" fmla="*/ 60 w 60"/>
                  <a:gd name="T15" fmla="*/ 38 h 60"/>
                  <a:gd name="T16" fmla="*/ 60 w 60"/>
                  <a:gd name="T17" fmla="*/ 38 h 60"/>
                  <a:gd name="T18" fmla="*/ 60 w 60"/>
                  <a:gd name="T19" fmla="*/ 32 h 60"/>
                  <a:gd name="T20" fmla="*/ 60 w 60"/>
                  <a:gd name="T21" fmla="*/ 26 h 60"/>
                  <a:gd name="T22" fmla="*/ 56 w 60"/>
                  <a:gd name="T23" fmla="*/ 14 h 60"/>
                  <a:gd name="T24" fmla="*/ 50 w 60"/>
                  <a:gd name="T25" fmla="*/ 6 h 60"/>
                  <a:gd name="T26" fmla="*/ 44 w 60"/>
                  <a:gd name="T27" fmla="*/ 2 h 60"/>
                  <a:gd name="T28" fmla="*/ 38 w 60"/>
                  <a:gd name="T29" fmla="*/ 0 h 60"/>
                  <a:gd name="T30" fmla="*/ 38 w 60"/>
                  <a:gd name="T31" fmla="*/ 0 h 60"/>
                  <a:gd name="T32" fmla="*/ 32 w 60"/>
                  <a:gd name="T33" fmla="*/ 0 h 60"/>
                  <a:gd name="T34" fmla="*/ 26 w 60"/>
                  <a:gd name="T35" fmla="*/ 0 h 60"/>
                  <a:gd name="T36" fmla="*/ 16 w 60"/>
                  <a:gd name="T37" fmla="*/ 4 h 60"/>
                  <a:gd name="T38" fmla="*/ 8 w 60"/>
                  <a:gd name="T39" fmla="*/ 12 h 60"/>
                  <a:gd name="T40" fmla="*/ 4 w 60"/>
                  <a:gd name="T41" fmla="*/ 16 h 60"/>
                  <a:gd name="T42" fmla="*/ 2 w 60"/>
                  <a:gd name="T43" fmla="*/ 22 h 60"/>
                  <a:gd name="T44" fmla="*/ 2 w 60"/>
                  <a:gd name="T45" fmla="*/ 22 h 60"/>
                  <a:gd name="T46" fmla="*/ 0 w 60"/>
                  <a:gd name="T47" fmla="*/ 28 h 60"/>
                  <a:gd name="T48" fmla="*/ 2 w 60"/>
                  <a:gd name="T49" fmla="*/ 34 h 60"/>
                  <a:gd name="T50" fmla="*/ 4 w 60"/>
                  <a:gd name="T51" fmla="*/ 44 h 60"/>
                  <a:gd name="T52" fmla="*/ 12 w 60"/>
                  <a:gd name="T53" fmla="*/ 54 h 60"/>
                  <a:gd name="T54" fmla="*/ 18 w 60"/>
                  <a:gd name="T55" fmla="*/ 56 h 60"/>
                  <a:gd name="T56" fmla="*/ 24 w 60"/>
                  <a:gd name="T57"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60">
                    <a:moveTo>
                      <a:pt x="24" y="58"/>
                    </a:moveTo>
                    <a:lnTo>
                      <a:pt x="24" y="58"/>
                    </a:lnTo>
                    <a:lnTo>
                      <a:pt x="30" y="60"/>
                    </a:lnTo>
                    <a:lnTo>
                      <a:pt x="34" y="60"/>
                    </a:lnTo>
                    <a:lnTo>
                      <a:pt x="46" y="56"/>
                    </a:lnTo>
                    <a:lnTo>
                      <a:pt x="54" y="48"/>
                    </a:lnTo>
                    <a:lnTo>
                      <a:pt x="58" y="42"/>
                    </a:lnTo>
                    <a:lnTo>
                      <a:pt x="60" y="38"/>
                    </a:lnTo>
                    <a:lnTo>
                      <a:pt x="60" y="38"/>
                    </a:lnTo>
                    <a:lnTo>
                      <a:pt x="60" y="32"/>
                    </a:lnTo>
                    <a:lnTo>
                      <a:pt x="60" y="26"/>
                    </a:lnTo>
                    <a:lnTo>
                      <a:pt x="56" y="14"/>
                    </a:lnTo>
                    <a:lnTo>
                      <a:pt x="50" y="6"/>
                    </a:lnTo>
                    <a:lnTo>
                      <a:pt x="44" y="2"/>
                    </a:lnTo>
                    <a:lnTo>
                      <a:pt x="38" y="0"/>
                    </a:lnTo>
                    <a:lnTo>
                      <a:pt x="38" y="0"/>
                    </a:lnTo>
                    <a:lnTo>
                      <a:pt x="32" y="0"/>
                    </a:lnTo>
                    <a:lnTo>
                      <a:pt x="26" y="0"/>
                    </a:lnTo>
                    <a:lnTo>
                      <a:pt x="16" y="4"/>
                    </a:lnTo>
                    <a:lnTo>
                      <a:pt x="8" y="12"/>
                    </a:lnTo>
                    <a:lnTo>
                      <a:pt x="4" y="16"/>
                    </a:lnTo>
                    <a:lnTo>
                      <a:pt x="2" y="22"/>
                    </a:lnTo>
                    <a:lnTo>
                      <a:pt x="2" y="22"/>
                    </a:lnTo>
                    <a:lnTo>
                      <a:pt x="0" y="28"/>
                    </a:lnTo>
                    <a:lnTo>
                      <a:pt x="2" y="34"/>
                    </a:lnTo>
                    <a:lnTo>
                      <a:pt x="4" y="44"/>
                    </a:lnTo>
                    <a:lnTo>
                      <a:pt x="12" y="54"/>
                    </a:lnTo>
                    <a:lnTo>
                      <a:pt x="18" y="56"/>
                    </a:lnTo>
                    <a:lnTo>
                      <a:pt x="24" y="58"/>
                    </a:lnTo>
                    <a:close/>
                  </a:path>
                </a:pathLst>
              </a:custGeom>
              <a:grp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grpSp>
      </p:grpSp>
      <p:sp>
        <p:nvSpPr>
          <p:cNvPr id="736" name="TextBox 735"/>
          <p:cNvSpPr txBox="1"/>
          <p:nvPr/>
        </p:nvSpPr>
        <p:spPr>
          <a:xfrm>
            <a:off x="7094517" y="2975549"/>
            <a:ext cx="2448875" cy="1689100"/>
          </a:xfrm>
          <a:prstGeom prst="rect">
            <a:avLst/>
          </a:prstGeom>
          <a:noFill/>
        </p:spPr>
        <p:txBody>
          <a:bodyPr wrap="none" lIns="0" tIns="0" rIns="0" bIns="0" rtlCol="0" anchor="ctr" anchorCtr="0">
            <a:noAutofit/>
          </a:bodyPr>
          <a:lstStyle/>
          <a:p>
            <a:pPr algn="ctr"/>
            <a:r>
              <a:rPr lang="en-GB" sz="17600" dirty="0" smtClean="0">
                <a:latin typeface="+mn-lt"/>
              </a:rPr>
              <a:t>80</a:t>
            </a:r>
            <a:endParaRPr lang="en-GB" sz="17600" dirty="0">
              <a:latin typeface="+mn-lt"/>
            </a:endParaRPr>
          </a:p>
        </p:txBody>
      </p:sp>
      <p:sp>
        <p:nvSpPr>
          <p:cNvPr id="737" name="TextBox 736"/>
          <p:cNvSpPr txBox="1"/>
          <p:nvPr/>
        </p:nvSpPr>
        <p:spPr>
          <a:xfrm>
            <a:off x="7226875" y="4742279"/>
            <a:ext cx="2224321" cy="1473585"/>
          </a:xfrm>
          <a:prstGeom prst="rect">
            <a:avLst/>
          </a:prstGeom>
          <a:noFill/>
        </p:spPr>
        <p:txBody>
          <a:bodyPr wrap="square" lIns="0" tIns="0" rIns="0" bIns="0" rtlCol="0" anchor="t" anchorCtr="0">
            <a:noAutofit/>
          </a:bodyPr>
          <a:lstStyle/>
          <a:p>
            <a:r>
              <a:rPr lang="en-GB" sz="3200" dirty="0" smtClean="0">
                <a:latin typeface="+mn-lt"/>
              </a:rPr>
              <a:t>Countries with access</a:t>
            </a:r>
          </a:p>
          <a:p>
            <a:r>
              <a:rPr lang="en-GB" sz="1100" dirty="0" smtClean="0">
                <a:latin typeface="+mn-lt"/>
              </a:rPr>
              <a:t>UBS Neo is available to our clients and staff globally.</a:t>
            </a:r>
            <a:endParaRPr lang="en-GB" sz="1100" dirty="0">
              <a:latin typeface="+mn-lt"/>
            </a:endParaRPr>
          </a:p>
        </p:txBody>
      </p:sp>
      <p:sp>
        <p:nvSpPr>
          <p:cNvPr id="738" name="TextBox 737"/>
          <p:cNvSpPr txBox="1"/>
          <p:nvPr/>
        </p:nvSpPr>
        <p:spPr>
          <a:xfrm>
            <a:off x="1695344" y="5762601"/>
            <a:ext cx="1277300" cy="385199"/>
          </a:xfrm>
          <a:prstGeom prst="rect">
            <a:avLst/>
          </a:prstGeom>
          <a:noFill/>
        </p:spPr>
        <p:txBody>
          <a:bodyPr wrap="square" lIns="0" tIns="0" rIns="0" bIns="0" rtlCol="0" anchor="ctr" anchorCtr="0">
            <a:noAutofit/>
          </a:bodyPr>
          <a:lstStyle/>
          <a:p>
            <a:r>
              <a:rPr lang="en-GB" sz="1100" dirty="0" smtClean="0">
                <a:latin typeface="+mn-lt"/>
              </a:rPr>
              <a:t>New clients on board each month</a:t>
            </a:r>
            <a:endParaRPr lang="en-GB" sz="1100" dirty="0">
              <a:latin typeface="+mn-lt"/>
            </a:endParaRPr>
          </a:p>
        </p:txBody>
      </p:sp>
      <p:sp>
        <p:nvSpPr>
          <p:cNvPr id="739" name="TextBox 738"/>
          <p:cNvSpPr txBox="1"/>
          <p:nvPr/>
        </p:nvSpPr>
        <p:spPr>
          <a:xfrm>
            <a:off x="864076" y="5793423"/>
            <a:ext cx="723896" cy="323113"/>
          </a:xfrm>
          <a:prstGeom prst="rect">
            <a:avLst/>
          </a:prstGeom>
          <a:noFill/>
        </p:spPr>
        <p:txBody>
          <a:bodyPr wrap="square" lIns="0" tIns="0" rIns="0" bIns="0" rtlCol="0" anchor="ctr" anchorCtr="0">
            <a:noAutofit/>
          </a:bodyPr>
          <a:lstStyle/>
          <a:p>
            <a:pPr algn="ctr"/>
            <a:r>
              <a:rPr lang="en-GB" sz="3200" dirty="0" smtClean="0">
                <a:latin typeface="+mn-lt"/>
              </a:rPr>
              <a:t>800</a:t>
            </a:r>
            <a:endParaRPr lang="en-GB" sz="3200" dirty="0">
              <a:latin typeface="+mn-lt"/>
            </a:endParaRPr>
          </a:p>
        </p:txBody>
      </p:sp>
      <p:sp>
        <p:nvSpPr>
          <p:cNvPr id="740" name="TextBox 739"/>
          <p:cNvSpPr txBox="1"/>
          <p:nvPr/>
        </p:nvSpPr>
        <p:spPr>
          <a:xfrm>
            <a:off x="5703547" y="5751927"/>
            <a:ext cx="759790" cy="385199"/>
          </a:xfrm>
          <a:prstGeom prst="rect">
            <a:avLst/>
          </a:prstGeom>
          <a:noFill/>
        </p:spPr>
        <p:txBody>
          <a:bodyPr wrap="square" lIns="0" tIns="0" rIns="0" bIns="0" rtlCol="0" anchor="ctr" anchorCtr="0">
            <a:noAutofit/>
          </a:bodyPr>
          <a:lstStyle/>
          <a:p>
            <a:r>
              <a:rPr lang="en-GB" sz="1100" dirty="0" smtClean="0">
                <a:latin typeface="+mn-lt"/>
              </a:rPr>
              <a:t>New firms on board</a:t>
            </a:r>
            <a:endParaRPr lang="en-GB" sz="1100" dirty="0">
              <a:latin typeface="+mn-lt"/>
            </a:endParaRPr>
          </a:p>
        </p:txBody>
      </p:sp>
      <p:sp>
        <p:nvSpPr>
          <p:cNvPr id="741" name="TextBox 740"/>
          <p:cNvSpPr txBox="1"/>
          <p:nvPr/>
        </p:nvSpPr>
        <p:spPr>
          <a:xfrm>
            <a:off x="4504248" y="5782749"/>
            <a:ext cx="1207160" cy="323113"/>
          </a:xfrm>
          <a:prstGeom prst="rect">
            <a:avLst/>
          </a:prstGeom>
          <a:noFill/>
        </p:spPr>
        <p:txBody>
          <a:bodyPr wrap="square" lIns="0" tIns="0" rIns="0" bIns="0" rtlCol="0" anchor="ctr" anchorCtr="0">
            <a:noAutofit/>
          </a:bodyPr>
          <a:lstStyle/>
          <a:p>
            <a:pPr algn="ctr"/>
            <a:r>
              <a:rPr lang="en-GB" sz="3200" dirty="0" smtClean="0">
                <a:latin typeface="+mn-lt"/>
              </a:rPr>
              <a:t>1,640</a:t>
            </a:r>
            <a:endParaRPr lang="en-GB" sz="3200" dirty="0">
              <a:latin typeface="+mn-lt"/>
            </a:endParaRPr>
          </a:p>
        </p:txBody>
      </p:sp>
      <p:pic>
        <p:nvPicPr>
          <p:cNvPr id="2173" name="Picture 125" descr="\\ubsprod.msad.ubs.net\UserData\STRYDORA\RF\Desktop\Building.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8282" y="5743037"/>
            <a:ext cx="781167" cy="453687"/>
          </a:xfrm>
          <a:prstGeom prst="rect">
            <a:avLst/>
          </a:prstGeom>
          <a:noFill/>
          <a:extLst>
            <a:ext uri="{909E8E84-426E-40DD-AFC4-6F175D3DCCD1}">
              <a14:hiddenFill xmlns:a14="http://schemas.microsoft.com/office/drawing/2010/main">
                <a:solidFill>
                  <a:srgbClr val="FFFFFF"/>
                </a:solidFill>
              </a14:hiddenFill>
            </a:ext>
          </a:extLst>
        </p:spPr>
      </p:pic>
      <p:pic>
        <p:nvPicPr>
          <p:cNvPr id="2174" name="Picture 126" descr="\\ubsprod.msad.ubs.net\UserData\STRYDORA\RF\Desktop\Person.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3145" y="5769744"/>
            <a:ext cx="135349" cy="323113"/>
          </a:xfrm>
          <a:prstGeom prst="rect">
            <a:avLst/>
          </a:prstGeom>
          <a:noFill/>
          <a:extLst>
            <a:ext uri="{909E8E84-426E-40DD-AFC4-6F175D3DCCD1}">
              <a14:hiddenFill xmlns:a14="http://schemas.microsoft.com/office/drawing/2010/main">
                <a:solidFill>
                  <a:srgbClr val="FFFFFF"/>
                </a:solidFill>
              </a14:hiddenFill>
            </a:ext>
          </a:extLst>
        </p:spPr>
      </p:pic>
      <p:sp>
        <p:nvSpPr>
          <p:cNvPr id="727" name="Arc 726"/>
          <p:cNvSpPr/>
          <p:nvPr/>
        </p:nvSpPr>
        <p:spPr>
          <a:xfrm>
            <a:off x="1344860" y="1881387"/>
            <a:ext cx="6394958" cy="985025"/>
          </a:xfrm>
          <a:custGeom>
            <a:avLst/>
            <a:gdLst>
              <a:gd name="connsiteX0" fmla="*/ 370452 w 4395076"/>
              <a:gd name="connsiteY0" fmla="*/ 85865 h 386466"/>
              <a:gd name="connsiteX1" fmla="*/ 2203211 w 4395076"/>
              <a:gd name="connsiteY1" fmla="*/ 0 h 386466"/>
              <a:gd name="connsiteX2" fmla="*/ 4395076 w 4395076"/>
              <a:gd name="connsiteY2" fmla="*/ 193232 h 386466"/>
              <a:gd name="connsiteX3" fmla="*/ 2197538 w 4395076"/>
              <a:gd name="connsiteY3" fmla="*/ 193233 h 386466"/>
              <a:gd name="connsiteX4" fmla="*/ 370452 w 4395076"/>
              <a:gd name="connsiteY4" fmla="*/ 85865 h 386466"/>
              <a:gd name="connsiteX0" fmla="*/ 370452 w 4395076"/>
              <a:gd name="connsiteY0" fmla="*/ 85865 h 386466"/>
              <a:gd name="connsiteX1" fmla="*/ 2203211 w 4395076"/>
              <a:gd name="connsiteY1" fmla="*/ 0 h 386466"/>
              <a:gd name="connsiteX2" fmla="*/ 4395076 w 4395076"/>
              <a:gd name="connsiteY2" fmla="*/ 193232 h 386466"/>
              <a:gd name="connsiteX0" fmla="*/ 0 w 4528058"/>
              <a:gd name="connsiteY0" fmla="*/ 85865 h 388441"/>
              <a:gd name="connsiteX1" fmla="*/ 1832759 w 4528058"/>
              <a:gd name="connsiteY1" fmla="*/ 0 h 388441"/>
              <a:gd name="connsiteX2" fmla="*/ 4024624 w 4528058"/>
              <a:gd name="connsiteY2" fmla="*/ 193232 h 388441"/>
              <a:gd name="connsiteX3" fmla="*/ 1827086 w 4528058"/>
              <a:gd name="connsiteY3" fmla="*/ 193233 h 388441"/>
              <a:gd name="connsiteX4" fmla="*/ 0 w 4528058"/>
              <a:gd name="connsiteY4" fmla="*/ 85865 h 388441"/>
              <a:gd name="connsiteX0" fmla="*/ 0 w 4528058"/>
              <a:gd name="connsiteY0" fmla="*/ 85865 h 388441"/>
              <a:gd name="connsiteX1" fmla="*/ 1832759 w 4528058"/>
              <a:gd name="connsiteY1" fmla="*/ 0 h 388441"/>
              <a:gd name="connsiteX2" fmla="*/ 4528058 w 4528058"/>
              <a:gd name="connsiteY2" fmla="*/ 388441 h 388441"/>
              <a:gd name="connsiteX0" fmla="*/ 1866900 w 6394958"/>
              <a:gd name="connsiteY0" fmla="*/ 85865 h 985025"/>
              <a:gd name="connsiteX1" fmla="*/ 3699659 w 6394958"/>
              <a:gd name="connsiteY1" fmla="*/ 0 h 985025"/>
              <a:gd name="connsiteX2" fmla="*/ 5891524 w 6394958"/>
              <a:gd name="connsiteY2" fmla="*/ 193232 h 985025"/>
              <a:gd name="connsiteX3" fmla="*/ 3693986 w 6394958"/>
              <a:gd name="connsiteY3" fmla="*/ 193233 h 985025"/>
              <a:gd name="connsiteX4" fmla="*/ 1866900 w 6394958"/>
              <a:gd name="connsiteY4" fmla="*/ 85865 h 985025"/>
              <a:gd name="connsiteX0" fmla="*/ 0 w 6394958"/>
              <a:gd name="connsiteY0" fmla="*/ 985025 h 985025"/>
              <a:gd name="connsiteX1" fmla="*/ 3699659 w 6394958"/>
              <a:gd name="connsiteY1" fmla="*/ 0 h 985025"/>
              <a:gd name="connsiteX2" fmla="*/ 6394958 w 6394958"/>
              <a:gd name="connsiteY2" fmla="*/ 388441 h 985025"/>
              <a:gd name="connsiteX0" fmla="*/ 1866900 w 6394958"/>
              <a:gd name="connsiteY0" fmla="*/ 85865 h 985025"/>
              <a:gd name="connsiteX1" fmla="*/ 3699659 w 6394958"/>
              <a:gd name="connsiteY1" fmla="*/ 0 h 985025"/>
              <a:gd name="connsiteX2" fmla="*/ 5891524 w 6394958"/>
              <a:gd name="connsiteY2" fmla="*/ 193232 h 985025"/>
              <a:gd name="connsiteX3" fmla="*/ 3693986 w 6394958"/>
              <a:gd name="connsiteY3" fmla="*/ 193233 h 985025"/>
              <a:gd name="connsiteX4" fmla="*/ 1866900 w 6394958"/>
              <a:gd name="connsiteY4" fmla="*/ 85865 h 985025"/>
              <a:gd name="connsiteX0" fmla="*/ 0 w 6394958"/>
              <a:gd name="connsiteY0" fmla="*/ 985025 h 985025"/>
              <a:gd name="connsiteX1" fmla="*/ 3699659 w 6394958"/>
              <a:gd name="connsiteY1" fmla="*/ 0 h 985025"/>
              <a:gd name="connsiteX2" fmla="*/ 6394958 w 6394958"/>
              <a:gd name="connsiteY2" fmla="*/ 388441 h 985025"/>
            </a:gdLst>
            <a:ahLst/>
            <a:cxnLst>
              <a:cxn ang="0">
                <a:pos x="connsiteX0" y="connsiteY0"/>
              </a:cxn>
              <a:cxn ang="0">
                <a:pos x="connsiteX1" y="connsiteY1"/>
              </a:cxn>
              <a:cxn ang="0">
                <a:pos x="connsiteX2" y="connsiteY2"/>
              </a:cxn>
            </a:cxnLst>
            <a:rect l="l" t="t" r="r" b="b"/>
            <a:pathLst>
              <a:path w="6394958" h="985025" stroke="0" extrusionOk="0">
                <a:moveTo>
                  <a:pt x="1866900" y="85865"/>
                </a:moveTo>
                <a:cubicBezTo>
                  <a:pt x="2275786" y="32066"/>
                  <a:pt x="2963776" y="-167"/>
                  <a:pt x="3699659" y="0"/>
                </a:cubicBezTo>
                <a:cubicBezTo>
                  <a:pt x="4911107" y="275"/>
                  <a:pt x="5891524" y="86707"/>
                  <a:pt x="5891524" y="193232"/>
                </a:cubicBezTo>
                <a:lnTo>
                  <a:pt x="3693986" y="193233"/>
                </a:lnTo>
                <a:lnTo>
                  <a:pt x="1866900" y="85865"/>
                </a:lnTo>
                <a:close/>
              </a:path>
              <a:path w="6394958" h="985025" fill="none">
                <a:moveTo>
                  <a:pt x="0" y="985025"/>
                </a:moveTo>
                <a:cubicBezTo>
                  <a:pt x="706066" y="253046"/>
                  <a:pt x="2963776" y="-167"/>
                  <a:pt x="3699659" y="0"/>
                </a:cubicBezTo>
                <a:cubicBezTo>
                  <a:pt x="4911107" y="275"/>
                  <a:pt x="6394958" y="281916"/>
                  <a:pt x="6394958" y="388441"/>
                </a:cubicBezTo>
              </a:path>
            </a:pathLst>
          </a:cu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76" name="Freeform 775"/>
          <p:cNvSpPr/>
          <p:nvPr/>
        </p:nvSpPr>
        <p:spPr>
          <a:xfrm>
            <a:off x="5066918" y="2248267"/>
            <a:ext cx="2682240" cy="1272540"/>
          </a:xfrm>
          <a:custGeom>
            <a:avLst/>
            <a:gdLst>
              <a:gd name="connsiteX0" fmla="*/ 6111240 w 6111240"/>
              <a:gd name="connsiteY0" fmla="*/ 0 h 1143000"/>
              <a:gd name="connsiteX1" fmla="*/ 1539240 w 6111240"/>
              <a:gd name="connsiteY1" fmla="*/ 449580 h 1143000"/>
              <a:gd name="connsiteX2" fmla="*/ 0 w 6111240"/>
              <a:gd name="connsiteY2" fmla="*/ 1143000 h 1143000"/>
              <a:gd name="connsiteX0" fmla="*/ 6377940 w 6377940"/>
              <a:gd name="connsiteY0" fmla="*/ 0 h 1234440"/>
              <a:gd name="connsiteX1" fmla="*/ 1539240 w 6377940"/>
              <a:gd name="connsiteY1" fmla="*/ 541020 h 1234440"/>
              <a:gd name="connsiteX2" fmla="*/ 0 w 6377940"/>
              <a:gd name="connsiteY2" fmla="*/ 1234440 h 1234440"/>
              <a:gd name="connsiteX0" fmla="*/ 5775960 w 5775960"/>
              <a:gd name="connsiteY0" fmla="*/ 0 h 2148840"/>
              <a:gd name="connsiteX1" fmla="*/ 937260 w 5775960"/>
              <a:gd name="connsiteY1" fmla="*/ 541020 h 2148840"/>
              <a:gd name="connsiteX2" fmla="*/ 0 w 5775960"/>
              <a:gd name="connsiteY2" fmla="*/ 2148840 h 2148840"/>
              <a:gd name="connsiteX0" fmla="*/ 5775960 w 5775960"/>
              <a:gd name="connsiteY0" fmla="*/ 45858 h 2194698"/>
              <a:gd name="connsiteX1" fmla="*/ 2103120 w 5775960"/>
              <a:gd name="connsiteY1" fmla="*/ 160158 h 2194698"/>
              <a:gd name="connsiteX2" fmla="*/ 0 w 5775960"/>
              <a:gd name="connsiteY2" fmla="*/ 2194698 h 2194698"/>
              <a:gd name="connsiteX0" fmla="*/ 5775960 w 5775960"/>
              <a:gd name="connsiteY0" fmla="*/ 0 h 2148840"/>
              <a:gd name="connsiteX1" fmla="*/ 2103120 w 5775960"/>
              <a:gd name="connsiteY1" fmla="*/ 114300 h 2148840"/>
              <a:gd name="connsiteX2" fmla="*/ 0 w 5775960"/>
              <a:gd name="connsiteY2" fmla="*/ 2148840 h 2148840"/>
              <a:gd name="connsiteX0" fmla="*/ 5775960 w 5775960"/>
              <a:gd name="connsiteY0" fmla="*/ 0 h 2148840"/>
              <a:gd name="connsiteX1" fmla="*/ 2103120 w 5775960"/>
              <a:gd name="connsiteY1" fmla="*/ 114300 h 2148840"/>
              <a:gd name="connsiteX2" fmla="*/ 0 w 5775960"/>
              <a:gd name="connsiteY2" fmla="*/ 2148840 h 2148840"/>
              <a:gd name="connsiteX0" fmla="*/ 5775960 w 5775960"/>
              <a:gd name="connsiteY0" fmla="*/ 55218 h 2204058"/>
              <a:gd name="connsiteX1" fmla="*/ 2103120 w 5775960"/>
              <a:gd name="connsiteY1" fmla="*/ 169518 h 2204058"/>
              <a:gd name="connsiteX2" fmla="*/ 0 w 5775960"/>
              <a:gd name="connsiteY2" fmla="*/ 2204058 h 2204058"/>
              <a:gd name="connsiteX0" fmla="*/ 5775960 w 5775960"/>
              <a:gd name="connsiteY0" fmla="*/ 63142 h 2211982"/>
              <a:gd name="connsiteX1" fmla="*/ 2103120 w 5775960"/>
              <a:gd name="connsiteY1" fmla="*/ 177442 h 2211982"/>
              <a:gd name="connsiteX2" fmla="*/ 0 w 5775960"/>
              <a:gd name="connsiteY2" fmla="*/ 2211982 h 2211982"/>
              <a:gd name="connsiteX0" fmla="*/ 5425440 w 5425440"/>
              <a:gd name="connsiteY0" fmla="*/ 25851 h 2418531"/>
              <a:gd name="connsiteX1" fmla="*/ 2103120 w 5425440"/>
              <a:gd name="connsiteY1" fmla="*/ 383991 h 2418531"/>
              <a:gd name="connsiteX2" fmla="*/ 0 w 5425440"/>
              <a:gd name="connsiteY2" fmla="*/ 2418531 h 2418531"/>
              <a:gd name="connsiteX0" fmla="*/ 4587240 w 4587240"/>
              <a:gd name="connsiteY0" fmla="*/ 12953 h 1567433"/>
              <a:gd name="connsiteX1" fmla="*/ 1264920 w 4587240"/>
              <a:gd name="connsiteY1" fmla="*/ 371093 h 1567433"/>
              <a:gd name="connsiteX2" fmla="*/ 0 w 4587240"/>
              <a:gd name="connsiteY2" fmla="*/ 1567433 h 1567433"/>
              <a:gd name="connsiteX0" fmla="*/ 4587240 w 4587240"/>
              <a:gd name="connsiteY0" fmla="*/ 12953 h 1567433"/>
              <a:gd name="connsiteX1" fmla="*/ 1264920 w 4587240"/>
              <a:gd name="connsiteY1" fmla="*/ 371093 h 1567433"/>
              <a:gd name="connsiteX2" fmla="*/ 0 w 4587240"/>
              <a:gd name="connsiteY2" fmla="*/ 1567433 h 1567433"/>
              <a:gd name="connsiteX0" fmla="*/ 4495800 w 4495800"/>
              <a:gd name="connsiteY0" fmla="*/ 4592 h 2039132"/>
              <a:gd name="connsiteX1" fmla="*/ 1264920 w 4495800"/>
              <a:gd name="connsiteY1" fmla="*/ 842792 h 2039132"/>
              <a:gd name="connsiteX2" fmla="*/ 0 w 4495800"/>
              <a:gd name="connsiteY2" fmla="*/ 2039132 h 2039132"/>
              <a:gd name="connsiteX0" fmla="*/ 3330985 w 3330985"/>
              <a:gd name="connsiteY0" fmla="*/ 3781 h 1238221"/>
              <a:gd name="connsiteX1" fmla="*/ 100105 w 3330985"/>
              <a:gd name="connsiteY1" fmla="*/ 841981 h 1238221"/>
              <a:gd name="connsiteX2" fmla="*/ 694465 w 3330985"/>
              <a:gd name="connsiteY2" fmla="*/ 1238221 h 1238221"/>
              <a:gd name="connsiteX0" fmla="*/ 2636520 w 2636520"/>
              <a:gd name="connsiteY0" fmla="*/ 15135 h 1249575"/>
              <a:gd name="connsiteX1" fmla="*/ 502920 w 2636520"/>
              <a:gd name="connsiteY1" fmla="*/ 289455 h 1249575"/>
              <a:gd name="connsiteX2" fmla="*/ 0 w 2636520"/>
              <a:gd name="connsiteY2" fmla="*/ 1249575 h 1249575"/>
              <a:gd name="connsiteX0" fmla="*/ 2636520 w 2636520"/>
              <a:gd name="connsiteY0" fmla="*/ 11680 h 1246120"/>
              <a:gd name="connsiteX1" fmla="*/ 502920 w 2636520"/>
              <a:gd name="connsiteY1" fmla="*/ 286000 h 1246120"/>
              <a:gd name="connsiteX2" fmla="*/ 0 w 2636520"/>
              <a:gd name="connsiteY2" fmla="*/ 1246120 h 1246120"/>
              <a:gd name="connsiteX0" fmla="*/ 2636520 w 2636520"/>
              <a:gd name="connsiteY0" fmla="*/ 11680 h 1246120"/>
              <a:gd name="connsiteX1" fmla="*/ 502920 w 2636520"/>
              <a:gd name="connsiteY1" fmla="*/ 286000 h 1246120"/>
              <a:gd name="connsiteX2" fmla="*/ 0 w 2636520"/>
              <a:gd name="connsiteY2" fmla="*/ 1246120 h 1246120"/>
              <a:gd name="connsiteX0" fmla="*/ 2636520 w 2636520"/>
              <a:gd name="connsiteY0" fmla="*/ 13791 h 1248231"/>
              <a:gd name="connsiteX1" fmla="*/ 1150620 w 2636520"/>
              <a:gd name="connsiteY1" fmla="*/ 250011 h 1248231"/>
              <a:gd name="connsiteX2" fmla="*/ 0 w 2636520"/>
              <a:gd name="connsiteY2" fmla="*/ 1248231 h 1248231"/>
              <a:gd name="connsiteX0" fmla="*/ 2636520 w 2636520"/>
              <a:gd name="connsiteY0" fmla="*/ 0 h 1234440"/>
              <a:gd name="connsiteX1" fmla="*/ 1150620 w 2636520"/>
              <a:gd name="connsiteY1" fmla="*/ 236220 h 1234440"/>
              <a:gd name="connsiteX2" fmla="*/ 0 w 2636520"/>
              <a:gd name="connsiteY2" fmla="*/ 1234440 h 1234440"/>
              <a:gd name="connsiteX0" fmla="*/ 2682240 w 2682240"/>
              <a:gd name="connsiteY0" fmla="*/ 0 h 1272540"/>
              <a:gd name="connsiteX1" fmla="*/ 1196340 w 2682240"/>
              <a:gd name="connsiteY1" fmla="*/ 236220 h 1272540"/>
              <a:gd name="connsiteX2" fmla="*/ 0 w 2682240"/>
              <a:gd name="connsiteY2" fmla="*/ 1272540 h 1272540"/>
            </a:gdLst>
            <a:ahLst/>
            <a:cxnLst>
              <a:cxn ang="0">
                <a:pos x="connsiteX0" y="connsiteY0"/>
              </a:cxn>
              <a:cxn ang="0">
                <a:pos x="connsiteX1" y="connsiteY1"/>
              </a:cxn>
              <a:cxn ang="0">
                <a:pos x="connsiteX2" y="connsiteY2"/>
              </a:cxn>
            </a:cxnLst>
            <a:rect l="l" t="t" r="r" b="b"/>
            <a:pathLst>
              <a:path w="2682240" h="1272540">
                <a:moveTo>
                  <a:pt x="2682240" y="0"/>
                </a:moveTo>
                <a:cubicBezTo>
                  <a:pt x="2025650" y="45720"/>
                  <a:pt x="1643380" y="24130"/>
                  <a:pt x="1196340" y="236220"/>
                </a:cubicBezTo>
                <a:cubicBezTo>
                  <a:pt x="749300" y="448310"/>
                  <a:pt x="16510" y="822960"/>
                  <a:pt x="0" y="1272540"/>
                </a:cubicBezTo>
              </a:path>
            </a:pathLst>
          </a:cu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nvGrpSpPr>
          <p:cNvPr id="704" name="Group 703"/>
          <p:cNvGrpSpPr/>
          <p:nvPr/>
        </p:nvGrpSpPr>
        <p:grpSpPr>
          <a:xfrm>
            <a:off x="7185851" y="1871084"/>
            <a:ext cx="1142911" cy="960806"/>
            <a:chOff x="7185851" y="1871084"/>
            <a:chExt cx="1142911" cy="960806"/>
          </a:xfrm>
        </p:grpSpPr>
        <p:pic>
          <p:nvPicPr>
            <p:cNvPr id="735" name="Picture 15" descr="\\ubsprod.msad.ubs.net\UserData\STRYDORA\RF\Desktop\Computer screen.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85851" y="1871084"/>
              <a:ext cx="1142911" cy="960806"/>
            </a:xfrm>
            <a:prstGeom prst="rect">
              <a:avLst/>
            </a:prstGeom>
            <a:noFill/>
            <a:extLst>
              <a:ext uri="{909E8E84-426E-40DD-AFC4-6F175D3DCCD1}">
                <a14:hiddenFill xmlns:a14="http://schemas.microsoft.com/office/drawing/2010/main">
                  <a:solidFill>
                    <a:srgbClr val="FFFFFF"/>
                  </a:solidFill>
                </a14:hiddenFill>
              </a:ext>
            </a:extLst>
          </p:spPr>
        </p:pic>
        <p:grpSp>
          <p:nvGrpSpPr>
            <p:cNvPr id="2143" name="Group 2142"/>
            <p:cNvGrpSpPr/>
            <p:nvPr/>
          </p:nvGrpSpPr>
          <p:grpSpPr>
            <a:xfrm>
              <a:off x="7659985" y="2165131"/>
              <a:ext cx="175593" cy="175593"/>
              <a:chOff x="7659985" y="2165131"/>
              <a:chExt cx="175593" cy="175593"/>
            </a:xfrm>
          </p:grpSpPr>
          <p:sp>
            <p:nvSpPr>
              <p:cNvPr id="745" name="Oval 744"/>
              <p:cNvSpPr>
                <a:spLocks noChangeAspect="1"/>
              </p:cNvSpPr>
              <p:nvPr/>
            </p:nvSpPr>
            <p:spPr>
              <a:xfrm>
                <a:off x="7659985" y="2165131"/>
                <a:ext cx="175593" cy="175593"/>
              </a:xfrm>
              <a:prstGeom prst="ellipse">
                <a:avLst/>
              </a:prstGeom>
              <a:noFill/>
              <a:ln w="12700">
                <a:solidFill>
                  <a:srgbClr val="7B7D8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dirty="0"/>
              </a:p>
            </p:txBody>
          </p:sp>
          <p:sp>
            <p:nvSpPr>
              <p:cNvPr id="746" name="Oval 745"/>
              <p:cNvSpPr>
                <a:spLocks noChangeAspect="1"/>
              </p:cNvSpPr>
              <p:nvPr/>
            </p:nvSpPr>
            <p:spPr>
              <a:xfrm>
                <a:off x="7709981" y="2215127"/>
                <a:ext cx="75600" cy="75600"/>
              </a:xfrm>
              <a:prstGeom prst="ellipse">
                <a:avLst/>
              </a:prstGeom>
              <a:solidFill>
                <a:srgbClr val="E6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dirty="0"/>
              </a:p>
            </p:txBody>
          </p:sp>
        </p:grpSp>
      </p:grpSp>
      <p:sp>
        <p:nvSpPr>
          <p:cNvPr id="729" name="Freeform 728"/>
          <p:cNvSpPr/>
          <p:nvPr/>
        </p:nvSpPr>
        <p:spPr>
          <a:xfrm>
            <a:off x="1996440" y="1966870"/>
            <a:ext cx="5775960" cy="2445109"/>
          </a:xfrm>
          <a:custGeom>
            <a:avLst/>
            <a:gdLst>
              <a:gd name="connsiteX0" fmla="*/ 6111240 w 6111240"/>
              <a:gd name="connsiteY0" fmla="*/ 0 h 1143000"/>
              <a:gd name="connsiteX1" fmla="*/ 1539240 w 6111240"/>
              <a:gd name="connsiteY1" fmla="*/ 449580 h 1143000"/>
              <a:gd name="connsiteX2" fmla="*/ 0 w 6111240"/>
              <a:gd name="connsiteY2" fmla="*/ 1143000 h 1143000"/>
              <a:gd name="connsiteX0" fmla="*/ 6377940 w 6377940"/>
              <a:gd name="connsiteY0" fmla="*/ 0 h 1234440"/>
              <a:gd name="connsiteX1" fmla="*/ 1539240 w 6377940"/>
              <a:gd name="connsiteY1" fmla="*/ 541020 h 1234440"/>
              <a:gd name="connsiteX2" fmla="*/ 0 w 6377940"/>
              <a:gd name="connsiteY2" fmla="*/ 1234440 h 1234440"/>
              <a:gd name="connsiteX0" fmla="*/ 5775960 w 5775960"/>
              <a:gd name="connsiteY0" fmla="*/ 0 h 2148840"/>
              <a:gd name="connsiteX1" fmla="*/ 937260 w 5775960"/>
              <a:gd name="connsiteY1" fmla="*/ 541020 h 2148840"/>
              <a:gd name="connsiteX2" fmla="*/ 0 w 5775960"/>
              <a:gd name="connsiteY2" fmla="*/ 2148840 h 2148840"/>
              <a:gd name="connsiteX0" fmla="*/ 5775960 w 5775960"/>
              <a:gd name="connsiteY0" fmla="*/ 45858 h 2194698"/>
              <a:gd name="connsiteX1" fmla="*/ 2103120 w 5775960"/>
              <a:gd name="connsiteY1" fmla="*/ 160158 h 2194698"/>
              <a:gd name="connsiteX2" fmla="*/ 0 w 5775960"/>
              <a:gd name="connsiteY2" fmla="*/ 2194698 h 2194698"/>
              <a:gd name="connsiteX0" fmla="*/ 5775960 w 5775960"/>
              <a:gd name="connsiteY0" fmla="*/ 0 h 2148840"/>
              <a:gd name="connsiteX1" fmla="*/ 2103120 w 5775960"/>
              <a:gd name="connsiteY1" fmla="*/ 114300 h 2148840"/>
              <a:gd name="connsiteX2" fmla="*/ 0 w 5775960"/>
              <a:gd name="connsiteY2" fmla="*/ 2148840 h 2148840"/>
              <a:gd name="connsiteX0" fmla="*/ 5775960 w 5775960"/>
              <a:gd name="connsiteY0" fmla="*/ 0 h 2148840"/>
              <a:gd name="connsiteX1" fmla="*/ 2103120 w 5775960"/>
              <a:gd name="connsiteY1" fmla="*/ 114300 h 2148840"/>
              <a:gd name="connsiteX2" fmla="*/ 0 w 5775960"/>
              <a:gd name="connsiteY2" fmla="*/ 2148840 h 2148840"/>
              <a:gd name="connsiteX0" fmla="*/ 5775960 w 5775960"/>
              <a:gd name="connsiteY0" fmla="*/ 55218 h 2204058"/>
              <a:gd name="connsiteX1" fmla="*/ 2103120 w 5775960"/>
              <a:gd name="connsiteY1" fmla="*/ 169518 h 2204058"/>
              <a:gd name="connsiteX2" fmla="*/ 0 w 5775960"/>
              <a:gd name="connsiteY2" fmla="*/ 2204058 h 2204058"/>
              <a:gd name="connsiteX0" fmla="*/ 5775960 w 5775960"/>
              <a:gd name="connsiteY0" fmla="*/ 63142 h 2211982"/>
              <a:gd name="connsiteX1" fmla="*/ 2103120 w 5775960"/>
              <a:gd name="connsiteY1" fmla="*/ 177442 h 2211982"/>
              <a:gd name="connsiteX2" fmla="*/ 0 w 5775960"/>
              <a:gd name="connsiteY2" fmla="*/ 2211982 h 2211982"/>
              <a:gd name="connsiteX0" fmla="*/ 5775960 w 5775960"/>
              <a:gd name="connsiteY0" fmla="*/ 119666 h 2268506"/>
              <a:gd name="connsiteX1" fmla="*/ 2057400 w 5775960"/>
              <a:gd name="connsiteY1" fmla="*/ 134906 h 2268506"/>
              <a:gd name="connsiteX2" fmla="*/ 0 w 5775960"/>
              <a:gd name="connsiteY2" fmla="*/ 2268506 h 2268506"/>
              <a:gd name="connsiteX0" fmla="*/ 5775960 w 5775960"/>
              <a:gd name="connsiteY0" fmla="*/ 240391 h 2389231"/>
              <a:gd name="connsiteX1" fmla="*/ 2057400 w 5775960"/>
              <a:gd name="connsiteY1" fmla="*/ 255631 h 2389231"/>
              <a:gd name="connsiteX2" fmla="*/ 0 w 5775960"/>
              <a:gd name="connsiteY2" fmla="*/ 2389231 h 2389231"/>
              <a:gd name="connsiteX0" fmla="*/ 5775960 w 5775960"/>
              <a:gd name="connsiteY0" fmla="*/ 296269 h 2445109"/>
              <a:gd name="connsiteX1" fmla="*/ 2057400 w 5775960"/>
              <a:gd name="connsiteY1" fmla="*/ 311509 h 2445109"/>
              <a:gd name="connsiteX2" fmla="*/ 0 w 5775960"/>
              <a:gd name="connsiteY2" fmla="*/ 2445109 h 2445109"/>
            </a:gdLst>
            <a:ahLst/>
            <a:cxnLst>
              <a:cxn ang="0">
                <a:pos x="connsiteX0" y="connsiteY0"/>
              </a:cxn>
              <a:cxn ang="0">
                <a:pos x="connsiteX1" y="connsiteY1"/>
              </a:cxn>
              <a:cxn ang="0">
                <a:pos x="connsiteX2" y="connsiteY2"/>
              </a:cxn>
            </a:cxnLst>
            <a:rect l="l" t="t" r="r" b="b"/>
            <a:pathLst>
              <a:path w="5775960" h="2445109">
                <a:moveTo>
                  <a:pt x="5775960" y="296269"/>
                </a:moveTo>
                <a:cubicBezTo>
                  <a:pt x="4509770" y="37189"/>
                  <a:pt x="3492500" y="-221891"/>
                  <a:pt x="2057400" y="311509"/>
                </a:cubicBezTo>
                <a:cubicBezTo>
                  <a:pt x="622300" y="844909"/>
                  <a:pt x="260350" y="2193649"/>
                  <a:pt x="0" y="2445109"/>
                </a:cubicBezTo>
              </a:path>
            </a:pathLst>
          </a:cu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775" name="Freeform 774"/>
          <p:cNvSpPr/>
          <p:nvPr/>
        </p:nvSpPr>
        <p:spPr>
          <a:xfrm>
            <a:off x="3169653" y="2243178"/>
            <a:ext cx="4587240" cy="1567433"/>
          </a:xfrm>
          <a:custGeom>
            <a:avLst/>
            <a:gdLst>
              <a:gd name="connsiteX0" fmla="*/ 6111240 w 6111240"/>
              <a:gd name="connsiteY0" fmla="*/ 0 h 1143000"/>
              <a:gd name="connsiteX1" fmla="*/ 1539240 w 6111240"/>
              <a:gd name="connsiteY1" fmla="*/ 449580 h 1143000"/>
              <a:gd name="connsiteX2" fmla="*/ 0 w 6111240"/>
              <a:gd name="connsiteY2" fmla="*/ 1143000 h 1143000"/>
              <a:gd name="connsiteX0" fmla="*/ 6377940 w 6377940"/>
              <a:gd name="connsiteY0" fmla="*/ 0 h 1234440"/>
              <a:gd name="connsiteX1" fmla="*/ 1539240 w 6377940"/>
              <a:gd name="connsiteY1" fmla="*/ 541020 h 1234440"/>
              <a:gd name="connsiteX2" fmla="*/ 0 w 6377940"/>
              <a:gd name="connsiteY2" fmla="*/ 1234440 h 1234440"/>
              <a:gd name="connsiteX0" fmla="*/ 5775960 w 5775960"/>
              <a:gd name="connsiteY0" fmla="*/ 0 h 2148840"/>
              <a:gd name="connsiteX1" fmla="*/ 937260 w 5775960"/>
              <a:gd name="connsiteY1" fmla="*/ 541020 h 2148840"/>
              <a:gd name="connsiteX2" fmla="*/ 0 w 5775960"/>
              <a:gd name="connsiteY2" fmla="*/ 2148840 h 2148840"/>
              <a:gd name="connsiteX0" fmla="*/ 5775960 w 5775960"/>
              <a:gd name="connsiteY0" fmla="*/ 45858 h 2194698"/>
              <a:gd name="connsiteX1" fmla="*/ 2103120 w 5775960"/>
              <a:gd name="connsiteY1" fmla="*/ 160158 h 2194698"/>
              <a:gd name="connsiteX2" fmla="*/ 0 w 5775960"/>
              <a:gd name="connsiteY2" fmla="*/ 2194698 h 2194698"/>
              <a:gd name="connsiteX0" fmla="*/ 5775960 w 5775960"/>
              <a:gd name="connsiteY0" fmla="*/ 0 h 2148840"/>
              <a:gd name="connsiteX1" fmla="*/ 2103120 w 5775960"/>
              <a:gd name="connsiteY1" fmla="*/ 114300 h 2148840"/>
              <a:gd name="connsiteX2" fmla="*/ 0 w 5775960"/>
              <a:gd name="connsiteY2" fmla="*/ 2148840 h 2148840"/>
              <a:gd name="connsiteX0" fmla="*/ 5775960 w 5775960"/>
              <a:gd name="connsiteY0" fmla="*/ 0 h 2148840"/>
              <a:gd name="connsiteX1" fmla="*/ 2103120 w 5775960"/>
              <a:gd name="connsiteY1" fmla="*/ 114300 h 2148840"/>
              <a:gd name="connsiteX2" fmla="*/ 0 w 5775960"/>
              <a:gd name="connsiteY2" fmla="*/ 2148840 h 2148840"/>
              <a:gd name="connsiteX0" fmla="*/ 5775960 w 5775960"/>
              <a:gd name="connsiteY0" fmla="*/ 55218 h 2204058"/>
              <a:gd name="connsiteX1" fmla="*/ 2103120 w 5775960"/>
              <a:gd name="connsiteY1" fmla="*/ 169518 h 2204058"/>
              <a:gd name="connsiteX2" fmla="*/ 0 w 5775960"/>
              <a:gd name="connsiteY2" fmla="*/ 2204058 h 2204058"/>
              <a:gd name="connsiteX0" fmla="*/ 5775960 w 5775960"/>
              <a:gd name="connsiteY0" fmla="*/ 63142 h 2211982"/>
              <a:gd name="connsiteX1" fmla="*/ 2103120 w 5775960"/>
              <a:gd name="connsiteY1" fmla="*/ 177442 h 2211982"/>
              <a:gd name="connsiteX2" fmla="*/ 0 w 5775960"/>
              <a:gd name="connsiteY2" fmla="*/ 2211982 h 2211982"/>
              <a:gd name="connsiteX0" fmla="*/ 5425440 w 5425440"/>
              <a:gd name="connsiteY0" fmla="*/ 25851 h 2418531"/>
              <a:gd name="connsiteX1" fmla="*/ 2103120 w 5425440"/>
              <a:gd name="connsiteY1" fmla="*/ 383991 h 2418531"/>
              <a:gd name="connsiteX2" fmla="*/ 0 w 5425440"/>
              <a:gd name="connsiteY2" fmla="*/ 2418531 h 2418531"/>
              <a:gd name="connsiteX0" fmla="*/ 4587240 w 4587240"/>
              <a:gd name="connsiteY0" fmla="*/ 12953 h 1567433"/>
              <a:gd name="connsiteX1" fmla="*/ 1264920 w 4587240"/>
              <a:gd name="connsiteY1" fmla="*/ 371093 h 1567433"/>
              <a:gd name="connsiteX2" fmla="*/ 0 w 4587240"/>
              <a:gd name="connsiteY2" fmla="*/ 1567433 h 1567433"/>
              <a:gd name="connsiteX0" fmla="*/ 4587240 w 4587240"/>
              <a:gd name="connsiteY0" fmla="*/ 12953 h 1567433"/>
              <a:gd name="connsiteX1" fmla="*/ 1264920 w 4587240"/>
              <a:gd name="connsiteY1" fmla="*/ 371093 h 1567433"/>
              <a:gd name="connsiteX2" fmla="*/ 0 w 4587240"/>
              <a:gd name="connsiteY2" fmla="*/ 1567433 h 1567433"/>
            </a:gdLst>
            <a:ahLst/>
            <a:cxnLst>
              <a:cxn ang="0">
                <a:pos x="connsiteX0" y="connsiteY0"/>
              </a:cxn>
              <a:cxn ang="0">
                <a:pos x="connsiteX1" y="connsiteY1"/>
              </a:cxn>
              <a:cxn ang="0">
                <a:pos x="connsiteX2" y="connsiteY2"/>
              </a:cxn>
            </a:cxnLst>
            <a:rect l="l" t="t" r="r" b="b"/>
            <a:pathLst>
              <a:path w="4587240" h="1567433">
                <a:moveTo>
                  <a:pt x="4587240" y="12953"/>
                </a:moveTo>
                <a:cubicBezTo>
                  <a:pt x="2810510" y="-48007"/>
                  <a:pt x="2029460" y="112013"/>
                  <a:pt x="1264920" y="371093"/>
                </a:cubicBezTo>
                <a:cubicBezTo>
                  <a:pt x="500380" y="630173"/>
                  <a:pt x="123190" y="1232153"/>
                  <a:pt x="0" y="1567433"/>
                </a:cubicBezTo>
              </a:path>
            </a:pathLst>
          </a:cu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Tree>
    <p:custDataLst>
      <p:tags r:id="rId1"/>
    </p:custDataLst>
    <p:extLst>
      <p:ext uri="{BB962C8B-B14F-4D97-AF65-F5344CB8AC3E}">
        <p14:creationId xmlns:p14="http://schemas.microsoft.com/office/powerpoint/2010/main" val="707563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GE HEADING"/>
          <p:cNvSpPr>
            <a:spLocks noGrp="1"/>
          </p:cNvSpPr>
          <p:nvPr>
            <p:ph type="title"/>
            <p:custDataLst>
              <p:tags r:id="rId2"/>
            </p:custDataLst>
          </p:nvPr>
        </p:nvSpPr>
        <p:spPr/>
        <p:txBody>
          <a:bodyPr/>
          <a:lstStyle/>
          <a:p>
            <a:r>
              <a:rPr lang="en-US" dirty="0" smtClean="0"/>
              <a:t>Contact information</a:t>
            </a:r>
            <a:endParaRPr lang="en-US" dirty="0"/>
          </a:p>
        </p:txBody>
      </p:sp>
      <p:graphicFrame>
        <p:nvGraphicFramePr>
          <p:cNvPr id="2" name="Table 1"/>
          <p:cNvGraphicFramePr>
            <a:graphicFrameLocks noGrp="1"/>
          </p:cNvGraphicFramePr>
          <p:nvPr>
            <p:custDataLst>
              <p:tags r:id="rId3"/>
            </p:custDataLst>
            <p:extLst>
              <p:ext uri="{D42A27DB-BD31-4B8C-83A1-F6EECF244321}">
                <p14:modId xmlns:p14="http://schemas.microsoft.com/office/powerpoint/2010/main" val="1734909988"/>
              </p:ext>
            </p:extLst>
          </p:nvPr>
        </p:nvGraphicFramePr>
        <p:xfrm>
          <a:off x="420624" y="1676400"/>
          <a:ext cx="8696325" cy="1123950"/>
        </p:xfrm>
        <a:graphic>
          <a:graphicData uri="http://schemas.openxmlformats.org/drawingml/2006/table">
            <a:tbl>
              <a:tblPr firstRow="1" bandRow="1">
                <a:tableStyleId>{2D5ABB26-0587-4C30-8999-92F81FD0307C}</a:tableStyleId>
              </a:tblPr>
              <a:tblGrid>
                <a:gridCol w="2898775"/>
                <a:gridCol w="2898775"/>
                <a:gridCol w="2898775"/>
              </a:tblGrid>
              <a:tr h="1123950">
                <a:tc>
                  <a:txBody>
                    <a:bodyPr/>
                    <a:lstStyle/>
                    <a:p>
                      <a:pPr algn="l">
                        <a:lnSpc>
                          <a:spcPct val="100000"/>
                        </a:lnSpc>
                        <a:spcBef>
                          <a:spcPts val="0"/>
                        </a:spcBef>
                        <a:spcAft>
                          <a:spcPts val="0"/>
                        </a:spcAft>
                      </a:pPr>
                      <a:r>
                        <a:rPr kumimoji="0" lang="en-US" sz="1000" b="0" i="0" u="none" baseline="0" dirty="0" smtClean="0">
                          <a:latin typeface="Frutiger 45 Light"/>
                        </a:rPr>
                        <a:t>Sue Ann Fattorusso</a:t>
                      </a:r>
                    </a:p>
                    <a:p>
                      <a:pPr algn="l">
                        <a:lnSpc>
                          <a:spcPct val="100000"/>
                        </a:lnSpc>
                        <a:spcBef>
                          <a:spcPts val="0"/>
                        </a:spcBef>
                        <a:spcAft>
                          <a:spcPts val="0"/>
                        </a:spcAft>
                      </a:pPr>
                      <a:r>
                        <a:rPr kumimoji="0" lang="en-US" sz="1000" b="0" i="0" u="none" baseline="0" dirty="0" smtClean="0">
                          <a:latin typeface="Frutiger 45 Light"/>
                        </a:rPr>
                        <a:t>sue-ann.fattorusso@ubs.com</a:t>
                      </a:r>
                      <a:endParaRPr kumimoji="0" lang="en-US" sz="1000" b="0" i="0" u="none" baseline="0" dirty="0">
                        <a:latin typeface="Frutiger 45 Light"/>
                      </a:endParaRPr>
                    </a:p>
                  </a:txBody>
                  <a:tcPr marL="0" marR="0" marT="0" marB="0"/>
                </a:tc>
                <a:tc>
                  <a:txBody>
                    <a:bodyPr/>
                    <a:lstStyle/>
                    <a:p>
                      <a:pPr algn="l">
                        <a:lnSpc>
                          <a:spcPct val="100000"/>
                        </a:lnSpc>
                        <a:spcBef>
                          <a:spcPts val="0"/>
                        </a:spcBef>
                        <a:spcAft>
                          <a:spcPts val="0"/>
                        </a:spcAft>
                      </a:pPr>
                      <a:endParaRPr kumimoji="0" lang="en-US" sz="1000" b="0" i="0" u="none" baseline="0" dirty="0">
                        <a:latin typeface="Frutiger 45 Light"/>
                      </a:endParaRPr>
                    </a:p>
                  </a:txBody>
                  <a:tcPr marL="0" marR="0" marT="0" marB="0"/>
                </a:tc>
                <a:tc>
                  <a:txBody>
                    <a:bodyPr/>
                    <a:lstStyle/>
                    <a:p>
                      <a:pPr algn="l">
                        <a:lnSpc>
                          <a:spcPct val="100000"/>
                        </a:lnSpc>
                        <a:spcBef>
                          <a:spcPts val="0"/>
                        </a:spcBef>
                        <a:spcAft>
                          <a:spcPts val="0"/>
                        </a:spcAft>
                      </a:pPr>
                      <a:endParaRPr kumimoji="0" lang="en-US" sz="1000" b="0" i="0" u="none" baseline="0" dirty="0">
                        <a:latin typeface="Frutiger 45 Light"/>
                      </a:endParaRPr>
                    </a:p>
                  </a:txBody>
                  <a:tcPr marL="0" marR="0" marT="0" marB="0"/>
                </a:tc>
              </a:tr>
            </a:tbl>
          </a:graphicData>
        </a:graphic>
      </p:graphicFrame>
      <p:sp>
        <p:nvSpPr>
          <p:cNvPr id="4" name="CONTACT INFORMATION ADDRESS"/>
          <p:cNvSpPr txBox="1"/>
          <p:nvPr>
            <p:custDataLst>
              <p:tags r:id="rId4"/>
            </p:custDataLst>
          </p:nvPr>
        </p:nvSpPr>
        <p:spPr>
          <a:xfrm>
            <a:off x="420624" y="5359256"/>
            <a:ext cx="8613775" cy="1301895"/>
          </a:xfrm>
          <a:prstGeom prst="rect">
            <a:avLst/>
          </a:prstGeom>
          <a:noFill/>
        </p:spPr>
        <p:txBody>
          <a:bodyPr vert="horz" wrap="square" lIns="0" tIns="0" rIns="0" bIns="0" rtlCol="0" anchor="b">
            <a:spAutoFit/>
          </a:bodyPr>
          <a:lstStyle/>
          <a:p>
            <a:pPr>
              <a:spcBef>
                <a:spcPct val="0"/>
              </a:spcBef>
            </a:pPr>
            <a:endParaRPr lang="de-CH" sz="1000" b="1" dirty="0" smtClean="0"/>
          </a:p>
          <a:p>
            <a:pPr>
              <a:spcBef>
                <a:spcPct val="0"/>
              </a:spcBef>
            </a:pPr>
            <a:endParaRPr lang="de-CH" sz="1000" dirty="0" smtClean="0"/>
          </a:p>
          <a:p>
            <a:pPr>
              <a:spcBef>
                <a:spcPct val="280000"/>
              </a:spcBef>
            </a:pPr>
            <a:r>
              <a:rPr lang="de-CH" sz="1000" dirty="0" smtClean="0"/>
              <a:t>www.ubs.com</a:t>
            </a:r>
          </a:p>
          <a:p>
            <a:pPr>
              <a:spcBef>
                <a:spcPct val="280000"/>
              </a:spcBef>
            </a:pPr>
            <a:endParaRPr lang="de-CH" sz="7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Slides</a:t>
            </a:r>
            <a:endParaRPr lang="en-US" dirty="0"/>
          </a:p>
        </p:txBody>
      </p:sp>
      <p:grpSp>
        <p:nvGrpSpPr>
          <p:cNvPr id="6" name="Group 85"/>
          <p:cNvGrpSpPr>
            <a:grpSpLocks/>
          </p:cNvGrpSpPr>
          <p:nvPr/>
        </p:nvGrpSpPr>
        <p:grpSpPr bwMode="auto">
          <a:xfrm>
            <a:off x="5378450" y="2263141"/>
            <a:ext cx="1693863" cy="3163223"/>
            <a:chOff x="4889724" y="1428742"/>
            <a:chExt cx="1539664" cy="2875233"/>
          </a:xfrm>
        </p:grpSpPr>
        <p:sp>
          <p:nvSpPr>
            <p:cNvPr id="7" name="Rectangle 6"/>
            <p:cNvSpPr/>
            <p:nvPr/>
          </p:nvSpPr>
          <p:spPr>
            <a:xfrm>
              <a:off x="4889724" y="3142989"/>
              <a:ext cx="1539664" cy="1160986"/>
            </a:xfrm>
            <a:prstGeom prst="rect">
              <a:avLst/>
            </a:prstGeom>
          </p:spPr>
          <p:txBody>
            <a:bodyPr>
              <a:spAutoFit/>
            </a:bodyPr>
            <a:lstStyle/>
            <a:p>
              <a:pPr algn="ctr" fontAlgn="auto">
                <a:spcBef>
                  <a:spcPts val="0"/>
                </a:spcBef>
                <a:spcAft>
                  <a:spcPts val="0"/>
                </a:spcAft>
                <a:defRPr/>
              </a:pPr>
              <a:r>
                <a:rPr lang="ms-MY" sz="11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sp>
          <p:nvSpPr>
            <p:cNvPr id="8" name="Rectangle 7"/>
            <p:cNvSpPr/>
            <p:nvPr/>
          </p:nvSpPr>
          <p:spPr>
            <a:xfrm>
              <a:off x="5386617" y="2785855"/>
              <a:ext cx="545879" cy="335707"/>
            </a:xfrm>
            <a:prstGeom prst="rect">
              <a:avLst/>
            </a:prstGeom>
          </p:spPr>
          <p:txBody>
            <a:bodyPr wrap="none">
              <a:spAutoFit/>
            </a:bodyPr>
            <a:lstStyle/>
            <a:p>
              <a:pPr algn="ctr" fontAlgn="auto">
                <a:spcBef>
                  <a:spcPts val="0"/>
                </a:spcBef>
                <a:spcAft>
                  <a:spcPts val="0"/>
                </a:spcAft>
                <a:defRPr/>
              </a:pPr>
              <a:r>
                <a:rPr lang="en-US" dirty="0" smtClean="0">
                  <a:latin typeface="+mn-lt"/>
                  <a:ea typeface="Open Sans" pitchFamily="34" charset="0"/>
                  <a:cs typeface="Open Sans" pitchFamily="34" charset="0"/>
                </a:rPr>
                <a:t>Title</a:t>
              </a:r>
              <a:endParaRPr lang="en-US" dirty="0">
                <a:latin typeface="+mn-lt"/>
                <a:ea typeface="Open Sans" pitchFamily="34" charset="0"/>
                <a:cs typeface="Open Sans" pitchFamily="34" charset="0"/>
              </a:endParaRPr>
            </a:p>
          </p:txBody>
        </p:sp>
        <p:cxnSp>
          <p:nvCxnSpPr>
            <p:cNvPr id="9" name="Straight Connector 8"/>
            <p:cNvCxnSpPr/>
            <p:nvPr/>
          </p:nvCxnSpPr>
          <p:spPr>
            <a:xfrm rot="5400000">
              <a:off x="5287342" y="2297771"/>
              <a:ext cx="714270" cy="158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215117" y="1428742"/>
              <a:ext cx="882529" cy="882520"/>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nvGrpSpPr>
          <p:cNvPr id="22" name="Group 86"/>
          <p:cNvGrpSpPr>
            <a:grpSpLocks/>
          </p:cNvGrpSpPr>
          <p:nvPr/>
        </p:nvGrpSpPr>
        <p:grpSpPr bwMode="auto">
          <a:xfrm>
            <a:off x="7735888" y="2263141"/>
            <a:ext cx="1693863" cy="3163223"/>
            <a:chOff x="7032864" y="1428742"/>
            <a:chExt cx="1539664" cy="2875233"/>
          </a:xfrm>
        </p:grpSpPr>
        <p:sp>
          <p:nvSpPr>
            <p:cNvPr id="23" name="Rectangle 22"/>
            <p:cNvSpPr/>
            <p:nvPr/>
          </p:nvSpPr>
          <p:spPr>
            <a:xfrm>
              <a:off x="7032864" y="3142989"/>
              <a:ext cx="1539664" cy="1160986"/>
            </a:xfrm>
            <a:prstGeom prst="rect">
              <a:avLst/>
            </a:prstGeom>
          </p:spPr>
          <p:txBody>
            <a:bodyPr>
              <a:spAutoFit/>
            </a:bodyPr>
            <a:lstStyle/>
            <a:p>
              <a:pPr algn="ctr" fontAlgn="auto">
                <a:spcBef>
                  <a:spcPts val="0"/>
                </a:spcBef>
                <a:spcAft>
                  <a:spcPts val="0"/>
                </a:spcAft>
                <a:defRPr/>
              </a:pPr>
              <a:r>
                <a:rPr lang="ms-MY" sz="11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sp>
          <p:nvSpPr>
            <p:cNvPr id="24" name="Rectangle 23"/>
            <p:cNvSpPr/>
            <p:nvPr/>
          </p:nvSpPr>
          <p:spPr>
            <a:xfrm>
              <a:off x="7529757" y="2785855"/>
              <a:ext cx="545879" cy="335707"/>
            </a:xfrm>
            <a:prstGeom prst="rect">
              <a:avLst/>
            </a:prstGeom>
          </p:spPr>
          <p:txBody>
            <a:bodyPr wrap="none">
              <a:spAutoFit/>
            </a:bodyPr>
            <a:lstStyle/>
            <a:p>
              <a:pPr algn="ctr" fontAlgn="auto">
                <a:spcBef>
                  <a:spcPts val="0"/>
                </a:spcBef>
                <a:spcAft>
                  <a:spcPts val="0"/>
                </a:spcAft>
                <a:defRPr/>
              </a:pPr>
              <a:r>
                <a:rPr lang="en-US" dirty="0" smtClean="0">
                  <a:latin typeface="+mn-lt"/>
                  <a:ea typeface="Open Sans" pitchFamily="34" charset="0"/>
                  <a:cs typeface="Open Sans" pitchFamily="34" charset="0"/>
                </a:rPr>
                <a:t>Title</a:t>
              </a:r>
              <a:endParaRPr lang="en-US" dirty="0">
                <a:latin typeface="+mn-lt"/>
                <a:ea typeface="Open Sans" pitchFamily="34" charset="0"/>
                <a:cs typeface="Open Sans" pitchFamily="34" charset="0"/>
              </a:endParaRPr>
            </a:p>
          </p:txBody>
        </p:sp>
        <p:cxnSp>
          <p:nvCxnSpPr>
            <p:cNvPr id="25" name="Straight Connector 24"/>
            <p:cNvCxnSpPr/>
            <p:nvPr/>
          </p:nvCxnSpPr>
          <p:spPr>
            <a:xfrm rot="5400000">
              <a:off x="7430482" y="2297771"/>
              <a:ext cx="714270" cy="158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358257" y="1428742"/>
              <a:ext cx="882529" cy="88252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nvGrpSpPr>
          <p:cNvPr id="30" name="Group 48"/>
          <p:cNvGrpSpPr>
            <a:grpSpLocks/>
          </p:cNvGrpSpPr>
          <p:nvPr/>
        </p:nvGrpSpPr>
        <p:grpSpPr bwMode="auto">
          <a:xfrm>
            <a:off x="2942432" y="2263141"/>
            <a:ext cx="1693863" cy="3163223"/>
            <a:chOff x="2675146" y="1428742"/>
            <a:chExt cx="1539664" cy="2875233"/>
          </a:xfrm>
        </p:grpSpPr>
        <p:sp>
          <p:nvSpPr>
            <p:cNvPr id="31" name="Rectangle 30"/>
            <p:cNvSpPr/>
            <p:nvPr/>
          </p:nvSpPr>
          <p:spPr>
            <a:xfrm>
              <a:off x="2675146" y="3142989"/>
              <a:ext cx="1539664" cy="1160986"/>
            </a:xfrm>
            <a:prstGeom prst="rect">
              <a:avLst/>
            </a:prstGeom>
          </p:spPr>
          <p:txBody>
            <a:bodyPr>
              <a:spAutoFit/>
            </a:bodyPr>
            <a:lstStyle/>
            <a:p>
              <a:pPr algn="ctr" fontAlgn="auto">
                <a:spcBef>
                  <a:spcPts val="0"/>
                </a:spcBef>
                <a:spcAft>
                  <a:spcPts val="0"/>
                </a:spcAft>
                <a:defRPr/>
              </a:pPr>
              <a:r>
                <a:rPr lang="ms-MY" sz="11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sp>
          <p:nvSpPr>
            <p:cNvPr id="32" name="Rectangle 31"/>
            <p:cNvSpPr/>
            <p:nvPr/>
          </p:nvSpPr>
          <p:spPr>
            <a:xfrm>
              <a:off x="3172039" y="2785855"/>
              <a:ext cx="545879" cy="335707"/>
            </a:xfrm>
            <a:prstGeom prst="rect">
              <a:avLst/>
            </a:prstGeom>
          </p:spPr>
          <p:txBody>
            <a:bodyPr wrap="none">
              <a:spAutoFit/>
            </a:bodyPr>
            <a:lstStyle/>
            <a:p>
              <a:pPr algn="ctr" fontAlgn="auto">
                <a:spcBef>
                  <a:spcPts val="0"/>
                </a:spcBef>
                <a:spcAft>
                  <a:spcPts val="0"/>
                </a:spcAft>
                <a:defRPr/>
              </a:pPr>
              <a:r>
                <a:rPr lang="en-US" dirty="0" smtClean="0">
                  <a:latin typeface="+mn-lt"/>
                  <a:ea typeface="Open Sans" pitchFamily="34" charset="0"/>
                  <a:cs typeface="Open Sans" pitchFamily="34" charset="0"/>
                </a:rPr>
                <a:t>Title</a:t>
              </a:r>
              <a:endParaRPr lang="en-US" dirty="0">
                <a:latin typeface="+mn-lt"/>
                <a:ea typeface="Open Sans" pitchFamily="34" charset="0"/>
                <a:cs typeface="Open Sans" pitchFamily="34" charset="0"/>
              </a:endParaRPr>
            </a:p>
          </p:txBody>
        </p:sp>
        <p:grpSp>
          <p:nvGrpSpPr>
            <p:cNvPr id="33" name="Group 47"/>
            <p:cNvGrpSpPr>
              <a:grpSpLocks/>
            </p:cNvGrpSpPr>
            <p:nvPr/>
          </p:nvGrpSpPr>
          <p:grpSpPr bwMode="auto">
            <a:xfrm>
              <a:off x="3000538" y="1428742"/>
              <a:ext cx="882529" cy="1226957"/>
              <a:chOff x="3000538" y="1428742"/>
              <a:chExt cx="882529" cy="1226957"/>
            </a:xfrm>
          </p:grpSpPr>
          <p:cxnSp>
            <p:nvCxnSpPr>
              <p:cNvPr id="34" name="Straight Connector 33"/>
              <p:cNvCxnSpPr/>
              <p:nvPr/>
            </p:nvCxnSpPr>
            <p:spPr>
              <a:xfrm rot="5400000">
                <a:off x="3088637" y="2297770"/>
                <a:ext cx="714270" cy="158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3000538" y="1428742"/>
                <a:ext cx="882529" cy="8825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grpSp>
        <p:nvGrpSpPr>
          <p:cNvPr id="40" name="Group 46"/>
          <p:cNvGrpSpPr>
            <a:grpSpLocks/>
          </p:cNvGrpSpPr>
          <p:nvPr/>
        </p:nvGrpSpPr>
        <p:grpSpPr bwMode="auto">
          <a:xfrm>
            <a:off x="584995" y="2263141"/>
            <a:ext cx="1693863" cy="3163223"/>
            <a:chOff x="532006" y="1428742"/>
            <a:chExt cx="1539664" cy="2875233"/>
          </a:xfrm>
        </p:grpSpPr>
        <p:sp>
          <p:nvSpPr>
            <p:cNvPr id="41" name="Rectangle 40"/>
            <p:cNvSpPr/>
            <p:nvPr/>
          </p:nvSpPr>
          <p:spPr>
            <a:xfrm>
              <a:off x="532006" y="3142989"/>
              <a:ext cx="1539664" cy="1160986"/>
            </a:xfrm>
            <a:prstGeom prst="rect">
              <a:avLst/>
            </a:prstGeom>
          </p:spPr>
          <p:txBody>
            <a:bodyPr>
              <a:spAutoFit/>
            </a:bodyPr>
            <a:lstStyle/>
            <a:p>
              <a:pPr algn="ctr" fontAlgn="auto">
                <a:spcBef>
                  <a:spcPts val="0"/>
                </a:spcBef>
                <a:spcAft>
                  <a:spcPts val="0"/>
                </a:spcAft>
                <a:defRPr/>
              </a:pPr>
              <a:r>
                <a:rPr lang="ms-MY" sz="1100" dirty="0">
                  <a:latin typeface="+mn-lt"/>
                  <a:ea typeface="Open Sans Light" pitchFamily="34" charset="0"/>
                  <a:cs typeface="Open Sans Light" pitchFamily="34" charset="0"/>
                </a:rPr>
                <a:t>Lorem ipsum dolor sit amet, consectetur adipiscing elit. Praesent sodales odio sit amet odio tristique quis tempus odio Lorem ipsum dolor sit amet</a:t>
              </a:r>
            </a:p>
          </p:txBody>
        </p:sp>
        <p:sp>
          <p:nvSpPr>
            <p:cNvPr id="42" name="Rectangle 41"/>
            <p:cNvSpPr/>
            <p:nvPr/>
          </p:nvSpPr>
          <p:spPr>
            <a:xfrm>
              <a:off x="1028899" y="2785855"/>
              <a:ext cx="545879" cy="335707"/>
            </a:xfrm>
            <a:prstGeom prst="rect">
              <a:avLst/>
            </a:prstGeom>
          </p:spPr>
          <p:txBody>
            <a:bodyPr wrap="none">
              <a:spAutoFit/>
            </a:bodyPr>
            <a:lstStyle/>
            <a:p>
              <a:pPr algn="ctr" fontAlgn="auto">
                <a:spcBef>
                  <a:spcPts val="0"/>
                </a:spcBef>
                <a:spcAft>
                  <a:spcPts val="0"/>
                </a:spcAft>
                <a:defRPr/>
              </a:pPr>
              <a:r>
                <a:rPr lang="en-US" dirty="0" smtClean="0">
                  <a:latin typeface="+mn-lt"/>
                  <a:ea typeface="Open Sans" pitchFamily="34" charset="0"/>
                  <a:cs typeface="Open Sans" pitchFamily="34" charset="0"/>
                </a:rPr>
                <a:t>Title</a:t>
              </a:r>
              <a:endParaRPr lang="en-US" dirty="0">
                <a:latin typeface="+mn-lt"/>
                <a:ea typeface="Open Sans" pitchFamily="34" charset="0"/>
                <a:cs typeface="Open Sans" pitchFamily="34" charset="0"/>
              </a:endParaRPr>
            </a:p>
          </p:txBody>
        </p:sp>
        <p:grpSp>
          <p:nvGrpSpPr>
            <p:cNvPr id="43" name="Group 45"/>
            <p:cNvGrpSpPr>
              <a:grpSpLocks/>
            </p:cNvGrpSpPr>
            <p:nvPr/>
          </p:nvGrpSpPr>
          <p:grpSpPr bwMode="auto">
            <a:xfrm>
              <a:off x="857398" y="1428742"/>
              <a:ext cx="882529" cy="1226958"/>
              <a:chOff x="857398" y="1428742"/>
              <a:chExt cx="882529" cy="1226958"/>
            </a:xfrm>
          </p:grpSpPr>
          <p:cxnSp>
            <p:nvCxnSpPr>
              <p:cNvPr id="44" name="Straight Connector 43"/>
              <p:cNvCxnSpPr/>
              <p:nvPr/>
            </p:nvCxnSpPr>
            <p:spPr>
              <a:xfrm rot="5400000">
                <a:off x="945497" y="2297771"/>
                <a:ext cx="714270" cy="158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857398" y="1428742"/>
                <a:ext cx="882529" cy="88252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gr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4762" y="2595298"/>
            <a:ext cx="324000" cy="324000"/>
          </a:xfrm>
          <a:prstGeom prst="rect">
            <a:avLst/>
          </a:prstGeom>
        </p:spPr>
      </p:pic>
      <p:pic>
        <p:nvPicPr>
          <p:cNvPr id="3" name="Picture 2"/>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612036" y="2561960"/>
            <a:ext cx="360000" cy="360000"/>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64144" y="2578048"/>
            <a:ext cx="324000" cy="324000"/>
          </a:xfrm>
          <a:prstGeom prst="rect">
            <a:avLst/>
          </a:prstGeom>
        </p:spPr>
      </p:pic>
      <p:pic>
        <p:nvPicPr>
          <p:cNvPr id="49" name="Picture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38908" y="2627632"/>
            <a:ext cx="288000" cy="288000"/>
          </a:xfrm>
          <a:prstGeom prst="rect">
            <a:avLst/>
          </a:prstGeom>
        </p:spPr>
      </p:pic>
    </p:spTree>
    <p:custDataLst>
      <p:tags r:id="rId1"/>
    </p:custDataLst>
    <p:extLst>
      <p:ext uri="{BB962C8B-B14F-4D97-AF65-F5344CB8AC3E}">
        <p14:creationId xmlns:p14="http://schemas.microsoft.com/office/powerpoint/2010/main" val="2393081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a:xfrm>
            <a:off x="421498" y="2361571"/>
            <a:ext cx="9252000" cy="3023833"/>
            <a:chOff x="333535" y="2650807"/>
            <a:chExt cx="9398318" cy="3071655"/>
          </a:xfrm>
        </p:grpSpPr>
        <p:sp>
          <p:nvSpPr>
            <p:cNvPr id="106" name="Oval 13"/>
            <p:cNvSpPr>
              <a:spLocks noChangeArrowheads="1"/>
            </p:cNvSpPr>
            <p:nvPr/>
          </p:nvSpPr>
          <p:spPr bwMode="auto">
            <a:xfrm>
              <a:off x="2477929" y="4253866"/>
              <a:ext cx="1423193" cy="1423194"/>
            </a:xfrm>
            <a:prstGeom prst="ellipse">
              <a:avLst/>
            </a:prstGeom>
            <a:solidFill>
              <a:schemeClr val="accent2">
                <a:alpha val="78000"/>
              </a:schemeClr>
            </a:solidFill>
            <a:ln>
              <a:noFill/>
            </a:ln>
          </p:spPr>
          <p:txBody>
            <a:bodyPr lIns="75438" tIns="37719" rIns="75438" bIns="37719"/>
            <a:lstStyle/>
            <a:p>
              <a:pPr eaLnBrk="1" fontAlgn="auto" hangingPunct="1">
                <a:spcBef>
                  <a:spcPts val="0"/>
                </a:spcBef>
                <a:spcAft>
                  <a:spcPts val="0"/>
                </a:spcAft>
                <a:defRPr/>
              </a:pPr>
              <a:endParaRPr lang="en-US" sz="1500">
                <a:solidFill>
                  <a:srgbClr val="FFFFFF"/>
                </a:solidFill>
                <a:latin typeface="+mn-lt"/>
              </a:endParaRPr>
            </a:p>
          </p:txBody>
        </p:sp>
        <p:sp>
          <p:nvSpPr>
            <p:cNvPr id="108" name="Oval 9"/>
            <p:cNvSpPr>
              <a:spLocks noChangeArrowheads="1"/>
            </p:cNvSpPr>
            <p:nvPr/>
          </p:nvSpPr>
          <p:spPr bwMode="auto">
            <a:xfrm>
              <a:off x="7976870" y="2650807"/>
              <a:ext cx="1706087" cy="1706087"/>
            </a:xfrm>
            <a:prstGeom prst="ellipse">
              <a:avLst/>
            </a:prstGeom>
            <a:solidFill>
              <a:schemeClr val="accent6">
                <a:alpha val="78000"/>
              </a:schemeClr>
            </a:solidFill>
            <a:ln>
              <a:noFill/>
            </a:ln>
          </p:spPr>
          <p:txBody>
            <a:bodyPr lIns="75438" tIns="37719" rIns="75438" bIns="37719"/>
            <a:lstStyle/>
            <a:p>
              <a:pPr eaLnBrk="1" fontAlgn="auto" hangingPunct="1">
                <a:spcBef>
                  <a:spcPts val="0"/>
                </a:spcBef>
                <a:spcAft>
                  <a:spcPts val="0"/>
                </a:spcAft>
                <a:defRPr/>
              </a:pPr>
              <a:endParaRPr lang="en-US" sz="1500">
                <a:solidFill>
                  <a:srgbClr val="FFFFFF"/>
                </a:solidFill>
                <a:latin typeface="+mn-lt"/>
              </a:endParaRPr>
            </a:p>
          </p:txBody>
        </p:sp>
        <p:sp>
          <p:nvSpPr>
            <p:cNvPr id="112" name="Oval 12"/>
            <p:cNvSpPr>
              <a:spLocks noChangeArrowheads="1"/>
            </p:cNvSpPr>
            <p:nvPr/>
          </p:nvSpPr>
          <p:spPr bwMode="auto">
            <a:xfrm>
              <a:off x="3097848" y="3169445"/>
              <a:ext cx="1397000" cy="1398746"/>
            </a:xfrm>
            <a:prstGeom prst="ellipse">
              <a:avLst/>
            </a:prstGeom>
            <a:solidFill>
              <a:schemeClr val="accent3">
                <a:alpha val="78000"/>
              </a:schemeClr>
            </a:solidFill>
            <a:ln>
              <a:noFill/>
            </a:ln>
          </p:spPr>
          <p:txBody>
            <a:bodyPr lIns="75438" tIns="37719" rIns="75438" bIns="37719"/>
            <a:lstStyle/>
            <a:p>
              <a:pPr eaLnBrk="1" fontAlgn="auto" hangingPunct="1">
                <a:spcBef>
                  <a:spcPts val="0"/>
                </a:spcBef>
                <a:spcAft>
                  <a:spcPts val="0"/>
                </a:spcAft>
                <a:defRPr/>
              </a:pPr>
              <a:endParaRPr lang="en-US" sz="1500">
                <a:solidFill>
                  <a:srgbClr val="FFFFFF"/>
                </a:solidFill>
                <a:latin typeface="+mn-lt"/>
              </a:endParaRPr>
            </a:p>
          </p:txBody>
        </p:sp>
        <p:sp>
          <p:nvSpPr>
            <p:cNvPr id="114" name="Oval 10"/>
            <p:cNvSpPr>
              <a:spLocks noChangeArrowheads="1"/>
            </p:cNvSpPr>
            <p:nvPr/>
          </p:nvSpPr>
          <p:spPr bwMode="auto">
            <a:xfrm>
              <a:off x="4435475" y="2844642"/>
              <a:ext cx="2188052" cy="2188051"/>
            </a:xfrm>
            <a:prstGeom prst="ellipse">
              <a:avLst/>
            </a:prstGeom>
            <a:solidFill>
              <a:schemeClr val="accent4">
                <a:alpha val="78000"/>
              </a:schemeClr>
            </a:solidFill>
            <a:ln>
              <a:noFill/>
            </a:ln>
          </p:spPr>
          <p:txBody>
            <a:bodyPr lIns="75438" tIns="37719" rIns="75438" bIns="37719"/>
            <a:lstStyle/>
            <a:p>
              <a:pPr eaLnBrk="1" fontAlgn="auto" hangingPunct="1">
                <a:spcBef>
                  <a:spcPts val="0"/>
                </a:spcBef>
                <a:spcAft>
                  <a:spcPts val="0"/>
                </a:spcAft>
                <a:defRPr/>
              </a:pPr>
              <a:endParaRPr lang="en-US" sz="1500">
                <a:solidFill>
                  <a:srgbClr val="FFFFFF"/>
                </a:solidFill>
                <a:latin typeface="+mn-lt"/>
              </a:endParaRPr>
            </a:p>
          </p:txBody>
        </p:sp>
        <p:sp>
          <p:nvSpPr>
            <p:cNvPr id="116" name="Oval 100"/>
            <p:cNvSpPr>
              <a:spLocks noChangeArrowheads="1"/>
            </p:cNvSpPr>
            <p:nvPr/>
          </p:nvSpPr>
          <p:spPr bwMode="invGray">
            <a:xfrm>
              <a:off x="6337142" y="3518695"/>
              <a:ext cx="1980248" cy="1980248"/>
            </a:xfrm>
            <a:prstGeom prst="ellipse">
              <a:avLst/>
            </a:prstGeom>
            <a:solidFill>
              <a:schemeClr val="accent5">
                <a:alpha val="78000"/>
              </a:schemeClr>
            </a:solidFill>
            <a:ln w="19050">
              <a:noFill/>
              <a:round/>
              <a:headEnd/>
              <a:tailEnd/>
            </a:ln>
          </p:spPr>
          <p:txBody>
            <a:bodyPr lIns="100584" tIns="50292" rIns="100584" bIns="50292"/>
            <a:lstStyle/>
            <a:p>
              <a:pPr eaLnBrk="1" fontAlgn="auto" hangingPunct="1">
                <a:spcBef>
                  <a:spcPts val="0"/>
                </a:spcBef>
                <a:spcAft>
                  <a:spcPts val="0"/>
                </a:spcAft>
                <a:defRPr/>
              </a:pPr>
              <a:endParaRPr lang="en-US" sz="2600">
                <a:solidFill>
                  <a:srgbClr val="FFFFFF"/>
                </a:solidFill>
                <a:latin typeface="+mn-lt"/>
              </a:endParaRPr>
            </a:p>
          </p:txBody>
        </p:sp>
        <p:sp>
          <p:nvSpPr>
            <p:cNvPr id="126" name="Oval 100"/>
            <p:cNvSpPr>
              <a:spLocks noChangeArrowheads="1"/>
            </p:cNvSpPr>
            <p:nvPr/>
          </p:nvSpPr>
          <p:spPr bwMode="invGray">
            <a:xfrm>
              <a:off x="333535" y="2788762"/>
              <a:ext cx="2448243" cy="2448243"/>
            </a:xfrm>
            <a:prstGeom prst="ellipse">
              <a:avLst/>
            </a:prstGeom>
            <a:solidFill>
              <a:schemeClr val="accent1">
                <a:alpha val="78038"/>
              </a:schemeClr>
            </a:solidFill>
            <a:ln>
              <a:noFill/>
            </a:ln>
            <a:extLst>
              <a:ext uri="{91240B29-F687-4F45-9708-019B960494DF}">
                <a14:hiddenLine xmlns:a14="http://schemas.microsoft.com/office/drawing/2010/main" w="19050">
                  <a:solidFill>
                    <a:srgbClr val="000000"/>
                  </a:solidFill>
                  <a:round/>
                  <a:headEnd/>
                  <a:tailEnd/>
                </a14:hiddenLine>
              </a:ext>
            </a:extLst>
          </p:spPr>
          <p:txBody>
            <a:bodyPr lIns="100584" tIns="50292" rIns="100584" bIns="50292"/>
            <a:lstStyle>
              <a:lvl1pPr>
                <a:defRPr>
                  <a:solidFill>
                    <a:schemeClr val="tx1"/>
                  </a:solidFill>
                  <a:latin typeface="Raleway" pitchFamily="34" charset="0"/>
                </a:defRPr>
              </a:lvl1pPr>
              <a:lvl2pPr marL="742950" indent="-285750">
                <a:defRPr>
                  <a:solidFill>
                    <a:schemeClr val="tx1"/>
                  </a:solidFill>
                  <a:latin typeface="Raleway" pitchFamily="34" charset="0"/>
                </a:defRPr>
              </a:lvl2pPr>
              <a:lvl3pPr marL="1143000" indent="-228600">
                <a:defRPr>
                  <a:solidFill>
                    <a:schemeClr val="tx1"/>
                  </a:solidFill>
                  <a:latin typeface="Raleway" pitchFamily="34" charset="0"/>
                </a:defRPr>
              </a:lvl3pPr>
              <a:lvl4pPr marL="1600200" indent="-228600">
                <a:defRPr>
                  <a:solidFill>
                    <a:schemeClr val="tx1"/>
                  </a:solidFill>
                  <a:latin typeface="Raleway" pitchFamily="34" charset="0"/>
                </a:defRPr>
              </a:lvl4pPr>
              <a:lvl5pPr marL="2057400" indent="-228600">
                <a:defRPr>
                  <a:solidFill>
                    <a:schemeClr val="tx1"/>
                  </a:solidFill>
                  <a:latin typeface="Raleway" pitchFamily="34" charset="0"/>
                </a:defRPr>
              </a:lvl5pPr>
              <a:lvl6pPr marL="2514600" indent="-228600" defTabSz="457200" fontAlgn="base">
                <a:spcBef>
                  <a:spcPct val="0"/>
                </a:spcBef>
                <a:spcAft>
                  <a:spcPct val="0"/>
                </a:spcAft>
                <a:defRPr>
                  <a:solidFill>
                    <a:schemeClr val="tx1"/>
                  </a:solidFill>
                  <a:latin typeface="Raleway" pitchFamily="34" charset="0"/>
                </a:defRPr>
              </a:lvl6pPr>
              <a:lvl7pPr marL="2971800" indent="-228600" defTabSz="457200" fontAlgn="base">
                <a:spcBef>
                  <a:spcPct val="0"/>
                </a:spcBef>
                <a:spcAft>
                  <a:spcPct val="0"/>
                </a:spcAft>
                <a:defRPr>
                  <a:solidFill>
                    <a:schemeClr val="tx1"/>
                  </a:solidFill>
                  <a:latin typeface="Raleway" pitchFamily="34" charset="0"/>
                </a:defRPr>
              </a:lvl7pPr>
              <a:lvl8pPr marL="3429000" indent="-228600" defTabSz="457200" fontAlgn="base">
                <a:spcBef>
                  <a:spcPct val="0"/>
                </a:spcBef>
                <a:spcAft>
                  <a:spcPct val="0"/>
                </a:spcAft>
                <a:defRPr>
                  <a:solidFill>
                    <a:schemeClr val="tx1"/>
                  </a:solidFill>
                  <a:latin typeface="Raleway" pitchFamily="34" charset="0"/>
                </a:defRPr>
              </a:lvl8pPr>
              <a:lvl9pPr marL="3886200" indent="-228600" defTabSz="457200" fontAlgn="base">
                <a:spcBef>
                  <a:spcPct val="0"/>
                </a:spcBef>
                <a:spcAft>
                  <a:spcPct val="0"/>
                </a:spcAft>
                <a:defRPr>
                  <a:solidFill>
                    <a:schemeClr val="tx1"/>
                  </a:solidFill>
                  <a:latin typeface="Raleway" pitchFamily="34" charset="0"/>
                </a:defRPr>
              </a:lvl9pPr>
            </a:lstStyle>
            <a:p>
              <a:pPr eaLnBrk="1" hangingPunct="1"/>
              <a:endParaRPr lang="en-US" altLang="en-US" sz="2600">
                <a:solidFill>
                  <a:srgbClr val="FFFFFF"/>
                </a:solidFill>
              </a:endParaRPr>
            </a:p>
          </p:txBody>
        </p:sp>
        <p:sp>
          <p:nvSpPr>
            <p:cNvPr id="133" name="Oval 13"/>
            <p:cNvSpPr>
              <a:spLocks noChangeArrowheads="1"/>
            </p:cNvSpPr>
            <p:nvPr/>
          </p:nvSpPr>
          <p:spPr bwMode="auto">
            <a:xfrm>
              <a:off x="2717166" y="2909253"/>
              <a:ext cx="571024" cy="571024"/>
            </a:xfrm>
            <a:prstGeom prst="ellipse">
              <a:avLst/>
            </a:prstGeom>
            <a:solidFill>
              <a:schemeClr val="accent2">
                <a:alpha val="78000"/>
              </a:schemeClr>
            </a:solidFill>
            <a:ln>
              <a:noFill/>
            </a:ln>
          </p:spPr>
          <p:txBody>
            <a:bodyPr lIns="75438" tIns="37719" rIns="75438" bIns="37719"/>
            <a:lstStyle/>
            <a:p>
              <a:pPr eaLnBrk="1" fontAlgn="auto" hangingPunct="1">
                <a:spcBef>
                  <a:spcPts val="0"/>
                </a:spcBef>
                <a:spcAft>
                  <a:spcPts val="0"/>
                </a:spcAft>
                <a:defRPr/>
              </a:pPr>
              <a:endParaRPr lang="en-US" sz="1500">
                <a:solidFill>
                  <a:srgbClr val="FFFFFF"/>
                </a:solidFill>
                <a:latin typeface="+mn-lt"/>
              </a:endParaRPr>
            </a:p>
          </p:txBody>
        </p:sp>
        <p:sp>
          <p:nvSpPr>
            <p:cNvPr id="134" name="Oval 9"/>
            <p:cNvSpPr>
              <a:spLocks noChangeArrowheads="1"/>
            </p:cNvSpPr>
            <p:nvPr/>
          </p:nvSpPr>
          <p:spPr bwMode="auto">
            <a:xfrm>
              <a:off x="7714932" y="5182870"/>
              <a:ext cx="539592" cy="539592"/>
            </a:xfrm>
            <a:prstGeom prst="ellipse">
              <a:avLst/>
            </a:prstGeom>
            <a:solidFill>
              <a:schemeClr val="accent6">
                <a:alpha val="78000"/>
              </a:schemeClr>
            </a:solidFill>
            <a:ln>
              <a:noFill/>
            </a:ln>
          </p:spPr>
          <p:txBody>
            <a:bodyPr lIns="75438" tIns="37719" rIns="75438" bIns="37719"/>
            <a:lstStyle/>
            <a:p>
              <a:pPr eaLnBrk="1" fontAlgn="auto" hangingPunct="1">
                <a:spcBef>
                  <a:spcPts val="0"/>
                </a:spcBef>
                <a:spcAft>
                  <a:spcPts val="0"/>
                </a:spcAft>
                <a:defRPr/>
              </a:pPr>
              <a:endParaRPr lang="en-US" sz="1500">
                <a:solidFill>
                  <a:srgbClr val="FFFFFF"/>
                </a:solidFill>
                <a:latin typeface="+mn-lt"/>
              </a:endParaRPr>
            </a:p>
          </p:txBody>
        </p:sp>
        <p:sp>
          <p:nvSpPr>
            <p:cNvPr id="136" name="Oval 12"/>
            <p:cNvSpPr>
              <a:spLocks noChangeArrowheads="1"/>
            </p:cNvSpPr>
            <p:nvPr/>
          </p:nvSpPr>
          <p:spPr bwMode="auto">
            <a:xfrm>
              <a:off x="3691573" y="5118260"/>
              <a:ext cx="443548" cy="443548"/>
            </a:xfrm>
            <a:prstGeom prst="ellipse">
              <a:avLst/>
            </a:prstGeom>
            <a:solidFill>
              <a:schemeClr val="accent3">
                <a:alpha val="78000"/>
              </a:schemeClr>
            </a:solidFill>
            <a:ln>
              <a:noFill/>
            </a:ln>
          </p:spPr>
          <p:txBody>
            <a:bodyPr lIns="75438" tIns="37719" rIns="75438" bIns="37719"/>
            <a:lstStyle/>
            <a:p>
              <a:pPr eaLnBrk="1" fontAlgn="auto" hangingPunct="1">
                <a:spcBef>
                  <a:spcPts val="0"/>
                </a:spcBef>
                <a:spcAft>
                  <a:spcPts val="0"/>
                </a:spcAft>
                <a:defRPr/>
              </a:pPr>
              <a:endParaRPr lang="en-US" sz="1500">
                <a:solidFill>
                  <a:srgbClr val="FFFFFF"/>
                </a:solidFill>
                <a:latin typeface="+mn-lt"/>
              </a:endParaRPr>
            </a:p>
          </p:txBody>
        </p:sp>
        <p:sp>
          <p:nvSpPr>
            <p:cNvPr id="137" name="Oval 10"/>
            <p:cNvSpPr>
              <a:spLocks noChangeArrowheads="1"/>
            </p:cNvSpPr>
            <p:nvPr/>
          </p:nvSpPr>
          <p:spPr bwMode="auto">
            <a:xfrm>
              <a:off x="4362133" y="4625817"/>
              <a:ext cx="443548" cy="443548"/>
            </a:xfrm>
            <a:prstGeom prst="ellipse">
              <a:avLst/>
            </a:prstGeom>
            <a:solidFill>
              <a:schemeClr val="accent4">
                <a:alpha val="78000"/>
              </a:schemeClr>
            </a:solidFill>
            <a:ln>
              <a:noFill/>
            </a:ln>
          </p:spPr>
          <p:txBody>
            <a:bodyPr lIns="75438" tIns="37719" rIns="75438" bIns="37719"/>
            <a:lstStyle/>
            <a:p>
              <a:pPr eaLnBrk="1" fontAlgn="auto" hangingPunct="1">
                <a:spcBef>
                  <a:spcPts val="0"/>
                </a:spcBef>
                <a:spcAft>
                  <a:spcPts val="0"/>
                </a:spcAft>
                <a:defRPr/>
              </a:pPr>
              <a:endParaRPr lang="en-US" sz="1500">
                <a:solidFill>
                  <a:srgbClr val="FFFFFF"/>
                </a:solidFill>
                <a:latin typeface="+mn-lt"/>
              </a:endParaRPr>
            </a:p>
          </p:txBody>
        </p:sp>
        <p:sp>
          <p:nvSpPr>
            <p:cNvPr id="138" name="Oval 100"/>
            <p:cNvSpPr>
              <a:spLocks noChangeArrowheads="1"/>
            </p:cNvSpPr>
            <p:nvPr/>
          </p:nvSpPr>
          <p:spPr bwMode="invGray">
            <a:xfrm>
              <a:off x="6075205" y="5210810"/>
              <a:ext cx="443548" cy="443548"/>
            </a:xfrm>
            <a:prstGeom prst="ellipse">
              <a:avLst/>
            </a:prstGeom>
            <a:solidFill>
              <a:schemeClr val="accent5">
                <a:alpha val="78000"/>
              </a:schemeClr>
            </a:solidFill>
            <a:ln w="19050">
              <a:noFill/>
              <a:round/>
              <a:headEnd/>
              <a:tailEnd/>
            </a:ln>
          </p:spPr>
          <p:txBody>
            <a:bodyPr lIns="100584" tIns="50292" rIns="100584" bIns="50292"/>
            <a:lstStyle/>
            <a:p>
              <a:pPr eaLnBrk="1" fontAlgn="auto" hangingPunct="1">
                <a:spcBef>
                  <a:spcPts val="0"/>
                </a:spcBef>
                <a:spcAft>
                  <a:spcPts val="0"/>
                </a:spcAft>
                <a:defRPr/>
              </a:pPr>
              <a:endParaRPr lang="en-US" sz="2600">
                <a:solidFill>
                  <a:srgbClr val="FFFFFF"/>
                </a:solidFill>
                <a:latin typeface="+mn-lt"/>
              </a:endParaRPr>
            </a:p>
          </p:txBody>
        </p:sp>
        <p:sp>
          <p:nvSpPr>
            <p:cNvPr id="139" name="Oval 100"/>
            <p:cNvSpPr>
              <a:spLocks noChangeArrowheads="1"/>
            </p:cNvSpPr>
            <p:nvPr/>
          </p:nvSpPr>
          <p:spPr bwMode="invGray">
            <a:xfrm>
              <a:off x="518637" y="4817905"/>
              <a:ext cx="443548" cy="443548"/>
            </a:xfrm>
            <a:prstGeom prst="ellipse">
              <a:avLst/>
            </a:prstGeom>
            <a:solidFill>
              <a:schemeClr val="accent1">
                <a:alpha val="78038"/>
              </a:schemeClr>
            </a:solidFill>
            <a:ln>
              <a:noFill/>
            </a:ln>
            <a:extLst>
              <a:ext uri="{91240B29-F687-4F45-9708-019B960494DF}">
                <a14:hiddenLine xmlns:a14="http://schemas.microsoft.com/office/drawing/2010/main" w="19050">
                  <a:solidFill>
                    <a:srgbClr val="000000"/>
                  </a:solidFill>
                  <a:round/>
                  <a:headEnd/>
                  <a:tailEnd/>
                </a14:hiddenLine>
              </a:ext>
            </a:extLst>
          </p:spPr>
          <p:txBody>
            <a:bodyPr lIns="100584" tIns="50292" rIns="100584" bIns="50292"/>
            <a:lstStyle>
              <a:lvl1pPr>
                <a:defRPr>
                  <a:solidFill>
                    <a:schemeClr val="tx1"/>
                  </a:solidFill>
                  <a:latin typeface="Raleway" pitchFamily="34" charset="0"/>
                </a:defRPr>
              </a:lvl1pPr>
              <a:lvl2pPr marL="742950" indent="-285750">
                <a:defRPr>
                  <a:solidFill>
                    <a:schemeClr val="tx1"/>
                  </a:solidFill>
                  <a:latin typeface="Raleway" pitchFamily="34" charset="0"/>
                </a:defRPr>
              </a:lvl2pPr>
              <a:lvl3pPr marL="1143000" indent="-228600">
                <a:defRPr>
                  <a:solidFill>
                    <a:schemeClr val="tx1"/>
                  </a:solidFill>
                  <a:latin typeface="Raleway" pitchFamily="34" charset="0"/>
                </a:defRPr>
              </a:lvl3pPr>
              <a:lvl4pPr marL="1600200" indent="-228600">
                <a:defRPr>
                  <a:solidFill>
                    <a:schemeClr val="tx1"/>
                  </a:solidFill>
                  <a:latin typeface="Raleway" pitchFamily="34" charset="0"/>
                </a:defRPr>
              </a:lvl4pPr>
              <a:lvl5pPr marL="2057400" indent="-228600">
                <a:defRPr>
                  <a:solidFill>
                    <a:schemeClr val="tx1"/>
                  </a:solidFill>
                  <a:latin typeface="Raleway" pitchFamily="34" charset="0"/>
                </a:defRPr>
              </a:lvl5pPr>
              <a:lvl6pPr marL="2514600" indent="-228600" defTabSz="457200" fontAlgn="base">
                <a:spcBef>
                  <a:spcPct val="0"/>
                </a:spcBef>
                <a:spcAft>
                  <a:spcPct val="0"/>
                </a:spcAft>
                <a:defRPr>
                  <a:solidFill>
                    <a:schemeClr val="tx1"/>
                  </a:solidFill>
                  <a:latin typeface="Raleway" pitchFamily="34" charset="0"/>
                </a:defRPr>
              </a:lvl6pPr>
              <a:lvl7pPr marL="2971800" indent="-228600" defTabSz="457200" fontAlgn="base">
                <a:spcBef>
                  <a:spcPct val="0"/>
                </a:spcBef>
                <a:spcAft>
                  <a:spcPct val="0"/>
                </a:spcAft>
                <a:defRPr>
                  <a:solidFill>
                    <a:schemeClr val="tx1"/>
                  </a:solidFill>
                  <a:latin typeface="Raleway" pitchFamily="34" charset="0"/>
                </a:defRPr>
              </a:lvl7pPr>
              <a:lvl8pPr marL="3429000" indent="-228600" defTabSz="457200" fontAlgn="base">
                <a:spcBef>
                  <a:spcPct val="0"/>
                </a:spcBef>
                <a:spcAft>
                  <a:spcPct val="0"/>
                </a:spcAft>
                <a:defRPr>
                  <a:solidFill>
                    <a:schemeClr val="tx1"/>
                  </a:solidFill>
                  <a:latin typeface="Raleway" pitchFamily="34" charset="0"/>
                </a:defRPr>
              </a:lvl8pPr>
              <a:lvl9pPr marL="3886200" indent="-228600" defTabSz="457200" fontAlgn="base">
                <a:spcBef>
                  <a:spcPct val="0"/>
                </a:spcBef>
                <a:spcAft>
                  <a:spcPct val="0"/>
                </a:spcAft>
                <a:defRPr>
                  <a:solidFill>
                    <a:schemeClr val="tx1"/>
                  </a:solidFill>
                  <a:latin typeface="Raleway" pitchFamily="34" charset="0"/>
                </a:defRPr>
              </a:lvl9pPr>
            </a:lstStyle>
            <a:p>
              <a:pPr eaLnBrk="1" hangingPunct="1"/>
              <a:endParaRPr lang="en-US" altLang="en-US" sz="2600">
                <a:solidFill>
                  <a:srgbClr val="FFFFFF"/>
                </a:solidFill>
              </a:endParaRPr>
            </a:p>
          </p:txBody>
        </p:sp>
        <p:sp>
          <p:nvSpPr>
            <p:cNvPr id="140" name="Oval 100"/>
            <p:cNvSpPr>
              <a:spLocks noChangeArrowheads="1"/>
            </p:cNvSpPr>
            <p:nvPr/>
          </p:nvSpPr>
          <p:spPr bwMode="invGray">
            <a:xfrm>
              <a:off x="1781176" y="5430838"/>
              <a:ext cx="263684" cy="263684"/>
            </a:xfrm>
            <a:prstGeom prst="ellipse">
              <a:avLst/>
            </a:prstGeom>
            <a:solidFill>
              <a:schemeClr val="accent1">
                <a:alpha val="78038"/>
              </a:schemeClr>
            </a:solidFill>
            <a:ln>
              <a:noFill/>
            </a:ln>
            <a:extLst>
              <a:ext uri="{91240B29-F687-4F45-9708-019B960494DF}">
                <a14:hiddenLine xmlns:a14="http://schemas.microsoft.com/office/drawing/2010/main" w="19050">
                  <a:solidFill>
                    <a:srgbClr val="000000"/>
                  </a:solidFill>
                  <a:round/>
                  <a:headEnd/>
                  <a:tailEnd/>
                </a14:hiddenLine>
              </a:ext>
            </a:extLst>
          </p:spPr>
          <p:txBody>
            <a:bodyPr lIns="100584" tIns="50292" rIns="100584" bIns="50292"/>
            <a:lstStyle>
              <a:lvl1pPr>
                <a:defRPr>
                  <a:solidFill>
                    <a:schemeClr val="tx1"/>
                  </a:solidFill>
                  <a:latin typeface="Raleway" pitchFamily="34" charset="0"/>
                </a:defRPr>
              </a:lvl1pPr>
              <a:lvl2pPr marL="742950" indent="-285750">
                <a:defRPr>
                  <a:solidFill>
                    <a:schemeClr val="tx1"/>
                  </a:solidFill>
                  <a:latin typeface="Raleway" pitchFamily="34" charset="0"/>
                </a:defRPr>
              </a:lvl2pPr>
              <a:lvl3pPr marL="1143000" indent="-228600">
                <a:defRPr>
                  <a:solidFill>
                    <a:schemeClr val="tx1"/>
                  </a:solidFill>
                  <a:latin typeface="Raleway" pitchFamily="34" charset="0"/>
                </a:defRPr>
              </a:lvl3pPr>
              <a:lvl4pPr marL="1600200" indent="-228600">
                <a:defRPr>
                  <a:solidFill>
                    <a:schemeClr val="tx1"/>
                  </a:solidFill>
                  <a:latin typeface="Raleway" pitchFamily="34" charset="0"/>
                </a:defRPr>
              </a:lvl4pPr>
              <a:lvl5pPr marL="2057400" indent="-228600">
                <a:defRPr>
                  <a:solidFill>
                    <a:schemeClr val="tx1"/>
                  </a:solidFill>
                  <a:latin typeface="Raleway" pitchFamily="34" charset="0"/>
                </a:defRPr>
              </a:lvl5pPr>
              <a:lvl6pPr marL="2514600" indent="-228600" defTabSz="457200" fontAlgn="base">
                <a:spcBef>
                  <a:spcPct val="0"/>
                </a:spcBef>
                <a:spcAft>
                  <a:spcPct val="0"/>
                </a:spcAft>
                <a:defRPr>
                  <a:solidFill>
                    <a:schemeClr val="tx1"/>
                  </a:solidFill>
                  <a:latin typeface="Raleway" pitchFamily="34" charset="0"/>
                </a:defRPr>
              </a:lvl6pPr>
              <a:lvl7pPr marL="2971800" indent="-228600" defTabSz="457200" fontAlgn="base">
                <a:spcBef>
                  <a:spcPct val="0"/>
                </a:spcBef>
                <a:spcAft>
                  <a:spcPct val="0"/>
                </a:spcAft>
                <a:defRPr>
                  <a:solidFill>
                    <a:schemeClr val="tx1"/>
                  </a:solidFill>
                  <a:latin typeface="Raleway" pitchFamily="34" charset="0"/>
                </a:defRPr>
              </a:lvl7pPr>
              <a:lvl8pPr marL="3429000" indent="-228600" defTabSz="457200" fontAlgn="base">
                <a:spcBef>
                  <a:spcPct val="0"/>
                </a:spcBef>
                <a:spcAft>
                  <a:spcPct val="0"/>
                </a:spcAft>
                <a:defRPr>
                  <a:solidFill>
                    <a:schemeClr val="tx1"/>
                  </a:solidFill>
                  <a:latin typeface="Raleway" pitchFamily="34" charset="0"/>
                </a:defRPr>
              </a:lvl8pPr>
              <a:lvl9pPr marL="3886200" indent="-228600" defTabSz="457200" fontAlgn="base">
                <a:spcBef>
                  <a:spcPct val="0"/>
                </a:spcBef>
                <a:spcAft>
                  <a:spcPct val="0"/>
                </a:spcAft>
                <a:defRPr>
                  <a:solidFill>
                    <a:schemeClr val="tx1"/>
                  </a:solidFill>
                  <a:latin typeface="Raleway" pitchFamily="34" charset="0"/>
                </a:defRPr>
              </a:lvl9pPr>
            </a:lstStyle>
            <a:p>
              <a:pPr eaLnBrk="1" hangingPunct="1"/>
              <a:endParaRPr lang="en-US" altLang="en-US" sz="2600">
                <a:solidFill>
                  <a:srgbClr val="FFFFFF"/>
                </a:solidFill>
              </a:endParaRPr>
            </a:p>
          </p:txBody>
        </p:sp>
        <p:sp>
          <p:nvSpPr>
            <p:cNvPr id="141" name="Oval 100"/>
            <p:cNvSpPr>
              <a:spLocks noChangeArrowheads="1"/>
            </p:cNvSpPr>
            <p:nvPr/>
          </p:nvSpPr>
          <p:spPr bwMode="invGray">
            <a:xfrm>
              <a:off x="6530975" y="3160713"/>
              <a:ext cx="185103" cy="186849"/>
            </a:xfrm>
            <a:prstGeom prst="ellipse">
              <a:avLst/>
            </a:prstGeom>
            <a:solidFill>
              <a:schemeClr val="accent5">
                <a:alpha val="78000"/>
              </a:schemeClr>
            </a:solidFill>
            <a:ln w="19050">
              <a:noFill/>
              <a:round/>
              <a:headEnd/>
              <a:tailEnd/>
            </a:ln>
          </p:spPr>
          <p:txBody>
            <a:bodyPr lIns="100584" tIns="50292" rIns="100584" bIns="50292"/>
            <a:lstStyle/>
            <a:p>
              <a:pPr eaLnBrk="1" fontAlgn="auto" hangingPunct="1">
                <a:spcBef>
                  <a:spcPts val="0"/>
                </a:spcBef>
                <a:spcAft>
                  <a:spcPts val="0"/>
                </a:spcAft>
                <a:defRPr/>
              </a:pPr>
              <a:endParaRPr lang="en-US" sz="2600">
                <a:solidFill>
                  <a:srgbClr val="FFFFFF"/>
                </a:solidFill>
                <a:latin typeface="+mn-lt"/>
              </a:endParaRPr>
            </a:p>
          </p:txBody>
        </p:sp>
        <p:sp>
          <p:nvSpPr>
            <p:cNvPr id="144" name="TextBox 143"/>
            <p:cNvSpPr txBox="1"/>
            <p:nvPr/>
          </p:nvSpPr>
          <p:spPr>
            <a:xfrm>
              <a:off x="497682" y="4070509"/>
              <a:ext cx="2067560" cy="478345"/>
            </a:xfrm>
            <a:prstGeom prst="rect">
              <a:avLst/>
            </a:prstGeom>
            <a:noFill/>
          </p:spPr>
          <p:txBody>
            <a:bodyPr lIns="100584" tIns="50292" rIns="100584" bIns="50292">
              <a:spAutoFit/>
            </a:bodyPr>
            <a:lstStyle/>
            <a:p>
              <a:pPr algn="ctr" eaLnBrk="1" fontAlgn="auto" hangingPunct="1">
                <a:spcBef>
                  <a:spcPts val="0"/>
                </a:spcBef>
                <a:spcAft>
                  <a:spcPts val="0"/>
                </a:spcAft>
                <a:defRPr/>
              </a:pPr>
              <a:r>
                <a:rPr lang="ms-MY" sz="1200" dirty="0">
                  <a:solidFill>
                    <a:schemeClr val="bg1"/>
                  </a:solidFill>
                  <a:ea typeface="Open Sans Light" pitchFamily="34" charset="0"/>
                  <a:cs typeface="Open Sans Light" pitchFamily="34" charset="0"/>
                </a:rPr>
                <a:t>Lorem ipsum dolor sit amet, consectetur adipiscing </a:t>
              </a:r>
              <a:r>
                <a:rPr lang="ms-MY" sz="1200" dirty="0" smtClean="0">
                  <a:solidFill>
                    <a:schemeClr val="bg1"/>
                  </a:solidFill>
                  <a:ea typeface="Open Sans Light" pitchFamily="34" charset="0"/>
                  <a:cs typeface="Open Sans Light" pitchFamily="34" charset="0"/>
                </a:rPr>
                <a:t>elit</a:t>
              </a:r>
              <a:endParaRPr lang="en-US" sz="1200" dirty="0">
                <a:solidFill>
                  <a:schemeClr val="bg1"/>
                </a:solidFill>
                <a:latin typeface="+mn-lt"/>
              </a:endParaRPr>
            </a:p>
          </p:txBody>
        </p:sp>
        <p:sp>
          <p:nvSpPr>
            <p:cNvPr id="145" name="TextBox 144"/>
            <p:cNvSpPr txBox="1"/>
            <p:nvPr/>
          </p:nvSpPr>
          <p:spPr>
            <a:xfrm>
              <a:off x="590232" y="2905760"/>
              <a:ext cx="1880712" cy="1473835"/>
            </a:xfrm>
            <a:prstGeom prst="rect">
              <a:avLst/>
            </a:prstGeom>
            <a:noFill/>
          </p:spPr>
          <p:txBody>
            <a:bodyPr lIns="100584" tIns="50292" rIns="100584" bIns="50292">
              <a:spAutoFit/>
            </a:bodyPr>
            <a:lstStyle/>
            <a:p>
              <a:pPr algn="ctr" eaLnBrk="1" fontAlgn="auto" hangingPunct="1">
                <a:lnSpc>
                  <a:spcPct val="150000"/>
                </a:lnSpc>
                <a:spcBef>
                  <a:spcPts val="0"/>
                </a:spcBef>
                <a:spcAft>
                  <a:spcPts val="0"/>
                </a:spcAft>
                <a:defRPr/>
              </a:pPr>
              <a:r>
                <a:rPr lang="id-ID" sz="5900" dirty="0">
                  <a:solidFill>
                    <a:schemeClr val="bg2"/>
                  </a:solidFill>
                  <a:latin typeface="+mj-lt"/>
                </a:rPr>
                <a:t>+12%</a:t>
              </a:r>
              <a:endParaRPr lang="en-US" sz="5900" dirty="0">
                <a:solidFill>
                  <a:schemeClr val="bg2"/>
                </a:solidFill>
                <a:latin typeface="+mj-lt"/>
              </a:endParaRPr>
            </a:p>
          </p:txBody>
        </p:sp>
        <p:sp>
          <p:nvSpPr>
            <p:cNvPr id="146" name="TextBox 145"/>
            <p:cNvSpPr txBox="1">
              <a:spLocks noChangeArrowheads="1"/>
            </p:cNvSpPr>
            <p:nvPr/>
          </p:nvSpPr>
          <p:spPr bwMode="auto">
            <a:xfrm>
              <a:off x="4484370" y="3976212"/>
              <a:ext cx="2067560" cy="415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84" tIns="50292" rIns="100584" bIns="50292">
              <a:spAutoFit/>
            </a:bodyPr>
            <a:lstStyle>
              <a:lvl1pPr>
                <a:defRPr>
                  <a:solidFill>
                    <a:schemeClr val="tx1"/>
                  </a:solidFill>
                  <a:latin typeface="Raleway" pitchFamily="34" charset="0"/>
                </a:defRPr>
              </a:lvl1pPr>
              <a:lvl2pPr marL="742950" indent="-285750">
                <a:defRPr>
                  <a:solidFill>
                    <a:schemeClr val="tx1"/>
                  </a:solidFill>
                  <a:latin typeface="Raleway" pitchFamily="34" charset="0"/>
                </a:defRPr>
              </a:lvl2pPr>
              <a:lvl3pPr marL="1143000" indent="-228600">
                <a:defRPr>
                  <a:solidFill>
                    <a:schemeClr val="tx1"/>
                  </a:solidFill>
                  <a:latin typeface="Raleway" pitchFamily="34" charset="0"/>
                </a:defRPr>
              </a:lvl3pPr>
              <a:lvl4pPr marL="1600200" indent="-228600">
                <a:defRPr>
                  <a:solidFill>
                    <a:schemeClr val="tx1"/>
                  </a:solidFill>
                  <a:latin typeface="Raleway" pitchFamily="34" charset="0"/>
                </a:defRPr>
              </a:lvl4pPr>
              <a:lvl5pPr marL="2057400" indent="-228600">
                <a:defRPr>
                  <a:solidFill>
                    <a:schemeClr val="tx1"/>
                  </a:solidFill>
                  <a:latin typeface="Raleway" pitchFamily="34" charset="0"/>
                </a:defRPr>
              </a:lvl5pPr>
              <a:lvl6pPr marL="2514600" indent="-228600" defTabSz="457200" fontAlgn="base">
                <a:spcBef>
                  <a:spcPct val="0"/>
                </a:spcBef>
                <a:spcAft>
                  <a:spcPct val="0"/>
                </a:spcAft>
                <a:defRPr>
                  <a:solidFill>
                    <a:schemeClr val="tx1"/>
                  </a:solidFill>
                  <a:latin typeface="Raleway" pitchFamily="34" charset="0"/>
                </a:defRPr>
              </a:lvl6pPr>
              <a:lvl7pPr marL="2971800" indent="-228600" defTabSz="457200" fontAlgn="base">
                <a:spcBef>
                  <a:spcPct val="0"/>
                </a:spcBef>
                <a:spcAft>
                  <a:spcPct val="0"/>
                </a:spcAft>
                <a:defRPr>
                  <a:solidFill>
                    <a:schemeClr val="tx1"/>
                  </a:solidFill>
                  <a:latin typeface="Raleway" pitchFamily="34" charset="0"/>
                </a:defRPr>
              </a:lvl7pPr>
              <a:lvl8pPr marL="3429000" indent="-228600" defTabSz="457200" fontAlgn="base">
                <a:spcBef>
                  <a:spcPct val="0"/>
                </a:spcBef>
                <a:spcAft>
                  <a:spcPct val="0"/>
                </a:spcAft>
                <a:defRPr>
                  <a:solidFill>
                    <a:schemeClr val="tx1"/>
                  </a:solidFill>
                  <a:latin typeface="Raleway" pitchFamily="34" charset="0"/>
                </a:defRPr>
              </a:lvl8pPr>
              <a:lvl9pPr marL="3886200" indent="-228600" defTabSz="457200" fontAlgn="base">
                <a:spcBef>
                  <a:spcPct val="0"/>
                </a:spcBef>
                <a:spcAft>
                  <a:spcPct val="0"/>
                </a:spcAft>
                <a:defRPr>
                  <a:solidFill>
                    <a:schemeClr val="tx1"/>
                  </a:solidFill>
                  <a:latin typeface="Raleway" pitchFamily="34" charset="0"/>
                </a:defRPr>
              </a:lvl9pPr>
            </a:lstStyle>
            <a:p>
              <a:pPr algn="ctr" eaLnBrk="1" hangingPunct="1"/>
              <a:r>
                <a:rPr lang="de-CH" altLang="en-US" sz="1000" dirty="0" err="1" smtClean="0">
                  <a:solidFill>
                    <a:schemeClr val="bg2"/>
                  </a:solidFill>
                </a:rPr>
                <a:t>Lorem</a:t>
              </a:r>
              <a:r>
                <a:rPr lang="de-CH" altLang="en-US" sz="1000" dirty="0" smtClean="0">
                  <a:solidFill>
                    <a:schemeClr val="bg2"/>
                  </a:solidFill>
                </a:rPr>
                <a:t> </a:t>
              </a:r>
              <a:r>
                <a:rPr lang="de-CH" altLang="en-US" sz="1000" dirty="0" err="1" smtClean="0">
                  <a:solidFill>
                    <a:schemeClr val="bg2"/>
                  </a:solidFill>
                </a:rPr>
                <a:t>ipsum</a:t>
              </a:r>
              <a:r>
                <a:rPr lang="de-CH" altLang="en-US" sz="1000" dirty="0" smtClean="0">
                  <a:solidFill>
                    <a:schemeClr val="bg2"/>
                  </a:solidFill>
                </a:rPr>
                <a:t> </a:t>
              </a:r>
              <a:r>
                <a:rPr lang="de-CH" altLang="en-US" sz="1000" dirty="0" err="1" smtClean="0">
                  <a:solidFill>
                    <a:schemeClr val="bg2"/>
                  </a:solidFill>
                </a:rPr>
                <a:t>dolor</a:t>
              </a:r>
              <a:r>
                <a:rPr lang="de-CH" altLang="en-US" sz="1000" dirty="0" smtClean="0">
                  <a:solidFill>
                    <a:schemeClr val="bg2"/>
                  </a:solidFill>
                </a:rPr>
                <a:t> </a:t>
              </a:r>
              <a:r>
                <a:rPr lang="de-CH" altLang="en-US" sz="1000" dirty="0" err="1" smtClean="0">
                  <a:solidFill>
                    <a:schemeClr val="bg2"/>
                  </a:solidFill>
                </a:rPr>
                <a:t>sit</a:t>
              </a:r>
              <a:r>
                <a:rPr lang="de-CH" altLang="en-US" sz="1000" dirty="0" smtClean="0">
                  <a:solidFill>
                    <a:schemeClr val="bg2"/>
                  </a:solidFill>
                </a:rPr>
                <a:t> </a:t>
              </a:r>
              <a:r>
                <a:rPr lang="de-CH" altLang="en-US" sz="1000" dirty="0" err="1" smtClean="0">
                  <a:solidFill>
                    <a:schemeClr val="bg2"/>
                  </a:solidFill>
                </a:rPr>
                <a:t>amet</a:t>
              </a:r>
              <a:r>
                <a:rPr lang="de-CH" altLang="en-US" sz="1000" dirty="0" smtClean="0">
                  <a:solidFill>
                    <a:schemeClr val="bg2"/>
                  </a:solidFill>
                </a:rPr>
                <a:t>, </a:t>
              </a:r>
              <a:br>
                <a:rPr lang="de-CH" altLang="en-US" sz="1000" dirty="0" smtClean="0">
                  <a:solidFill>
                    <a:schemeClr val="bg2"/>
                  </a:solidFill>
                </a:rPr>
              </a:br>
              <a:r>
                <a:rPr lang="de-CH" altLang="en-US" sz="1000" dirty="0" err="1" smtClean="0">
                  <a:solidFill>
                    <a:schemeClr val="bg2"/>
                  </a:solidFill>
                </a:rPr>
                <a:t>consectetur</a:t>
              </a:r>
              <a:r>
                <a:rPr lang="de-CH" altLang="en-US" sz="1000" dirty="0" smtClean="0">
                  <a:solidFill>
                    <a:schemeClr val="bg2"/>
                  </a:solidFill>
                </a:rPr>
                <a:t> </a:t>
              </a:r>
              <a:r>
                <a:rPr lang="de-CH" altLang="en-US" sz="1000" dirty="0" err="1" smtClean="0">
                  <a:solidFill>
                    <a:schemeClr val="bg2"/>
                  </a:solidFill>
                </a:rPr>
                <a:t>adipiscing</a:t>
              </a:r>
              <a:r>
                <a:rPr lang="de-CH" altLang="en-US" sz="1000" dirty="0" smtClean="0">
                  <a:solidFill>
                    <a:schemeClr val="bg2"/>
                  </a:solidFill>
                </a:rPr>
                <a:t> </a:t>
              </a:r>
              <a:r>
                <a:rPr lang="de-CH" altLang="en-US" sz="1000" dirty="0" err="1" smtClean="0">
                  <a:solidFill>
                    <a:schemeClr val="bg2"/>
                  </a:solidFill>
                </a:rPr>
                <a:t>elit</a:t>
              </a:r>
              <a:endParaRPr lang="en-US" altLang="en-US" sz="1000" dirty="0">
                <a:solidFill>
                  <a:schemeClr val="bg2"/>
                </a:solidFill>
              </a:endParaRPr>
            </a:p>
          </p:txBody>
        </p:sp>
        <p:sp>
          <p:nvSpPr>
            <p:cNvPr id="147" name="TextBox 146"/>
            <p:cNvSpPr txBox="1"/>
            <p:nvPr/>
          </p:nvSpPr>
          <p:spPr>
            <a:xfrm>
              <a:off x="4578668" y="2954655"/>
              <a:ext cx="1878965" cy="1231623"/>
            </a:xfrm>
            <a:prstGeom prst="rect">
              <a:avLst/>
            </a:prstGeom>
            <a:noFill/>
          </p:spPr>
          <p:txBody>
            <a:bodyPr lIns="100584" tIns="50292" rIns="100584" bIns="50292">
              <a:spAutoFit/>
            </a:bodyPr>
            <a:lstStyle/>
            <a:p>
              <a:pPr algn="ctr" eaLnBrk="1" fontAlgn="auto" hangingPunct="1">
                <a:lnSpc>
                  <a:spcPct val="150000"/>
                </a:lnSpc>
                <a:spcBef>
                  <a:spcPts val="0"/>
                </a:spcBef>
                <a:spcAft>
                  <a:spcPts val="0"/>
                </a:spcAft>
                <a:defRPr/>
              </a:pPr>
              <a:r>
                <a:rPr lang="id-ID" sz="5400" dirty="0" smtClean="0">
                  <a:solidFill>
                    <a:schemeClr val="bg2"/>
                  </a:solidFill>
                  <a:latin typeface="+mj-lt"/>
                </a:rPr>
                <a:t>$</a:t>
              </a:r>
              <a:r>
                <a:rPr lang="de-CH" sz="5400" dirty="0" smtClean="0">
                  <a:solidFill>
                    <a:schemeClr val="bg2"/>
                  </a:solidFill>
                  <a:latin typeface="+mj-lt"/>
                </a:rPr>
                <a:t>9</a:t>
              </a:r>
              <a:r>
                <a:rPr lang="id-ID" sz="5400" dirty="0" smtClean="0">
                  <a:solidFill>
                    <a:schemeClr val="bg2"/>
                  </a:solidFill>
                  <a:latin typeface="+mj-lt"/>
                </a:rPr>
                <a:t>M</a:t>
              </a:r>
              <a:endParaRPr lang="en-US" sz="5400" dirty="0">
                <a:solidFill>
                  <a:schemeClr val="bg2"/>
                </a:solidFill>
                <a:latin typeface="+mj-lt"/>
              </a:endParaRPr>
            </a:p>
          </p:txBody>
        </p:sp>
        <p:sp>
          <p:nvSpPr>
            <p:cNvPr id="148" name="TextBox 147"/>
            <p:cNvSpPr txBox="1"/>
            <p:nvPr/>
          </p:nvSpPr>
          <p:spPr>
            <a:xfrm>
              <a:off x="2385378" y="4964589"/>
              <a:ext cx="1610043" cy="353288"/>
            </a:xfrm>
            <a:prstGeom prst="rect">
              <a:avLst/>
            </a:prstGeom>
            <a:noFill/>
          </p:spPr>
          <p:txBody>
            <a:bodyPr lIns="100584" tIns="50292" rIns="100584" bIns="50292">
              <a:spAutoFit/>
            </a:bodyPr>
            <a:lstStyle/>
            <a:p>
              <a:pPr algn="ctr" eaLnBrk="1" fontAlgn="auto" hangingPunct="1">
                <a:spcBef>
                  <a:spcPts val="0"/>
                </a:spcBef>
                <a:spcAft>
                  <a:spcPts val="0"/>
                </a:spcAft>
                <a:defRPr/>
              </a:pPr>
              <a:r>
                <a:rPr lang="de-CH" sz="800" dirty="0" err="1" smtClean="0">
                  <a:solidFill>
                    <a:schemeClr val="bg2"/>
                  </a:solidFill>
                  <a:latin typeface="+mn-lt"/>
                </a:rPr>
                <a:t>Lorem</a:t>
              </a:r>
              <a:r>
                <a:rPr lang="de-CH" sz="800" dirty="0" smtClean="0">
                  <a:solidFill>
                    <a:schemeClr val="bg2"/>
                  </a:solidFill>
                  <a:latin typeface="+mn-lt"/>
                </a:rPr>
                <a:t> </a:t>
              </a:r>
              <a:r>
                <a:rPr lang="de-CH" sz="800" dirty="0" err="1" smtClean="0">
                  <a:solidFill>
                    <a:schemeClr val="bg2"/>
                  </a:solidFill>
                  <a:latin typeface="+mn-lt"/>
                </a:rPr>
                <a:t>ipsum</a:t>
              </a:r>
              <a:r>
                <a:rPr lang="de-CH" sz="800" dirty="0" smtClean="0">
                  <a:solidFill>
                    <a:schemeClr val="bg2"/>
                  </a:solidFill>
                  <a:latin typeface="+mn-lt"/>
                </a:rPr>
                <a:t> </a:t>
              </a:r>
              <a:r>
                <a:rPr lang="de-CH" sz="800" dirty="0" err="1" smtClean="0">
                  <a:solidFill>
                    <a:schemeClr val="bg2"/>
                  </a:solidFill>
                  <a:latin typeface="+mn-lt"/>
                </a:rPr>
                <a:t>dolor</a:t>
              </a:r>
              <a:r>
                <a:rPr lang="de-CH" sz="800" dirty="0" smtClean="0">
                  <a:solidFill>
                    <a:schemeClr val="bg2"/>
                  </a:solidFill>
                  <a:latin typeface="+mn-lt"/>
                </a:rPr>
                <a:t> </a:t>
              </a:r>
              <a:r>
                <a:rPr lang="de-CH" sz="800" dirty="0" err="1" smtClean="0">
                  <a:solidFill>
                    <a:schemeClr val="bg2"/>
                  </a:solidFill>
                  <a:latin typeface="+mn-lt"/>
                </a:rPr>
                <a:t>sit</a:t>
              </a:r>
              <a:r>
                <a:rPr lang="de-CH" sz="800" dirty="0" smtClean="0">
                  <a:solidFill>
                    <a:schemeClr val="bg2"/>
                  </a:solidFill>
                  <a:latin typeface="+mn-lt"/>
                </a:rPr>
                <a:t> </a:t>
              </a:r>
              <a:br>
                <a:rPr lang="de-CH" sz="800" dirty="0" smtClean="0">
                  <a:solidFill>
                    <a:schemeClr val="bg2"/>
                  </a:solidFill>
                  <a:latin typeface="+mn-lt"/>
                </a:rPr>
              </a:br>
              <a:r>
                <a:rPr lang="de-CH" sz="800" dirty="0" err="1" smtClean="0">
                  <a:solidFill>
                    <a:schemeClr val="bg2"/>
                  </a:solidFill>
                  <a:latin typeface="+mn-lt"/>
                </a:rPr>
                <a:t>ament</a:t>
              </a:r>
              <a:r>
                <a:rPr lang="de-CH" sz="800" dirty="0" smtClean="0">
                  <a:solidFill>
                    <a:schemeClr val="bg2"/>
                  </a:solidFill>
                  <a:latin typeface="+mn-lt"/>
                </a:rPr>
                <a:t>, </a:t>
              </a:r>
              <a:r>
                <a:rPr lang="de-CH" sz="800" dirty="0" err="1" smtClean="0">
                  <a:solidFill>
                    <a:schemeClr val="bg2"/>
                  </a:solidFill>
                  <a:latin typeface="+mn-lt"/>
                </a:rPr>
                <a:t>consectetur</a:t>
              </a:r>
              <a:r>
                <a:rPr lang="de-CH" sz="800" dirty="0" smtClean="0">
                  <a:solidFill>
                    <a:schemeClr val="bg2"/>
                  </a:solidFill>
                  <a:latin typeface="+mn-lt"/>
                </a:rPr>
                <a:t> </a:t>
              </a:r>
              <a:r>
                <a:rPr lang="de-CH" sz="800" dirty="0" err="1" smtClean="0">
                  <a:solidFill>
                    <a:schemeClr val="bg2"/>
                  </a:solidFill>
                  <a:latin typeface="+mn-lt"/>
                </a:rPr>
                <a:t>elit</a:t>
              </a:r>
              <a:endParaRPr lang="en-US" sz="800" dirty="0">
                <a:solidFill>
                  <a:schemeClr val="bg2"/>
                </a:solidFill>
                <a:latin typeface="+mn-lt"/>
              </a:endParaRPr>
            </a:p>
          </p:txBody>
        </p:sp>
        <p:sp>
          <p:nvSpPr>
            <p:cNvPr id="149" name="TextBox 148"/>
            <p:cNvSpPr txBox="1"/>
            <p:nvPr/>
          </p:nvSpPr>
          <p:spPr>
            <a:xfrm>
              <a:off x="2991327" y="3957002"/>
              <a:ext cx="1610043" cy="353288"/>
            </a:xfrm>
            <a:prstGeom prst="rect">
              <a:avLst/>
            </a:prstGeom>
            <a:noFill/>
          </p:spPr>
          <p:txBody>
            <a:bodyPr lIns="100584" tIns="50292" rIns="100584" bIns="50292">
              <a:spAutoFit/>
            </a:bodyPr>
            <a:lstStyle/>
            <a:p>
              <a:pPr algn="ctr" eaLnBrk="1" fontAlgn="auto" hangingPunct="1">
                <a:spcBef>
                  <a:spcPts val="0"/>
                </a:spcBef>
                <a:spcAft>
                  <a:spcPts val="0"/>
                </a:spcAft>
                <a:defRPr/>
              </a:pPr>
              <a:r>
                <a:rPr lang="de-CH" sz="800" dirty="0" err="1" smtClean="0">
                  <a:solidFill>
                    <a:schemeClr val="bg2"/>
                  </a:solidFill>
                  <a:latin typeface="+mn-lt"/>
                </a:rPr>
                <a:t>Lorem</a:t>
              </a:r>
              <a:r>
                <a:rPr lang="de-CH" sz="800" dirty="0" smtClean="0">
                  <a:solidFill>
                    <a:schemeClr val="bg2"/>
                  </a:solidFill>
                  <a:latin typeface="+mn-lt"/>
                </a:rPr>
                <a:t> </a:t>
              </a:r>
              <a:r>
                <a:rPr lang="de-CH" sz="800" dirty="0" err="1" smtClean="0">
                  <a:solidFill>
                    <a:schemeClr val="bg2"/>
                  </a:solidFill>
                  <a:latin typeface="+mn-lt"/>
                </a:rPr>
                <a:t>ipsum</a:t>
              </a:r>
              <a:r>
                <a:rPr lang="de-CH" sz="800" dirty="0">
                  <a:solidFill>
                    <a:schemeClr val="bg2"/>
                  </a:solidFill>
                  <a:latin typeface="+mn-lt"/>
                </a:rPr>
                <a:t> </a:t>
              </a:r>
              <a:r>
                <a:rPr lang="de-CH" sz="800" dirty="0" err="1" smtClean="0">
                  <a:solidFill>
                    <a:schemeClr val="bg2"/>
                  </a:solidFill>
                  <a:latin typeface="+mn-lt"/>
                </a:rPr>
                <a:t>dolor</a:t>
              </a:r>
              <a:r>
                <a:rPr lang="de-CH" sz="800" dirty="0" smtClean="0">
                  <a:solidFill>
                    <a:schemeClr val="bg2"/>
                  </a:solidFill>
                  <a:latin typeface="+mn-lt"/>
                </a:rPr>
                <a:t> </a:t>
              </a:r>
              <a:r>
                <a:rPr lang="de-CH" sz="800" dirty="0" err="1" smtClean="0">
                  <a:solidFill>
                    <a:schemeClr val="bg2"/>
                  </a:solidFill>
                  <a:latin typeface="+mn-lt"/>
                </a:rPr>
                <a:t>sit</a:t>
              </a:r>
              <a:r>
                <a:rPr lang="de-CH" sz="800" dirty="0" smtClean="0">
                  <a:solidFill>
                    <a:schemeClr val="bg2"/>
                  </a:solidFill>
                  <a:latin typeface="+mn-lt"/>
                </a:rPr>
                <a:t/>
              </a:r>
              <a:br>
                <a:rPr lang="de-CH" sz="800" dirty="0" smtClean="0">
                  <a:solidFill>
                    <a:schemeClr val="bg2"/>
                  </a:solidFill>
                  <a:latin typeface="+mn-lt"/>
                </a:rPr>
              </a:br>
              <a:r>
                <a:rPr lang="de-CH" sz="800" dirty="0" err="1" smtClean="0">
                  <a:solidFill>
                    <a:schemeClr val="bg2"/>
                  </a:solidFill>
                  <a:latin typeface="+mn-lt"/>
                </a:rPr>
                <a:t>ament</a:t>
              </a:r>
              <a:r>
                <a:rPr lang="de-CH" sz="800" dirty="0" smtClean="0">
                  <a:solidFill>
                    <a:schemeClr val="bg2"/>
                  </a:solidFill>
                  <a:latin typeface="+mn-lt"/>
                </a:rPr>
                <a:t>, </a:t>
              </a:r>
              <a:r>
                <a:rPr lang="de-CH" sz="800" dirty="0" err="1" smtClean="0">
                  <a:solidFill>
                    <a:schemeClr val="bg2"/>
                  </a:solidFill>
                  <a:latin typeface="+mn-lt"/>
                </a:rPr>
                <a:t>consectetur</a:t>
              </a:r>
              <a:r>
                <a:rPr lang="de-CH" sz="800" dirty="0" smtClean="0">
                  <a:solidFill>
                    <a:schemeClr val="bg2"/>
                  </a:solidFill>
                  <a:latin typeface="+mn-lt"/>
                </a:rPr>
                <a:t> </a:t>
              </a:r>
              <a:r>
                <a:rPr lang="de-CH" sz="800" dirty="0" err="1" smtClean="0">
                  <a:solidFill>
                    <a:schemeClr val="bg2"/>
                  </a:solidFill>
                  <a:latin typeface="+mn-lt"/>
                </a:rPr>
                <a:t>elit</a:t>
              </a:r>
              <a:endParaRPr lang="en-US" sz="800" dirty="0">
                <a:solidFill>
                  <a:schemeClr val="bg2"/>
                </a:solidFill>
                <a:latin typeface="+mn-lt"/>
              </a:endParaRPr>
            </a:p>
          </p:txBody>
        </p:sp>
        <p:sp>
          <p:nvSpPr>
            <p:cNvPr id="150" name="TextBox 149"/>
            <p:cNvSpPr txBox="1">
              <a:spLocks noChangeArrowheads="1"/>
            </p:cNvSpPr>
            <p:nvPr/>
          </p:nvSpPr>
          <p:spPr bwMode="auto">
            <a:xfrm>
              <a:off x="6293485" y="4643279"/>
              <a:ext cx="2067560" cy="415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584" tIns="50292" rIns="100584" bIns="50292">
              <a:spAutoFit/>
            </a:bodyPr>
            <a:lstStyle>
              <a:lvl1pPr>
                <a:defRPr>
                  <a:solidFill>
                    <a:schemeClr val="tx1"/>
                  </a:solidFill>
                  <a:latin typeface="Raleway" pitchFamily="34" charset="0"/>
                </a:defRPr>
              </a:lvl1pPr>
              <a:lvl2pPr marL="742950" indent="-285750">
                <a:defRPr>
                  <a:solidFill>
                    <a:schemeClr val="tx1"/>
                  </a:solidFill>
                  <a:latin typeface="Raleway" pitchFamily="34" charset="0"/>
                </a:defRPr>
              </a:lvl2pPr>
              <a:lvl3pPr marL="1143000" indent="-228600">
                <a:defRPr>
                  <a:solidFill>
                    <a:schemeClr val="tx1"/>
                  </a:solidFill>
                  <a:latin typeface="Raleway" pitchFamily="34" charset="0"/>
                </a:defRPr>
              </a:lvl3pPr>
              <a:lvl4pPr marL="1600200" indent="-228600">
                <a:defRPr>
                  <a:solidFill>
                    <a:schemeClr val="tx1"/>
                  </a:solidFill>
                  <a:latin typeface="Raleway" pitchFamily="34" charset="0"/>
                </a:defRPr>
              </a:lvl4pPr>
              <a:lvl5pPr marL="2057400" indent="-228600">
                <a:defRPr>
                  <a:solidFill>
                    <a:schemeClr val="tx1"/>
                  </a:solidFill>
                  <a:latin typeface="Raleway" pitchFamily="34" charset="0"/>
                </a:defRPr>
              </a:lvl5pPr>
              <a:lvl6pPr marL="2514600" indent="-228600" defTabSz="457200" fontAlgn="base">
                <a:spcBef>
                  <a:spcPct val="0"/>
                </a:spcBef>
                <a:spcAft>
                  <a:spcPct val="0"/>
                </a:spcAft>
                <a:defRPr>
                  <a:solidFill>
                    <a:schemeClr val="tx1"/>
                  </a:solidFill>
                  <a:latin typeface="Raleway" pitchFamily="34" charset="0"/>
                </a:defRPr>
              </a:lvl6pPr>
              <a:lvl7pPr marL="2971800" indent="-228600" defTabSz="457200" fontAlgn="base">
                <a:spcBef>
                  <a:spcPct val="0"/>
                </a:spcBef>
                <a:spcAft>
                  <a:spcPct val="0"/>
                </a:spcAft>
                <a:defRPr>
                  <a:solidFill>
                    <a:schemeClr val="tx1"/>
                  </a:solidFill>
                  <a:latin typeface="Raleway" pitchFamily="34" charset="0"/>
                </a:defRPr>
              </a:lvl7pPr>
              <a:lvl8pPr marL="3429000" indent="-228600" defTabSz="457200" fontAlgn="base">
                <a:spcBef>
                  <a:spcPct val="0"/>
                </a:spcBef>
                <a:spcAft>
                  <a:spcPct val="0"/>
                </a:spcAft>
                <a:defRPr>
                  <a:solidFill>
                    <a:schemeClr val="tx1"/>
                  </a:solidFill>
                  <a:latin typeface="Raleway" pitchFamily="34" charset="0"/>
                </a:defRPr>
              </a:lvl8pPr>
              <a:lvl9pPr marL="3886200" indent="-228600" defTabSz="457200" fontAlgn="base">
                <a:spcBef>
                  <a:spcPct val="0"/>
                </a:spcBef>
                <a:spcAft>
                  <a:spcPct val="0"/>
                </a:spcAft>
                <a:defRPr>
                  <a:solidFill>
                    <a:schemeClr val="tx1"/>
                  </a:solidFill>
                  <a:latin typeface="Raleway" pitchFamily="34" charset="0"/>
                </a:defRPr>
              </a:lvl9pPr>
            </a:lstStyle>
            <a:p>
              <a:pPr algn="ctr" eaLnBrk="1" hangingPunct="1"/>
              <a:r>
                <a:rPr lang="de-CH" altLang="en-US" sz="1000" dirty="0" err="1">
                  <a:solidFill>
                    <a:schemeClr val="bg2"/>
                  </a:solidFill>
                </a:rPr>
                <a:t>Lorem</a:t>
              </a:r>
              <a:r>
                <a:rPr lang="de-CH" altLang="en-US" sz="1000" dirty="0">
                  <a:solidFill>
                    <a:schemeClr val="bg2"/>
                  </a:solidFill>
                </a:rPr>
                <a:t> </a:t>
              </a:r>
              <a:r>
                <a:rPr lang="de-CH" altLang="en-US" sz="1000" dirty="0" err="1">
                  <a:solidFill>
                    <a:schemeClr val="bg2"/>
                  </a:solidFill>
                </a:rPr>
                <a:t>ipsum</a:t>
              </a:r>
              <a:r>
                <a:rPr lang="de-CH" altLang="en-US" sz="1000" dirty="0">
                  <a:solidFill>
                    <a:schemeClr val="bg2"/>
                  </a:solidFill>
                </a:rPr>
                <a:t> </a:t>
              </a:r>
              <a:r>
                <a:rPr lang="de-CH" altLang="en-US" sz="1000" dirty="0" err="1">
                  <a:solidFill>
                    <a:schemeClr val="bg2"/>
                  </a:solidFill>
                </a:rPr>
                <a:t>dolor</a:t>
              </a:r>
              <a:r>
                <a:rPr lang="de-CH" altLang="en-US" sz="1000" dirty="0">
                  <a:solidFill>
                    <a:schemeClr val="bg2"/>
                  </a:solidFill>
                </a:rPr>
                <a:t> </a:t>
              </a:r>
              <a:r>
                <a:rPr lang="de-CH" altLang="en-US" sz="1000" dirty="0" err="1">
                  <a:solidFill>
                    <a:schemeClr val="bg2"/>
                  </a:solidFill>
                </a:rPr>
                <a:t>sit</a:t>
              </a:r>
              <a:r>
                <a:rPr lang="de-CH" altLang="en-US" sz="1000" dirty="0">
                  <a:solidFill>
                    <a:schemeClr val="bg2"/>
                  </a:solidFill>
                </a:rPr>
                <a:t> </a:t>
              </a:r>
              <a:r>
                <a:rPr lang="de-CH" altLang="en-US" sz="1000" dirty="0" err="1">
                  <a:solidFill>
                    <a:schemeClr val="bg2"/>
                  </a:solidFill>
                </a:rPr>
                <a:t>amet</a:t>
              </a:r>
              <a:r>
                <a:rPr lang="de-CH" altLang="en-US" sz="1000" dirty="0">
                  <a:solidFill>
                    <a:schemeClr val="bg2"/>
                  </a:solidFill>
                </a:rPr>
                <a:t>, </a:t>
              </a:r>
              <a:br>
                <a:rPr lang="de-CH" altLang="en-US" sz="1000" dirty="0">
                  <a:solidFill>
                    <a:schemeClr val="bg2"/>
                  </a:solidFill>
                </a:rPr>
              </a:br>
              <a:r>
                <a:rPr lang="de-CH" altLang="en-US" sz="1000" dirty="0" err="1">
                  <a:solidFill>
                    <a:schemeClr val="bg2"/>
                  </a:solidFill>
                </a:rPr>
                <a:t>consectetur</a:t>
              </a:r>
              <a:r>
                <a:rPr lang="de-CH" altLang="en-US" sz="1000" dirty="0">
                  <a:solidFill>
                    <a:schemeClr val="bg2"/>
                  </a:solidFill>
                </a:rPr>
                <a:t> </a:t>
              </a:r>
              <a:r>
                <a:rPr lang="de-CH" altLang="en-US" sz="1000" dirty="0" err="1">
                  <a:solidFill>
                    <a:schemeClr val="bg2"/>
                  </a:solidFill>
                </a:rPr>
                <a:t>adipiscing</a:t>
              </a:r>
              <a:r>
                <a:rPr lang="de-CH" altLang="en-US" sz="1000" dirty="0">
                  <a:solidFill>
                    <a:schemeClr val="bg2"/>
                  </a:solidFill>
                </a:rPr>
                <a:t> </a:t>
              </a:r>
              <a:r>
                <a:rPr lang="de-CH" altLang="en-US" sz="1000" dirty="0" err="1">
                  <a:solidFill>
                    <a:schemeClr val="bg2"/>
                  </a:solidFill>
                </a:rPr>
                <a:t>elit</a:t>
              </a:r>
              <a:endParaRPr lang="en-US" altLang="en-US" sz="1000" dirty="0">
                <a:solidFill>
                  <a:schemeClr val="bg2"/>
                </a:solidFill>
              </a:endParaRPr>
            </a:p>
          </p:txBody>
        </p:sp>
        <p:sp>
          <p:nvSpPr>
            <p:cNvPr id="151" name="TextBox 150"/>
            <p:cNvSpPr txBox="1"/>
            <p:nvPr/>
          </p:nvSpPr>
          <p:spPr>
            <a:xfrm>
              <a:off x="7982110" y="3569335"/>
              <a:ext cx="1749743" cy="384552"/>
            </a:xfrm>
            <a:prstGeom prst="rect">
              <a:avLst/>
            </a:prstGeom>
            <a:noFill/>
          </p:spPr>
          <p:txBody>
            <a:bodyPr lIns="100584" tIns="50292" rIns="100584" bIns="50292">
              <a:spAutoFit/>
            </a:bodyPr>
            <a:lstStyle/>
            <a:p>
              <a:pPr algn="ctr" eaLnBrk="1" hangingPunct="1"/>
              <a:r>
                <a:rPr lang="de-CH" altLang="en-US" sz="900" dirty="0" err="1">
                  <a:solidFill>
                    <a:schemeClr val="bg2"/>
                  </a:solidFill>
                </a:rPr>
                <a:t>Lorem</a:t>
              </a:r>
              <a:r>
                <a:rPr lang="de-CH" altLang="en-US" sz="900" dirty="0">
                  <a:solidFill>
                    <a:schemeClr val="bg2"/>
                  </a:solidFill>
                </a:rPr>
                <a:t> </a:t>
              </a:r>
              <a:r>
                <a:rPr lang="de-CH" altLang="en-US" sz="900" dirty="0" err="1">
                  <a:solidFill>
                    <a:schemeClr val="bg2"/>
                  </a:solidFill>
                </a:rPr>
                <a:t>ipsum</a:t>
              </a:r>
              <a:r>
                <a:rPr lang="de-CH" altLang="en-US" sz="900" dirty="0">
                  <a:solidFill>
                    <a:schemeClr val="bg2"/>
                  </a:solidFill>
                </a:rPr>
                <a:t> </a:t>
              </a:r>
              <a:r>
                <a:rPr lang="de-CH" altLang="en-US" sz="900" dirty="0" err="1">
                  <a:solidFill>
                    <a:schemeClr val="bg2"/>
                  </a:solidFill>
                </a:rPr>
                <a:t>dolor</a:t>
              </a:r>
              <a:r>
                <a:rPr lang="de-CH" altLang="en-US" sz="900" dirty="0">
                  <a:solidFill>
                    <a:schemeClr val="bg2"/>
                  </a:solidFill>
                </a:rPr>
                <a:t> </a:t>
              </a:r>
              <a:r>
                <a:rPr lang="de-CH" altLang="en-US" sz="900" dirty="0" err="1">
                  <a:solidFill>
                    <a:schemeClr val="bg2"/>
                  </a:solidFill>
                </a:rPr>
                <a:t>sit</a:t>
              </a:r>
              <a:r>
                <a:rPr lang="de-CH" altLang="en-US" sz="900" dirty="0">
                  <a:solidFill>
                    <a:schemeClr val="bg2"/>
                  </a:solidFill>
                </a:rPr>
                <a:t> </a:t>
              </a:r>
              <a:r>
                <a:rPr lang="de-CH" altLang="en-US" sz="900" dirty="0" err="1">
                  <a:solidFill>
                    <a:schemeClr val="bg2"/>
                  </a:solidFill>
                </a:rPr>
                <a:t>amet</a:t>
              </a:r>
              <a:r>
                <a:rPr lang="de-CH" altLang="en-US" sz="900" dirty="0">
                  <a:solidFill>
                    <a:schemeClr val="bg2"/>
                  </a:solidFill>
                </a:rPr>
                <a:t>, </a:t>
              </a:r>
              <a:br>
                <a:rPr lang="de-CH" altLang="en-US" sz="900" dirty="0">
                  <a:solidFill>
                    <a:schemeClr val="bg2"/>
                  </a:solidFill>
                </a:rPr>
              </a:br>
              <a:r>
                <a:rPr lang="de-CH" altLang="en-US" sz="900" dirty="0" err="1">
                  <a:solidFill>
                    <a:schemeClr val="bg2"/>
                  </a:solidFill>
                </a:rPr>
                <a:t>consectetur</a:t>
              </a:r>
              <a:r>
                <a:rPr lang="de-CH" altLang="en-US" sz="900" dirty="0">
                  <a:solidFill>
                    <a:schemeClr val="bg2"/>
                  </a:solidFill>
                </a:rPr>
                <a:t> </a:t>
              </a:r>
              <a:r>
                <a:rPr lang="de-CH" altLang="en-US" sz="900" dirty="0" err="1">
                  <a:solidFill>
                    <a:schemeClr val="bg2"/>
                  </a:solidFill>
                </a:rPr>
                <a:t>adipiscing</a:t>
              </a:r>
              <a:r>
                <a:rPr lang="de-CH" altLang="en-US" sz="900" dirty="0">
                  <a:solidFill>
                    <a:schemeClr val="bg2"/>
                  </a:solidFill>
                </a:rPr>
                <a:t> </a:t>
              </a:r>
              <a:r>
                <a:rPr lang="de-CH" altLang="en-US" sz="900" dirty="0" err="1">
                  <a:solidFill>
                    <a:schemeClr val="bg2"/>
                  </a:solidFill>
                </a:rPr>
                <a:t>elit</a:t>
              </a:r>
              <a:endParaRPr lang="en-US" altLang="en-US" sz="900" dirty="0">
                <a:solidFill>
                  <a:schemeClr val="bg2"/>
                </a:solidFill>
              </a:endParaRPr>
            </a:p>
          </p:txBody>
        </p:sp>
        <p:sp>
          <p:nvSpPr>
            <p:cNvPr id="152" name="TextBox 151"/>
            <p:cNvSpPr txBox="1"/>
            <p:nvPr/>
          </p:nvSpPr>
          <p:spPr>
            <a:xfrm>
              <a:off x="6337142" y="3602515"/>
              <a:ext cx="1878965" cy="1358583"/>
            </a:xfrm>
            <a:prstGeom prst="rect">
              <a:avLst/>
            </a:prstGeom>
            <a:noFill/>
          </p:spPr>
          <p:txBody>
            <a:bodyPr lIns="100584" tIns="50292" rIns="100584" bIns="50292">
              <a:spAutoFit/>
            </a:bodyPr>
            <a:lstStyle/>
            <a:p>
              <a:pPr algn="ctr" eaLnBrk="1" fontAlgn="auto" hangingPunct="1">
                <a:lnSpc>
                  <a:spcPct val="150000"/>
                </a:lnSpc>
                <a:spcBef>
                  <a:spcPts val="0"/>
                </a:spcBef>
                <a:spcAft>
                  <a:spcPts val="0"/>
                </a:spcAft>
                <a:defRPr/>
              </a:pPr>
              <a:r>
                <a:rPr lang="id-ID" sz="5400" dirty="0">
                  <a:solidFill>
                    <a:schemeClr val="bg2"/>
                  </a:solidFill>
                  <a:latin typeface="+mj-lt"/>
                </a:rPr>
                <a:t>18K</a:t>
              </a:r>
              <a:endParaRPr lang="en-US" sz="5400" dirty="0">
                <a:solidFill>
                  <a:schemeClr val="bg2"/>
                </a:solidFill>
                <a:latin typeface="+mj-lt"/>
              </a:endParaRPr>
            </a:p>
          </p:txBody>
        </p:sp>
      </p:grpSp>
      <p:sp>
        <p:nvSpPr>
          <p:cNvPr id="2" name="Title 1"/>
          <p:cNvSpPr>
            <a:spLocks noGrp="1"/>
          </p:cNvSpPr>
          <p:nvPr>
            <p:ph type="title"/>
          </p:nvPr>
        </p:nvSpPr>
        <p:spPr/>
        <p:txBody>
          <a:bodyPr/>
          <a:lstStyle/>
          <a:p>
            <a:r>
              <a:rPr lang="en-US" dirty="0"/>
              <a:t>Sample slides</a:t>
            </a:r>
          </a:p>
        </p:txBody>
      </p:sp>
      <p:pic>
        <p:nvPicPr>
          <p:cNvPr id="4" name="Picture 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82904" y="3107917"/>
            <a:ext cx="493369" cy="493369"/>
          </a:xfrm>
          <a:prstGeom prst="rect">
            <a:avLst/>
          </a:prstGeom>
        </p:spPr>
      </p:pic>
      <p:pic>
        <p:nvPicPr>
          <p:cNvPr id="5" name="Picture 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059050" y="4251579"/>
            <a:ext cx="353088" cy="353088"/>
          </a:xfrm>
          <a:prstGeom prst="rect">
            <a:avLst/>
          </a:prstGeom>
        </p:spPr>
      </p:pic>
      <p:pic>
        <p:nvPicPr>
          <p:cNvPr id="6" name="Picture 5"/>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529107" y="2611848"/>
            <a:ext cx="566279" cy="566279"/>
          </a:xfrm>
          <a:prstGeom prst="rect">
            <a:avLst/>
          </a:prstGeom>
        </p:spPr>
      </p:pic>
    </p:spTree>
    <p:custDataLst>
      <p:tags r:id="rId1"/>
    </p:custDataLst>
    <p:extLst>
      <p:ext uri="{BB962C8B-B14F-4D97-AF65-F5344CB8AC3E}">
        <p14:creationId xmlns:p14="http://schemas.microsoft.com/office/powerpoint/2010/main" val="2240178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GE HEADING"/>
          <p:cNvSpPr>
            <a:spLocks noGrp="1"/>
          </p:cNvSpPr>
          <p:nvPr>
            <p:ph type="title"/>
            <p:custDataLst>
              <p:tags r:id="rId2"/>
            </p:custDataLst>
          </p:nvPr>
        </p:nvSpPr>
        <p:spPr/>
        <p:txBody>
          <a:bodyPr>
            <a:normAutofit/>
          </a:bodyPr>
          <a:lstStyle/>
          <a:p>
            <a:pPr algn="l"/>
            <a:r>
              <a:rPr lang="en-GB" sz="2800" dirty="0" smtClean="0"/>
              <a:t>Sample slides</a:t>
            </a:r>
            <a:endParaRPr lang="en-GB" sz="2800" dirty="0">
              <a:solidFill>
                <a:srgbClr val="FF0000"/>
              </a:solidFill>
            </a:endParaRPr>
          </a:p>
        </p:txBody>
      </p:sp>
      <p:grpSp>
        <p:nvGrpSpPr>
          <p:cNvPr id="22" name="Group 21"/>
          <p:cNvGrpSpPr>
            <a:grpSpLocks noChangeAspect="1"/>
          </p:cNvGrpSpPr>
          <p:nvPr/>
        </p:nvGrpSpPr>
        <p:grpSpPr>
          <a:xfrm>
            <a:off x="385753" y="1550930"/>
            <a:ext cx="5518984" cy="4461801"/>
            <a:chOff x="193656" y="1661421"/>
            <a:chExt cx="5809458" cy="4696637"/>
          </a:xfrm>
        </p:grpSpPr>
        <p:grpSp>
          <p:nvGrpSpPr>
            <p:cNvPr id="46" name="Group 45"/>
            <p:cNvGrpSpPr>
              <a:grpSpLocks noChangeAspect="1"/>
            </p:cNvGrpSpPr>
            <p:nvPr/>
          </p:nvGrpSpPr>
          <p:grpSpPr>
            <a:xfrm rot="20264061">
              <a:off x="3082819" y="1893628"/>
              <a:ext cx="2604961" cy="936317"/>
              <a:chOff x="2162509" y="4926844"/>
              <a:chExt cx="2170800" cy="780263"/>
            </a:xfrm>
          </p:grpSpPr>
          <p:sp>
            <p:nvSpPr>
              <p:cNvPr id="47" name="Oval 46"/>
              <p:cNvSpPr/>
              <p:nvPr/>
            </p:nvSpPr>
            <p:spPr>
              <a:xfrm rot="20987555">
                <a:off x="3728509" y="4926844"/>
                <a:ext cx="604800" cy="604798"/>
              </a:xfrm>
              <a:prstGeom prst="ellipse">
                <a:avLst/>
              </a:prstGeom>
              <a:solidFill>
                <a:schemeClr val="accent3">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tx1"/>
                  </a:solidFill>
                </a:endParaRPr>
              </a:p>
            </p:txBody>
          </p:sp>
          <p:sp>
            <p:nvSpPr>
              <p:cNvPr id="48" name="Rectangle 47"/>
              <p:cNvSpPr/>
              <p:nvPr/>
            </p:nvSpPr>
            <p:spPr>
              <a:xfrm rot="20987555">
                <a:off x="2162509" y="5102308"/>
                <a:ext cx="1878227" cy="604799"/>
              </a:xfrm>
              <a:prstGeom prst="rect">
                <a:avLst/>
              </a:prstGeom>
              <a:solidFill>
                <a:schemeClr val="accent3">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tx1"/>
                  </a:solidFill>
                </a:endParaRPr>
              </a:p>
            </p:txBody>
          </p:sp>
        </p:grpSp>
        <p:sp>
          <p:nvSpPr>
            <p:cNvPr id="45" name="Oval 44"/>
            <p:cNvSpPr/>
            <p:nvPr/>
          </p:nvSpPr>
          <p:spPr>
            <a:xfrm>
              <a:off x="193656" y="1838003"/>
              <a:ext cx="4320000" cy="4320000"/>
            </a:xfrm>
            <a:prstGeom prst="ellipse">
              <a:avLst/>
            </a:prstGeom>
            <a:solidFill>
              <a:schemeClr val="accent3">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tx1"/>
                </a:solidFill>
              </a:endParaRPr>
            </a:p>
          </p:txBody>
        </p:sp>
        <p:grpSp>
          <p:nvGrpSpPr>
            <p:cNvPr id="33" name="Group 32"/>
            <p:cNvGrpSpPr>
              <a:grpSpLocks noChangeAspect="1"/>
            </p:cNvGrpSpPr>
            <p:nvPr/>
          </p:nvGrpSpPr>
          <p:grpSpPr>
            <a:xfrm>
              <a:off x="3386720" y="3110175"/>
              <a:ext cx="2616394" cy="725760"/>
              <a:chOff x="2323070" y="4926226"/>
              <a:chExt cx="2180328" cy="604800"/>
            </a:xfrm>
          </p:grpSpPr>
          <p:sp>
            <p:nvSpPr>
              <p:cNvPr id="40" name="Oval 39"/>
              <p:cNvSpPr/>
              <p:nvPr/>
            </p:nvSpPr>
            <p:spPr>
              <a:xfrm>
                <a:off x="3898598" y="4926226"/>
                <a:ext cx="604800" cy="604800"/>
              </a:xfrm>
              <a:prstGeom prst="ellipse">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tx1"/>
                  </a:solidFill>
                </a:endParaRPr>
              </a:p>
            </p:txBody>
          </p:sp>
          <p:sp>
            <p:nvSpPr>
              <p:cNvPr id="44" name="Rectangle 43"/>
              <p:cNvSpPr/>
              <p:nvPr/>
            </p:nvSpPr>
            <p:spPr>
              <a:xfrm>
                <a:off x="2323070" y="4926226"/>
                <a:ext cx="1878227" cy="604800"/>
              </a:xfrm>
              <a:prstGeom prst="rect">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tx1"/>
                  </a:solidFill>
                </a:endParaRPr>
              </a:p>
            </p:txBody>
          </p:sp>
        </p:grpSp>
        <p:sp>
          <p:nvSpPr>
            <p:cNvPr id="32" name="Oval 31"/>
            <p:cNvSpPr/>
            <p:nvPr/>
          </p:nvSpPr>
          <p:spPr>
            <a:xfrm>
              <a:off x="559437" y="2198003"/>
              <a:ext cx="3600000" cy="3600000"/>
            </a:xfrm>
            <a:prstGeom prst="ellipse">
              <a:avLst/>
            </a:prstGeom>
            <a:solidFill>
              <a:schemeClr val="accent3">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tx1"/>
                </a:solidFill>
              </a:endParaRPr>
            </a:p>
          </p:txBody>
        </p:sp>
        <p:sp>
          <p:nvSpPr>
            <p:cNvPr id="25" name="Oval 24"/>
            <p:cNvSpPr/>
            <p:nvPr/>
          </p:nvSpPr>
          <p:spPr>
            <a:xfrm>
              <a:off x="919437" y="2558003"/>
              <a:ext cx="2880000" cy="2880000"/>
            </a:xfrm>
            <a:prstGeom prst="ellipse">
              <a:avLst/>
            </a:prstGeom>
            <a:solidFill>
              <a:schemeClr val="accent3">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tx1"/>
                </a:solidFill>
              </a:endParaRPr>
            </a:p>
          </p:txBody>
        </p:sp>
        <p:grpSp>
          <p:nvGrpSpPr>
            <p:cNvPr id="26" name="Group 25"/>
            <p:cNvGrpSpPr>
              <a:grpSpLocks noChangeAspect="1"/>
            </p:cNvGrpSpPr>
            <p:nvPr/>
          </p:nvGrpSpPr>
          <p:grpSpPr>
            <a:xfrm rot="1233791">
              <a:off x="3352066" y="4169522"/>
              <a:ext cx="2578821" cy="778679"/>
              <a:chOff x="2463301" y="4787872"/>
              <a:chExt cx="2149017" cy="648899"/>
            </a:xfrm>
          </p:grpSpPr>
          <p:sp>
            <p:nvSpPr>
              <p:cNvPr id="27" name="Oval 26"/>
              <p:cNvSpPr/>
              <p:nvPr/>
            </p:nvSpPr>
            <p:spPr>
              <a:xfrm rot="21446209">
                <a:off x="4007518" y="4787872"/>
                <a:ext cx="604800" cy="604799"/>
              </a:xfrm>
              <a:prstGeom prst="ellipse">
                <a:avLst/>
              </a:prstGeom>
              <a:solidFill>
                <a:schemeClr val="accent3">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tx1"/>
                  </a:solidFill>
                </a:endParaRPr>
              </a:p>
            </p:txBody>
          </p:sp>
          <p:sp>
            <p:nvSpPr>
              <p:cNvPr id="28" name="Rectangle 27"/>
              <p:cNvSpPr/>
              <p:nvPr/>
            </p:nvSpPr>
            <p:spPr>
              <a:xfrm rot="21429495">
                <a:off x="2463301" y="4831971"/>
                <a:ext cx="1878227" cy="604800"/>
              </a:xfrm>
              <a:prstGeom prst="rect">
                <a:avLst/>
              </a:prstGeom>
              <a:solidFill>
                <a:schemeClr val="accent3">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tx1"/>
                  </a:solidFill>
                </a:endParaRPr>
              </a:p>
            </p:txBody>
          </p:sp>
        </p:grpSp>
        <p:sp>
          <p:nvSpPr>
            <p:cNvPr id="2" name="Oval 1"/>
            <p:cNvSpPr/>
            <p:nvPr/>
          </p:nvSpPr>
          <p:spPr>
            <a:xfrm>
              <a:off x="1228794" y="2889271"/>
              <a:ext cx="2261287" cy="2261287"/>
            </a:xfrm>
            <a:prstGeom prst="ellipse">
              <a:avLst/>
            </a:prstGeom>
            <a:solidFill>
              <a:schemeClr val="accent3"/>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tx1"/>
                </a:solidFill>
              </a:endParaRPr>
            </a:p>
          </p:txBody>
        </p:sp>
        <p:grpSp>
          <p:nvGrpSpPr>
            <p:cNvPr id="29" name="Group 28"/>
            <p:cNvGrpSpPr>
              <a:grpSpLocks noChangeAspect="1"/>
            </p:cNvGrpSpPr>
            <p:nvPr/>
          </p:nvGrpSpPr>
          <p:grpSpPr>
            <a:xfrm rot="2383631">
              <a:off x="2712866" y="5192694"/>
              <a:ext cx="2607466" cy="735265"/>
              <a:chOff x="2421786" y="4759782"/>
              <a:chExt cx="2172888" cy="612721"/>
            </a:xfrm>
          </p:grpSpPr>
          <p:sp>
            <p:nvSpPr>
              <p:cNvPr id="30" name="Oval 29"/>
              <p:cNvSpPr/>
              <p:nvPr/>
            </p:nvSpPr>
            <p:spPr>
              <a:xfrm rot="21574096">
                <a:off x="3989874" y="4759782"/>
                <a:ext cx="604800" cy="604800"/>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tx1"/>
                  </a:solidFill>
                </a:endParaRPr>
              </a:p>
            </p:txBody>
          </p:sp>
          <p:sp>
            <p:nvSpPr>
              <p:cNvPr id="31" name="Rectangle 30"/>
              <p:cNvSpPr/>
              <p:nvPr/>
            </p:nvSpPr>
            <p:spPr>
              <a:xfrm rot="21561017">
                <a:off x="2421786" y="4767703"/>
                <a:ext cx="1878227" cy="6048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tx1"/>
                  </a:solidFill>
                </a:endParaRPr>
              </a:p>
            </p:txBody>
          </p:sp>
        </p:grpSp>
        <p:sp>
          <p:nvSpPr>
            <p:cNvPr id="16" name="Rectangle 15"/>
            <p:cNvSpPr/>
            <p:nvPr/>
          </p:nvSpPr>
          <p:spPr>
            <a:xfrm>
              <a:off x="4537760" y="5957948"/>
              <a:ext cx="540533" cy="400110"/>
            </a:xfrm>
            <a:prstGeom prst="rect">
              <a:avLst/>
            </a:prstGeom>
          </p:spPr>
          <p:txBody>
            <a:bodyPr wrap="none">
              <a:spAutoFit/>
            </a:bodyPr>
            <a:lstStyle/>
            <a:p>
              <a:r>
                <a:rPr lang="en-GB" sz="2000" dirty="0" smtClean="0">
                  <a:solidFill>
                    <a:schemeClr val="bg1"/>
                  </a:solidFill>
                </a:rPr>
                <a:t>04 </a:t>
              </a:r>
              <a:endParaRPr lang="en-US" sz="2000" dirty="0">
                <a:solidFill>
                  <a:schemeClr val="bg1"/>
                </a:solidFill>
              </a:endParaRPr>
            </a:p>
          </p:txBody>
        </p:sp>
        <p:sp>
          <p:nvSpPr>
            <p:cNvPr id="49" name="Rectangle 48"/>
            <p:cNvSpPr/>
            <p:nvPr/>
          </p:nvSpPr>
          <p:spPr>
            <a:xfrm>
              <a:off x="5277354" y="4639424"/>
              <a:ext cx="540533" cy="400110"/>
            </a:xfrm>
            <a:prstGeom prst="rect">
              <a:avLst/>
            </a:prstGeom>
          </p:spPr>
          <p:txBody>
            <a:bodyPr wrap="none">
              <a:spAutoFit/>
            </a:bodyPr>
            <a:lstStyle/>
            <a:p>
              <a:r>
                <a:rPr lang="en-GB" sz="2000" dirty="0" smtClean="0">
                  <a:solidFill>
                    <a:schemeClr val="bg1"/>
                  </a:solidFill>
                </a:rPr>
                <a:t>03 </a:t>
              </a:r>
              <a:endParaRPr lang="en-US" sz="2000" dirty="0">
                <a:solidFill>
                  <a:schemeClr val="bg1"/>
                </a:solidFill>
              </a:endParaRPr>
            </a:p>
          </p:txBody>
        </p:sp>
        <p:sp>
          <p:nvSpPr>
            <p:cNvPr id="50" name="Rectangle 49"/>
            <p:cNvSpPr/>
            <p:nvPr/>
          </p:nvSpPr>
          <p:spPr>
            <a:xfrm>
              <a:off x="5345867" y="3273000"/>
              <a:ext cx="540533" cy="400110"/>
            </a:xfrm>
            <a:prstGeom prst="rect">
              <a:avLst/>
            </a:prstGeom>
          </p:spPr>
          <p:txBody>
            <a:bodyPr wrap="none">
              <a:spAutoFit/>
            </a:bodyPr>
            <a:lstStyle/>
            <a:p>
              <a:r>
                <a:rPr lang="en-GB" sz="2000" dirty="0" smtClean="0">
                  <a:solidFill>
                    <a:schemeClr val="bg1"/>
                  </a:solidFill>
                </a:rPr>
                <a:t>02 </a:t>
              </a:r>
              <a:endParaRPr lang="en-US" sz="2000" dirty="0">
                <a:solidFill>
                  <a:schemeClr val="bg1"/>
                </a:solidFill>
              </a:endParaRPr>
            </a:p>
          </p:txBody>
        </p:sp>
        <p:sp>
          <p:nvSpPr>
            <p:cNvPr id="51" name="Rectangle 50"/>
            <p:cNvSpPr/>
            <p:nvPr/>
          </p:nvSpPr>
          <p:spPr>
            <a:xfrm>
              <a:off x="4945768" y="1661421"/>
              <a:ext cx="540533" cy="400111"/>
            </a:xfrm>
            <a:prstGeom prst="rect">
              <a:avLst/>
            </a:prstGeom>
          </p:spPr>
          <p:txBody>
            <a:bodyPr wrap="none">
              <a:spAutoFit/>
            </a:bodyPr>
            <a:lstStyle/>
            <a:p>
              <a:r>
                <a:rPr lang="en-GB" sz="2000" dirty="0" smtClean="0">
                  <a:solidFill>
                    <a:schemeClr val="bg1"/>
                  </a:solidFill>
                </a:rPr>
                <a:t>01 </a:t>
              </a:r>
              <a:endParaRPr lang="en-US" sz="2000" dirty="0">
                <a:solidFill>
                  <a:schemeClr val="bg1"/>
                </a:solidFill>
              </a:endParaRPr>
            </a:p>
          </p:txBody>
        </p:sp>
        <p:pic>
          <p:nvPicPr>
            <p:cNvPr id="17" name="Picture 1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493743" y="3132309"/>
              <a:ext cx="1731388" cy="1731388"/>
            </a:xfrm>
            <a:prstGeom prst="rect">
              <a:avLst/>
            </a:prstGeom>
          </p:spPr>
        </p:pic>
      </p:grpSp>
      <p:sp>
        <p:nvSpPr>
          <p:cNvPr id="52" name="Content Placeholder 3"/>
          <p:cNvSpPr txBox="1">
            <a:spLocks/>
          </p:cNvSpPr>
          <p:nvPr/>
        </p:nvSpPr>
        <p:spPr>
          <a:xfrm>
            <a:off x="7120507" y="1384644"/>
            <a:ext cx="2504175" cy="1081671"/>
          </a:xfrm>
          <a:prstGeom prst="rect">
            <a:avLst/>
          </a:prstGeom>
          <a:noFill/>
          <a:ln>
            <a:noFill/>
          </a:ln>
        </p:spPr>
        <p:txBody>
          <a:bodyPr vert="horz" lIns="36000" tIns="36000" rIns="36000" bIns="0" rtlCol="0">
            <a:noAutofit/>
          </a:bodyPr>
          <a:lstStyle>
            <a:lvl1pPr marL="0" marR="0" indent="0" algn="l" defTabSz="1005505" rtl="0" eaLnBrk="1" fontAlgn="auto" latinLnBrk="0" hangingPunct="1">
              <a:lnSpc>
                <a:spcPct val="100000"/>
              </a:lnSpc>
              <a:spcBef>
                <a:spcPts val="660"/>
              </a:spcBef>
              <a:spcAft>
                <a:spcPts val="0"/>
              </a:spcAft>
              <a:buClrTx/>
              <a:buSzPct val="120000"/>
              <a:buFontTx/>
              <a:buNone/>
              <a:tabLst/>
              <a:defRPr lang="en-US" sz="1100" b="0" kern="0" baseline="0" dirty="0" smtClean="0">
                <a:solidFill>
                  <a:schemeClr val="tx1"/>
                </a:solidFill>
                <a:latin typeface="Frutiger 45 Light" pitchFamily="34" charset="0"/>
                <a:ea typeface="+mn-ea"/>
                <a:cs typeface="+mn-cs"/>
              </a:defRPr>
            </a:lvl1pPr>
            <a:lvl2pPr marL="0" marR="0" indent="0" algn="l" defTabSz="1005505" rtl="0" eaLnBrk="1" fontAlgn="auto" latinLnBrk="0" hangingPunct="1">
              <a:lnSpc>
                <a:spcPct val="100000"/>
              </a:lnSpc>
              <a:spcBef>
                <a:spcPts val="660"/>
              </a:spcBef>
              <a:spcAft>
                <a:spcPts val="0"/>
              </a:spcAft>
              <a:buClrTx/>
              <a:buSzTx/>
              <a:buFontTx/>
              <a:buNone/>
              <a:tabLst/>
              <a:defRPr lang="en-US" sz="1100" kern="0" baseline="0" dirty="0" smtClean="0">
                <a:solidFill>
                  <a:schemeClr val="tx1"/>
                </a:solidFill>
                <a:latin typeface="Frutiger 45 Light" pitchFamily="34" charset="0"/>
                <a:ea typeface="+mn-ea"/>
                <a:cs typeface="+mn-cs"/>
              </a:defRPr>
            </a:lvl2pPr>
            <a:lvl3pPr marL="234950" marR="0" indent="-228600" algn="l" defTabSz="1005505" rtl="0" eaLnBrk="1" fontAlgn="auto" latinLnBrk="0" hangingPunct="1">
              <a:lnSpc>
                <a:spcPct val="100000"/>
              </a:lnSpc>
              <a:spcBef>
                <a:spcPts val="660"/>
              </a:spcBef>
              <a:spcAft>
                <a:spcPts val="0"/>
              </a:spcAft>
              <a:buClr>
                <a:schemeClr val="tx2"/>
              </a:buClr>
              <a:buSzTx/>
              <a:buFont typeface="Symbol" pitchFamily="18" charset="2"/>
              <a:buChar char=""/>
              <a:tabLst/>
              <a:defRPr lang="en-US" sz="1100" kern="0" baseline="0" dirty="0" smtClean="0">
                <a:solidFill>
                  <a:schemeClr val="tx1"/>
                </a:solidFill>
                <a:latin typeface="Frutiger 45 Light" pitchFamily="34" charset="0"/>
                <a:ea typeface="+mn-ea"/>
                <a:cs typeface="+mn-cs"/>
              </a:defRPr>
            </a:lvl3pPr>
            <a:lvl4pPr marL="457200" marR="0" indent="-22860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4pPr>
            <a:lvl5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5pPr>
            <a:lvl6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b="0" kern="0" baseline="0" dirty="0" smtClean="0">
                <a:solidFill>
                  <a:schemeClr val="tx1"/>
                </a:solidFill>
                <a:latin typeface="Frutiger 45 Light" pitchFamily="34" charset="0"/>
                <a:ea typeface="+mn-ea"/>
                <a:cs typeface="+mn-cs"/>
              </a:defRPr>
            </a:lvl6pPr>
            <a:lvl7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7pPr>
            <a:lvl8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8pPr>
            <a:lvl9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9pPr>
          </a:lstStyle>
          <a:p>
            <a:pPr marL="455613" indent="-188913" hangingPunct="0">
              <a:spcBef>
                <a:spcPts val="0"/>
              </a:spcBef>
              <a:buClr>
                <a:srgbClr val="FF0000"/>
              </a:buClr>
              <a:buFont typeface="Arial" panose="020B0604020202020204" pitchFamily="34" charset="0"/>
              <a:buChar char="•"/>
            </a:pPr>
            <a:r>
              <a:rPr lang="en-US" sz="900" dirty="0" smtClean="0">
                <a:solidFill>
                  <a:srgbClr val="000000"/>
                </a:solidFill>
              </a:rPr>
              <a:t>Not aligned with cultural and Three Keys values</a:t>
            </a:r>
          </a:p>
          <a:p>
            <a:pPr marL="455613" indent="-188913" hangingPunct="0">
              <a:spcBef>
                <a:spcPts val="0"/>
              </a:spcBef>
              <a:buClr>
                <a:srgbClr val="FF0000"/>
              </a:buClr>
              <a:buFont typeface="Arial" panose="020B0604020202020204" pitchFamily="34" charset="0"/>
              <a:buChar char="•"/>
            </a:pPr>
            <a:r>
              <a:rPr lang="en-US" sz="900" dirty="0" smtClean="0"/>
              <a:t>Does not reflect skills and behaviors required for GTPs to be successful in the rapidly changing market</a:t>
            </a:r>
            <a:endParaRPr lang="en-US" sz="900" dirty="0"/>
          </a:p>
        </p:txBody>
      </p:sp>
      <p:cxnSp>
        <p:nvCxnSpPr>
          <p:cNvPr id="19" name="Straight Connector 18"/>
          <p:cNvCxnSpPr/>
          <p:nvPr/>
        </p:nvCxnSpPr>
        <p:spPr>
          <a:xfrm>
            <a:off x="7301483" y="1451188"/>
            <a:ext cx="0" cy="648000"/>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924499" y="1390132"/>
            <a:ext cx="1381175" cy="461665"/>
          </a:xfrm>
          <a:prstGeom prst="rect">
            <a:avLst/>
          </a:prstGeom>
        </p:spPr>
        <p:txBody>
          <a:bodyPr wrap="square">
            <a:spAutoFit/>
          </a:bodyPr>
          <a:lstStyle/>
          <a:p>
            <a:r>
              <a:rPr lang="en-US" sz="1200" b="1" dirty="0">
                <a:solidFill>
                  <a:schemeClr val="accent3"/>
                </a:solidFill>
                <a:latin typeface="Frutiger 45 Light" panose="020B0603020202020204" pitchFamily="34" charset="0"/>
              </a:rPr>
              <a:t>Outdated framework</a:t>
            </a:r>
          </a:p>
        </p:txBody>
      </p:sp>
      <p:sp>
        <p:nvSpPr>
          <p:cNvPr id="53" name="Content Placeholder 3"/>
          <p:cNvSpPr txBox="1">
            <a:spLocks/>
          </p:cNvSpPr>
          <p:nvPr/>
        </p:nvSpPr>
        <p:spPr>
          <a:xfrm>
            <a:off x="7130032" y="2927245"/>
            <a:ext cx="2504175" cy="1036741"/>
          </a:xfrm>
          <a:prstGeom prst="rect">
            <a:avLst/>
          </a:prstGeom>
          <a:noFill/>
          <a:ln>
            <a:noFill/>
          </a:ln>
        </p:spPr>
        <p:txBody>
          <a:bodyPr vert="horz" lIns="36000" tIns="36000" rIns="36000" bIns="0" rtlCol="0">
            <a:noAutofit/>
          </a:bodyPr>
          <a:lstStyle>
            <a:lvl1pPr marL="0" marR="0" indent="0" algn="l" defTabSz="1005505" rtl="0" eaLnBrk="1" fontAlgn="auto" latinLnBrk="0" hangingPunct="1">
              <a:lnSpc>
                <a:spcPct val="100000"/>
              </a:lnSpc>
              <a:spcBef>
                <a:spcPts val="660"/>
              </a:spcBef>
              <a:spcAft>
                <a:spcPts val="0"/>
              </a:spcAft>
              <a:buClrTx/>
              <a:buSzPct val="120000"/>
              <a:buFontTx/>
              <a:buNone/>
              <a:tabLst/>
              <a:defRPr lang="en-US" sz="1100" b="0" kern="0" baseline="0" dirty="0" smtClean="0">
                <a:solidFill>
                  <a:schemeClr val="tx1"/>
                </a:solidFill>
                <a:latin typeface="Frutiger 45 Light" pitchFamily="34" charset="0"/>
                <a:ea typeface="+mn-ea"/>
                <a:cs typeface="+mn-cs"/>
              </a:defRPr>
            </a:lvl1pPr>
            <a:lvl2pPr marL="0" marR="0" indent="0" algn="l" defTabSz="1005505" rtl="0" eaLnBrk="1" fontAlgn="auto" latinLnBrk="0" hangingPunct="1">
              <a:lnSpc>
                <a:spcPct val="100000"/>
              </a:lnSpc>
              <a:spcBef>
                <a:spcPts val="660"/>
              </a:spcBef>
              <a:spcAft>
                <a:spcPts val="0"/>
              </a:spcAft>
              <a:buClrTx/>
              <a:buSzTx/>
              <a:buFontTx/>
              <a:buNone/>
              <a:tabLst/>
              <a:defRPr lang="en-US" sz="1100" kern="0" baseline="0" dirty="0" smtClean="0">
                <a:solidFill>
                  <a:schemeClr val="tx1"/>
                </a:solidFill>
                <a:latin typeface="Frutiger 45 Light" pitchFamily="34" charset="0"/>
                <a:ea typeface="+mn-ea"/>
                <a:cs typeface="+mn-cs"/>
              </a:defRPr>
            </a:lvl2pPr>
            <a:lvl3pPr marL="234950" marR="0" indent="-228600" algn="l" defTabSz="1005505" rtl="0" eaLnBrk="1" fontAlgn="auto" latinLnBrk="0" hangingPunct="1">
              <a:lnSpc>
                <a:spcPct val="100000"/>
              </a:lnSpc>
              <a:spcBef>
                <a:spcPts val="660"/>
              </a:spcBef>
              <a:spcAft>
                <a:spcPts val="0"/>
              </a:spcAft>
              <a:buClr>
                <a:schemeClr val="tx2"/>
              </a:buClr>
              <a:buSzTx/>
              <a:buFont typeface="Symbol" pitchFamily="18" charset="2"/>
              <a:buChar char=""/>
              <a:tabLst/>
              <a:defRPr lang="en-US" sz="1100" kern="0" baseline="0" dirty="0" smtClean="0">
                <a:solidFill>
                  <a:schemeClr val="tx1"/>
                </a:solidFill>
                <a:latin typeface="Frutiger 45 Light" pitchFamily="34" charset="0"/>
                <a:ea typeface="+mn-ea"/>
                <a:cs typeface="+mn-cs"/>
              </a:defRPr>
            </a:lvl3pPr>
            <a:lvl4pPr marL="457200" marR="0" indent="-22860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4pPr>
            <a:lvl5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5pPr>
            <a:lvl6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b="0" kern="0" baseline="0" dirty="0" smtClean="0">
                <a:solidFill>
                  <a:schemeClr val="tx1"/>
                </a:solidFill>
                <a:latin typeface="Frutiger 45 Light" pitchFamily="34" charset="0"/>
                <a:ea typeface="+mn-ea"/>
                <a:cs typeface="+mn-cs"/>
              </a:defRPr>
            </a:lvl6pPr>
            <a:lvl7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7pPr>
            <a:lvl8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8pPr>
            <a:lvl9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9pPr>
          </a:lstStyle>
          <a:p>
            <a:pPr marL="455613" indent="-188913" hangingPunct="0">
              <a:spcBef>
                <a:spcPts val="0"/>
              </a:spcBef>
              <a:buClr>
                <a:srgbClr val="FF0000"/>
              </a:buClr>
              <a:buFont typeface="Arial" panose="020B0604020202020204" pitchFamily="34" charset="0"/>
              <a:buChar char="•"/>
            </a:pPr>
            <a:r>
              <a:rPr lang="en-GB" sz="900" dirty="0">
                <a:solidFill>
                  <a:srgbClr val="000000"/>
                </a:solidFill>
              </a:rPr>
              <a:t>Available roles decreasing year on year</a:t>
            </a:r>
          </a:p>
          <a:p>
            <a:pPr marL="455613" indent="-188913" hangingPunct="0">
              <a:spcBef>
                <a:spcPts val="0"/>
              </a:spcBef>
              <a:buClr>
                <a:srgbClr val="FF0000"/>
              </a:buClr>
              <a:buFont typeface="Arial" panose="020B0604020202020204" pitchFamily="34" charset="0"/>
              <a:buChar char="•"/>
            </a:pPr>
            <a:r>
              <a:rPr lang="en-GB" sz="900" dirty="0">
                <a:solidFill>
                  <a:srgbClr val="000000"/>
                </a:solidFill>
              </a:rPr>
              <a:t>2016 received </a:t>
            </a:r>
            <a:r>
              <a:rPr lang="en-GB" sz="900" dirty="0" smtClean="0">
                <a:solidFill>
                  <a:srgbClr val="000000"/>
                </a:solidFill>
              </a:rPr>
              <a:t>~84,000  </a:t>
            </a:r>
            <a:r>
              <a:rPr lang="en-GB" sz="900" dirty="0">
                <a:solidFill>
                  <a:srgbClr val="000000"/>
                </a:solidFill>
              </a:rPr>
              <a:t>applications, up from 70,000 in 2015</a:t>
            </a:r>
          </a:p>
        </p:txBody>
      </p:sp>
      <p:cxnSp>
        <p:nvCxnSpPr>
          <p:cNvPr id="54" name="Straight Connector 53"/>
          <p:cNvCxnSpPr/>
          <p:nvPr/>
        </p:nvCxnSpPr>
        <p:spPr>
          <a:xfrm>
            <a:off x="7300800" y="2990752"/>
            <a:ext cx="0" cy="540000"/>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934024" y="2927245"/>
            <a:ext cx="1381175" cy="646331"/>
          </a:xfrm>
          <a:prstGeom prst="rect">
            <a:avLst/>
          </a:prstGeom>
        </p:spPr>
        <p:txBody>
          <a:bodyPr wrap="square">
            <a:spAutoFit/>
          </a:bodyPr>
          <a:lstStyle/>
          <a:p>
            <a:r>
              <a:rPr lang="en-US" sz="1200" b="1" dirty="0" smtClean="0">
                <a:solidFill>
                  <a:schemeClr val="accent3"/>
                </a:solidFill>
                <a:latin typeface="Frutiger 45 Light" panose="020B0603020202020204" pitchFamily="34" charset="0"/>
              </a:rPr>
              <a:t>High application volume vs. low opportunities</a:t>
            </a:r>
            <a:endParaRPr lang="en-US" sz="1200" b="1" dirty="0">
              <a:solidFill>
                <a:schemeClr val="accent3"/>
              </a:solidFill>
              <a:latin typeface="Frutiger 45 Light" panose="020B0603020202020204" pitchFamily="34" charset="0"/>
            </a:endParaRPr>
          </a:p>
        </p:txBody>
      </p:sp>
      <p:sp>
        <p:nvSpPr>
          <p:cNvPr id="57" name="Content Placeholder 3"/>
          <p:cNvSpPr txBox="1">
            <a:spLocks/>
          </p:cNvSpPr>
          <p:nvPr/>
        </p:nvSpPr>
        <p:spPr>
          <a:xfrm>
            <a:off x="7168132" y="4272816"/>
            <a:ext cx="2504175" cy="1081671"/>
          </a:xfrm>
          <a:prstGeom prst="rect">
            <a:avLst/>
          </a:prstGeom>
          <a:noFill/>
          <a:ln>
            <a:noFill/>
          </a:ln>
        </p:spPr>
        <p:txBody>
          <a:bodyPr vert="horz" lIns="36000" tIns="36000" rIns="36000" bIns="0" rtlCol="0">
            <a:noAutofit/>
          </a:bodyPr>
          <a:lstStyle>
            <a:lvl1pPr marL="0" marR="0" indent="0" algn="l" defTabSz="1005505" rtl="0" eaLnBrk="1" fontAlgn="auto" latinLnBrk="0" hangingPunct="1">
              <a:lnSpc>
                <a:spcPct val="100000"/>
              </a:lnSpc>
              <a:spcBef>
                <a:spcPts val="660"/>
              </a:spcBef>
              <a:spcAft>
                <a:spcPts val="0"/>
              </a:spcAft>
              <a:buClrTx/>
              <a:buSzPct val="120000"/>
              <a:buFontTx/>
              <a:buNone/>
              <a:tabLst/>
              <a:defRPr lang="en-US" sz="1100" b="0" kern="0" baseline="0" dirty="0" smtClean="0">
                <a:solidFill>
                  <a:schemeClr val="tx1"/>
                </a:solidFill>
                <a:latin typeface="Frutiger 45 Light" pitchFamily="34" charset="0"/>
                <a:ea typeface="+mn-ea"/>
                <a:cs typeface="+mn-cs"/>
              </a:defRPr>
            </a:lvl1pPr>
            <a:lvl2pPr marL="0" marR="0" indent="0" algn="l" defTabSz="1005505" rtl="0" eaLnBrk="1" fontAlgn="auto" latinLnBrk="0" hangingPunct="1">
              <a:lnSpc>
                <a:spcPct val="100000"/>
              </a:lnSpc>
              <a:spcBef>
                <a:spcPts val="660"/>
              </a:spcBef>
              <a:spcAft>
                <a:spcPts val="0"/>
              </a:spcAft>
              <a:buClrTx/>
              <a:buSzTx/>
              <a:buFontTx/>
              <a:buNone/>
              <a:tabLst/>
              <a:defRPr lang="en-US" sz="1100" kern="0" baseline="0" dirty="0" smtClean="0">
                <a:solidFill>
                  <a:schemeClr val="tx1"/>
                </a:solidFill>
                <a:latin typeface="Frutiger 45 Light" pitchFamily="34" charset="0"/>
                <a:ea typeface="+mn-ea"/>
                <a:cs typeface="+mn-cs"/>
              </a:defRPr>
            </a:lvl2pPr>
            <a:lvl3pPr marL="234950" marR="0" indent="-228600" algn="l" defTabSz="1005505" rtl="0" eaLnBrk="1" fontAlgn="auto" latinLnBrk="0" hangingPunct="1">
              <a:lnSpc>
                <a:spcPct val="100000"/>
              </a:lnSpc>
              <a:spcBef>
                <a:spcPts val="660"/>
              </a:spcBef>
              <a:spcAft>
                <a:spcPts val="0"/>
              </a:spcAft>
              <a:buClr>
                <a:schemeClr val="tx2"/>
              </a:buClr>
              <a:buSzTx/>
              <a:buFont typeface="Symbol" pitchFamily="18" charset="2"/>
              <a:buChar char=""/>
              <a:tabLst/>
              <a:defRPr lang="en-US" sz="1100" kern="0" baseline="0" dirty="0" smtClean="0">
                <a:solidFill>
                  <a:schemeClr val="tx1"/>
                </a:solidFill>
                <a:latin typeface="Frutiger 45 Light" pitchFamily="34" charset="0"/>
                <a:ea typeface="+mn-ea"/>
                <a:cs typeface="+mn-cs"/>
              </a:defRPr>
            </a:lvl3pPr>
            <a:lvl4pPr marL="457200" marR="0" indent="-22860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4pPr>
            <a:lvl5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5pPr>
            <a:lvl6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b="0" kern="0" baseline="0" dirty="0" smtClean="0">
                <a:solidFill>
                  <a:schemeClr val="tx1"/>
                </a:solidFill>
                <a:latin typeface="Frutiger 45 Light" pitchFamily="34" charset="0"/>
                <a:ea typeface="+mn-ea"/>
                <a:cs typeface="+mn-cs"/>
              </a:defRPr>
            </a:lvl6pPr>
            <a:lvl7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7pPr>
            <a:lvl8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8pPr>
            <a:lvl9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9pPr>
          </a:lstStyle>
          <a:p>
            <a:pPr marL="455613" lvl="1" indent="-188913" hangingPunct="0">
              <a:spcBef>
                <a:spcPts val="0"/>
              </a:spcBef>
              <a:buClr>
                <a:srgbClr val="FF0000"/>
              </a:buClr>
              <a:buSzPct val="120000"/>
              <a:buFont typeface="Arial" panose="020B0604020202020204" pitchFamily="34" charset="0"/>
              <a:buChar char="•"/>
            </a:pPr>
            <a:r>
              <a:rPr lang="en-GB" sz="900" dirty="0" smtClean="0">
                <a:solidFill>
                  <a:srgbClr val="000000"/>
                </a:solidFill>
              </a:rPr>
              <a:t>Multiple process </a:t>
            </a:r>
            <a:r>
              <a:rPr lang="en-GB" sz="900" dirty="0">
                <a:solidFill>
                  <a:srgbClr val="000000"/>
                </a:solidFill>
              </a:rPr>
              <a:t>steps managed outside of </a:t>
            </a:r>
            <a:r>
              <a:rPr lang="en-GB" sz="900" dirty="0" smtClean="0">
                <a:solidFill>
                  <a:srgbClr val="000000"/>
                </a:solidFill>
              </a:rPr>
              <a:t>recruitment systems</a:t>
            </a:r>
            <a:endParaRPr lang="en-GB" sz="900" dirty="0">
              <a:solidFill>
                <a:srgbClr val="000000"/>
              </a:solidFill>
            </a:endParaRPr>
          </a:p>
          <a:p>
            <a:pPr marL="455613" lvl="1" indent="-188913" hangingPunct="0">
              <a:spcBef>
                <a:spcPts val="0"/>
              </a:spcBef>
              <a:buClr>
                <a:srgbClr val="FF0000"/>
              </a:buClr>
              <a:buSzPct val="120000"/>
              <a:buFont typeface="Arial" panose="020B0604020202020204" pitchFamily="34" charset="0"/>
              <a:buChar char="•"/>
            </a:pPr>
            <a:r>
              <a:rPr lang="en-GB" sz="900" dirty="0">
                <a:solidFill>
                  <a:srgbClr val="000000"/>
                </a:solidFill>
              </a:rPr>
              <a:t>Duplicated efforts in tracking candidates </a:t>
            </a:r>
          </a:p>
          <a:p>
            <a:pPr marL="455613" lvl="1" indent="-188913" hangingPunct="0">
              <a:spcBef>
                <a:spcPts val="0"/>
              </a:spcBef>
              <a:buClr>
                <a:srgbClr val="FF0000"/>
              </a:buClr>
              <a:buSzPct val="120000"/>
              <a:buFont typeface="Arial" panose="020B0604020202020204" pitchFamily="34" charset="0"/>
              <a:buChar char="•"/>
            </a:pPr>
            <a:r>
              <a:rPr lang="en-GB" sz="900" dirty="0">
                <a:solidFill>
                  <a:srgbClr val="000000"/>
                </a:solidFill>
              </a:rPr>
              <a:t>Limited reporting capability</a:t>
            </a:r>
          </a:p>
          <a:p>
            <a:pPr marL="455613" lvl="1" indent="-188913" hangingPunct="0">
              <a:spcBef>
                <a:spcPts val="0"/>
              </a:spcBef>
              <a:buClr>
                <a:srgbClr val="FF0000"/>
              </a:buClr>
              <a:buSzPct val="120000"/>
              <a:buFont typeface="Arial" panose="020B0604020202020204" pitchFamily="34" charset="0"/>
              <a:buChar char="•"/>
            </a:pPr>
            <a:r>
              <a:rPr lang="en-GB" sz="900" dirty="0" smtClean="0">
                <a:solidFill>
                  <a:srgbClr val="000000"/>
                </a:solidFill>
              </a:rPr>
              <a:t>Intensive manual reviews </a:t>
            </a:r>
            <a:r>
              <a:rPr lang="en-GB" sz="900" dirty="0">
                <a:solidFill>
                  <a:srgbClr val="000000"/>
                </a:solidFill>
              </a:rPr>
              <a:t>of applications</a:t>
            </a:r>
          </a:p>
          <a:p>
            <a:pPr marL="455613" lvl="1" indent="-188913" hangingPunct="0">
              <a:spcBef>
                <a:spcPts val="0"/>
              </a:spcBef>
              <a:buClr>
                <a:srgbClr val="FF0000"/>
              </a:buClr>
              <a:buSzPct val="120000"/>
              <a:buFont typeface="Arial" panose="020B0604020202020204" pitchFamily="34" charset="0"/>
              <a:buChar char="•"/>
            </a:pPr>
            <a:r>
              <a:rPr lang="en-GB" sz="900" dirty="0">
                <a:solidFill>
                  <a:srgbClr val="000000"/>
                </a:solidFill>
              </a:rPr>
              <a:t>Highly administrative phone interview process</a:t>
            </a:r>
          </a:p>
        </p:txBody>
      </p:sp>
      <p:cxnSp>
        <p:nvCxnSpPr>
          <p:cNvPr id="58" name="Straight Connector 57"/>
          <p:cNvCxnSpPr/>
          <p:nvPr/>
        </p:nvCxnSpPr>
        <p:spPr>
          <a:xfrm>
            <a:off x="7300800" y="4329836"/>
            <a:ext cx="0" cy="936000"/>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5972124" y="4278304"/>
            <a:ext cx="1381175" cy="461665"/>
          </a:xfrm>
          <a:prstGeom prst="rect">
            <a:avLst/>
          </a:prstGeom>
        </p:spPr>
        <p:txBody>
          <a:bodyPr wrap="square">
            <a:spAutoFit/>
          </a:bodyPr>
          <a:lstStyle/>
          <a:p>
            <a:r>
              <a:rPr lang="en-US" sz="1200" b="1" dirty="0" smtClean="0">
                <a:solidFill>
                  <a:schemeClr val="accent3"/>
                </a:solidFill>
                <a:latin typeface="Frutiger 45 Light" panose="020B0603020202020204" pitchFamily="34" charset="0"/>
              </a:rPr>
              <a:t>Inefficient, manual process</a:t>
            </a:r>
            <a:endParaRPr lang="en-US" sz="1200" b="1" dirty="0">
              <a:solidFill>
                <a:schemeClr val="accent3"/>
              </a:solidFill>
              <a:latin typeface="Frutiger 45 Light" panose="020B0603020202020204" pitchFamily="34" charset="0"/>
            </a:endParaRPr>
          </a:p>
        </p:txBody>
      </p:sp>
      <p:sp>
        <p:nvSpPr>
          <p:cNvPr id="64" name="Content Placeholder 3"/>
          <p:cNvSpPr txBox="1">
            <a:spLocks/>
          </p:cNvSpPr>
          <p:nvPr/>
        </p:nvSpPr>
        <p:spPr>
          <a:xfrm>
            <a:off x="7168132" y="5791507"/>
            <a:ext cx="2504175" cy="1081671"/>
          </a:xfrm>
          <a:prstGeom prst="rect">
            <a:avLst/>
          </a:prstGeom>
          <a:noFill/>
          <a:ln>
            <a:noFill/>
          </a:ln>
        </p:spPr>
        <p:txBody>
          <a:bodyPr vert="horz" lIns="36000" tIns="36000" rIns="36000" bIns="0" rtlCol="0">
            <a:noAutofit/>
          </a:bodyPr>
          <a:lstStyle>
            <a:lvl1pPr marL="0" marR="0" indent="0" algn="l" defTabSz="1005505" rtl="0" eaLnBrk="1" fontAlgn="auto" latinLnBrk="0" hangingPunct="1">
              <a:lnSpc>
                <a:spcPct val="100000"/>
              </a:lnSpc>
              <a:spcBef>
                <a:spcPts val="660"/>
              </a:spcBef>
              <a:spcAft>
                <a:spcPts val="0"/>
              </a:spcAft>
              <a:buClrTx/>
              <a:buSzPct val="120000"/>
              <a:buFontTx/>
              <a:buNone/>
              <a:tabLst/>
              <a:defRPr lang="en-US" sz="1100" b="0" kern="0" baseline="0" dirty="0" smtClean="0">
                <a:solidFill>
                  <a:schemeClr val="tx1"/>
                </a:solidFill>
                <a:latin typeface="Frutiger 45 Light" pitchFamily="34" charset="0"/>
                <a:ea typeface="+mn-ea"/>
                <a:cs typeface="+mn-cs"/>
              </a:defRPr>
            </a:lvl1pPr>
            <a:lvl2pPr marL="0" marR="0" indent="0" algn="l" defTabSz="1005505" rtl="0" eaLnBrk="1" fontAlgn="auto" latinLnBrk="0" hangingPunct="1">
              <a:lnSpc>
                <a:spcPct val="100000"/>
              </a:lnSpc>
              <a:spcBef>
                <a:spcPts val="660"/>
              </a:spcBef>
              <a:spcAft>
                <a:spcPts val="0"/>
              </a:spcAft>
              <a:buClrTx/>
              <a:buSzTx/>
              <a:buFontTx/>
              <a:buNone/>
              <a:tabLst/>
              <a:defRPr lang="en-US" sz="1100" kern="0" baseline="0" dirty="0" smtClean="0">
                <a:solidFill>
                  <a:schemeClr val="tx1"/>
                </a:solidFill>
                <a:latin typeface="Frutiger 45 Light" pitchFamily="34" charset="0"/>
                <a:ea typeface="+mn-ea"/>
                <a:cs typeface="+mn-cs"/>
              </a:defRPr>
            </a:lvl2pPr>
            <a:lvl3pPr marL="234950" marR="0" indent="-228600" algn="l" defTabSz="1005505" rtl="0" eaLnBrk="1" fontAlgn="auto" latinLnBrk="0" hangingPunct="1">
              <a:lnSpc>
                <a:spcPct val="100000"/>
              </a:lnSpc>
              <a:spcBef>
                <a:spcPts val="660"/>
              </a:spcBef>
              <a:spcAft>
                <a:spcPts val="0"/>
              </a:spcAft>
              <a:buClr>
                <a:schemeClr val="tx2"/>
              </a:buClr>
              <a:buSzTx/>
              <a:buFont typeface="Symbol" pitchFamily="18" charset="2"/>
              <a:buChar char=""/>
              <a:tabLst/>
              <a:defRPr lang="en-US" sz="1100" kern="0" baseline="0" dirty="0" smtClean="0">
                <a:solidFill>
                  <a:schemeClr val="tx1"/>
                </a:solidFill>
                <a:latin typeface="Frutiger 45 Light" pitchFamily="34" charset="0"/>
                <a:ea typeface="+mn-ea"/>
                <a:cs typeface="+mn-cs"/>
              </a:defRPr>
            </a:lvl3pPr>
            <a:lvl4pPr marL="457200" marR="0" indent="-22860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4pPr>
            <a:lvl5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5pPr>
            <a:lvl6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b="0" kern="0" baseline="0" dirty="0" smtClean="0">
                <a:solidFill>
                  <a:schemeClr val="tx1"/>
                </a:solidFill>
                <a:latin typeface="Frutiger 45 Light" pitchFamily="34" charset="0"/>
                <a:ea typeface="+mn-ea"/>
                <a:cs typeface="+mn-cs"/>
              </a:defRPr>
            </a:lvl6pPr>
            <a:lvl7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7pPr>
            <a:lvl8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8pPr>
            <a:lvl9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9pPr>
          </a:lstStyle>
          <a:p>
            <a:pPr marL="455613" lvl="1" indent="-188913" hangingPunct="0">
              <a:spcBef>
                <a:spcPts val="0"/>
              </a:spcBef>
              <a:buClr>
                <a:srgbClr val="FF0000"/>
              </a:buClr>
              <a:buSzPct val="120000"/>
              <a:buFont typeface="Arial" panose="020B0604020202020204" pitchFamily="34" charset="0"/>
              <a:buChar char="•"/>
            </a:pPr>
            <a:r>
              <a:rPr lang="en-GB" sz="900" dirty="0">
                <a:solidFill>
                  <a:srgbClr val="000000"/>
                </a:solidFill>
              </a:rPr>
              <a:t>Conversion rates vary widely by region, business area and role</a:t>
            </a:r>
          </a:p>
          <a:p>
            <a:pPr marL="455613" lvl="1" indent="-188913" hangingPunct="0">
              <a:spcBef>
                <a:spcPts val="0"/>
              </a:spcBef>
              <a:buClr>
                <a:srgbClr val="FF0000"/>
              </a:buClr>
              <a:buSzPct val="120000"/>
              <a:buFont typeface="Arial" panose="020B0604020202020204" pitchFamily="34" charset="0"/>
              <a:buChar char="•"/>
            </a:pPr>
            <a:r>
              <a:rPr lang="en-GB" sz="900" dirty="0">
                <a:solidFill>
                  <a:srgbClr val="000000"/>
                </a:solidFill>
              </a:rPr>
              <a:t>Early stage tools used </a:t>
            </a:r>
            <a:r>
              <a:rPr lang="en-GB" sz="900" dirty="0" smtClean="0">
                <a:solidFill>
                  <a:srgbClr val="000000"/>
                </a:solidFill>
              </a:rPr>
              <a:t>are </a:t>
            </a:r>
            <a:r>
              <a:rPr lang="en-GB" sz="900" dirty="0">
                <a:solidFill>
                  <a:srgbClr val="000000"/>
                </a:solidFill>
              </a:rPr>
              <a:t>not good predictors of success at final stages</a:t>
            </a:r>
          </a:p>
          <a:p>
            <a:pPr marL="455613" lvl="1" indent="-188913" hangingPunct="0">
              <a:spcBef>
                <a:spcPts val="0"/>
              </a:spcBef>
              <a:buClr>
                <a:srgbClr val="FF0000"/>
              </a:buClr>
              <a:buSzPct val="120000"/>
              <a:buFont typeface="Arial" panose="020B0604020202020204" pitchFamily="34" charset="0"/>
              <a:buChar char="•"/>
            </a:pPr>
            <a:r>
              <a:rPr lang="en-GB" sz="900" dirty="0">
                <a:solidFill>
                  <a:srgbClr val="000000"/>
                </a:solidFill>
              </a:rPr>
              <a:t>Assessment </a:t>
            </a:r>
            <a:r>
              <a:rPr lang="en-GB" sz="900" dirty="0" err="1">
                <a:solidFill>
                  <a:srgbClr val="000000"/>
                </a:solidFill>
              </a:rPr>
              <a:t>centers</a:t>
            </a:r>
            <a:r>
              <a:rPr lang="en-GB" sz="900" dirty="0">
                <a:solidFill>
                  <a:srgbClr val="000000"/>
                </a:solidFill>
              </a:rPr>
              <a:t> have a 1 in 7 conversion for some business areas (Industry best practice at 1 in 3  conversion rate </a:t>
            </a:r>
            <a:r>
              <a:rPr lang="en-GB" sz="900" dirty="0" smtClean="0">
                <a:solidFill>
                  <a:srgbClr val="000000"/>
                </a:solidFill>
              </a:rPr>
              <a:t>)</a:t>
            </a:r>
            <a:endParaRPr lang="en-US" sz="900" dirty="0">
              <a:solidFill>
                <a:srgbClr val="000000"/>
              </a:solidFill>
            </a:endParaRPr>
          </a:p>
        </p:txBody>
      </p:sp>
      <p:cxnSp>
        <p:nvCxnSpPr>
          <p:cNvPr id="65" name="Straight Connector 64"/>
          <p:cNvCxnSpPr/>
          <p:nvPr/>
        </p:nvCxnSpPr>
        <p:spPr>
          <a:xfrm>
            <a:off x="7300800" y="5820016"/>
            <a:ext cx="0" cy="1116000"/>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5924729" y="5791507"/>
            <a:ext cx="1381175" cy="646331"/>
          </a:xfrm>
          <a:prstGeom prst="rect">
            <a:avLst/>
          </a:prstGeom>
        </p:spPr>
        <p:txBody>
          <a:bodyPr wrap="square">
            <a:spAutoFit/>
          </a:bodyPr>
          <a:lstStyle/>
          <a:p>
            <a:r>
              <a:rPr lang="en-GB" sz="1200" b="1" kern="0" dirty="0" smtClean="0">
                <a:solidFill>
                  <a:schemeClr val="accent3"/>
                </a:solidFill>
                <a:latin typeface="Frutiger 45 Light" panose="020B0603020202020204" pitchFamily="34" charset="0"/>
              </a:rPr>
              <a:t>Inaccurate success predictions</a:t>
            </a:r>
            <a:endParaRPr lang="en-GB" sz="1200" b="1" kern="0" dirty="0">
              <a:solidFill>
                <a:schemeClr val="accent3"/>
              </a:solidFill>
              <a:latin typeface="Frutiger 45 Light" panose="020B0603020202020204" pitchFamily="34" charset="0"/>
            </a:endParaRPr>
          </a:p>
        </p:txBody>
      </p:sp>
    </p:spTree>
    <p:custDataLst>
      <p:tags r:id="rId1"/>
    </p:custDataLst>
    <p:extLst>
      <p:ext uri="{BB962C8B-B14F-4D97-AF65-F5344CB8AC3E}">
        <p14:creationId xmlns:p14="http://schemas.microsoft.com/office/powerpoint/2010/main" val="4116993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slides</a:t>
            </a:r>
            <a:endParaRPr lang="en-US" dirty="0"/>
          </a:p>
        </p:txBody>
      </p:sp>
      <p:sp>
        <p:nvSpPr>
          <p:cNvPr id="3" name="TextBox 2"/>
          <p:cNvSpPr txBox="1"/>
          <p:nvPr>
            <p:custDataLst>
              <p:tags r:id="rId2"/>
            </p:custDataLst>
          </p:nvPr>
        </p:nvSpPr>
        <p:spPr>
          <a:xfrm>
            <a:off x="420624" y="1119600"/>
            <a:ext cx="9189720" cy="274320"/>
          </a:xfrm>
          <a:prstGeom prst="rect">
            <a:avLst/>
          </a:prstGeom>
          <a:noFill/>
        </p:spPr>
        <p:txBody>
          <a:bodyPr vert="horz" wrap="square" lIns="0" tIns="0" rIns="0" bIns="0" rtlCol="0" anchor="t">
            <a:noAutofit/>
          </a:bodyPr>
          <a:lstStyle/>
          <a:p>
            <a:endParaRPr lang="en-GB" sz="2000" dirty="0">
              <a:latin typeface="+mj-lt"/>
            </a:endParaRPr>
          </a:p>
        </p:txBody>
      </p:sp>
      <p:cxnSp>
        <p:nvCxnSpPr>
          <p:cNvPr id="71" name="Straight Connector 70"/>
          <p:cNvCxnSpPr/>
          <p:nvPr/>
        </p:nvCxnSpPr>
        <p:spPr>
          <a:xfrm flipV="1">
            <a:off x="3135086" y="4104796"/>
            <a:ext cx="1506689" cy="501660"/>
          </a:xfrm>
          <a:prstGeom prst="line">
            <a:avLst/>
          </a:prstGeom>
          <a:ln w="6350">
            <a:solidFill>
              <a:srgbClr val="AEB0B3"/>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6778644" y="3955994"/>
            <a:ext cx="2158040" cy="362852"/>
          </a:xfrm>
          <a:prstGeom prst="line">
            <a:avLst/>
          </a:prstGeom>
          <a:ln w="6350">
            <a:solidFill>
              <a:srgbClr val="AEB0B3"/>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6558604" y="4606456"/>
            <a:ext cx="533939" cy="691843"/>
          </a:xfrm>
          <a:prstGeom prst="line">
            <a:avLst/>
          </a:prstGeom>
          <a:ln w="6350">
            <a:solidFill>
              <a:srgbClr val="AEB0B3"/>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027585" y="4890794"/>
            <a:ext cx="208877" cy="772350"/>
          </a:xfrm>
          <a:prstGeom prst="line">
            <a:avLst/>
          </a:prstGeom>
          <a:ln w="6350">
            <a:solidFill>
              <a:srgbClr val="AEB0B3"/>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487230" y="2576268"/>
            <a:ext cx="1289748" cy="951345"/>
          </a:xfrm>
          <a:prstGeom prst="line">
            <a:avLst/>
          </a:prstGeom>
          <a:ln w="6350">
            <a:solidFill>
              <a:srgbClr val="AEB0B3"/>
            </a:solidFill>
            <a:prstDash val="sysDash"/>
          </a:ln>
        </p:spPr>
        <p:style>
          <a:lnRef idx="1">
            <a:schemeClr val="accent1"/>
          </a:lnRef>
          <a:fillRef idx="0">
            <a:schemeClr val="accent1"/>
          </a:fillRef>
          <a:effectRef idx="0">
            <a:schemeClr val="accent1"/>
          </a:effectRef>
          <a:fontRef idx="minor">
            <a:schemeClr val="tx1"/>
          </a:fontRef>
        </p:style>
      </p:cxnSp>
      <p:sp>
        <p:nvSpPr>
          <p:cNvPr id="8" name="Arc 7"/>
          <p:cNvSpPr/>
          <p:nvPr/>
        </p:nvSpPr>
        <p:spPr bwMode="auto">
          <a:xfrm rot="13456027">
            <a:off x="4455686" y="2632416"/>
            <a:ext cx="2408260" cy="2408260"/>
          </a:xfrm>
          <a:prstGeom prst="arc">
            <a:avLst>
              <a:gd name="adj1" fmla="val 10911891"/>
              <a:gd name="adj2" fmla="val 4270614"/>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nvGrpSpPr>
          <p:cNvPr id="15" name="Group 14"/>
          <p:cNvGrpSpPr/>
          <p:nvPr/>
        </p:nvGrpSpPr>
        <p:grpSpPr>
          <a:xfrm>
            <a:off x="4455685" y="2632416"/>
            <a:ext cx="2408260" cy="2408260"/>
            <a:chOff x="2434946" y="2107978"/>
            <a:chExt cx="3010325" cy="3010325"/>
          </a:xfrm>
        </p:grpSpPr>
        <p:sp>
          <p:nvSpPr>
            <p:cNvPr id="9" name="Arc 8"/>
            <p:cNvSpPr/>
            <p:nvPr/>
          </p:nvSpPr>
          <p:spPr bwMode="auto">
            <a:xfrm rot="6136960">
              <a:off x="2434946" y="2107978"/>
              <a:ext cx="3010325" cy="3010325"/>
            </a:xfrm>
            <a:prstGeom prst="arc">
              <a:avLst>
                <a:gd name="adj1" fmla="val 10911891"/>
                <a:gd name="adj2" fmla="val 4270614"/>
              </a:avLst>
            </a:prstGeom>
            <a:ln w="254000">
              <a:solidFill>
                <a:srgbClr val="AEB0B3"/>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nvGrpSpPr>
            <p:cNvPr id="10" name="Group 9"/>
            <p:cNvGrpSpPr/>
            <p:nvPr/>
          </p:nvGrpSpPr>
          <p:grpSpPr>
            <a:xfrm>
              <a:off x="2463859" y="2142842"/>
              <a:ext cx="2946547" cy="2946547"/>
              <a:chOff x="1524000" y="1089891"/>
              <a:chExt cx="2946547" cy="2946547"/>
            </a:xfrm>
          </p:grpSpPr>
          <p:pic>
            <p:nvPicPr>
              <p:cNvPr id="11" name="Picture 10"/>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1524000" y="1089891"/>
                <a:ext cx="2946547" cy="2946547"/>
              </a:xfrm>
              <a:prstGeom prst="rect">
                <a:avLst/>
              </a:prstGeom>
              <a:ln>
                <a:noFill/>
              </a:ln>
            </p:spPr>
          </p:pic>
          <p:pic>
            <p:nvPicPr>
              <p:cNvPr id="12" name="Picture 11"/>
              <p:cNvPicPr>
                <a:picLocks noChangeAspect="1"/>
              </p:cNvPicPr>
              <p:nvPr/>
            </p:nvPicPr>
            <p:blipFill>
              <a:blip r:embed="rId6">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209963" y="1769902"/>
                <a:ext cx="1580573" cy="1580573"/>
              </a:xfrm>
              <a:prstGeom prst="rect">
                <a:avLst/>
              </a:prstGeom>
              <a:ln>
                <a:noFill/>
              </a:ln>
            </p:spPr>
          </p:pic>
        </p:grpSp>
      </p:grpSp>
      <p:grpSp>
        <p:nvGrpSpPr>
          <p:cNvPr id="19" name="Group 18"/>
          <p:cNvGrpSpPr/>
          <p:nvPr/>
        </p:nvGrpSpPr>
        <p:grpSpPr>
          <a:xfrm>
            <a:off x="2594196" y="1555258"/>
            <a:ext cx="1611786" cy="1609580"/>
            <a:chOff x="1025196" y="2234719"/>
            <a:chExt cx="1611786" cy="1609580"/>
          </a:xfrm>
        </p:grpSpPr>
        <p:sp>
          <p:nvSpPr>
            <p:cNvPr id="18" name="Oval 17"/>
            <p:cNvSpPr/>
            <p:nvPr/>
          </p:nvSpPr>
          <p:spPr bwMode="auto">
            <a:xfrm>
              <a:off x="1025196" y="2234719"/>
              <a:ext cx="1611786" cy="1609580"/>
            </a:xfrm>
            <a:prstGeom prst="ellipse">
              <a:avLst/>
            </a:prstGeom>
            <a:solidFill>
              <a:schemeClr val="bg1"/>
            </a:solidFill>
            <a:ln w="3175">
              <a:solidFill>
                <a:srgbClr val="AEB0B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latin typeface="+mj-lt"/>
              </a:endParaRPr>
            </a:p>
          </p:txBody>
        </p:sp>
        <p:sp>
          <p:nvSpPr>
            <p:cNvPr id="17" name="Oval 16"/>
            <p:cNvSpPr/>
            <p:nvPr/>
          </p:nvSpPr>
          <p:spPr bwMode="auto">
            <a:xfrm>
              <a:off x="1094469" y="2304039"/>
              <a:ext cx="1473240" cy="1470941"/>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bg1"/>
                </a:solidFill>
              </a:endParaRPr>
            </a:p>
          </p:txBody>
        </p:sp>
      </p:grpSp>
      <p:grpSp>
        <p:nvGrpSpPr>
          <p:cNvPr id="77" name="Group 76"/>
          <p:cNvGrpSpPr/>
          <p:nvPr/>
        </p:nvGrpSpPr>
        <p:grpSpPr>
          <a:xfrm>
            <a:off x="2017476" y="3769138"/>
            <a:ext cx="1676931" cy="1674636"/>
            <a:chOff x="558955" y="4233312"/>
            <a:chExt cx="1445531" cy="1443553"/>
          </a:xfrm>
        </p:grpSpPr>
        <p:grpSp>
          <p:nvGrpSpPr>
            <p:cNvPr id="20" name="Group 19"/>
            <p:cNvGrpSpPr/>
            <p:nvPr/>
          </p:nvGrpSpPr>
          <p:grpSpPr>
            <a:xfrm>
              <a:off x="558955" y="4233312"/>
              <a:ext cx="1445531" cy="1443553"/>
              <a:chOff x="1025196" y="2234719"/>
              <a:chExt cx="1611786" cy="1609580"/>
            </a:xfrm>
          </p:grpSpPr>
          <p:sp>
            <p:nvSpPr>
              <p:cNvPr id="21" name="Oval 20"/>
              <p:cNvSpPr/>
              <p:nvPr/>
            </p:nvSpPr>
            <p:spPr bwMode="auto">
              <a:xfrm>
                <a:off x="1025196" y="2234719"/>
                <a:ext cx="1611786" cy="1609580"/>
              </a:xfrm>
              <a:prstGeom prst="ellipse">
                <a:avLst/>
              </a:prstGeom>
              <a:solidFill>
                <a:schemeClr val="bg1"/>
              </a:solidFill>
              <a:ln w="3175">
                <a:solidFill>
                  <a:srgbClr val="AEB0B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latin typeface="+mj-lt"/>
                </a:endParaRPr>
              </a:p>
            </p:txBody>
          </p:sp>
          <p:sp>
            <p:nvSpPr>
              <p:cNvPr id="22" name="Oval 21"/>
              <p:cNvSpPr/>
              <p:nvPr/>
            </p:nvSpPr>
            <p:spPr bwMode="auto">
              <a:xfrm>
                <a:off x="1094469" y="2304039"/>
                <a:ext cx="1473240" cy="1470941"/>
              </a:xfrm>
              <a:prstGeom prst="ellipse">
                <a:avLst/>
              </a:prstGeom>
              <a:solidFill>
                <a:srgbClr val="AEB0B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endParaRPr>
              </a:p>
            </p:txBody>
          </p:sp>
        </p:grpSp>
        <p:sp>
          <p:nvSpPr>
            <p:cNvPr id="23" name="Rectangle 22"/>
            <p:cNvSpPr/>
            <p:nvPr/>
          </p:nvSpPr>
          <p:spPr>
            <a:xfrm>
              <a:off x="621083" y="4724255"/>
              <a:ext cx="1260000" cy="461665"/>
            </a:xfrm>
            <a:prstGeom prst="rect">
              <a:avLst/>
            </a:prstGeom>
          </p:spPr>
          <p:txBody>
            <a:bodyPr wrap="square">
              <a:spAutoFit/>
            </a:bodyPr>
            <a:lstStyle/>
            <a:p>
              <a:pPr algn="ctr" fontAlgn="auto">
                <a:spcBef>
                  <a:spcPts val="0"/>
                </a:spcBef>
                <a:spcAft>
                  <a:spcPts val="0"/>
                </a:spcAft>
                <a:defRPr/>
              </a:pPr>
              <a:r>
                <a:rPr lang="en-US" sz="1200" dirty="0"/>
                <a:t>Leadership </a:t>
              </a:r>
              <a:r>
                <a:rPr lang="en-US" sz="1200" dirty="0" smtClean="0"/>
                <a:t>opportunities</a:t>
              </a:r>
              <a:endParaRPr lang="en-US" sz="1200" dirty="0"/>
            </a:p>
          </p:txBody>
        </p:sp>
      </p:grpSp>
      <p:grpSp>
        <p:nvGrpSpPr>
          <p:cNvPr id="61" name="Group 60"/>
          <p:cNvGrpSpPr/>
          <p:nvPr/>
        </p:nvGrpSpPr>
        <p:grpSpPr>
          <a:xfrm>
            <a:off x="6825573" y="5081281"/>
            <a:ext cx="1234438" cy="1234438"/>
            <a:chOff x="6816660" y="4199468"/>
            <a:chExt cx="1368000" cy="1368000"/>
          </a:xfrm>
        </p:grpSpPr>
        <p:grpSp>
          <p:nvGrpSpPr>
            <p:cNvPr id="28" name="Group 27"/>
            <p:cNvGrpSpPr/>
            <p:nvPr/>
          </p:nvGrpSpPr>
          <p:grpSpPr>
            <a:xfrm>
              <a:off x="6816660" y="4199468"/>
              <a:ext cx="1368000" cy="1368000"/>
              <a:chOff x="1025196" y="2234719"/>
              <a:chExt cx="1611786" cy="1609580"/>
            </a:xfrm>
          </p:grpSpPr>
          <p:sp>
            <p:nvSpPr>
              <p:cNvPr id="29" name="Oval 28"/>
              <p:cNvSpPr/>
              <p:nvPr/>
            </p:nvSpPr>
            <p:spPr bwMode="auto">
              <a:xfrm>
                <a:off x="1025196" y="2234719"/>
                <a:ext cx="1611786" cy="1609580"/>
              </a:xfrm>
              <a:prstGeom prst="ellipse">
                <a:avLst/>
              </a:prstGeom>
              <a:solidFill>
                <a:schemeClr val="bg1"/>
              </a:solidFill>
              <a:ln w="3175">
                <a:solidFill>
                  <a:srgbClr val="AEB0B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latin typeface="+mj-lt"/>
                </a:endParaRPr>
              </a:p>
            </p:txBody>
          </p:sp>
          <p:sp>
            <p:nvSpPr>
              <p:cNvPr id="30" name="Oval 29"/>
              <p:cNvSpPr/>
              <p:nvPr/>
            </p:nvSpPr>
            <p:spPr bwMode="auto">
              <a:xfrm>
                <a:off x="1106531" y="2315310"/>
                <a:ext cx="1473240" cy="1470940"/>
              </a:xfrm>
              <a:prstGeom prst="ellipse">
                <a:avLst/>
              </a:prstGeom>
              <a:solidFill>
                <a:schemeClr val="bg2">
                  <a:lumMod val="9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endParaRPr>
              </a:p>
            </p:txBody>
          </p:sp>
        </p:grpSp>
        <p:sp>
          <p:nvSpPr>
            <p:cNvPr id="31" name="Rectangle 30"/>
            <p:cNvSpPr/>
            <p:nvPr/>
          </p:nvSpPr>
          <p:spPr>
            <a:xfrm>
              <a:off x="6875455" y="4662215"/>
              <a:ext cx="1259999" cy="461665"/>
            </a:xfrm>
            <a:prstGeom prst="rect">
              <a:avLst/>
            </a:prstGeom>
          </p:spPr>
          <p:txBody>
            <a:bodyPr wrap="square">
              <a:spAutoFit/>
            </a:bodyPr>
            <a:lstStyle/>
            <a:p>
              <a:pPr algn="ctr" fontAlgn="auto">
                <a:spcBef>
                  <a:spcPts val="0"/>
                </a:spcBef>
                <a:spcAft>
                  <a:spcPts val="0"/>
                </a:spcAft>
                <a:defRPr/>
              </a:pPr>
              <a:r>
                <a:rPr lang="en-US" sz="1200" dirty="0" smtClean="0"/>
                <a:t>Inspiring </a:t>
              </a:r>
            </a:p>
            <a:p>
              <a:pPr algn="ctr" fontAlgn="auto">
                <a:spcBef>
                  <a:spcPts val="0"/>
                </a:spcBef>
                <a:spcAft>
                  <a:spcPts val="0"/>
                </a:spcAft>
                <a:defRPr/>
              </a:pPr>
              <a:r>
                <a:rPr lang="en-US" sz="1200" dirty="0" smtClean="0"/>
                <a:t>purpose</a:t>
              </a:r>
              <a:endParaRPr lang="en-US" sz="1200" dirty="0"/>
            </a:p>
          </p:txBody>
        </p:sp>
      </p:grpSp>
      <p:sp>
        <p:nvSpPr>
          <p:cNvPr id="39" name="Rectangle 38"/>
          <p:cNvSpPr/>
          <p:nvPr/>
        </p:nvSpPr>
        <p:spPr>
          <a:xfrm>
            <a:off x="4478815" y="1959318"/>
            <a:ext cx="2234286" cy="523220"/>
          </a:xfrm>
          <a:prstGeom prst="rect">
            <a:avLst/>
          </a:prstGeom>
        </p:spPr>
        <p:txBody>
          <a:bodyPr wrap="square">
            <a:spAutoFit/>
          </a:bodyPr>
          <a:lstStyle/>
          <a:p>
            <a:pPr algn="ctr"/>
            <a:r>
              <a:rPr lang="en-GB" dirty="0">
                <a:solidFill>
                  <a:schemeClr val="tx2"/>
                </a:solidFill>
                <a:latin typeface="Frutiger 45 Light" panose="020B0603020202020204" pitchFamily="34" charset="0"/>
              </a:rPr>
              <a:t>I want it </a:t>
            </a:r>
            <a:r>
              <a:rPr lang="en-GB" sz="2800" dirty="0" smtClean="0">
                <a:solidFill>
                  <a:schemeClr val="tx2"/>
                </a:solidFill>
                <a:latin typeface="Frutiger 45 Light" panose="020B0603020202020204" pitchFamily="34" charset="0"/>
              </a:rPr>
              <a:t>NOW</a:t>
            </a:r>
            <a:endParaRPr lang="en-GB" sz="2800" dirty="0">
              <a:latin typeface="Frutiger 45 Light" panose="020B0603020202020204" pitchFamily="34" charset="0"/>
            </a:endParaRPr>
          </a:p>
        </p:txBody>
      </p:sp>
      <p:cxnSp>
        <p:nvCxnSpPr>
          <p:cNvPr id="40" name="Straight Connector 39"/>
          <p:cNvCxnSpPr/>
          <p:nvPr/>
        </p:nvCxnSpPr>
        <p:spPr>
          <a:xfrm flipH="1">
            <a:off x="6698690" y="2683485"/>
            <a:ext cx="935667" cy="698446"/>
          </a:xfrm>
          <a:prstGeom prst="line">
            <a:avLst/>
          </a:prstGeom>
          <a:ln w="6350">
            <a:solidFill>
              <a:srgbClr val="AEB0B3"/>
            </a:solidFill>
            <a:prstDash val="sysDash"/>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228087" y="1682041"/>
            <a:ext cx="1445531" cy="1443553"/>
            <a:chOff x="6705884" y="1894102"/>
            <a:chExt cx="1445531" cy="1443553"/>
          </a:xfrm>
        </p:grpSpPr>
        <p:grpSp>
          <p:nvGrpSpPr>
            <p:cNvPr id="24" name="Group 23"/>
            <p:cNvGrpSpPr/>
            <p:nvPr/>
          </p:nvGrpSpPr>
          <p:grpSpPr>
            <a:xfrm>
              <a:off x="6705884" y="1894102"/>
              <a:ext cx="1445531" cy="1443553"/>
              <a:chOff x="1025196" y="2234719"/>
              <a:chExt cx="1611786" cy="1609580"/>
            </a:xfrm>
          </p:grpSpPr>
          <p:sp>
            <p:nvSpPr>
              <p:cNvPr id="25" name="Oval 24"/>
              <p:cNvSpPr/>
              <p:nvPr/>
            </p:nvSpPr>
            <p:spPr bwMode="auto">
              <a:xfrm>
                <a:off x="1025196" y="2234719"/>
                <a:ext cx="1611786" cy="1609580"/>
              </a:xfrm>
              <a:prstGeom prst="ellipse">
                <a:avLst/>
              </a:prstGeom>
              <a:solidFill>
                <a:schemeClr val="bg1"/>
              </a:solidFill>
              <a:ln w="3175">
                <a:solidFill>
                  <a:srgbClr val="AEB0B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latin typeface="+mj-lt"/>
                </a:endParaRPr>
              </a:p>
            </p:txBody>
          </p:sp>
          <p:sp>
            <p:nvSpPr>
              <p:cNvPr id="26" name="Oval 25"/>
              <p:cNvSpPr/>
              <p:nvPr/>
            </p:nvSpPr>
            <p:spPr bwMode="auto">
              <a:xfrm>
                <a:off x="1094469" y="2304039"/>
                <a:ext cx="1473240" cy="1470941"/>
              </a:xfrm>
              <a:prstGeom prst="ellipse">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endParaRPr>
              </a:p>
            </p:txBody>
          </p:sp>
        </p:grpSp>
        <p:sp>
          <p:nvSpPr>
            <p:cNvPr id="27" name="Rectangle 26"/>
            <p:cNvSpPr/>
            <p:nvPr/>
          </p:nvSpPr>
          <p:spPr>
            <a:xfrm>
              <a:off x="6826761" y="2394637"/>
              <a:ext cx="1260000" cy="461665"/>
            </a:xfrm>
            <a:prstGeom prst="rect">
              <a:avLst/>
            </a:prstGeom>
          </p:spPr>
          <p:txBody>
            <a:bodyPr wrap="square">
              <a:spAutoFit/>
            </a:bodyPr>
            <a:lstStyle/>
            <a:p>
              <a:pPr algn="ctr" fontAlgn="auto">
                <a:spcBef>
                  <a:spcPts val="0"/>
                </a:spcBef>
                <a:spcAft>
                  <a:spcPts val="0"/>
                </a:spcAft>
                <a:defRPr/>
              </a:pPr>
              <a:r>
                <a:rPr lang="en-US" sz="1200" dirty="0" smtClean="0"/>
                <a:t>High future earnings</a:t>
              </a:r>
              <a:endParaRPr lang="en-US" sz="1200" dirty="0"/>
            </a:p>
          </p:txBody>
        </p:sp>
      </p:grpSp>
      <p:grpSp>
        <p:nvGrpSpPr>
          <p:cNvPr id="75" name="Group 74"/>
          <p:cNvGrpSpPr/>
          <p:nvPr/>
        </p:nvGrpSpPr>
        <p:grpSpPr>
          <a:xfrm>
            <a:off x="4308137" y="5298299"/>
            <a:ext cx="1384586" cy="1321891"/>
            <a:chOff x="2366581" y="5261560"/>
            <a:chExt cx="1384586" cy="1321891"/>
          </a:xfrm>
        </p:grpSpPr>
        <p:grpSp>
          <p:nvGrpSpPr>
            <p:cNvPr id="51" name="Group 50"/>
            <p:cNvGrpSpPr/>
            <p:nvPr/>
          </p:nvGrpSpPr>
          <p:grpSpPr>
            <a:xfrm>
              <a:off x="2389890" y="5261560"/>
              <a:ext cx="1323702" cy="1321891"/>
              <a:chOff x="1025196" y="2234719"/>
              <a:chExt cx="1611786" cy="1609580"/>
            </a:xfrm>
          </p:grpSpPr>
          <p:sp>
            <p:nvSpPr>
              <p:cNvPr id="52" name="Oval 51"/>
              <p:cNvSpPr/>
              <p:nvPr/>
            </p:nvSpPr>
            <p:spPr bwMode="auto">
              <a:xfrm>
                <a:off x="1025196" y="2234719"/>
                <a:ext cx="1611786" cy="1609580"/>
              </a:xfrm>
              <a:prstGeom prst="ellipse">
                <a:avLst/>
              </a:prstGeom>
              <a:solidFill>
                <a:schemeClr val="bg1"/>
              </a:solidFill>
              <a:ln w="3175">
                <a:solidFill>
                  <a:schemeClr val="accent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latin typeface="+mj-lt"/>
                </a:endParaRPr>
              </a:p>
            </p:txBody>
          </p:sp>
          <p:sp>
            <p:nvSpPr>
              <p:cNvPr id="53" name="Oval 52"/>
              <p:cNvSpPr/>
              <p:nvPr/>
            </p:nvSpPr>
            <p:spPr bwMode="auto">
              <a:xfrm>
                <a:off x="1094469" y="2304039"/>
                <a:ext cx="1473240" cy="1470941"/>
              </a:xfrm>
              <a:prstGeom prst="ellipse">
                <a:avLst/>
              </a:prstGeom>
              <a:solidFill>
                <a:schemeClr val="tx1">
                  <a:lumMod val="50000"/>
                  <a:lumOff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endParaRPr>
              </a:p>
            </p:txBody>
          </p:sp>
        </p:grpSp>
        <p:sp>
          <p:nvSpPr>
            <p:cNvPr id="54" name="Rectangle 53"/>
            <p:cNvSpPr/>
            <p:nvPr/>
          </p:nvSpPr>
          <p:spPr>
            <a:xfrm>
              <a:off x="2366581" y="5632649"/>
              <a:ext cx="1384586" cy="646331"/>
            </a:xfrm>
            <a:prstGeom prst="rect">
              <a:avLst/>
            </a:prstGeom>
          </p:spPr>
          <p:txBody>
            <a:bodyPr wrap="square">
              <a:spAutoFit/>
            </a:bodyPr>
            <a:lstStyle/>
            <a:p>
              <a:pPr algn="ctr"/>
              <a:r>
                <a:rPr lang="en-GB" sz="1200" dirty="0">
                  <a:solidFill>
                    <a:schemeClr val="bg1"/>
                  </a:solidFill>
                  <a:latin typeface="Frutiger 45 Light" panose="020B0603020202020204" pitchFamily="34" charset="0"/>
                </a:rPr>
                <a:t>Leaders who </a:t>
              </a:r>
              <a:r>
                <a:rPr lang="en-GB" sz="1200" dirty="0" smtClean="0">
                  <a:solidFill>
                    <a:schemeClr val="bg1"/>
                  </a:solidFill>
                  <a:latin typeface="Frutiger 45 Light" panose="020B0603020202020204" pitchFamily="34" charset="0"/>
                </a:rPr>
                <a:t>support </a:t>
              </a:r>
              <a:r>
                <a:rPr lang="en-GB" sz="1200" dirty="0">
                  <a:solidFill>
                    <a:schemeClr val="bg1"/>
                  </a:solidFill>
                  <a:latin typeface="Frutiger 45 Light" panose="020B0603020202020204" pitchFamily="34" charset="0"/>
                </a:rPr>
                <a:t>my development</a:t>
              </a:r>
              <a:endParaRPr lang="en-US" sz="1100" dirty="0">
                <a:solidFill>
                  <a:schemeClr val="bg1"/>
                </a:solidFill>
              </a:endParaRPr>
            </a:p>
          </p:txBody>
        </p:sp>
      </p:grpSp>
      <p:sp>
        <p:nvSpPr>
          <p:cNvPr id="57" name="Rectangle 56"/>
          <p:cNvSpPr/>
          <p:nvPr/>
        </p:nvSpPr>
        <p:spPr>
          <a:xfrm>
            <a:off x="2770089" y="2037154"/>
            <a:ext cx="1260000" cy="646331"/>
          </a:xfrm>
          <a:prstGeom prst="rect">
            <a:avLst/>
          </a:prstGeom>
        </p:spPr>
        <p:txBody>
          <a:bodyPr wrap="square">
            <a:spAutoFit/>
          </a:bodyPr>
          <a:lstStyle/>
          <a:p>
            <a:pPr algn="ctr" fontAlgn="auto">
              <a:spcBef>
                <a:spcPts val="0"/>
              </a:spcBef>
              <a:spcAft>
                <a:spcPts val="0"/>
              </a:spcAft>
              <a:defRPr/>
            </a:pPr>
            <a:r>
              <a:rPr lang="en-US" sz="1200" dirty="0">
                <a:solidFill>
                  <a:schemeClr val="bg1"/>
                </a:solidFill>
              </a:rPr>
              <a:t>Professional </a:t>
            </a:r>
            <a:endParaRPr lang="en-US" sz="1200" dirty="0" smtClean="0">
              <a:solidFill>
                <a:schemeClr val="bg1"/>
              </a:solidFill>
            </a:endParaRPr>
          </a:p>
          <a:p>
            <a:pPr algn="ctr" fontAlgn="auto">
              <a:spcBef>
                <a:spcPts val="0"/>
              </a:spcBef>
              <a:spcAft>
                <a:spcPts val="0"/>
              </a:spcAft>
              <a:defRPr/>
            </a:pPr>
            <a:r>
              <a:rPr lang="en-US" sz="1200" dirty="0" smtClean="0">
                <a:solidFill>
                  <a:schemeClr val="bg1"/>
                </a:solidFill>
              </a:rPr>
              <a:t>training &amp; </a:t>
            </a:r>
            <a:r>
              <a:rPr lang="en-US" sz="1200" dirty="0">
                <a:solidFill>
                  <a:schemeClr val="bg1"/>
                </a:solidFill>
              </a:rPr>
              <a:t>development</a:t>
            </a:r>
          </a:p>
        </p:txBody>
      </p:sp>
      <p:grpSp>
        <p:nvGrpSpPr>
          <p:cNvPr id="62" name="Group 61"/>
          <p:cNvGrpSpPr/>
          <p:nvPr/>
        </p:nvGrpSpPr>
        <p:grpSpPr>
          <a:xfrm>
            <a:off x="7857663" y="3473453"/>
            <a:ext cx="1693104" cy="1690787"/>
            <a:chOff x="749772" y="2331700"/>
            <a:chExt cx="1611786" cy="1609580"/>
          </a:xfrm>
        </p:grpSpPr>
        <p:sp>
          <p:nvSpPr>
            <p:cNvPr id="63" name="Oval 62"/>
            <p:cNvSpPr/>
            <p:nvPr/>
          </p:nvSpPr>
          <p:spPr bwMode="auto">
            <a:xfrm>
              <a:off x="749772" y="2331700"/>
              <a:ext cx="1611786" cy="1609580"/>
            </a:xfrm>
            <a:prstGeom prst="ellipse">
              <a:avLst/>
            </a:prstGeom>
            <a:solidFill>
              <a:schemeClr val="bg1"/>
            </a:solidFill>
            <a:ln w="3175">
              <a:solidFill>
                <a:srgbClr val="AEB0B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latin typeface="+mj-lt"/>
              </a:endParaRPr>
            </a:p>
          </p:txBody>
        </p:sp>
        <p:sp>
          <p:nvSpPr>
            <p:cNvPr id="64" name="Oval 63"/>
            <p:cNvSpPr/>
            <p:nvPr/>
          </p:nvSpPr>
          <p:spPr bwMode="auto">
            <a:xfrm>
              <a:off x="819045" y="2401020"/>
              <a:ext cx="1473240" cy="1470941"/>
            </a:xfrm>
            <a:prstGeom prst="ellipse">
              <a:avLst/>
            </a:prstGeom>
            <a:solidFill>
              <a:srgbClr val="AEB0B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solidFill>
                  <a:schemeClr val="tx1"/>
                </a:solidFill>
              </a:endParaRPr>
            </a:p>
          </p:txBody>
        </p:sp>
      </p:grpSp>
      <p:sp>
        <p:nvSpPr>
          <p:cNvPr id="58" name="Rectangle 57"/>
          <p:cNvSpPr/>
          <p:nvPr/>
        </p:nvSpPr>
        <p:spPr>
          <a:xfrm>
            <a:off x="8098613" y="3903347"/>
            <a:ext cx="1260000" cy="830997"/>
          </a:xfrm>
          <a:prstGeom prst="rect">
            <a:avLst/>
          </a:prstGeom>
        </p:spPr>
        <p:txBody>
          <a:bodyPr wrap="square">
            <a:spAutoFit/>
          </a:bodyPr>
          <a:lstStyle/>
          <a:p>
            <a:pPr algn="ctr"/>
            <a:r>
              <a:rPr lang="en-GB" sz="1200" dirty="0">
                <a:latin typeface="Frutiger 45 Light" panose="020B0603020202020204" pitchFamily="34" charset="0"/>
              </a:rPr>
              <a:t>A friendly, creative and dynamic work environment</a:t>
            </a:r>
          </a:p>
        </p:txBody>
      </p:sp>
      <p:sp>
        <p:nvSpPr>
          <p:cNvPr id="105" name="TextBox 104"/>
          <p:cNvSpPr txBox="1"/>
          <p:nvPr/>
        </p:nvSpPr>
        <p:spPr>
          <a:xfrm>
            <a:off x="420624" y="6448396"/>
            <a:ext cx="3937254" cy="347788"/>
          </a:xfrm>
          <a:prstGeom prst="rect">
            <a:avLst/>
          </a:prstGeom>
          <a:noFill/>
        </p:spPr>
        <p:txBody>
          <a:bodyPr wrap="square" lIns="100584" tIns="50292" rIns="100584" bIns="50292" rtlCol="0">
            <a:spAutoFit/>
          </a:bodyPr>
          <a:lstStyle/>
          <a:p>
            <a:r>
              <a:rPr lang="en-GB" sz="800" dirty="0" smtClean="0">
                <a:solidFill>
                  <a:prstClr val="black"/>
                </a:solidFill>
                <a:latin typeface="Frutiger 45 Light" panose="020B0603020202020204" pitchFamily="34" charset="0"/>
              </a:rPr>
              <a:t>Source:</a:t>
            </a:r>
            <a:r>
              <a:rPr lang="en-GB" sz="800" baseline="30000" dirty="0" smtClean="0">
                <a:solidFill>
                  <a:prstClr val="black"/>
                </a:solidFill>
                <a:latin typeface="Frutiger 45 Light" panose="020B0603020202020204" pitchFamily="34" charset="0"/>
              </a:rPr>
              <a:t/>
            </a:r>
            <a:br>
              <a:rPr lang="en-GB" sz="800" baseline="30000" dirty="0" smtClean="0">
                <a:solidFill>
                  <a:prstClr val="black"/>
                </a:solidFill>
                <a:latin typeface="Frutiger 45 Light" panose="020B0603020202020204" pitchFamily="34" charset="0"/>
              </a:rPr>
            </a:br>
            <a:r>
              <a:rPr lang="en-GB" sz="800" dirty="0" smtClean="0">
                <a:solidFill>
                  <a:prstClr val="black"/>
                </a:solidFill>
                <a:latin typeface="Frutiger 45 Light" panose="020B0603020202020204" pitchFamily="34" charset="0"/>
              </a:rPr>
              <a:t>2016 Universum research</a:t>
            </a:r>
            <a:endParaRPr lang="en-GB" sz="800" dirty="0">
              <a:latin typeface="Frutiger 45 Light" panose="020B0603020202020204" pitchFamily="34" charset="0"/>
            </a:endParaRPr>
          </a:p>
        </p:txBody>
      </p:sp>
      <p:sp>
        <p:nvSpPr>
          <p:cNvPr id="107" name="MESSAGE CONCLUSION"/>
          <p:cNvSpPr txBox="1">
            <a:spLocks/>
          </p:cNvSpPr>
          <p:nvPr>
            <p:custDataLst>
              <p:tags r:id="rId3"/>
            </p:custDataLst>
          </p:nvPr>
        </p:nvSpPr>
        <p:spPr>
          <a:xfrm>
            <a:off x="420624" y="1636774"/>
            <a:ext cx="1975104" cy="4791456"/>
          </a:xfrm>
          <a:prstGeom prst="rect">
            <a:avLst/>
          </a:prstGeom>
        </p:spPr>
        <p:txBody>
          <a:bodyPr/>
          <a:lstStyle>
            <a:lvl1pPr marL="0" marR="0" indent="0" algn="l" defTabSz="1005505" rtl="0" eaLnBrk="1" fontAlgn="auto" latinLnBrk="0" hangingPunct="1">
              <a:lnSpc>
                <a:spcPct val="100000"/>
              </a:lnSpc>
              <a:spcBef>
                <a:spcPts val="660"/>
              </a:spcBef>
              <a:spcAft>
                <a:spcPts val="0"/>
              </a:spcAft>
              <a:buClrTx/>
              <a:buSzPct val="120000"/>
              <a:buFontTx/>
              <a:buNone/>
              <a:tabLst/>
              <a:defRPr lang="en-US" sz="1100" b="0" kern="0" baseline="0" dirty="0" smtClean="0">
                <a:solidFill>
                  <a:schemeClr val="tx1"/>
                </a:solidFill>
                <a:latin typeface="Frutiger 45 Light" pitchFamily="34" charset="0"/>
                <a:ea typeface="+mn-ea"/>
                <a:cs typeface="+mn-cs"/>
              </a:defRPr>
            </a:lvl1pPr>
            <a:lvl2pPr marL="0" marR="0" indent="0" algn="l" defTabSz="1005505" rtl="0" eaLnBrk="1" fontAlgn="auto" latinLnBrk="0" hangingPunct="1">
              <a:lnSpc>
                <a:spcPct val="100000"/>
              </a:lnSpc>
              <a:spcBef>
                <a:spcPts val="660"/>
              </a:spcBef>
              <a:spcAft>
                <a:spcPts val="0"/>
              </a:spcAft>
              <a:buClrTx/>
              <a:buSzTx/>
              <a:buFontTx/>
              <a:buNone/>
              <a:tabLst/>
              <a:defRPr lang="en-US" sz="1100" kern="0" baseline="0" dirty="0" smtClean="0">
                <a:solidFill>
                  <a:schemeClr val="tx1"/>
                </a:solidFill>
                <a:latin typeface="Frutiger 45 Light" pitchFamily="34" charset="0"/>
                <a:ea typeface="+mn-ea"/>
                <a:cs typeface="+mn-cs"/>
              </a:defRPr>
            </a:lvl2pPr>
            <a:lvl3pPr marL="234950" marR="0" indent="-228600" algn="l" defTabSz="1005505" rtl="0" eaLnBrk="1" fontAlgn="auto" latinLnBrk="0" hangingPunct="1">
              <a:lnSpc>
                <a:spcPct val="100000"/>
              </a:lnSpc>
              <a:spcBef>
                <a:spcPts val="660"/>
              </a:spcBef>
              <a:spcAft>
                <a:spcPts val="0"/>
              </a:spcAft>
              <a:buClr>
                <a:schemeClr val="tx2"/>
              </a:buClr>
              <a:buSzTx/>
              <a:buFont typeface="Symbol" pitchFamily="18" charset="2"/>
              <a:buChar char=""/>
              <a:tabLst/>
              <a:defRPr lang="en-US" sz="1100" kern="0" baseline="0" dirty="0" smtClean="0">
                <a:solidFill>
                  <a:schemeClr val="tx1"/>
                </a:solidFill>
                <a:latin typeface="Frutiger 45 Light" pitchFamily="34" charset="0"/>
                <a:ea typeface="+mn-ea"/>
                <a:cs typeface="+mn-cs"/>
              </a:defRPr>
            </a:lvl3pPr>
            <a:lvl4pPr marL="457200" marR="0" indent="-22860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4pPr>
            <a:lvl5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5pPr>
            <a:lvl6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b="0" kern="0" baseline="0" dirty="0" smtClean="0">
                <a:solidFill>
                  <a:schemeClr val="tx1"/>
                </a:solidFill>
                <a:latin typeface="Frutiger 45 Light" pitchFamily="34" charset="0"/>
                <a:ea typeface="+mn-ea"/>
                <a:cs typeface="+mn-cs"/>
              </a:defRPr>
            </a:lvl6pPr>
            <a:lvl7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7pPr>
            <a:lvl8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8pPr>
            <a:lvl9pPr marL="692150" marR="0" indent="-234950" algn="l" defTabSz="1005505" rtl="0" eaLnBrk="1" fontAlgn="auto" latinLnBrk="0" hangingPunct="1">
              <a:lnSpc>
                <a:spcPct val="100000"/>
              </a:lnSpc>
              <a:spcBef>
                <a:spcPts val="330"/>
              </a:spcBef>
              <a:spcAft>
                <a:spcPts val="0"/>
              </a:spcAft>
              <a:buClr>
                <a:schemeClr val="tx1"/>
              </a:buClr>
              <a:buSzPct val="84000"/>
              <a:buFont typeface="Times New Roman" pitchFamily="18" charset="0"/>
              <a:buChar char="–"/>
              <a:tabLst/>
              <a:defRPr lang="en-US" sz="1100" kern="0" baseline="0" dirty="0" smtClean="0">
                <a:solidFill>
                  <a:schemeClr val="tx1"/>
                </a:solidFill>
                <a:latin typeface="Frutiger 45 Light" pitchFamily="34" charset="0"/>
                <a:ea typeface="+mn-ea"/>
                <a:cs typeface="+mn-cs"/>
              </a:defRPr>
            </a:lvl9pPr>
          </a:lstStyle>
          <a:p>
            <a:r>
              <a:rPr lang="ms-MY" altLang="en-US" sz="1400" dirty="0">
                <a:latin typeface="+mj-lt"/>
                <a:cs typeface="Open Sans Light" pitchFamily="34" charset="0"/>
              </a:rPr>
              <a:t>Lorem ipsum dolor sit amet, consectetur adipiscing elit. Praesent sodales odio sit amet odio tristique quis tempus odio Lorem ipsum dolor sit amet</a:t>
            </a:r>
          </a:p>
          <a:p>
            <a:endParaRPr lang="en-GB" sz="1400" dirty="0">
              <a:latin typeface="+mj-lt"/>
            </a:endParaRPr>
          </a:p>
        </p:txBody>
      </p:sp>
    </p:spTree>
    <p:custDataLst>
      <p:tags r:id="rId1"/>
    </p:custDataLst>
    <p:extLst>
      <p:ext uri="{BB962C8B-B14F-4D97-AF65-F5344CB8AC3E}">
        <p14:creationId xmlns:p14="http://schemas.microsoft.com/office/powerpoint/2010/main" val="3972001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ULLPATHNAME" val=" "/>
  <p:tag name="KEYWORDS" val="C:\Program Files\Ubs\PresXpress\templates\PresPrintOnScreen.pot"/>
  <p:tag name="FDSMENUDOCLEVELBTNSTATES" val="&lt;btnStates&gt;&lt;btn tag=&quot;1001&quot; state=&quot;UP&quot;/&gt;&lt;/btnStates&gt;&#10;"/>
  <p:tag name="SERIF FONT" val="UBSHeadline"/>
  <p:tag name="SANS SERIF FONT" val="Frutiger 45 Light"/>
  <p:tag name="LANGUAGE ID" val="1033"/>
  <p:tag name="MOST RECENT UPGRADE" val="0"/>
</p:tagLst>
</file>

<file path=ppt/tags/tag10.xml><?xml version="1.0" encoding="utf-8"?>
<p:tagLst xmlns:a="http://schemas.openxmlformats.org/drawingml/2006/main" xmlns:r="http://schemas.openxmlformats.org/officeDocument/2006/relationships" xmlns:p="http://schemas.openxmlformats.org/presentationml/2006/main">
  <p:tag name="TEXT_TYPE" val="DIVIDER NUMBER"/>
  <p:tag name="FONT STYLE" val="SERIF"/>
</p:tagLst>
</file>

<file path=ppt/tags/tag100.xml><?xml version="1.0" encoding="utf-8"?>
<p:tagLst xmlns:a="http://schemas.openxmlformats.org/drawingml/2006/main" xmlns:r="http://schemas.openxmlformats.org/officeDocument/2006/relationships" xmlns:p="http://schemas.openxmlformats.org/presentationml/2006/main">
  <p:tag name="TEXT_TYPE" val="BODY TEXT"/>
  <p:tag name="ROW" val="2"/>
  <p:tag name="COL" val="3"/>
</p:tagLst>
</file>

<file path=ppt/tags/tag10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3"/>
</p:tagLst>
</file>

<file path=ppt/tags/tag102.xml><?xml version="1.0" encoding="utf-8"?>
<p:tagLst xmlns:a="http://schemas.openxmlformats.org/drawingml/2006/main" xmlns:r="http://schemas.openxmlformats.org/officeDocument/2006/relationships" xmlns:p="http://schemas.openxmlformats.org/presentationml/2006/main">
  <p:tag name="TEXT_TYPE" val="BODY TEXT"/>
  <p:tag name="COL" val="2"/>
  <p:tag name="ROW" val="2"/>
</p:tagLst>
</file>

<file path=ppt/tags/tag10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2"/>
</p:tagLst>
</file>

<file path=ppt/tags/tag104.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10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1"/>
</p:tagLst>
</file>

<file path=ppt/tags/tag106.xml><?xml version="1.0" encoding="utf-8"?>
<p:tagLst xmlns:a="http://schemas.openxmlformats.org/drawingml/2006/main" xmlns:r="http://schemas.openxmlformats.org/officeDocument/2006/relationships" xmlns:p="http://schemas.openxmlformats.org/presentationml/2006/main">
  <p:tag name="TEXT_TYPE" val="BODY TEXT"/>
  <p:tag name="ROW" val="1"/>
  <p:tag name="COL" val="4"/>
</p:tagLst>
</file>

<file path=ppt/tags/tag107.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4"/>
</p:tagLst>
</file>

<file path=ppt/tags/tag108.xml><?xml version="1.0" encoding="utf-8"?>
<p:tagLst xmlns:a="http://schemas.openxmlformats.org/drawingml/2006/main" xmlns:r="http://schemas.openxmlformats.org/officeDocument/2006/relationships" xmlns:p="http://schemas.openxmlformats.org/presentationml/2006/main">
  <p:tag name="TEXT_TYPE" val="BODY TEXT"/>
  <p:tag name="ROW" val="1"/>
  <p:tag name="COL" val="3"/>
</p:tagLst>
</file>

<file path=ppt/tags/tag10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3"/>
</p:tagLst>
</file>

<file path=ppt/tags/tag11.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10.xml><?xml version="1.0" encoding="utf-8"?>
<p:tagLst xmlns:a="http://schemas.openxmlformats.org/drawingml/2006/main" xmlns:r="http://schemas.openxmlformats.org/officeDocument/2006/relationships" xmlns:p="http://schemas.openxmlformats.org/presentationml/2006/main">
  <p:tag name="TEXT_TYPE" val="BODY TEXT"/>
  <p:tag name="COL" val="2"/>
  <p:tag name="ROW" val="1"/>
</p:tagLst>
</file>

<file path=ppt/tags/tag11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2"/>
  <p:tag name="ROW" val="1"/>
</p:tagLst>
</file>

<file path=ppt/tags/tag112.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11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1"/>
</p:tagLst>
</file>

<file path=ppt/tags/tag114.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115.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16.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17.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118.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2"/>
</p:tagLst>
</file>

<file path=ppt/tags/tag119.xml><?xml version="1.0" encoding="utf-8"?>
<p:tagLst xmlns:a="http://schemas.openxmlformats.org/drawingml/2006/main" xmlns:r="http://schemas.openxmlformats.org/officeDocument/2006/relationships" xmlns:p="http://schemas.openxmlformats.org/presentationml/2006/main">
  <p:tag name="TEXT_TYPE" val="BODY TEXT"/>
  <p:tag name="ROW" val="1"/>
  <p:tag name="COL" val="4"/>
</p:tagLst>
</file>

<file path=ppt/tags/tag12.xml><?xml version="1.0" encoding="utf-8"?>
<p:tagLst xmlns:a="http://schemas.openxmlformats.org/drawingml/2006/main" xmlns:r="http://schemas.openxmlformats.org/officeDocument/2006/relationships" xmlns:p="http://schemas.openxmlformats.org/presentationml/2006/main">
  <p:tag name="TEXT_TYPE" val="TOC BODY"/>
  <p:tag name="FONT STYLE" val="SANS SERIF"/>
</p:tagLst>
</file>

<file path=ppt/tags/tag120.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4"/>
</p:tagLst>
</file>

<file path=ppt/tags/tag121.xml><?xml version="1.0" encoding="utf-8"?>
<p:tagLst xmlns:a="http://schemas.openxmlformats.org/drawingml/2006/main" xmlns:r="http://schemas.openxmlformats.org/officeDocument/2006/relationships" xmlns:p="http://schemas.openxmlformats.org/presentationml/2006/main">
  <p:tag name="TEXT_TYPE" val="BODY TEXT"/>
  <p:tag name="ROW" val="1"/>
  <p:tag name="COL" val="3"/>
</p:tagLst>
</file>

<file path=ppt/tags/tag122.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3"/>
</p:tagLst>
</file>

<file path=ppt/tags/tag123.xml><?xml version="1.0" encoding="utf-8"?>
<p:tagLst xmlns:a="http://schemas.openxmlformats.org/drawingml/2006/main" xmlns:r="http://schemas.openxmlformats.org/officeDocument/2006/relationships" xmlns:p="http://schemas.openxmlformats.org/presentationml/2006/main">
  <p:tag name="TEXT_TYPE" val="BODY TEXT"/>
  <p:tag name="COL" val="2"/>
  <p:tag name="ROW" val="1"/>
</p:tagLst>
</file>

<file path=ppt/tags/tag124.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125.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126.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127.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128.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29.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3.xml><?xml version="1.0" encoding="utf-8"?>
<p:tagLst xmlns:a="http://schemas.openxmlformats.org/drawingml/2006/main" xmlns:r="http://schemas.openxmlformats.org/officeDocument/2006/relationships" xmlns:p="http://schemas.openxmlformats.org/presentationml/2006/main">
  <p:tag name="TEXT_TYPE" val="TOC TITLE"/>
  <p:tag name="FONT STYLE" val="SANS SERIF"/>
</p:tagLst>
</file>

<file path=ppt/tags/tag130.xml><?xml version="1.0" encoding="utf-8"?>
<p:tagLst xmlns:a="http://schemas.openxmlformats.org/drawingml/2006/main" xmlns:r="http://schemas.openxmlformats.org/officeDocument/2006/relationships" xmlns:p="http://schemas.openxmlformats.org/presentationml/2006/main">
  <p:tag name="TEXT_TYPE" val="BODY TEXT"/>
  <p:tag name="ROW" val="2"/>
  <p:tag name="COL" val="3"/>
</p:tagLst>
</file>

<file path=ppt/tags/tag13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3"/>
  <p:tag name="ROW" val="2"/>
</p:tagLst>
</file>

<file path=ppt/tags/tag132.xml><?xml version="1.0" encoding="utf-8"?>
<p:tagLst xmlns:a="http://schemas.openxmlformats.org/drawingml/2006/main" xmlns:r="http://schemas.openxmlformats.org/officeDocument/2006/relationships" xmlns:p="http://schemas.openxmlformats.org/presentationml/2006/main">
  <p:tag name="TEXT_TYPE" val="BODY TEXT"/>
  <p:tag name="ROW" val="2"/>
  <p:tag name="COL" val="2"/>
</p:tagLst>
</file>

<file path=ppt/tags/tag13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2"/>
</p:tagLst>
</file>

<file path=ppt/tags/tag134.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13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1"/>
</p:tagLst>
</file>

<file path=ppt/tags/tag136.xml><?xml version="1.0" encoding="utf-8"?>
<p:tagLst xmlns:a="http://schemas.openxmlformats.org/drawingml/2006/main" xmlns:r="http://schemas.openxmlformats.org/officeDocument/2006/relationships" xmlns:p="http://schemas.openxmlformats.org/presentationml/2006/main">
  <p:tag name="TEXT_TYPE" val="BODY TEXT"/>
  <p:tag name="ROW" val="1"/>
  <p:tag name="COL" val="3"/>
</p:tagLst>
</file>

<file path=ppt/tags/tag13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3"/>
</p:tagLst>
</file>

<file path=ppt/tags/tag138.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13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14.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40.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14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142.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143.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44.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45.xml><?xml version="1.0" encoding="utf-8"?>
<p:tagLst xmlns:a="http://schemas.openxmlformats.org/drawingml/2006/main" xmlns:r="http://schemas.openxmlformats.org/officeDocument/2006/relationships" xmlns:p="http://schemas.openxmlformats.org/presentationml/2006/main">
  <p:tag name="TEXT_TYPE" val="BODY TEXT"/>
  <p:tag name="ROW" val="2"/>
  <p:tag name="COL" val="3"/>
</p:tagLst>
</file>

<file path=ppt/tags/tag146.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3"/>
  <p:tag name="ROW" val="2"/>
</p:tagLst>
</file>

<file path=ppt/tags/tag147.xml><?xml version="1.0" encoding="utf-8"?>
<p:tagLst xmlns:a="http://schemas.openxmlformats.org/drawingml/2006/main" xmlns:r="http://schemas.openxmlformats.org/officeDocument/2006/relationships" xmlns:p="http://schemas.openxmlformats.org/presentationml/2006/main">
  <p:tag name="TEXT_TYPE" val="BODY TEXT"/>
  <p:tag name="ROW" val="2"/>
  <p:tag name="COL" val="2"/>
</p:tagLst>
</file>

<file path=ppt/tags/tag148.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2"/>
</p:tagLst>
</file>

<file path=ppt/tags/tag149.xml><?xml version="1.0" encoding="utf-8"?>
<p:tagLst xmlns:a="http://schemas.openxmlformats.org/drawingml/2006/main" xmlns:r="http://schemas.openxmlformats.org/officeDocument/2006/relationships" xmlns:p="http://schemas.openxmlformats.org/presentationml/2006/main">
  <p:tag name="TEXT_TYPE" val="BODY TEXT"/>
  <p:tag name="ROW" val="1"/>
  <p:tag name="COL" val="3"/>
</p:tagLst>
</file>

<file path=ppt/tags/tag15.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150.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3"/>
</p:tagLst>
</file>

<file path=ppt/tags/tag151.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152.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153.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154.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155.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156.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57.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58.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15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1"/>
</p:tagLst>
</file>

<file path=ppt/tags/tag16.xml><?xml version="1.0" encoding="utf-8"?>
<p:tagLst xmlns:a="http://schemas.openxmlformats.org/drawingml/2006/main" xmlns:r="http://schemas.openxmlformats.org/officeDocument/2006/relationships" xmlns:p="http://schemas.openxmlformats.org/presentationml/2006/main">
  <p:tag name="TEXT_TYPE" val="THIN BLUE LINE"/>
</p:tagLst>
</file>

<file path=ppt/tags/tag160.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61.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62.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16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164.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65.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66.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16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168.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69.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7.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70.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17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172.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73.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74.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17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176.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17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178.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79.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8.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80.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18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182.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18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184.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85.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86.xml><?xml version="1.0" encoding="utf-8"?>
<p:tagLst xmlns:a="http://schemas.openxmlformats.org/drawingml/2006/main" xmlns:r="http://schemas.openxmlformats.org/officeDocument/2006/relationships" xmlns:p="http://schemas.openxmlformats.org/presentationml/2006/main">
  <p:tag name="TEXT_TYPE" val="BODY TEXT"/>
  <p:tag name="ROW" val="2"/>
  <p:tag name="COL" val="2"/>
</p:tagLst>
</file>

<file path=ppt/tags/tag18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2"/>
</p:tagLst>
</file>

<file path=ppt/tags/tag188.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18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1"/>
</p:tagLst>
</file>

<file path=ppt/tags/tag19.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90.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19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192.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19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194.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195.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196.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19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1"/>
</p:tagLst>
</file>

<file path=ppt/tags/tag198.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19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2.xml><?xml version="1.0" encoding="utf-8"?>
<p:tagLst xmlns:a="http://schemas.openxmlformats.org/drawingml/2006/main" xmlns:r="http://schemas.openxmlformats.org/officeDocument/2006/relationships" xmlns:p="http://schemas.openxmlformats.org/presentationml/2006/main">
  <p:tag name="TEXT_TYPE" val="CREATE DATE"/>
</p:tagLst>
</file>

<file path=ppt/tags/tag20.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00.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20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202.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03.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04.xml><?xml version="1.0" encoding="utf-8"?>
<p:tagLst xmlns:a="http://schemas.openxmlformats.org/drawingml/2006/main" xmlns:r="http://schemas.openxmlformats.org/officeDocument/2006/relationships" xmlns:p="http://schemas.openxmlformats.org/presentationml/2006/main">
  <p:tag name="TEXT_TYPE" val="BODY TEXT"/>
  <p:tag name="ROW" val="2"/>
  <p:tag name="COL" val="2"/>
</p:tagLst>
</file>

<file path=ppt/tags/tag20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2"/>
</p:tagLst>
</file>

<file path=ppt/tags/tag206.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20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208.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20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21.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210.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11.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12.xml><?xml version="1.0" encoding="utf-8"?>
<p:tagLst xmlns:a="http://schemas.openxmlformats.org/drawingml/2006/main" xmlns:r="http://schemas.openxmlformats.org/officeDocument/2006/relationships" xmlns:p="http://schemas.openxmlformats.org/presentationml/2006/main">
  <p:tag name="TEXT_TYPE" val="BODY TEXT"/>
  <p:tag name="ROW" val="1"/>
  <p:tag name="COL" val="3"/>
</p:tagLst>
</file>

<file path=ppt/tags/tag21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3"/>
</p:tagLst>
</file>

<file path=ppt/tags/tag214.xml><?xml version="1.0" encoding="utf-8"?>
<p:tagLst xmlns:a="http://schemas.openxmlformats.org/drawingml/2006/main" xmlns:r="http://schemas.openxmlformats.org/officeDocument/2006/relationships" xmlns:p="http://schemas.openxmlformats.org/presentationml/2006/main">
  <p:tag name="TEXT_TYPE" val="BODY TEXT"/>
  <p:tag name="COL" val="2"/>
  <p:tag name="ROW" val="1"/>
</p:tagLst>
</file>

<file path=ppt/tags/tag21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216.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21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218.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19.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2.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220.xml><?xml version="1.0" encoding="utf-8"?>
<p:tagLst xmlns:a="http://schemas.openxmlformats.org/drawingml/2006/main" xmlns:r="http://schemas.openxmlformats.org/officeDocument/2006/relationships" xmlns:p="http://schemas.openxmlformats.org/presentationml/2006/main">
  <p:tag name="TEXT_TYPE" val="BODY TEXT"/>
  <p:tag name="ROW" val="1"/>
  <p:tag name="COL" val="3"/>
</p:tagLst>
</file>

<file path=ppt/tags/tag22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3"/>
</p:tagLst>
</file>

<file path=ppt/tags/tag222.xml><?xml version="1.0" encoding="utf-8"?>
<p:tagLst xmlns:a="http://schemas.openxmlformats.org/drawingml/2006/main" xmlns:r="http://schemas.openxmlformats.org/officeDocument/2006/relationships" xmlns:p="http://schemas.openxmlformats.org/presentationml/2006/main">
  <p:tag name="TEXT_TYPE" val="BODY TEXT"/>
  <p:tag name="COL" val="2"/>
  <p:tag name="ROW" val="1"/>
</p:tagLst>
</file>

<file path=ppt/tags/tag22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224.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22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226.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27.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28.xml><?xml version="1.0" encoding="utf-8"?>
<p:tagLst xmlns:a="http://schemas.openxmlformats.org/drawingml/2006/main" xmlns:r="http://schemas.openxmlformats.org/officeDocument/2006/relationships" xmlns:p="http://schemas.openxmlformats.org/presentationml/2006/main">
  <p:tag name="TEXT_TYPE" val="BODY TEXT"/>
  <p:tag name="ROW" val="2"/>
  <p:tag name="COL" val="2"/>
</p:tagLst>
</file>

<file path=ppt/tags/tag22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2"/>
</p:tagLst>
</file>

<file path=ppt/tags/tag23.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230.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23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1"/>
</p:tagLst>
</file>

<file path=ppt/tags/tag232.xml><?xml version="1.0" encoding="utf-8"?>
<p:tagLst xmlns:a="http://schemas.openxmlformats.org/drawingml/2006/main" xmlns:r="http://schemas.openxmlformats.org/officeDocument/2006/relationships" xmlns:p="http://schemas.openxmlformats.org/presentationml/2006/main">
  <p:tag name="TEXT_TYPE" val="BODY TEXT"/>
  <p:tag name="ROW" val="1"/>
  <p:tag name="COL" val="3"/>
</p:tagLst>
</file>

<file path=ppt/tags/tag23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3"/>
</p:tagLst>
</file>

<file path=ppt/tags/tag234.xml><?xml version="1.0" encoding="utf-8"?>
<p:tagLst xmlns:a="http://schemas.openxmlformats.org/drawingml/2006/main" xmlns:r="http://schemas.openxmlformats.org/officeDocument/2006/relationships" xmlns:p="http://schemas.openxmlformats.org/presentationml/2006/main">
  <p:tag name="TEXT_TYPE" val="BODY TEXT"/>
  <p:tag name="COL" val="2"/>
  <p:tag name="ROW" val="1"/>
</p:tagLst>
</file>

<file path=ppt/tags/tag23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236.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23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238.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39.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4.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40.xml><?xml version="1.0" encoding="utf-8"?>
<p:tagLst xmlns:a="http://schemas.openxmlformats.org/drawingml/2006/main" xmlns:r="http://schemas.openxmlformats.org/officeDocument/2006/relationships" xmlns:p="http://schemas.openxmlformats.org/presentationml/2006/main">
  <p:tag name="TEXT_TYPE" val="BODY TEXT"/>
  <p:tag name="ROW" val="2"/>
  <p:tag name="COL" val="3"/>
</p:tagLst>
</file>

<file path=ppt/tags/tag24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3"/>
</p:tagLst>
</file>

<file path=ppt/tags/tag242.xml><?xml version="1.0" encoding="utf-8"?>
<p:tagLst xmlns:a="http://schemas.openxmlformats.org/drawingml/2006/main" xmlns:r="http://schemas.openxmlformats.org/officeDocument/2006/relationships" xmlns:p="http://schemas.openxmlformats.org/presentationml/2006/main">
  <p:tag name="TEXT_TYPE" val="BODY TEXT"/>
  <p:tag name="ROW" val="2"/>
  <p:tag name="COL" val="2"/>
</p:tagLst>
</file>

<file path=ppt/tags/tag24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2"/>
</p:tagLst>
</file>

<file path=ppt/tags/tag244.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24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1"/>
</p:tagLst>
</file>

<file path=ppt/tags/tag246.xml><?xml version="1.0" encoding="utf-8"?>
<p:tagLst xmlns:a="http://schemas.openxmlformats.org/drawingml/2006/main" xmlns:r="http://schemas.openxmlformats.org/officeDocument/2006/relationships" xmlns:p="http://schemas.openxmlformats.org/presentationml/2006/main">
  <p:tag name="TEXT_TYPE" val="BODY TEXT"/>
  <p:tag name="ROW" val="1"/>
  <p:tag name="COL" val="3"/>
</p:tagLst>
</file>

<file path=ppt/tags/tag24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3"/>
</p:tagLst>
</file>

<file path=ppt/tags/tag248.xml><?xml version="1.0" encoding="utf-8"?>
<p:tagLst xmlns:a="http://schemas.openxmlformats.org/drawingml/2006/main" xmlns:r="http://schemas.openxmlformats.org/officeDocument/2006/relationships" xmlns:p="http://schemas.openxmlformats.org/presentationml/2006/main">
  <p:tag name="TEXT_TYPE" val="BODY TEXT"/>
  <p:tag name="COL" val="2"/>
  <p:tag name="ROW" val="1"/>
</p:tagLst>
</file>

<file path=ppt/tags/tag24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25.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50.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25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252.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53.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54.xml><?xml version="1.0" encoding="utf-8"?>
<p:tagLst xmlns:a="http://schemas.openxmlformats.org/drawingml/2006/main" xmlns:r="http://schemas.openxmlformats.org/officeDocument/2006/relationships" xmlns:p="http://schemas.openxmlformats.org/presentationml/2006/main">
  <p:tag name="TEXT_TYPE" val="BODY TEXT"/>
  <p:tag name="ROW" val="3"/>
  <p:tag name="COL" val="3"/>
</p:tagLst>
</file>

<file path=ppt/tags/tag25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3"/>
  <p:tag name="COL" val="3"/>
</p:tagLst>
</file>

<file path=ppt/tags/tag256.xml><?xml version="1.0" encoding="utf-8"?>
<p:tagLst xmlns:a="http://schemas.openxmlformats.org/drawingml/2006/main" xmlns:r="http://schemas.openxmlformats.org/officeDocument/2006/relationships" xmlns:p="http://schemas.openxmlformats.org/presentationml/2006/main">
  <p:tag name="TEXT_TYPE" val="BODY TEXT"/>
  <p:tag name="ROW" val="3"/>
  <p:tag name="COL" val="2"/>
</p:tagLst>
</file>

<file path=ppt/tags/tag25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3"/>
  <p:tag name="COL" val="2"/>
</p:tagLst>
</file>

<file path=ppt/tags/tag258.xml><?xml version="1.0" encoding="utf-8"?>
<p:tagLst xmlns:a="http://schemas.openxmlformats.org/drawingml/2006/main" xmlns:r="http://schemas.openxmlformats.org/officeDocument/2006/relationships" xmlns:p="http://schemas.openxmlformats.org/presentationml/2006/main">
  <p:tag name="TEXT_TYPE" val="BODY TEXT"/>
  <p:tag name="COL" val="1"/>
  <p:tag name="ROW" val="3"/>
</p:tagLst>
</file>

<file path=ppt/tags/tag25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3"/>
  <p:tag name="COL" val="1"/>
</p:tagLst>
</file>

<file path=ppt/tags/tag26.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260.xml><?xml version="1.0" encoding="utf-8"?>
<p:tagLst xmlns:a="http://schemas.openxmlformats.org/drawingml/2006/main" xmlns:r="http://schemas.openxmlformats.org/officeDocument/2006/relationships" xmlns:p="http://schemas.openxmlformats.org/presentationml/2006/main">
  <p:tag name="TEXT_TYPE" val="BODY TEXT"/>
  <p:tag name="ROW" val="2"/>
  <p:tag name="COL" val="3"/>
</p:tagLst>
</file>

<file path=ppt/tags/tag26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3"/>
  <p:tag name="ROW" val="2"/>
</p:tagLst>
</file>

<file path=ppt/tags/tag262.xml><?xml version="1.0" encoding="utf-8"?>
<p:tagLst xmlns:a="http://schemas.openxmlformats.org/drawingml/2006/main" xmlns:r="http://schemas.openxmlformats.org/officeDocument/2006/relationships" xmlns:p="http://schemas.openxmlformats.org/presentationml/2006/main">
  <p:tag name="TEXT_TYPE" val="BODY TEXT"/>
  <p:tag name="COL" val="2"/>
  <p:tag name="ROW" val="2"/>
</p:tagLst>
</file>

<file path=ppt/tags/tag26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2"/>
</p:tagLst>
</file>

<file path=ppt/tags/tag264.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26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1"/>
</p:tagLst>
</file>

<file path=ppt/tags/tag266.xml><?xml version="1.0" encoding="utf-8"?>
<p:tagLst xmlns:a="http://schemas.openxmlformats.org/drawingml/2006/main" xmlns:r="http://schemas.openxmlformats.org/officeDocument/2006/relationships" xmlns:p="http://schemas.openxmlformats.org/presentationml/2006/main">
  <p:tag name="TEXT_TYPE" val="BODY TEXT"/>
  <p:tag name="ROW" val="1"/>
  <p:tag name="COL" val="3"/>
</p:tagLst>
</file>

<file path=ppt/tags/tag26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3"/>
</p:tagLst>
</file>

<file path=ppt/tags/tag268.xml><?xml version="1.0" encoding="utf-8"?>
<p:tagLst xmlns:a="http://schemas.openxmlformats.org/drawingml/2006/main" xmlns:r="http://schemas.openxmlformats.org/officeDocument/2006/relationships" xmlns:p="http://schemas.openxmlformats.org/presentationml/2006/main">
  <p:tag name="TEXT_TYPE" val="BODY TEXT"/>
  <p:tag name="COL" val="2"/>
  <p:tag name="ROW" val="1"/>
</p:tagLst>
</file>

<file path=ppt/tags/tag26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2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1"/>
</p:tagLst>
</file>

<file path=ppt/tags/tag270.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27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272.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73.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74.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75.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76.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277.xml><?xml version="1.0" encoding="utf-8"?>
<p:tagLst xmlns:a="http://schemas.openxmlformats.org/drawingml/2006/main" xmlns:r="http://schemas.openxmlformats.org/officeDocument/2006/relationships" xmlns:p="http://schemas.openxmlformats.org/presentationml/2006/main">
  <p:tag name="SLIDE_TYPE" val="COVER"/>
</p:tagLst>
</file>

<file path=ppt/tags/tag278.xml><?xml version="1.0" encoding="utf-8"?>
<p:tagLst xmlns:a="http://schemas.openxmlformats.org/drawingml/2006/main" xmlns:r="http://schemas.openxmlformats.org/officeDocument/2006/relationships" xmlns:p="http://schemas.openxmlformats.org/presentationml/2006/main">
  <p:tag name="TEXT_TYPE" val="CREATE DATE"/>
</p:tagLst>
</file>

<file path=ppt/tags/tag279.xml><?xml version="1.0" encoding="utf-8"?>
<p:tagLst xmlns:a="http://schemas.openxmlformats.org/drawingml/2006/main" xmlns:r="http://schemas.openxmlformats.org/officeDocument/2006/relationships" xmlns:p="http://schemas.openxmlformats.org/presentationml/2006/main">
  <p:tag name="TEXT_TYPE" val="PRESENTATION SUBTITLE"/>
  <p:tag name="FONT STYLE" val="SERIF"/>
</p:tagLst>
</file>

<file path=ppt/tags/tag28.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280.xml><?xml version="1.0" encoding="utf-8"?>
<p:tagLst xmlns:a="http://schemas.openxmlformats.org/drawingml/2006/main" xmlns:r="http://schemas.openxmlformats.org/officeDocument/2006/relationships" xmlns:p="http://schemas.openxmlformats.org/presentationml/2006/main">
  <p:tag name="TEXT_TYPE" val="PRESENTATION TITLE"/>
  <p:tag name="FONT STYLE" val="SANS SERIF"/>
</p:tagLst>
</file>

<file path=ppt/tags/tag281.xml><?xml version="1.0" encoding="utf-8"?>
<p:tagLst xmlns:a="http://schemas.openxmlformats.org/drawingml/2006/main" xmlns:r="http://schemas.openxmlformats.org/officeDocument/2006/relationships" xmlns:p="http://schemas.openxmlformats.org/presentationml/2006/main">
  <p:tag name="TEXT_TYPE" val="PRESENTATION AUTHOR"/>
  <p:tag name="FONT STYLE" val="SANS SERIF"/>
</p:tagLst>
</file>

<file path=ppt/tags/tag282.xml><?xml version="1.0" encoding="utf-8"?>
<p:tagLst xmlns:a="http://schemas.openxmlformats.org/drawingml/2006/main" xmlns:r="http://schemas.openxmlformats.org/officeDocument/2006/relationships" xmlns:p="http://schemas.openxmlformats.org/presentationml/2006/main">
  <p:tag name="TEXT_TYPE" val="PRESENTATION AUTHOR FUNCTION"/>
  <p:tag name="FONT STYLE" val="SANS SERIF"/>
</p:tagLst>
</file>

<file path=ppt/tags/tag283.xml><?xml version="1.0" encoding="utf-8"?>
<p:tagLst xmlns:a="http://schemas.openxmlformats.org/drawingml/2006/main" xmlns:r="http://schemas.openxmlformats.org/officeDocument/2006/relationships" xmlns:p="http://schemas.openxmlformats.org/presentationml/2006/main">
  <p:tag name="SLIDE_TYPE" val="BODY"/>
</p:tagLst>
</file>

<file path=ppt/tags/tag284.xml><?xml version="1.0" encoding="utf-8"?>
<p:tagLst xmlns:a="http://schemas.openxmlformats.org/drawingml/2006/main" xmlns:r="http://schemas.openxmlformats.org/officeDocument/2006/relationships" xmlns:p="http://schemas.openxmlformats.org/presentationml/2006/main">
  <p:tag name="SLIDE_TYPE" val="BODY"/>
</p:tagLst>
</file>

<file path=ppt/tags/tag285.xml><?xml version="1.0" encoding="utf-8"?>
<p:tagLst xmlns:a="http://schemas.openxmlformats.org/drawingml/2006/main" xmlns:r="http://schemas.openxmlformats.org/officeDocument/2006/relationships" xmlns:p="http://schemas.openxmlformats.org/presentationml/2006/main">
  <p:tag name="SLIDE_TYPE" val="BODY"/>
</p:tagLst>
</file>

<file path=ppt/tags/tag286.xml><?xml version="1.0" encoding="utf-8"?>
<p:tagLst xmlns:a="http://schemas.openxmlformats.org/drawingml/2006/main" xmlns:r="http://schemas.openxmlformats.org/officeDocument/2006/relationships" xmlns:p="http://schemas.openxmlformats.org/presentationml/2006/main">
  <p:tag name="SLIDE_TYPE" val="BODY"/>
</p:tagLst>
</file>

<file path=ppt/tags/tag287.xml><?xml version="1.0" encoding="utf-8"?>
<p:tagLst xmlns:a="http://schemas.openxmlformats.org/drawingml/2006/main" xmlns:r="http://schemas.openxmlformats.org/officeDocument/2006/relationships" xmlns:p="http://schemas.openxmlformats.org/presentationml/2006/main">
  <p:tag name="SLIDE_TYPE" val="BODY"/>
</p:tagLst>
</file>

<file path=ppt/tags/tag288.xml><?xml version="1.0" encoding="utf-8"?>
<p:tagLst xmlns:a="http://schemas.openxmlformats.org/drawingml/2006/main" xmlns:r="http://schemas.openxmlformats.org/officeDocument/2006/relationships" xmlns:p="http://schemas.openxmlformats.org/presentationml/2006/main">
  <p:tag name="SLIDE_TYPE" val="BODY"/>
</p:tagLst>
</file>

<file path=ppt/tags/tag289.xml><?xml version="1.0" encoding="utf-8"?>
<p:tagLst xmlns:a="http://schemas.openxmlformats.org/drawingml/2006/main" xmlns:r="http://schemas.openxmlformats.org/officeDocument/2006/relationships" xmlns:p="http://schemas.openxmlformats.org/presentationml/2006/main">
  <p:tag name="SLIDE_TYPE" val="BODY"/>
</p:tagLst>
</file>

<file path=ppt/tags/tag29.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90.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291.xml><?xml version="1.0" encoding="utf-8"?>
<p:tagLst xmlns:a="http://schemas.openxmlformats.org/drawingml/2006/main" xmlns:r="http://schemas.openxmlformats.org/officeDocument/2006/relationships" xmlns:p="http://schemas.openxmlformats.org/presentationml/2006/main">
  <p:tag name="SLIDE_TYPE" val="BODY"/>
</p:tagLst>
</file>

<file path=ppt/tags/tag292.xml><?xml version="1.0" encoding="utf-8"?>
<p:tagLst xmlns:a="http://schemas.openxmlformats.org/drawingml/2006/main" xmlns:r="http://schemas.openxmlformats.org/officeDocument/2006/relationships" xmlns:p="http://schemas.openxmlformats.org/presentationml/2006/main">
  <p:tag name="FONT STYLE" val="SERIF FONT"/>
  <p:tag name="TEXT_TYPE" val="MESSAGE TEXT"/>
  <p:tag name="ISLOCKED" val="TRUE"/>
  <p:tag name="TOP" val="882500000000000E-13"/>
  <p:tag name="LEFT" val="331199989318848E-13"/>
  <p:tag name="HEIGHT" val="216000003814697E-13"/>
  <p:tag name="WIDTH" val="723599975585938E-12"/>
</p:tagLst>
</file>

<file path=ppt/tags/tag293.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294.xml><?xml version="1.0" encoding="utf-8"?>
<p:tagLst xmlns:a="http://schemas.openxmlformats.org/drawingml/2006/main" xmlns:r="http://schemas.openxmlformats.org/officeDocument/2006/relationships" xmlns:p="http://schemas.openxmlformats.org/presentationml/2006/main">
  <p:tag name="SLIDE_TYPE" val="BODY"/>
</p:tagLst>
</file>

<file path=ppt/tags/tag295.xml><?xml version="1.0" encoding="utf-8"?>
<p:tagLst xmlns:a="http://schemas.openxmlformats.org/drawingml/2006/main" xmlns:r="http://schemas.openxmlformats.org/officeDocument/2006/relationships" xmlns:p="http://schemas.openxmlformats.org/presentationml/2006/main">
  <p:tag name="SLIDE_TYPE" val="BODY"/>
</p:tagLst>
</file>

<file path=ppt/tags/tag296.xml><?xml version="1.0" encoding="utf-8"?>
<p:tagLst xmlns:a="http://schemas.openxmlformats.org/drawingml/2006/main" xmlns:r="http://schemas.openxmlformats.org/officeDocument/2006/relationships" xmlns:p="http://schemas.openxmlformats.org/presentationml/2006/main">
  <p:tag name="SLIDE_TYPE" val="BODY"/>
</p:tagLst>
</file>

<file path=ppt/tags/tag297.xml><?xml version="1.0" encoding="utf-8"?>
<p:tagLst xmlns:a="http://schemas.openxmlformats.org/drawingml/2006/main" xmlns:r="http://schemas.openxmlformats.org/officeDocument/2006/relationships" xmlns:p="http://schemas.openxmlformats.org/presentationml/2006/main">
  <p:tag name="SLIDE_TYPE" val="BODY"/>
</p:tagLst>
</file>

<file path=ppt/tags/tag298.xml><?xml version="1.0" encoding="utf-8"?>
<p:tagLst xmlns:a="http://schemas.openxmlformats.org/drawingml/2006/main" xmlns:r="http://schemas.openxmlformats.org/officeDocument/2006/relationships" xmlns:p="http://schemas.openxmlformats.org/presentationml/2006/main">
  <p:tag name="SLIDE_TYPE" val="BODY"/>
</p:tagLst>
</file>

<file path=ppt/tags/tag299.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xml><?xml version="1.0" encoding="utf-8"?>
<p:tagLst xmlns:a="http://schemas.openxmlformats.org/drawingml/2006/main" xmlns:r="http://schemas.openxmlformats.org/officeDocument/2006/relationships" xmlns:p="http://schemas.openxmlformats.org/presentationml/2006/main">
  <p:tag name="TEXT_TYPE" val="PRESENTATION SUBTITLE"/>
  <p:tag name="FONT STYLE" val="SERIF"/>
</p:tagLst>
</file>

<file path=ppt/tags/tag30.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300.xml><?xml version="1.0" encoding="utf-8"?>
<p:tagLst xmlns:a="http://schemas.openxmlformats.org/drawingml/2006/main" xmlns:r="http://schemas.openxmlformats.org/officeDocument/2006/relationships" xmlns:p="http://schemas.openxmlformats.org/presentationml/2006/main">
  <p:tag name="SLIDE_TYPE" val="BODY"/>
</p:tagLst>
</file>

<file path=ppt/tags/tag301.xml><?xml version="1.0" encoding="utf-8"?>
<p:tagLst xmlns:a="http://schemas.openxmlformats.org/drawingml/2006/main" xmlns:r="http://schemas.openxmlformats.org/officeDocument/2006/relationships" xmlns:p="http://schemas.openxmlformats.org/presentationml/2006/main">
  <p:tag name="SLIDE_TYPE" val="BODY"/>
</p:tagLst>
</file>

<file path=ppt/tags/tag302.xml><?xml version="1.0" encoding="utf-8"?>
<p:tagLst xmlns:a="http://schemas.openxmlformats.org/drawingml/2006/main" xmlns:r="http://schemas.openxmlformats.org/officeDocument/2006/relationships" xmlns:p="http://schemas.openxmlformats.org/presentationml/2006/main">
  <p:tag name="SLIDE_TYPE" val="BODY"/>
</p:tagLst>
</file>

<file path=ppt/tags/tag303.xml><?xml version="1.0" encoding="utf-8"?>
<p:tagLst xmlns:a="http://schemas.openxmlformats.org/drawingml/2006/main" xmlns:r="http://schemas.openxmlformats.org/officeDocument/2006/relationships" xmlns:p="http://schemas.openxmlformats.org/presentationml/2006/main">
  <p:tag name="SLIDE_TYPE" val="BODY"/>
</p:tagLst>
</file>

<file path=ppt/tags/tag304.xml><?xml version="1.0" encoding="utf-8"?>
<p:tagLst xmlns:a="http://schemas.openxmlformats.org/drawingml/2006/main" xmlns:r="http://schemas.openxmlformats.org/officeDocument/2006/relationships" xmlns:p="http://schemas.openxmlformats.org/presentationml/2006/main">
  <p:tag name="SLIDE_TYPE" val="BODY"/>
</p:tagLst>
</file>

<file path=ppt/tags/tag305.xml><?xml version="1.0" encoding="utf-8"?>
<p:tagLst xmlns:a="http://schemas.openxmlformats.org/drawingml/2006/main" xmlns:r="http://schemas.openxmlformats.org/officeDocument/2006/relationships" xmlns:p="http://schemas.openxmlformats.org/presentationml/2006/main">
  <p:tag name="SLIDE_TYPE" val="BODY"/>
</p:tagLst>
</file>

<file path=ppt/tags/tag306.xml><?xml version="1.0" encoding="utf-8"?>
<p:tagLst xmlns:a="http://schemas.openxmlformats.org/drawingml/2006/main" xmlns:r="http://schemas.openxmlformats.org/officeDocument/2006/relationships" xmlns:p="http://schemas.openxmlformats.org/presentationml/2006/main">
  <p:tag name="SLIDE_TYPE" val="BODY"/>
</p:tagLst>
</file>

<file path=ppt/tags/tag307.xml><?xml version="1.0" encoding="utf-8"?>
<p:tagLst xmlns:a="http://schemas.openxmlformats.org/drawingml/2006/main" xmlns:r="http://schemas.openxmlformats.org/officeDocument/2006/relationships" xmlns:p="http://schemas.openxmlformats.org/presentationml/2006/main">
  <p:tag name="SLIDE_TYPE" val="BODY"/>
</p:tagLst>
</file>

<file path=ppt/tags/tag308.xml><?xml version="1.0" encoding="utf-8"?>
<p:tagLst xmlns:a="http://schemas.openxmlformats.org/drawingml/2006/main" xmlns:r="http://schemas.openxmlformats.org/officeDocument/2006/relationships" xmlns:p="http://schemas.openxmlformats.org/presentationml/2006/main">
  <p:tag name="SLIDE_TYPE" val="BODY"/>
</p:tagLst>
</file>

<file path=ppt/tags/tag309.xml><?xml version="1.0" encoding="utf-8"?>
<p:tagLst xmlns:a="http://schemas.openxmlformats.org/drawingml/2006/main" xmlns:r="http://schemas.openxmlformats.org/officeDocument/2006/relationships" xmlns:p="http://schemas.openxmlformats.org/presentationml/2006/main">
  <p:tag name="SLIDE_TYPE" val="BODY"/>
</p:tagLst>
</file>

<file path=ppt/tags/tag31.xml><?xml version="1.0" encoding="utf-8"?>
<p:tagLst xmlns:a="http://schemas.openxmlformats.org/drawingml/2006/main" xmlns:r="http://schemas.openxmlformats.org/officeDocument/2006/relationships" xmlns:p="http://schemas.openxmlformats.org/presentationml/2006/main">
  <p:tag name="TEXT_TYPE" val="BODY TEXT"/>
  <p:tag name="ROW" val="2"/>
  <p:tag name="COL" val="1"/>
</p:tagLst>
</file>

<file path=ppt/tags/tag310.xml><?xml version="1.0" encoding="utf-8"?>
<p:tagLst xmlns:a="http://schemas.openxmlformats.org/drawingml/2006/main" xmlns:r="http://schemas.openxmlformats.org/officeDocument/2006/relationships" xmlns:p="http://schemas.openxmlformats.org/presentationml/2006/main">
  <p:tag name="SLIDE_TYPE" val="BODY"/>
</p:tagLst>
</file>

<file path=ppt/tags/tag311.xml><?xml version="1.0" encoding="utf-8"?>
<p:tagLst xmlns:a="http://schemas.openxmlformats.org/drawingml/2006/main" xmlns:r="http://schemas.openxmlformats.org/officeDocument/2006/relationships" xmlns:p="http://schemas.openxmlformats.org/presentationml/2006/main">
  <p:tag name="SLIDE_TYPE" val="BODY"/>
</p:tagLst>
</file>

<file path=ppt/tags/tag312.xml><?xml version="1.0" encoding="utf-8"?>
<p:tagLst xmlns:a="http://schemas.openxmlformats.org/drawingml/2006/main" xmlns:r="http://schemas.openxmlformats.org/officeDocument/2006/relationships" xmlns:p="http://schemas.openxmlformats.org/presentationml/2006/main">
  <p:tag name="SLIDE_TYPE" val="BODY"/>
</p:tagLst>
</file>

<file path=ppt/tags/tag313.xml><?xml version="1.0" encoding="utf-8"?>
<p:tagLst xmlns:a="http://schemas.openxmlformats.org/drawingml/2006/main" xmlns:r="http://schemas.openxmlformats.org/officeDocument/2006/relationships" xmlns:p="http://schemas.openxmlformats.org/presentationml/2006/main">
  <p:tag name="SLIDE_TYPE" val="BODY"/>
</p:tagLst>
</file>

<file path=ppt/tags/tag314.xml><?xml version="1.0" encoding="utf-8"?>
<p:tagLst xmlns:a="http://schemas.openxmlformats.org/drawingml/2006/main" xmlns:r="http://schemas.openxmlformats.org/officeDocument/2006/relationships" xmlns:p="http://schemas.openxmlformats.org/presentationml/2006/main">
  <p:tag name="SLIDE_TYPE" val="BODY"/>
</p:tagLst>
</file>

<file path=ppt/tags/tag315.xml><?xml version="1.0" encoding="utf-8"?>
<p:tagLst xmlns:a="http://schemas.openxmlformats.org/drawingml/2006/main" xmlns:r="http://schemas.openxmlformats.org/officeDocument/2006/relationships" xmlns:p="http://schemas.openxmlformats.org/presentationml/2006/main">
  <p:tag name="SLIDE_TYPE" val="BODY"/>
</p:tagLst>
</file>

<file path=ppt/tags/tag316.xml><?xml version="1.0" encoding="utf-8"?>
<p:tagLst xmlns:a="http://schemas.openxmlformats.org/drawingml/2006/main" xmlns:r="http://schemas.openxmlformats.org/officeDocument/2006/relationships" xmlns:p="http://schemas.openxmlformats.org/presentationml/2006/main">
  <p:tag name="SLIDE_TYPE" val="BODY"/>
</p:tagLst>
</file>

<file path=ppt/tags/tag317.xml><?xml version="1.0" encoding="utf-8"?>
<p:tagLst xmlns:a="http://schemas.openxmlformats.org/drawingml/2006/main" xmlns:r="http://schemas.openxmlformats.org/officeDocument/2006/relationships" xmlns:p="http://schemas.openxmlformats.org/presentationml/2006/main">
  <p:tag name="SLIDE_TYPE" val="BODY"/>
</p:tagLst>
</file>

<file path=ppt/tags/tag318.xml><?xml version="1.0" encoding="utf-8"?>
<p:tagLst xmlns:a="http://schemas.openxmlformats.org/drawingml/2006/main" xmlns:r="http://schemas.openxmlformats.org/officeDocument/2006/relationships" xmlns:p="http://schemas.openxmlformats.org/presentationml/2006/main">
  <p:tag name="SLIDE_TYPE" val="BODY"/>
</p:tagLst>
</file>

<file path=ppt/tags/tag319.xml><?xml version="1.0" encoding="utf-8"?>
<p:tagLst xmlns:a="http://schemas.openxmlformats.org/drawingml/2006/main" xmlns:r="http://schemas.openxmlformats.org/officeDocument/2006/relationships" xmlns:p="http://schemas.openxmlformats.org/presentationml/2006/main">
  <p:tag name="SLIDE_TYPE" val="BODY"/>
</p:tagLst>
</file>

<file path=ppt/tags/tag32.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2"/>
</p:tagLst>
</file>

<file path=ppt/tags/tag320.xml><?xml version="1.0" encoding="utf-8"?>
<p:tagLst xmlns:a="http://schemas.openxmlformats.org/drawingml/2006/main" xmlns:r="http://schemas.openxmlformats.org/officeDocument/2006/relationships" xmlns:p="http://schemas.openxmlformats.org/presentationml/2006/main">
  <p:tag name="SLIDE_TYPE" val="BODY"/>
</p:tagLst>
</file>

<file path=ppt/tags/tag321.xml><?xml version="1.0" encoding="utf-8"?>
<p:tagLst xmlns:a="http://schemas.openxmlformats.org/drawingml/2006/main" xmlns:r="http://schemas.openxmlformats.org/officeDocument/2006/relationships" xmlns:p="http://schemas.openxmlformats.org/presentationml/2006/main">
  <p:tag name="SLIDE_TYPE" val="BODY"/>
</p:tagLst>
</file>

<file path=ppt/tags/tag322.xml><?xml version="1.0" encoding="utf-8"?>
<p:tagLst xmlns:a="http://schemas.openxmlformats.org/drawingml/2006/main" xmlns:r="http://schemas.openxmlformats.org/officeDocument/2006/relationships" xmlns:p="http://schemas.openxmlformats.org/presentationml/2006/main">
  <p:tag name="ADV_TOP" val="99,90228"/>
  <p:tag name="ADV_LEFT" val="144,3124"/>
  <p:tag name="ADV_HEIGHT" val="281,25"/>
  <p:tag name="ADV_WIDTH" val="491,375"/>
</p:tagLst>
</file>

<file path=ppt/tags/tag323.xml><?xml version="1.0" encoding="utf-8"?>
<p:tagLst xmlns:a="http://schemas.openxmlformats.org/drawingml/2006/main" xmlns:r="http://schemas.openxmlformats.org/officeDocument/2006/relationships" xmlns:p="http://schemas.openxmlformats.org/presentationml/2006/main">
  <p:tag name="SLIDE_TYPE" val="BODY"/>
</p:tagLst>
</file>

<file path=ppt/tags/tag324.xml><?xml version="1.0" encoding="utf-8"?>
<p:tagLst xmlns:a="http://schemas.openxmlformats.org/drawingml/2006/main" xmlns:r="http://schemas.openxmlformats.org/officeDocument/2006/relationships" xmlns:p="http://schemas.openxmlformats.org/presentationml/2006/main">
  <p:tag name="SLIDE_TYPE" val="BODY"/>
</p:tagLst>
</file>

<file path=ppt/tags/tag325.xml><?xml version="1.0" encoding="utf-8"?>
<p:tagLst xmlns:a="http://schemas.openxmlformats.org/drawingml/2006/main" xmlns:r="http://schemas.openxmlformats.org/officeDocument/2006/relationships" xmlns:p="http://schemas.openxmlformats.org/presentationml/2006/main">
  <p:tag name="SLIDE_TYPE" val="BODY"/>
</p:tagLst>
</file>

<file path=ppt/tags/tag326.xml><?xml version="1.0" encoding="utf-8"?>
<p:tagLst xmlns:a="http://schemas.openxmlformats.org/drawingml/2006/main" xmlns:r="http://schemas.openxmlformats.org/officeDocument/2006/relationships" xmlns:p="http://schemas.openxmlformats.org/presentationml/2006/main">
  <p:tag name="SLIDE_TYPE" val="BODY"/>
</p:tagLst>
</file>

<file path=ppt/tags/tag327.xml><?xml version="1.0" encoding="utf-8"?>
<p:tagLst xmlns:a="http://schemas.openxmlformats.org/drawingml/2006/main" xmlns:r="http://schemas.openxmlformats.org/officeDocument/2006/relationships" xmlns:p="http://schemas.openxmlformats.org/presentationml/2006/main">
  <p:tag name="SLIDE_TYPE" val="BODY"/>
</p:tagLst>
</file>

<file path=ppt/tags/tag328.xml><?xml version="1.0" encoding="utf-8"?>
<p:tagLst xmlns:a="http://schemas.openxmlformats.org/drawingml/2006/main" xmlns:r="http://schemas.openxmlformats.org/officeDocument/2006/relationships" xmlns:p="http://schemas.openxmlformats.org/presentationml/2006/main">
  <p:tag name="SLIDE_TYPE" val="BODY"/>
</p:tagLst>
</file>

<file path=ppt/tags/tag329.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3.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330.xml><?xml version="1.0" encoding="utf-8"?>
<p:tagLst xmlns:a="http://schemas.openxmlformats.org/drawingml/2006/main" xmlns:r="http://schemas.openxmlformats.org/officeDocument/2006/relationships" xmlns:p="http://schemas.openxmlformats.org/presentationml/2006/main">
  <p:tag name="SLIDE_TYPE" val="BODY"/>
</p:tagLst>
</file>

<file path=ppt/tags/tag331.xml><?xml version="1.0" encoding="utf-8"?>
<p:tagLst xmlns:a="http://schemas.openxmlformats.org/drawingml/2006/main" xmlns:r="http://schemas.openxmlformats.org/officeDocument/2006/relationships" xmlns:p="http://schemas.openxmlformats.org/presentationml/2006/main">
  <p:tag name="SLIDE_TYPE" val="BODY"/>
</p:tagLst>
</file>

<file path=ppt/tags/tag332.xml><?xml version="1.0" encoding="utf-8"?>
<p:tagLst xmlns:a="http://schemas.openxmlformats.org/drawingml/2006/main" xmlns:r="http://schemas.openxmlformats.org/officeDocument/2006/relationships" xmlns:p="http://schemas.openxmlformats.org/presentationml/2006/main">
  <p:tag name="SLIDE_TYPE" val="BODY"/>
</p:tagLst>
</file>

<file path=ppt/tags/tag333.xml><?xml version="1.0" encoding="utf-8"?>
<p:tagLst xmlns:a="http://schemas.openxmlformats.org/drawingml/2006/main" xmlns:r="http://schemas.openxmlformats.org/officeDocument/2006/relationships" xmlns:p="http://schemas.openxmlformats.org/presentationml/2006/main">
  <p:tag name="SLIDE_TYPE" val="BODY"/>
</p:tagLst>
</file>

<file path=ppt/tags/tag334.xml><?xml version="1.0" encoding="utf-8"?>
<p:tagLst xmlns:a="http://schemas.openxmlformats.org/drawingml/2006/main" xmlns:r="http://schemas.openxmlformats.org/officeDocument/2006/relationships" xmlns:p="http://schemas.openxmlformats.org/presentationml/2006/main">
  <p:tag name="SLIDE_TYPE" val="BODY"/>
</p:tagLst>
</file>

<file path=ppt/tags/tag335.xml><?xml version="1.0" encoding="utf-8"?>
<p:tagLst xmlns:a="http://schemas.openxmlformats.org/drawingml/2006/main" xmlns:r="http://schemas.openxmlformats.org/officeDocument/2006/relationships" xmlns:p="http://schemas.openxmlformats.org/presentationml/2006/main">
  <p:tag name="SLIDE_TYPE" val="BODY"/>
</p:tagLst>
</file>

<file path=ppt/tags/tag336.xml><?xml version="1.0" encoding="utf-8"?>
<p:tagLst xmlns:a="http://schemas.openxmlformats.org/drawingml/2006/main" xmlns:r="http://schemas.openxmlformats.org/officeDocument/2006/relationships" xmlns:p="http://schemas.openxmlformats.org/presentationml/2006/main">
  <p:tag name="SLIDE_TYPE" val="BODY"/>
</p:tagLst>
</file>

<file path=ppt/tags/tag337.xml><?xml version="1.0" encoding="utf-8"?>
<p:tagLst xmlns:a="http://schemas.openxmlformats.org/drawingml/2006/main" xmlns:r="http://schemas.openxmlformats.org/officeDocument/2006/relationships" xmlns:p="http://schemas.openxmlformats.org/presentationml/2006/main">
  <p:tag name="SLIDE_TYPE" val="BODY"/>
</p:tagLst>
</file>

<file path=ppt/tags/tag338.xml><?xml version="1.0" encoding="utf-8"?>
<p:tagLst xmlns:a="http://schemas.openxmlformats.org/drawingml/2006/main" xmlns:r="http://schemas.openxmlformats.org/officeDocument/2006/relationships" xmlns:p="http://schemas.openxmlformats.org/presentationml/2006/main">
  <p:tag name="SLIDE_TYPE" val="BODY"/>
</p:tagLst>
</file>

<file path=ppt/tags/tag339.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4.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1"/>
</p:tagLst>
</file>

<file path=ppt/tags/tag340.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41.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42.xml><?xml version="1.0" encoding="utf-8"?>
<p:tagLst xmlns:a="http://schemas.openxmlformats.org/drawingml/2006/main" xmlns:r="http://schemas.openxmlformats.org/officeDocument/2006/relationships" xmlns:p="http://schemas.openxmlformats.org/presentationml/2006/main">
  <p:tag name="SLIDE_TYPE" val="BODY"/>
</p:tagLst>
</file>

<file path=ppt/tags/tag343.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44.xml><?xml version="1.0" encoding="utf-8"?>
<p:tagLst xmlns:a="http://schemas.openxmlformats.org/drawingml/2006/main" xmlns:r="http://schemas.openxmlformats.org/officeDocument/2006/relationships" xmlns:p="http://schemas.openxmlformats.org/presentationml/2006/main">
  <p:tag name="SLIDE_TYPE" val="BODY"/>
</p:tagLst>
</file>

<file path=ppt/tags/tag345.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46.xml><?xml version="1.0" encoding="utf-8"?>
<p:tagLst xmlns:a="http://schemas.openxmlformats.org/drawingml/2006/main" xmlns:r="http://schemas.openxmlformats.org/officeDocument/2006/relationships" xmlns:p="http://schemas.openxmlformats.org/presentationml/2006/main">
  <p:tag name="SLIDE_TYPE" val="CONTACT"/>
</p:tagLst>
</file>

<file path=ppt/tags/tag347.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48.xml><?xml version="1.0" encoding="utf-8"?>
<p:tagLst xmlns:a="http://schemas.openxmlformats.org/drawingml/2006/main" xmlns:r="http://schemas.openxmlformats.org/officeDocument/2006/relationships" xmlns:p="http://schemas.openxmlformats.org/presentationml/2006/main">
  <p:tag name="TEXT_TYPE" val="CONTACT BOX"/>
  <p:tag name="FONT STYLE" val="SANS SERIF FONT"/>
  <p:tag name="ISLOCKED" val="TRUE"/>
  <p:tag name="TOP" val="132000000000000E-12"/>
  <p:tag name="LEFT" val="331199989318848E-13"/>
  <p:tag name="HEIGHT" val="885000000000000E-13"/>
  <p:tag name="WIDTH" val="684750000000000E-12"/>
</p:tagLst>
</file>

<file path=ppt/tags/tag349.xml><?xml version="1.0" encoding="utf-8"?>
<p:tagLst xmlns:a="http://schemas.openxmlformats.org/drawingml/2006/main" xmlns:r="http://schemas.openxmlformats.org/officeDocument/2006/relationships" xmlns:p="http://schemas.openxmlformats.org/presentationml/2006/main">
  <p:tag name="FONT STYLE" val="SANS SERIF FONT"/>
  <p:tag name="ISLOCKED" val="TRUE"/>
  <p:tag name="TOP" val="421988647460938E-12"/>
  <p:tag name="LEFT" val="331199989318848E-13"/>
  <p:tag name="HEIGHT" val="102511413574219E-12"/>
  <p:tag name="WIDTH" val="678250000000000E-12"/>
</p:tagLst>
</file>

<file path=ppt/tags/tag35.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36.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37.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38.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3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4.xml><?xml version="1.0" encoding="utf-8"?>
<p:tagLst xmlns:a="http://schemas.openxmlformats.org/drawingml/2006/main" xmlns:r="http://schemas.openxmlformats.org/officeDocument/2006/relationships" xmlns:p="http://schemas.openxmlformats.org/presentationml/2006/main">
  <p:tag name="TEXT_TYPE" val="PRESENTATION TITLE"/>
  <p:tag name="FONT STYLE" val="SANS SERIF"/>
</p:tagLst>
</file>

<file path=ppt/tags/tag40.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4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1"/>
</p:tagLst>
</file>

<file path=ppt/tags/tag42.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43.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44.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45.xml><?xml version="1.0" encoding="utf-8"?>
<p:tagLst xmlns:a="http://schemas.openxmlformats.org/drawingml/2006/main" xmlns:r="http://schemas.openxmlformats.org/officeDocument/2006/relationships" xmlns:p="http://schemas.openxmlformats.org/presentationml/2006/main">
  <p:tag name="TEXT_TYPE" val="BODY TEXT"/>
  <p:tag name="ROW" val="2"/>
  <p:tag name="COL" val="2"/>
</p:tagLst>
</file>

<file path=ppt/tags/tag46.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2"/>
  <p:tag name="ROW" val="2"/>
</p:tagLst>
</file>

<file path=ppt/tags/tag47.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48.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2"/>
</p:tagLst>
</file>

<file path=ppt/tags/tag49.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5.xml><?xml version="1.0" encoding="utf-8"?>
<p:tagLst xmlns:a="http://schemas.openxmlformats.org/drawingml/2006/main" xmlns:r="http://schemas.openxmlformats.org/officeDocument/2006/relationships" xmlns:p="http://schemas.openxmlformats.org/presentationml/2006/main">
  <p:tag name="TEXT_TYPE" val="SECURITY TEXT"/>
  <p:tag name="FONT STYLE" val="SANS SERIF"/>
</p:tagLst>
</file>

<file path=ppt/tags/tag50.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2"/>
  <p:tag name="ROW" val="1"/>
</p:tagLst>
</file>

<file path=ppt/tags/tag51.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52.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1"/>
</p:tagLst>
</file>

<file path=ppt/tags/tag53.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54.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55.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56.xml><?xml version="1.0" encoding="utf-8"?>
<p:tagLst xmlns:a="http://schemas.openxmlformats.org/drawingml/2006/main" xmlns:r="http://schemas.openxmlformats.org/officeDocument/2006/relationships" xmlns:p="http://schemas.openxmlformats.org/presentationml/2006/main">
  <p:tag name="TEXT_TYPE" val="BODY TEXT"/>
  <p:tag name="ROW" val="3"/>
  <p:tag name="COL" val="2"/>
</p:tagLst>
</file>

<file path=ppt/tags/tag5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2"/>
  <p:tag name="ROW" val="3"/>
</p:tagLst>
</file>

<file path=ppt/tags/tag58.xml><?xml version="1.0" encoding="utf-8"?>
<p:tagLst xmlns:a="http://schemas.openxmlformats.org/drawingml/2006/main" xmlns:r="http://schemas.openxmlformats.org/officeDocument/2006/relationships" xmlns:p="http://schemas.openxmlformats.org/presentationml/2006/main">
  <p:tag name="TEXT_TYPE" val="BODY TEXT"/>
  <p:tag name="COL" val="1"/>
  <p:tag name="ROW" val="3"/>
</p:tagLst>
</file>

<file path=ppt/tags/tag5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3"/>
</p:tagLst>
</file>

<file path=ppt/tags/tag6.xml><?xml version="1.0" encoding="utf-8"?>
<p:tagLst xmlns:a="http://schemas.openxmlformats.org/drawingml/2006/main" xmlns:r="http://schemas.openxmlformats.org/officeDocument/2006/relationships" xmlns:p="http://schemas.openxmlformats.org/presentationml/2006/main">
  <p:tag name="TEXT_TYPE" val="PRESENTATION AUTHOR"/>
  <p:tag name="FONT STYLE" val="SANS SERIF"/>
</p:tagLst>
</file>

<file path=ppt/tags/tag60.xml><?xml version="1.0" encoding="utf-8"?>
<p:tagLst xmlns:a="http://schemas.openxmlformats.org/drawingml/2006/main" xmlns:r="http://schemas.openxmlformats.org/officeDocument/2006/relationships" xmlns:p="http://schemas.openxmlformats.org/presentationml/2006/main">
  <p:tag name="TEXT_TYPE" val="BODY TEXT"/>
  <p:tag name="ROW" val="2"/>
  <p:tag name="COL" val="2"/>
</p:tagLst>
</file>

<file path=ppt/tags/tag6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2"/>
  <p:tag name="ROW" val="2"/>
</p:tagLst>
</file>

<file path=ppt/tags/tag62.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6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1"/>
</p:tagLst>
</file>

<file path=ppt/tags/tag64.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6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2"/>
  <p:tag name="ROW" val="1"/>
</p:tagLst>
</file>

<file path=ppt/tags/tag66.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67.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1"/>
</p:tagLst>
</file>

<file path=ppt/tags/tag68.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69.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7.xml><?xml version="1.0" encoding="utf-8"?>
<p:tagLst xmlns:a="http://schemas.openxmlformats.org/drawingml/2006/main" xmlns:r="http://schemas.openxmlformats.org/officeDocument/2006/relationships" xmlns:p="http://schemas.openxmlformats.org/presentationml/2006/main">
  <p:tag name="TEXT_TYPE" val="PRESENTATION AUTHOR FUNCTION"/>
  <p:tag name="FONT STYLE" val="SANS SERIF"/>
</p:tagLst>
</file>

<file path=ppt/tags/tag70.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71.xml><?xml version="1.0" encoding="utf-8"?>
<p:tagLst xmlns:a="http://schemas.openxmlformats.org/drawingml/2006/main" xmlns:r="http://schemas.openxmlformats.org/officeDocument/2006/relationships" xmlns:p="http://schemas.openxmlformats.org/presentationml/2006/main">
  <p:tag name="TEXT_TYPE" val="BODY TEXT"/>
  <p:tag name="ROW" val="2"/>
  <p:tag name="COL" val="2"/>
</p:tagLst>
</file>

<file path=ppt/tags/tag72.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2"/>
  <p:tag name="ROW" val="2"/>
</p:tagLst>
</file>

<file path=ppt/tags/tag73.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74.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2"/>
</p:tagLst>
</file>

<file path=ppt/tags/tag75.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76.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1"/>
  <p:tag name="COL" val="1"/>
</p:tagLst>
</file>

<file path=ppt/tags/tag77.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78.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79.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8.xml><?xml version="1.0" encoding="utf-8"?>
<p:tagLst xmlns:a="http://schemas.openxmlformats.org/drawingml/2006/main" xmlns:r="http://schemas.openxmlformats.org/officeDocument/2006/relationships" xmlns:p="http://schemas.openxmlformats.org/presentationml/2006/main">
  <p:tag name="TEXT_TYPE" val="UBS LOGO"/>
  <p:tag name="TOP" val="44.64"/>
  <p:tag name="LEFT" val="33.84"/>
  <p:tag name="WIDTH" val="87.26456"/>
  <p:tag name="HEIGHT" val="31.89315"/>
</p:tagLst>
</file>

<file path=ppt/tags/tag80.xml><?xml version="1.0" encoding="utf-8"?>
<p:tagLst xmlns:a="http://schemas.openxmlformats.org/drawingml/2006/main" xmlns:r="http://schemas.openxmlformats.org/officeDocument/2006/relationships" xmlns:p="http://schemas.openxmlformats.org/presentationml/2006/main">
  <p:tag name="TEXT_TYPE" val="BODY TEXT"/>
  <p:tag name="ROW" val="2"/>
  <p:tag name="COL" val="2"/>
</p:tagLst>
</file>

<file path=ppt/tags/tag81.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2"/>
</p:tagLst>
</file>

<file path=ppt/tags/tag82.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83.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2"/>
</p:tagLst>
</file>

<file path=ppt/tags/tag84.xml><?xml version="1.0" encoding="utf-8"?>
<p:tagLst xmlns:a="http://schemas.openxmlformats.org/drawingml/2006/main" xmlns:r="http://schemas.openxmlformats.org/officeDocument/2006/relationships" xmlns:p="http://schemas.openxmlformats.org/presentationml/2006/main">
  <p:tag name="TEXT_TYPE" val="BODY TEXT"/>
  <p:tag name="ROW" val="1"/>
  <p:tag name="COL" val="1"/>
</p:tagLst>
</file>

<file path=ppt/tags/tag85.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1"/>
</p:tagLst>
</file>

<file path=ppt/tags/tag86.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87.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88.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89.xml><?xml version="1.0" encoding="utf-8"?>
<p:tagLst xmlns:a="http://schemas.openxmlformats.org/drawingml/2006/main" xmlns:r="http://schemas.openxmlformats.org/officeDocument/2006/relationships" xmlns:p="http://schemas.openxmlformats.org/presentationml/2006/main">
  <p:tag name="TEXT_TYPE" val="BODY TEXT"/>
  <p:tag name="COL" val="1"/>
  <p:tag name="ROW" val="2"/>
</p:tagLst>
</file>

<file path=ppt/tags/tag9.xml><?xml version="1.0" encoding="utf-8"?>
<p:tagLst xmlns:a="http://schemas.openxmlformats.org/drawingml/2006/main" xmlns:r="http://schemas.openxmlformats.org/officeDocument/2006/relationships" xmlns:p="http://schemas.openxmlformats.org/presentationml/2006/main">
  <p:tag name="TEXT_TYPE" val="DIVIDER TITLE"/>
  <p:tag name="FONT STYLE" val="SANS SERIF"/>
</p:tagLst>
</file>

<file path=ppt/tags/tag90.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1"/>
</p:tagLst>
</file>

<file path=ppt/tags/tag91.xml><?xml version="1.0" encoding="utf-8"?>
<p:tagLst xmlns:a="http://schemas.openxmlformats.org/drawingml/2006/main" xmlns:r="http://schemas.openxmlformats.org/officeDocument/2006/relationships" xmlns:p="http://schemas.openxmlformats.org/presentationml/2006/main">
  <p:tag name="TEXT_TYPE" val="BODY TEXT"/>
  <p:tag name="ROW" val="1"/>
  <p:tag name="COL" val="2"/>
</p:tagLst>
</file>

<file path=ppt/tags/tag92.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2"/>
</p:tagLst>
</file>

<file path=ppt/tags/tag93.xml><?xml version="1.0" encoding="utf-8"?>
<p:tagLst xmlns:a="http://schemas.openxmlformats.org/drawingml/2006/main" xmlns:r="http://schemas.openxmlformats.org/officeDocument/2006/relationships" xmlns:p="http://schemas.openxmlformats.org/presentationml/2006/main">
  <p:tag name="TEXT_TYPE" val="BODY TEXT"/>
  <p:tag name="COL" val="1"/>
  <p:tag name="ROW" val="1"/>
</p:tagLst>
</file>

<file path=ppt/tags/tag94.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COL" val="1"/>
  <p:tag name="ROW" val="2"/>
</p:tagLst>
</file>

<file path=ppt/tags/tag95.xml><?xml version="1.0" encoding="utf-8"?>
<p:tagLst xmlns:a="http://schemas.openxmlformats.org/drawingml/2006/main" xmlns:r="http://schemas.openxmlformats.org/officeDocument/2006/relationships" xmlns:p="http://schemas.openxmlformats.org/presentationml/2006/main">
  <p:tag name="ROW" val="1E"/>
  <p:tag name="COL" val="1E"/>
  <p:tag name="TEXT_TYPE" val="MESSAGE CONCLUSION"/>
  <p:tag name="FONT STYLE" val="SERIF"/>
</p:tagLst>
</file>

<file path=ppt/tags/tag96.xml><?xml version="1.0" encoding="utf-8"?>
<p:tagLst xmlns:a="http://schemas.openxmlformats.org/drawingml/2006/main" xmlns:r="http://schemas.openxmlformats.org/officeDocument/2006/relationships" xmlns:p="http://schemas.openxmlformats.org/presentationml/2006/main">
  <p:tag name="TEXT_TYPE" val="PAGE HEADING"/>
  <p:tag name="FONT STYLE" val="SANS SERIF"/>
</p:tagLst>
</file>

<file path=ppt/tags/tag97.xml><?xml version="1.0" encoding="utf-8"?>
<p:tagLst xmlns:a="http://schemas.openxmlformats.org/drawingml/2006/main" xmlns:r="http://schemas.openxmlformats.org/officeDocument/2006/relationships" xmlns:p="http://schemas.openxmlformats.org/presentationml/2006/main">
  <p:tag name="TEXT_TYPE" val="UBS LOGO"/>
  <p:tag name="TOP" val="550.3751"/>
  <p:tag name="LEFT" val="33.75008"/>
  <p:tag name="WIDTH" val="56.09866"/>
  <p:tag name="HEIGHT" val="20.50276"/>
</p:tagLst>
</file>

<file path=ppt/tags/tag98.xml><?xml version="1.0" encoding="utf-8"?>
<p:tagLst xmlns:a="http://schemas.openxmlformats.org/drawingml/2006/main" xmlns:r="http://schemas.openxmlformats.org/officeDocument/2006/relationships" xmlns:p="http://schemas.openxmlformats.org/presentationml/2006/main">
  <p:tag name="TEXT_TYPE" val="BODY TEXT"/>
  <p:tag name="ROW" val="2"/>
  <p:tag name="COL" val="4"/>
</p:tagLst>
</file>

<file path=ppt/tags/tag99.xml><?xml version="1.0" encoding="utf-8"?>
<p:tagLst xmlns:a="http://schemas.openxmlformats.org/drawingml/2006/main" xmlns:r="http://schemas.openxmlformats.org/officeDocument/2006/relationships" xmlns:p="http://schemas.openxmlformats.org/presentationml/2006/main">
  <p:tag name="FONT STYLE" val="SANS SERIF"/>
  <p:tag name="TEXT_TYPE" val="LAYOUT HEADER"/>
  <p:tag name="ROW" val="2"/>
  <p:tag name="COL" val="4"/>
</p:tagLst>
</file>

<file path=ppt/theme/theme1.xml><?xml version="1.0" encoding="utf-8"?>
<a:theme xmlns:a="http://schemas.openxmlformats.org/drawingml/2006/main" name="PresXpress_Print_Theme">
  <a:themeElements>
    <a:clrScheme name="UBSNewColorsV2">
      <a:dk1>
        <a:sysClr val="windowText" lastClr="000000"/>
      </a:dk1>
      <a:lt1>
        <a:sysClr val="window" lastClr="FFFFFF"/>
      </a:lt1>
      <a:dk2>
        <a:srgbClr val="E60000"/>
      </a:dk2>
      <a:lt2>
        <a:srgbClr val="FFFFFF"/>
      </a:lt2>
      <a:accent1>
        <a:srgbClr val="4D3C2F"/>
      </a:accent1>
      <a:accent2>
        <a:srgbClr val="CFBD9B"/>
      </a:accent2>
      <a:accent3>
        <a:srgbClr val="C07156"/>
      </a:accent3>
      <a:accent4>
        <a:srgbClr val="E8C767"/>
      </a:accent4>
      <a:accent5>
        <a:srgbClr val="AEB0B3"/>
      </a:accent5>
      <a:accent6>
        <a:srgbClr val="A43725"/>
      </a:accent6>
      <a:hlink>
        <a:srgbClr val="0000FF"/>
      </a:hlink>
      <a:folHlink>
        <a:srgbClr val="800080"/>
      </a:folHlink>
    </a:clrScheme>
    <a:fontScheme name="UBS Fontset">
      <a:majorFont>
        <a:latin typeface="UBSHeadline"/>
        <a:ea typeface="MS PGothic"/>
        <a:cs typeface=""/>
      </a:majorFont>
      <a:minorFont>
        <a:latin typeface="Frutiger 45 Light"/>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rgbClr val="7B7D80"/>
          </a:solidFill>
        </a:ln>
      </a:spPr>
      <a:bodyPr lIns="0" tIns="0" rIns="0" bIns="0" rtlCol="0" anchor="ctr"/>
      <a:lstStyle>
        <a:defPPr algn="ctr">
          <a:defRPr sz="11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1100" dirty="0">
            <a:latin typeface="+mn-lt"/>
          </a:defRPr>
        </a:defPPr>
      </a:lstStyle>
    </a:txDef>
  </a:objectDefaults>
  <a:extraClrSchemeLst/>
</a:theme>
</file>

<file path=ppt/theme/theme2.xml><?xml version="1.0" encoding="utf-8"?>
<a:theme xmlns:a="http://schemas.openxmlformats.org/drawingml/2006/main" name="Office Theme">
  <a:themeElements>
    <a:clrScheme name="UBS Colorset">
      <a:dk1>
        <a:sysClr val="windowText" lastClr="000000"/>
      </a:dk1>
      <a:lt1>
        <a:sysClr val="window" lastClr="FFFFFF"/>
      </a:lt1>
      <a:dk2>
        <a:srgbClr val="FF0000"/>
      </a:dk2>
      <a:lt2>
        <a:srgbClr val="FFFFFF"/>
      </a:lt2>
      <a:accent1>
        <a:srgbClr val="4E8AA9"/>
      </a:accent1>
      <a:accent2>
        <a:srgbClr val="AF9681"/>
      </a:accent2>
      <a:accent3>
        <a:srgbClr val="57514B"/>
      </a:accent3>
      <a:accent4>
        <a:srgbClr val="B2BCCD"/>
      </a:accent4>
      <a:accent5>
        <a:srgbClr val="748746"/>
      </a:accent5>
      <a:accent6>
        <a:srgbClr val="8C3F3A"/>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2009-09-25T18:45:43Z</outs:dateTime>
      <outs:isPinned>true</outs:isPinned>
    </outs:relatedDate>
    <outs:relatedDate>
      <outs:type>2</outs:type>
      <outs:displayName>Created</outs:displayName>
      <outs:dateTime>2002-05-03T03:00:09Z</outs:dateTime>
      <outs:isPinned>true</outs:isPinned>
    </outs:relatedDate>
    <outs:relatedDate>
      <outs:type>4</outs:type>
      <outs:displayName>Last Printed</outs:displayName>
      <outs:dateTime>2002-05-24T21:26:29Z</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Eric Larrabee</outs:displayName>
          <outs:accountName/>
        </outs:relatedPerson>
      </outs:people>
      <outs:source>0</outs:source>
      <outs:isPinned>true</outs:isPinned>
    </outs:relatedPeopleItem>
    <outs:relatedPeopleItem>
      <outs:category>Last modified by</outs:category>
      <outs:people>
        <outs:relatedPerson>
          <outs:displayName>e43180838</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1288CCE0-C24B-43C6-A87C-A123CEBF6884}">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
  <TotalTime>0</TotalTime>
  <Words>4624</Words>
  <Application>Microsoft Office PowerPoint</Application>
  <Paragraphs>644</Paragraphs>
  <Slides>54</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PresXpress_Print_Theme</vt:lpstr>
      <vt:lpstr>Chart</vt:lpstr>
      <vt:lpstr>Sample templates</vt:lpstr>
      <vt:lpstr>Sample slides</vt:lpstr>
      <vt:lpstr>Sample slides</vt:lpstr>
      <vt:lpstr>Sample slides</vt:lpstr>
      <vt:lpstr>Sample Slides: Timeline</vt:lpstr>
      <vt:lpstr>Sample Slides</vt:lpstr>
      <vt:lpstr>Sample slides</vt:lpstr>
      <vt:lpstr>Sample slides</vt:lpstr>
      <vt:lpstr>Sample slides</vt:lpstr>
      <vt:lpstr>Sample slides</vt:lpstr>
      <vt:lpstr>Sample slides</vt:lpstr>
      <vt:lpstr>Sample slides</vt:lpstr>
      <vt:lpstr>Sample slides</vt:lpstr>
      <vt:lpstr>Simplified Talent Cycle</vt:lpstr>
      <vt:lpstr>Sample slides</vt:lpstr>
      <vt:lpstr>Sample slides</vt:lpstr>
      <vt:lpstr>Sample slides</vt:lpstr>
      <vt:lpstr>Sample slides</vt:lpstr>
      <vt:lpstr>Sample slides</vt:lpstr>
      <vt:lpstr>Sample slides</vt:lpstr>
      <vt:lpstr>Sample slides</vt:lpstr>
      <vt:lpstr>Sample slides</vt:lpstr>
      <vt:lpstr>Sample slides</vt:lpstr>
      <vt:lpstr>Sample slides</vt:lpstr>
      <vt:lpstr>Sample Slides</vt:lpstr>
      <vt:lpstr>Sample slides</vt:lpstr>
      <vt:lpstr>Sample slides</vt:lpstr>
      <vt:lpstr>Sample slides</vt:lpstr>
      <vt:lpstr>Sample Slides</vt:lpstr>
      <vt:lpstr>Sample slides</vt:lpstr>
      <vt:lpstr>Sample slides</vt:lpstr>
      <vt:lpstr>Sample Slides</vt:lpstr>
      <vt:lpstr>Sample slides</vt:lpstr>
      <vt:lpstr>Sample slides</vt:lpstr>
      <vt:lpstr>Sample Slides</vt:lpstr>
      <vt:lpstr>Sample Slides</vt:lpstr>
      <vt:lpstr>Sample Slides</vt:lpstr>
      <vt:lpstr>Sample Slides</vt:lpstr>
      <vt:lpstr>Sample Slides</vt:lpstr>
      <vt:lpstr>Sample Slides</vt:lpstr>
      <vt:lpstr>Sample Slides</vt:lpstr>
      <vt:lpstr>Comparison Chart</vt:lpstr>
      <vt:lpstr>Sample slides</vt:lpstr>
      <vt:lpstr>Sample slides</vt:lpstr>
      <vt:lpstr>Sample slides</vt:lpstr>
      <vt:lpstr>Sample slides</vt:lpstr>
      <vt:lpstr>Sample slides</vt:lpstr>
      <vt:lpstr>Sample slides</vt:lpstr>
      <vt:lpstr>Sample Slides</vt:lpstr>
      <vt:lpstr>Sample slides</vt:lpstr>
      <vt:lpstr>Sample slides</vt:lpstr>
      <vt:lpstr>Sample slides</vt:lpstr>
      <vt:lpstr>Sample slides</vt:lpstr>
      <vt:lpstr>Contact information</vt:lpstr>
    </vt:vector>
  </TitlesOfParts>
  <Company>UBS</Company>
  <LinksUpToDate>false</LinksUpToDate>
  <SharedDoc>false</SharedDoc>
  <HyperlinksChanged>false</HyperlinksChanged>
  <AppVersion>14.0000</AppVersion>
  <PresentationFormat>Custom</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Print Presentation</dc:title>
  <dc:creator>Fattorusso, Sue-Ann</dc:creator>
  <cp:lastModifiedBy>Manic, Santpal</cp:lastModifiedBy>
  <cp:revision>67</cp:revision>
  <cp:lastPrinted>2002-05-24T21:26:29Z</cp:lastPrinted>
  <dcterms:created xsi:type="dcterms:W3CDTF">2002-05-03T03:00:09Z</dcterms:created>
  <dcterms:modified xsi:type="dcterms:W3CDTF">2018-01-19T14:32:41Z</dcterms:modified>
  <cp:version>3.4.01</cp:version>
</cp:coreProperties>
</file>

<file path=docProps/custom.xml><?xml version="1.0" encoding="utf-8"?>
<Properties xmlns:vt="http://schemas.openxmlformats.org/officeDocument/2006/docPropsVTypes" xmlns="http://schemas.openxmlformats.org/officeDocument/2006/custom-properties">
  <property fmtid="{D5CDD505-2E9C-101B-9397-08002B2CF9AE}" pid="2" name="PresUniqueID">
    <vt:lpwstr/>
  </property>
  <property fmtid="{D5CDD505-2E9C-101B-9397-08002B2CF9AE}" pid="3" name="PresPrintTemplate">
    <vt:lpwstr>True</vt:lpwstr>
  </property>
  <property fmtid="{D5CDD505-2E9C-101B-9397-08002B2CF9AE}" pid="4" name="PresPrintOnScreen">
    <vt:lpwstr>False</vt:lpwstr>
  </property>
  <property fmtid="{D5CDD505-2E9C-101B-9397-08002B2CF9AE}" pid="5" name="split-s">
    <vt:lpwstr>0</vt:lpwstr>
  </property>
  <property fmtid="{D5CDD505-2E9C-101B-9397-08002B2CF9AE}" pid="6" name="split-a">
    <vt:lpwstr>0</vt:lpwstr>
  </property>
  <property fmtid="{D5CDD505-2E9C-101B-9397-08002B2CF9AE}" pid="7" name="CreatedAddinVersion">
    <vt:lpwstr>3.4.01</vt:lpwstr>
  </property>
  <property fmtid="{D5CDD505-2E9C-101B-9397-08002B2CF9AE}" pid="8" name="CurrentAddinVersion">
    <vt:lpwstr>3.3.02</vt:lpwstr>
  </property>
  <property fmtid="{D5CDD505-2E9C-101B-9397-08002B2CF9AE}" pid="9" name="CreateDate">
    <vt:lpwstr>03.04.2017 16:24:05</vt:lpwstr>
  </property>
  <property fmtid="{D5CDD505-2E9C-101B-9397-08002B2CF9AE}" pid="10" name="CreatedTemplateVersion">
    <vt:lpwstr>3.4.01</vt:lpwstr>
  </property>
  <property fmtid="{D5CDD505-2E9C-101B-9397-08002B2CF9AE}" pid="11" name="MOST RECENT UPGRADE">
    <vt:lpwstr>0</vt:lpwstr>
  </property>
  <property fmtid="{D5CDD505-2E9C-101B-9397-08002B2CF9AE}" pid="12" name="CoverLogoIncluded">
    <vt:lpwstr>True</vt:lpwstr>
  </property>
  <property fmtid="{D5CDD505-2E9C-101B-9397-08002B2CF9AE}" pid="13" name="CoverLogoID">
    <vt:lpwstr>plain_co</vt:lpwstr>
  </property>
  <property fmtid="{D5CDD505-2E9C-101B-9397-08002B2CF9AE}" pid="14" name="CoverPage.Ppt">
    <vt:lpwstr>True</vt:lpwstr>
  </property>
  <property fmtid="{D5CDD505-2E9C-101B-9397-08002B2CF9AE}" pid="15" name="CoverPhoto.Ppt">
    <vt:lpwstr/>
  </property>
  <property fmtid="{D5CDD505-2E9C-101B-9397-08002B2CF9AE}" pid="16" name="CoverPhotoPath">
    <vt:lpwstr/>
  </property>
  <property fmtid="{D5CDD505-2E9C-101B-9397-08002B2CF9AE}" pid="17" name="SecurityLevel">
    <vt:lpwstr>2</vt:lpwstr>
  </property>
  <property fmtid="{D5CDD505-2E9C-101B-9397-08002B2CF9AE}" pid="18" name="CoverPhotoIncluded">
    <vt:lpwstr>False</vt:lpwstr>
  </property>
  <property fmtid="{D5CDD505-2E9C-101B-9397-08002B2CF9AE}" pid="19" name="CoverPhotoIsCustom">
    <vt:lpwstr>False</vt:lpwstr>
  </property>
  <property fmtid="{D5CDD505-2E9C-101B-9397-08002B2CF9AE}" pid="20" name="InsideLogoIncluded">
    <vt:lpwstr>True</vt:lpwstr>
  </property>
  <property fmtid="{D5CDD505-2E9C-101B-9397-08002B2CF9AE}" pid="21" name="InsideLogoID">
    <vt:lpwstr>plain_co</vt:lpwstr>
  </property>
  <property fmtid="{D5CDD505-2E9C-101B-9397-08002B2CF9AE}" pid="22" name="IncludeID.Ppt">
    <vt:lpwstr>True</vt:lpwstr>
  </property>
  <property fmtid="{D5CDD505-2E9C-101B-9397-08002B2CF9AE}" pid="23" name="IDStampItems">
    <vt:lpwstr>15</vt:lpwstr>
  </property>
  <property fmtid="{D5CDD505-2E9C-101B-9397-08002B2CF9AE}" pid="24" name="TOC.Ppt">
    <vt:lpwstr>True</vt:lpwstr>
  </property>
  <property fmtid="{D5CDD505-2E9C-101B-9397-08002B2CF9AE}" pid="25" name="TocSecLevel1">
    <vt:lpwstr>1</vt:lpwstr>
  </property>
  <property fmtid="{D5CDD505-2E9C-101B-9397-08002B2CF9AE}" pid="26" name="TocSecLevel2">
    <vt:lpwstr>2</vt:lpwstr>
  </property>
  <property fmtid="{D5CDD505-2E9C-101B-9397-08002B2CF9AE}" pid="27" name="TocSecLevel3">
    <vt:lpwstr>3</vt:lpwstr>
  </property>
  <property fmtid="{D5CDD505-2E9C-101B-9397-08002B2CF9AE}" pid="28" name="TocApdxLevel1">
    <vt:lpwstr>4</vt:lpwstr>
  </property>
  <property fmtid="{D5CDD505-2E9C-101B-9397-08002B2CF9AE}" pid="29" name="TocApdxLevel2">
    <vt:lpwstr>5</vt:lpwstr>
  </property>
  <property fmtid="{D5CDD505-2E9C-101B-9397-08002B2CF9AE}" pid="30" name="TocApdxLevel3">
    <vt:lpwstr>6</vt:lpwstr>
  </property>
  <property fmtid="{D5CDD505-2E9C-101B-9397-08002B2CF9AE}" pid="31" name="SPageNumbering1.Ppt">
    <vt:lpwstr>True</vt:lpwstr>
  </property>
  <property fmtid="{D5CDD505-2E9C-101B-9397-08002B2CF9AE}" pid="32" name="SPageNumbering2.Ppt">
    <vt:lpwstr>True</vt:lpwstr>
  </property>
  <property fmtid="{D5CDD505-2E9C-101B-9397-08002B2CF9AE}" pid="33" name="SPageNumbering3.Ppt">
    <vt:lpwstr>False</vt:lpwstr>
  </property>
  <property fmtid="{D5CDD505-2E9C-101B-9397-08002B2CF9AE}" pid="34" name="APageNumbering1.Ppt">
    <vt:lpwstr>True</vt:lpwstr>
  </property>
  <property fmtid="{D5CDD505-2E9C-101B-9397-08002B2CF9AE}" pid="35" name="APageNumbering2.Ppt">
    <vt:lpwstr>False</vt:lpwstr>
  </property>
  <property fmtid="{D5CDD505-2E9C-101B-9397-08002B2CF9AE}" pid="36" name="APageNumbering3.Ppt">
    <vt:lpwstr>False</vt:lpwstr>
  </property>
  <property fmtid="{D5CDD505-2E9C-101B-9397-08002B2CF9AE}" pid="37" name="Language">
    <vt:lpwstr>1033</vt:lpwstr>
  </property>
  <property fmtid="{D5CDD505-2E9C-101B-9397-08002B2CF9AE}" pid="38" name="CCSTemplate">
    <vt:lpwstr>False</vt:lpwstr>
  </property>
  <property fmtid="{D5CDD505-2E9C-101B-9397-08002B2CF9AE}" pid="39" name="ContactPage.Ppt">
    <vt:lpwstr>True</vt:lpwstr>
  </property>
  <property fmtid="{D5CDD505-2E9C-101B-9397-08002B2CF9AE}" pid="40" name="CompanyName">
    <vt:lpwstr/>
  </property>
  <property fmtid="{D5CDD505-2E9C-101B-9397-08002B2CF9AE}" pid="41" name="CompanyNameExtension">
    <vt:lpwstr/>
  </property>
  <property fmtid="{D5CDD505-2E9C-101B-9397-08002B2CF9AE}" pid="42" name="CompanyDescriptor">
    <vt:lpwstr/>
  </property>
  <property fmtid="{D5CDD505-2E9C-101B-9397-08002B2CF9AE}" pid="43" name="CompanyType">
    <vt:lpwstr>0</vt:lpwstr>
  </property>
  <property fmtid="{D5CDD505-2E9C-101B-9397-08002B2CF9AE}" pid="44" name="BusinessUnit">
    <vt:lpwstr>UBSCC</vt:lpwstr>
  </property>
  <property fmtid="{D5CDD505-2E9C-101B-9397-08002B2CF9AE}" pid="45" name="Address.Office">
    <vt:lpwstr/>
  </property>
  <property fmtid="{D5CDD505-2E9C-101B-9397-08002B2CF9AE}" pid="46" name="Fax1.Office">
    <vt:lpwstr/>
  </property>
  <property fmtid="{D5CDD505-2E9C-101B-9397-08002B2CF9AE}" pid="47" name="Phone1.Office">
    <vt:lpwstr/>
  </property>
  <property fmtid="{D5CDD505-2E9C-101B-9397-08002B2CF9AE}" pid="48" name="CompanyID">
    <vt:lpwstr/>
  </property>
  <property fmtid="{D5CDD505-2E9C-101B-9397-08002B2CF9AE}" pid="49" name="CompanyLCID">
    <vt:lpwstr>0</vt:lpwstr>
  </property>
  <property fmtid="{D5CDD505-2E9C-101B-9397-08002B2CF9AE}" pid="50" name="AuthorInfoIncluded">
    <vt:lpwstr>True</vt:lpwstr>
  </property>
  <property fmtid="{D5CDD505-2E9C-101B-9397-08002B2CF9AE}" pid="51" name="AuthorInfoName">
    <vt:lpwstr>Sue Ann Fattorusso</vt:lpwstr>
  </property>
  <property fmtid="{D5CDD505-2E9C-101B-9397-08002B2CF9AE}" pid="52" name="AuthorInfoDetails1">
    <vt:lpwstr/>
  </property>
  <property fmtid="{D5CDD505-2E9C-101B-9397-08002B2CF9AE}" pid="53" name="AuthorInfoDetails2">
    <vt:lpwstr/>
  </property>
  <property fmtid="{D5CDD505-2E9C-101B-9397-08002B2CF9AE}" pid="54" name="AuthorInfoEmail">
    <vt:lpwstr>sue-ann.fattorusso@ubs.com</vt:lpwstr>
  </property>
  <property fmtid="{D5CDD505-2E9C-101B-9397-08002B2CF9AE}" pid="55" name="AuthorInfoPhone">
    <vt:lpwstr/>
  </property>
  <property fmtid="{D5CDD505-2E9C-101B-9397-08002B2CF9AE}" pid="56" name="Endorsement">
    <vt:lpwstr/>
  </property>
  <property fmtid="{D5CDD505-2E9C-101B-9397-08002B2CF9AE}" pid="57" name="OnScreenShowPageNums">
    <vt:lpwstr>False</vt:lpwstr>
  </property>
  <property fmtid="{D5CDD505-2E9C-101B-9397-08002B2CF9AE}" pid="58" name="OnScreenTOCHyperlink">
    <vt:lpwstr>False</vt:lpwstr>
  </property>
  <property fmtid="{D5CDD505-2E9C-101B-9397-08002B2CF9AE}" pid="59" name="SectionDivider.Ppt">
    <vt:lpwstr>True</vt:lpwstr>
  </property>
  <property fmtid="{D5CDD505-2E9C-101B-9397-08002B2CF9AE}" pid="60" name="IDStampDateFormatID">
    <vt:lpwstr>F1</vt:lpwstr>
  </property>
  <property fmtid="{D5CDD505-2E9C-101B-9397-08002B2CF9AE}" pid="61" name="IDStampDateFormat-T">
    <vt:lpwstr>MMMM d, yyyy h:mm AM/PM</vt:lpwstr>
  </property>
  <property fmtid="{D5CDD505-2E9C-101B-9397-08002B2CF9AE}" pid="62" name="CalendarDateFormatID">
    <vt:lpwstr>F1</vt:lpwstr>
  </property>
  <property fmtid="{D5CDD505-2E9C-101B-9397-08002B2CF9AE}" pid="63" name="CalendarDateFormat-T">
    <vt:lpwstr>MMMM yyyy</vt:lpwstr>
  </property>
  <property fmtid="{D5CDD505-2E9C-101B-9397-08002B2CF9AE}" pid="64" name="CalendarStartDay">
    <vt:lpwstr>2</vt:lpwstr>
  </property>
  <property fmtid="{D5CDD505-2E9C-101B-9397-08002B2CF9AE}" pid="65" name="CoverPageDateFormatFilter">
    <vt:lpwstr>1</vt:lpwstr>
  </property>
  <property fmtid="{D5CDD505-2E9C-101B-9397-08002B2CF9AE}" pid="66" name="CoverPageDateFormatID">
    <vt:lpwstr>F1</vt:lpwstr>
  </property>
  <property fmtid="{D5CDD505-2E9C-101B-9397-08002B2CF9AE}" pid="67" name="CoverPageDateFormat-T">
    <vt:lpwstr>MMMM d, yyyy</vt:lpwstr>
  </property>
  <property fmtid="{D5CDD505-2E9C-101B-9397-08002B2CF9AE}" pid="68" name="DisclaimerPage.Ppt">
    <vt:lpwstr>True</vt:lpwstr>
  </property>
  <property fmtid="{D5CDD505-2E9C-101B-9397-08002B2CF9AE}" pid="69" name="DisclaimerID.Ppt">
    <vt:lpwstr>D1</vt:lpwstr>
  </property>
  <property fmtid="{D5CDD505-2E9C-101B-9397-08002B2CF9AE}" pid="70" name="UseInternalUBSFont.Office">
    <vt:lpwstr>True</vt:lpwstr>
  </property>
  <property fmtid="{D5CDD505-2E9C-101B-9397-08002B2CF9AE}" pid="71" name="EmbedFonts">
    <vt:lpwstr>False</vt:lpwstr>
  </property>
  <property fmtid="{D5CDD505-2E9C-101B-9397-08002B2CF9AE}" pid="72" name="TableSpacerBorder">
    <vt:lpwstr>False</vt:lpwstr>
  </property>
  <property fmtid="{D5CDD505-2E9C-101B-9397-08002B2CF9AE}" pid="73" name="Address-T">
    <vt:lpwstr>&lt;&lt;Address&gt;&gt;</vt:lpwstr>
  </property>
  <property fmtid="{D5CDD505-2E9C-101B-9397-08002B2CF9AE}" pid="74" name="AmountDealType-T">
    <vt:lpwstr>&lt;&lt;Amt./deal-Type&gt;&gt;</vt:lpwstr>
  </property>
  <property fmtid="{D5CDD505-2E9C-101B-9397-08002B2CF9AE}" pid="75" name="ContactDetails-T">
    <vt:lpwstr>&lt;&lt;Contact details&gt;&gt;</vt:lpwstr>
  </property>
  <property fmtid="{D5CDD505-2E9C-101B-9397-08002B2CF9AE}" pid="76" name="ContactName-T">
    <vt:lpwstr>&lt;&lt;Contact name&gt;&gt;</vt:lpwstr>
  </property>
  <property fmtid="{D5CDD505-2E9C-101B-9397-08002B2CF9AE}" pid="77" name="Date-T">
    <vt:lpwstr>&lt;&lt;Date&gt;&gt;</vt:lpwstr>
  </property>
  <property fmtid="{D5CDD505-2E9C-101B-9397-08002B2CF9AE}" pid="78" name="EMailAddress-T">
    <vt:lpwstr>&lt;&lt;Email address&gt;&gt;</vt:lpwstr>
  </property>
  <property fmtid="{D5CDD505-2E9C-101B-9397-08002B2CF9AE}" pid="79" name="LegalEntity-T">
    <vt:lpwstr>&lt;&lt;Legal entity&gt;&gt;</vt:lpwstr>
  </property>
  <property fmtid="{D5CDD505-2E9C-101B-9397-08002B2CF9AE}" pid="80" name="Logo-T">
    <vt:lpwstr>&lt;&lt;Logo&gt;&gt;</vt:lpwstr>
  </property>
  <property fmtid="{D5CDD505-2E9C-101B-9397-08002B2CF9AE}" pid="81" name="Summary-T">
    <vt:lpwstr>&lt;&lt;Summary&gt;&gt;</vt:lpwstr>
  </property>
  <property fmtid="{D5CDD505-2E9C-101B-9397-08002B2CF9AE}" pid="82" name="TableHeading-T">
    <vt:lpwstr>&lt;&lt;Table heading&gt;&gt;</vt:lpwstr>
  </property>
  <property fmtid="{D5CDD505-2E9C-101B-9397-08002B2CF9AE}" pid="83" name="TableSubheading-T">
    <vt:lpwstr>&lt;&lt;Table subheading&gt;&gt;</vt:lpwstr>
  </property>
  <property fmtid="{D5CDD505-2E9C-101B-9397-08002B2CF9AE}" pid="84" name="Subheading-T">
    <vt:lpwstr>&lt;&lt;Table subheading&gt;&gt;</vt:lpwstr>
  </property>
  <property fmtid="{D5CDD505-2E9C-101B-9397-08002B2CF9AE}" pid="85" name="TelephoneNumber-T">
    <vt:lpwstr>&lt;&lt;Telephone number&gt;&gt;</vt:lpwstr>
  </property>
  <property fmtid="{D5CDD505-2E9C-101B-9397-08002B2CF9AE}" pid="86" name="Text-T">
    <vt:lpwstr>&lt;&lt;Text&gt;&gt;</vt:lpwstr>
  </property>
  <property fmtid="{D5CDD505-2E9C-101B-9397-08002B2CF9AE}" pid="87" name="WebAddress-T">
    <vt:lpwstr>&lt;&lt;Web address</vt:lpwstr>
  </property>
  <property fmtid="{D5CDD505-2E9C-101B-9397-08002B2CF9AE}" pid="88" name="Year-T">
    <vt:lpwstr>&lt;&lt;Year&gt;&gt;</vt:lpwstr>
  </property>
  <property fmtid="{D5CDD505-2E9C-101B-9397-08002B2CF9AE}" pid="89" name="Appendix-T">
    <vt:lpwstr>Appendix</vt:lpwstr>
  </property>
  <property fmtid="{D5CDD505-2E9C-101B-9397-08002B2CF9AE}" pid="90" name="Appendices-T">
    <vt:lpwstr>Appendices</vt:lpwstr>
  </property>
  <property fmtid="{D5CDD505-2E9C-101B-9397-08002B2CF9AE}" pid="91" name="AwardTitle-T">
    <vt:lpwstr>&lt;&lt;Award title&gt;&gt;</vt:lpwstr>
  </property>
  <property fmtid="{D5CDD505-2E9C-101B-9397-08002B2CF9AE}" pid="92" name="AwardSubTitle-T">
    <vt:lpwstr>&lt;&lt;Award subtitle&gt;&gt;</vt:lpwstr>
  </property>
  <property fmtid="{D5CDD505-2E9C-101B-9397-08002B2CF9AE}" pid="93" name="BiographicalDetails-T">
    <vt:lpwstr>&lt;&lt;Biographical details&gt;&gt;</vt:lpwstr>
  </property>
  <property fmtid="{D5CDD505-2E9C-101B-9397-08002B2CF9AE}" pid="94" name="Conclusion-T">
    <vt:lpwstr>&lt;&lt;Conclusion&gt;&gt;</vt:lpwstr>
  </property>
  <property fmtid="{D5CDD505-2E9C-101B-9397-08002B2CF9AE}" pid="95" name="ContactInformation-T">
    <vt:lpwstr>Contact information</vt:lpwstr>
  </property>
  <property fmtid="{D5CDD505-2E9C-101B-9397-08002B2CF9AE}" pid="96" name="Continued-T">
    <vt:lpwstr>Continued</vt:lpwstr>
  </property>
  <property fmtid="{D5CDD505-2E9C-101B-9397-08002B2CF9AE}" pid="97" name="DividerTitle-T">
    <vt:lpwstr>&lt;&lt;Divider title&gt;&gt;</vt:lpwstr>
  </property>
  <property fmtid="{D5CDD505-2E9C-101B-9397-08002B2CF9AE}" pid="98" name="Draft-T">
    <vt:lpwstr>Draft</vt:lpwstr>
  </property>
  <property fmtid="{D5CDD505-2E9C-101B-9397-08002B2CF9AE}" pid="99" name="LayoutHeading-T">
    <vt:lpwstr>&lt;&lt;Layout heading&gt;&gt;</vt:lpwstr>
  </property>
  <property fmtid="{D5CDD505-2E9C-101B-9397-08002B2CF9AE}" pid="100" name="MessageText-T">
    <vt:lpwstr>&lt;&lt;Message&gt;&gt;</vt:lpwstr>
  </property>
  <property fmtid="{D5CDD505-2E9C-101B-9397-08002B2CF9AE}" pid="101" name="Name-T">
    <vt:lpwstr>&lt;&lt;Name&gt;&gt;</vt:lpwstr>
  </property>
  <property fmtid="{D5CDD505-2E9C-101B-9397-08002B2CF9AE}" pid="102" name="Notes-T">
    <vt:lpwstr>Notes</vt:lpwstr>
  </property>
  <property fmtid="{D5CDD505-2E9C-101B-9397-08002B2CF9AE}" pid="103" name="PageHeading-T">
    <vt:lpwstr>&lt;&lt;Page heading&gt;&gt;</vt:lpwstr>
  </property>
  <property fmtid="{D5CDD505-2E9C-101B-9397-08002B2CF9AE}" pid="104" name="PresentationTitle-T">
    <vt:lpwstr>&lt;&lt;Presentation title&gt;&gt;</vt:lpwstr>
  </property>
  <property fmtid="{D5CDD505-2E9C-101B-9397-08002B2CF9AE}" pid="105" name="PresentationSubTitle-T">
    <vt:lpwstr>&lt;&lt;Presentation subtitle&gt;&gt;</vt:lpwstr>
  </property>
  <property fmtid="{D5CDD505-2E9C-101B-9397-08002B2CF9AE}" pid="106" name="PresentationPresenter-T">
    <vt:lpwstr>&lt;&lt;Presentation presenter&gt;&gt;</vt:lpwstr>
  </property>
  <property fmtid="{D5CDD505-2E9C-101B-9397-08002B2CF9AE}" pid="107" name="PresPresenterFunction-T">
    <vt:lpwstr>&lt;&lt;Presenter function&gt;&gt;</vt:lpwstr>
  </property>
  <property fmtid="{D5CDD505-2E9C-101B-9397-08002B2CF9AE}" pid="108" name="Quote-T">
    <vt:lpwstr>&lt;&lt;Quote&gt;&gt;</vt:lpwstr>
  </property>
  <property fmtid="{D5CDD505-2E9C-101B-9397-08002B2CF9AE}" pid="109" name="QuoteSource-T">
    <vt:lpwstr>&lt;&lt;Quote source&gt;&gt;</vt:lpwstr>
  </property>
  <property fmtid="{D5CDD505-2E9C-101B-9397-08002B2CF9AE}" pid="110" name="Section-T">
    <vt:lpwstr>Section</vt:lpwstr>
  </property>
  <property fmtid="{D5CDD505-2E9C-101B-9397-08002B2CF9AE}" pid="111" name="Sections-T">
    <vt:lpwstr>Sections</vt:lpwstr>
  </property>
  <property fmtid="{D5CDD505-2E9C-101B-9397-08002B2CF9AE}" pid="112" name="Source-T">
    <vt:lpwstr>Source</vt:lpwstr>
  </property>
  <property fmtid="{D5CDD505-2E9C-101B-9397-08002B2CF9AE}" pid="113" name="Subappendix-T">
    <vt:lpwstr>Subappendix</vt:lpwstr>
  </property>
  <property fmtid="{D5CDD505-2E9C-101B-9397-08002B2CF9AE}" pid="114" name="Subsection-T">
    <vt:lpwstr>Subsection</vt:lpwstr>
  </property>
  <property fmtid="{D5CDD505-2E9C-101B-9397-08002B2CF9AE}" pid="115" name="Subsubappendix-T">
    <vt:lpwstr>Subsubappendix</vt:lpwstr>
  </property>
  <property fmtid="{D5CDD505-2E9C-101B-9397-08002B2CF9AE}" pid="116" name="Subsubsection-T">
    <vt:lpwstr>Subsubsection</vt:lpwstr>
  </property>
  <property fmtid="{D5CDD505-2E9C-101B-9397-08002B2CF9AE}" pid="117" name="TableOfContents-T">
    <vt:lpwstr>Table of contents</vt:lpwstr>
  </property>
  <property fmtid="{D5CDD505-2E9C-101B-9397-08002B2CF9AE}" pid="118" name="Title-T">
    <vt:lpwstr>&lt;&lt;Title&gt;&gt;</vt:lpwstr>
  </property>
  <property fmtid="{D5CDD505-2E9C-101B-9397-08002B2CF9AE}" pid="119" name="Security-T">
    <vt:lpwstr>Internal</vt:lpwstr>
  </property>
  <property fmtid="{D5CDD505-2E9C-101B-9397-08002B2CF9AE}" pid="120" name="Month1">
    <vt:lpwstr>January</vt:lpwstr>
  </property>
  <property fmtid="{D5CDD505-2E9C-101B-9397-08002B2CF9AE}" pid="121" name="Month2">
    <vt:lpwstr>February</vt:lpwstr>
  </property>
  <property fmtid="{D5CDD505-2E9C-101B-9397-08002B2CF9AE}" pid="122" name="Month3">
    <vt:lpwstr>March</vt:lpwstr>
  </property>
  <property fmtid="{D5CDD505-2E9C-101B-9397-08002B2CF9AE}" pid="123" name="Month4">
    <vt:lpwstr>April</vt:lpwstr>
  </property>
  <property fmtid="{D5CDD505-2E9C-101B-9397-08002B2CF9AE}" pid="124" name="Month5">
    <vt:lpwstr>May</vt:lpwstr>
  </property>
  <property fmtid="{D5CDD505-2E9C-101B-9397-08002B2CF9AE}" pid="125" name="Month6">
    <vt:lpwstr>June</vt:lpwstr>
  </property>
  <property fmtid="{D5CDD505-2E9C-101B-9397-08002B2CF9AE}" pid="126" name="Month7">
    <vt:lpwstr>July</vt:lpwstr>
  </property>
  <property fmtid="{D5CDD505-2E9C-101B-9397-08002B2CF9AE}" pid="127" name="Month8">
    <vt:lpwstr>August</vt:lpwstr>
  </property>
  <property fmtid="{D5CDD505-2E9C-101B-9397-08002B2CF9AE}" pid="128" name="Month9">
    <vt:lpwstr>September</vt:lpwstr>
  </property>
  <property fmtid="{D5CDD505-2E9C-101B-9397-08002B2CF9AE}" pid="129" name="Month10">
    <vt:lpwstr>October</vt:lpwstr>
  </property>
  <property fmtid="{D5CDD505-2E9C-101B-9397-08002B2CF9AE}" pid="130" name="Month11">
    <vt:lpwstr>November</vt:lpwstr>
  </property>
  <property fmtid="{D5CDD505-2E9C-101B-9397-08002B2CF9AE}" pid="131" name="Month12">
    <vt:lpwstr>December</vt:lpwstr>
  </property>
  <property fmtid="{D5CDD505-2E9C-101B-9397-08002B2CF9AE}" pid="132" name="D1">
    <vt:lpwstr>S</vt:lpwstr>
  </property>
  <property fmtid="{D5CDD505-2E9C-101B-9397-08002B2CF9AE}" pid="133" name="D2">
    <vt:lpwstr>M</vt:lpwstr>
  </property>
  <property fmtid="{D5CDD505-2E9C-101B-9397-08002B2CF9AE}" pid="134" name="D3">
    <vt:lpwstr>T</vt:lpwstr>
  </property>
  <property fmtid="{D5CDD505-2E9C-101B-9397-08002B2CF9AE}" pid="135" name="D4">
    <vt:lpwstr>W</vt:lpwstr>
  </property>
  <property fmtid="{D5CDD505-2E9C-101B-9397-08002B2CF9AE}" pid="136" name="D5">
    <vt:lpwstr>T</vt:lpwstr>
  </property>
  <property fmtid="{D5CDD505-2E9C-101B-9397-08002B2CF9AE}" pid="137" name="D6">
    <vt:lpwstr>F</vt:lpwstr>
  </property>
  <property fmtid="{D5CDD505-2E9C-101B-9397-08002B2CF9AE}" pid="138" name="D7">
    <vt:lpwstr>S</vt:lpwstr>
  </property>
  <property fmtid="{D5CDD505-2E9C-101B-9397-08002B2CF9AE}" pid="139" name="Chart_Num_Categories_On_XAxis">
    <vt:lpwstr>6</vt:lpwstr>
  </property>
  <property fmtid="{D5CDD505-2E9C-101B-9397-08002B2CF9AE}" pid="140" name="Chart_Annotation_Add_Date">
    <vt:lpwstr>True</vt:lpwstr>
  </property>
  <property fmtid="{D5CDD505-2E9C-101B-9397-08002B2CF9AE}" pid="141" name="Chart_Annotation_Date_Bold">
    <vt:lpwstr>True</vt:lpwstr>
  </property>
  <property fmtid="{D5CDD505-2E9C-101B-9397-08002B2CF9AE}" pid="142" name="Chart_Annotation_Date_Format">
    <vt:lpwstr>F1</vt:lpwstr>
  </property>
  <property fmtid="{D5CDD505-2E9C-101B-9397-08002B2CF9AE}" pid="143" name="Chart_Pie_Chart_Labels">
    <vt:lpwstr>True</vt:lpwstr>
  </property>
  <property fmtid="{D5CDD505-2E9C-101B-9397-08002B2CF9AE}" pid="144" name="Chart_Pie_Chart_Legend">
    <vt:lpwstr>False</vt:lpwstr>
  </property>
  <property fmtid="{D5CDD505-2E9C-101B-9397-08002B2CF9AE}" pid="145" name="Chart_Average_Translated-T">
    <vt:lpwstr>Average</vt:lpwstr>
  </property>
  <property fmtid="{D5CDD505-2E9C-101B-9397-08002B2CF9AE}" pid="146" name="Chart_Share_PX-T">
    <vt:lpwstr>Stock price</vt:lpwstr>
  </property>
  <property fmtid="{D5CDD505-2E9C-101B-9397-08002B2CF9AE}" pid="147" name="Chart_Stock_Volume_XAxis-T">
    <vt:lpwstr>Closing date</vt:lpwstr>
  </property>
  <property fmtid="{D5CDD505-2E9C-101B-9397-08002B2CF9AE}" pid="148" name="Chart_Volume_Label-T">
    <vt:lpwstr>Volume (000s)</vt:lpwstr>
  </property>
  <property fmtid="{D5CDD505-2E9C-101B-9397-08002B2CF9AE}" pid="149" name="Chart_Thick_Lines">
    <vt:lpwstr>False</vt:lpwstr>
  </property>
  <property fmtid="{D5CDD505-2E9C-101B-9397-08002B2CF9AE}" pid="150" name="Chart_Show_Gridlines">
    <vt:lpwstr>True</vt:lpwstr>
  </property>
  <property fmtid="{D5CDD505-2E9C-101B-9397-08002B2CF9AE}" pid="151" name="Chart_Show_YAxis">
    <vt:lpwstr>False</vt:lpwstr>
  </property>
  <property fmtid="{D5CDD505-2E9C-101B-9397-08002B2CF9AE}" pid="152" name="Chart_Use_Stack_White_Border">
    <vt:lpwstr>True</vt:lpwstr>
  </property>
  <property fmtid="{D5CDD505-2E9C-101B-9397-08002B2CF9AE}" pid="153" name="Chart_Use_Dash_Style">
    <vt:lpwstr>False</vt:lpwstr>
  </property>
  <property fmtid="{D5CDD505-2E9C-101B-9397-08002B2CF9AE}" pid="154" name="DateFormat.Ppt">
    <vt:lpwstr>F1</vt:lpwstr>
  </property>
  <property fmtid="{D5CDD505-2E9C-101B-9397-08002B2CF9AE}" pid="155" name="DraftStamp.Ppt">
    <vt:bool>true</vt:bool>
  </property>
  <property fmtid="{D5CDD505-2E9C-101B-9397-08002B2CF9AE}" pid="156" name="_SIProp12DataClass+cc5a530f-41a6-45ea-9bc4-32c4db9fb913">
    <vt:lpwstr>v=1.2&gt;I=cc5a530f-41a6-45ea-9bc4-32c4db9fb913&amp;N=NotProtectedAttachment&amp;V=1.3&amp;U=System&amp;D=System&amp;A=Associated&amp;H=False</vt:lpwstr>
  </property>
  <property fmtid="{D5CDD505-2E9C-101B-9397-08002B2CF9AE}" pid="157" name="IQP_Classification">
    <vt:lpwstr>NotProtectedAttachment</vt:lpwstr>
  </property>
</Properties>
</file>