
<file path=[Content_Types].xml><?xml version="1.0" encoding="utf-8"?>
<Types xmlns="http://schemas.openxmlformats.org/package/2006/content-types">
  <Override PartName="/ppt/slideLayouts/slideLayout1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31.xml" ContentType="application/vnd.openxmlformats-officedocument.presentationml.slideLayout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Layouts/slideLayout28.xml" ContentType="application/vnd.openxmlformats-officedocument.presentationml.slideLayout+xml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Layouts/slideLayout32.xml" ContentType="application/vnd.openxmlformats-officedocument.presentationml.slideLayout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theme/theme5.xml" ContentType="application/vnd.openxmlformats-officedocument.them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0.xml" ContentType="application/vnd.openxmlformats-officedocument.presentationml.slideLayout+xml"/>
  <Override PartName="/ppt/theme/theme1.xml" ContentType="application/vnd.openxmlformats-officedocument.them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9" r:id="rId1"/>
    <p:sldMasterId id="2147483653" r:id="rId2"/>
    <p:sldMasterId id="2147483655" r:id="rId3"/>
  </p:sldMasterIdLst>
  <p:notesMasterIdLst>
    <p:notesMasterId r:id="rId9"/>
  </p:notesMasterIdLst>
  <p:handoutMasterIdLst>
    <p:handoutMasterId r:id="rId10"/>
  </p:handoutMasterIdLst>
  <p:sldIdLst>
    <p:sldId id="312" r:id="rId4"/>
    <p:sldId id="313" r:id="rId5"/>
    <p:sldId id="314" r:id="rId6"/>
    <p:sldId id="317" r:id="rId7"/>
    <p:sldId id="316" r:id="rId8"/>
  </p:sldIdLst>
  <p:sldSz cx="9144000" cy="6858000" type="screen4x3"/>
  <p:notesSz cx="7102475" cy="102330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200" kern="1200">
        <a:solidFill>
          <a:srgbClr val="CC0066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200" kern="1200">
        <a:solidFill>
          <a:srgbClr val="CC0066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200" kern="1200">
        <a:solidFill>
          <a:srgbClr val="CC0066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200" kern="1200">
        <a:solidFill>
          <a:srgbClr val="CC0066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200" kern="1200">
        <a:solidFill>
          <a:srgbClr val="CC0066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4200" kern="1200">
        <a:solidFill>
          <a:srgbClr val="CC0066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4200" kern="1200">
        <a:solidFill>
          <a:srgbClr val="CC0066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4200" kern="1200">
        <a:solidFill>
          <a:srgbClr val="CC0066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4200" kern="1200">
        <a:solidFill>
          <a:srgbClr val="CC0066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present/>
    <p:sldAll/>
    <p:penClr>
      <a:srgbClr val="FF0000"/>
    </p:penClr>
  </p:showPr>
  <p:clrMru>
    <a:srgbClr val="CC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0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641E727-934A-4CFC-B731-879CD6BC7B42}" type="datetime1">
              <a:rPr lang="en-US"/>
              <a:pPr/>
              <a:t>1/20/11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263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9720263"/>
            <a:ext cx="3078163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223AEE3-2607-4CA7-ADF2-EB4C8344C0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fld id="{0A0301AB-3C5E-4846-A3C6-AF2E0A11451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7825" y="381000"/>
            <a:ext cx="7623175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76400"/>
            <a:ext cx="6553200" cy="4038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Garamond" charset="0"/>
              </a:defRPr>
            </a:lvl1pPr>
          </a:lstStyle>
          <a:p>
            <a:fld id="{A270742F-156E-4CFE-B67D-2C259634B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500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Tm="500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29250" y="277813"/>
            <a:ext cx="1657350" cy="63515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4819650" cy="63515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Tm="5000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7825" y="381000"/>
            <a:ext cx="7623175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76400"/>
            <a:ext cx="6553200" cy="4038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Garamond" charset="0"/>
              </a:defRPr>
            </a:lvl1pPr>
          </a:lstStyle>
          <a:p>
            <a:fld id="{B018BD8E-C9AD-46E3-87A7-8BC2479121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5000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Tm="5000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Tm="5000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752600"/>
            <a:ext cx="41910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752600"/>
            <a:ext cx="41910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Tm="5000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Tm="5000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 advTm="5000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Tm="5000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Tm="500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Tm="5000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Tm="5000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Tm="5000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7813"/>
            <a:ext cx="2133600" cy="63103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77813"/>
            <a:ext cx="6248400" cy="63103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Tm="5000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7825" y="381000"/>
            <a:ext cx="7623175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76400"/>
            <a:ext cx="6553200" cy="4038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Garamond" charset="0"/>
              </a:defRPr>
            </a:lvl1pPr>
          </a:lstStyle>
          <a:p>
            <a:fld id="{302E03E5-17C3-4C94-B549-1CCF1483F8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5000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Tm="5000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Tm="5000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752600"/>
            <a:ext cx="41910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752600"/>
            <a:ext cx="41910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Tm="5000"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Tm="5000"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 advTm="5000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Tm="500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Tm="5000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Tm="5000"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Tm="5000"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Tm="5000"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7813"/>
            <a:ext cx="2133600" cy="63103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77813"/>
            <a:ext cx="6248400" cy="63103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Tm="500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93875"/>
            <a:ext cx="32385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8100" y="1793875"/>
            <a:ext cx="32385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Tm="500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Tm="500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 advTm="500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Tm="500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Tm="500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Tm="500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s://fossbazaar.org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6629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93875"/>
            <a:ext cx="8458200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8" name="Picture 9" descr="Home">
            <a:hlinkClick r:id="rId13" tooltip="Home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62800" y="419100"/>
            <a:ext cx="1714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1" name="Line 13"/>
          <p:cNvSpPr>
            <a:spLocks noChangeShapeType="1"/>
          </p:cNvSpPr>
          <p:nvPr userDrawn="1"/>
        </p:nvSpPr>
        <p:spPr bwMode="auto">
          <a:xfrm flipH="1">
            <a:off x="228600" y="1547813"/>
            <a:ext cx="8610600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7422" name="Line 14"/>
          <p:cNvSpPr>
            <a:spLocks noChangeShapeType="1"/>
          </p:cNvSpPr>
          <p:nvPr userDrawn="1"/>
        </p:nvSpPr>
        <p:spPr bwMode="auto">
          <a:xfrm flipH="1">
            <a:off x="304800" y="1600200"/>
            <a:ext cx="8610600" cy="0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610600" y="6581775"/>
            <a:ext cx="5334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fld id="{57EA6326-E6D3-4CE9-9D42-412C6C865C38}" type="slidenum">
              <a:rPr lang="en-US" sz="1200"/>
              <a:pPr algn="ctr"/>
              <a:t>‹#›</a:t>
            </a:fld>
            <a:endParaRPr 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</p:sldLayoutIdLst>
  <p:transition spd="med" advTm="5000"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CC0066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CC0066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CC0066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CC0066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CC0066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CC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CC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CC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CC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sz="3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sz="2200">
          <a:solidFill>
            <a:schemeClr val="tx1"/>
          </a:solidFill>
          <a:latin typeface="+mn-lt"/>
          <a:ea typeface="ＭＳ Ｐゴシック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3820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2600"/>
            <a:ext cx="8534400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6871" name="Line 7"/>
          <p:cNvSpPr>
            <a:spLocks noChangeShapeType="1"/>
          </p:cNvSpPr>
          <p:nvPr userDrawn="1"/>
        </p:nvSpPr>
        <p:spPr bwMode="auto">
          <a:xfrm flipH="1">
            <a:off x="228600" y="1547813"/>
            <a:ext cx="8610600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36872" name="Line 8"/>
          <p:cNvSpPr>
            <a:spLocks noChangeShapeType="1"/>
          </p:cNvSpPr>
          <p:nvPr userDrawn="1"/>
        </p:nvSpPr>
        <p:spPr bwMode="auto">
          <a:xfrm flipH="1">
            <a:off x="304800" y="1600200"/>
            <a:ext cx="8610600" cy="0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</p:sldLayoutIdLst>
  <p:transition spd="med" advTm="5000"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CC0066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CC0066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CC0066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CC0066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CC0066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CC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CC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CC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CC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sz="3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sz="2200">
          <a:solidFill>
            <a:schemeClr val="tx1"/>
          </a:solidFill>
          <a:latin typeface="+mn-lt"/>
          <a:ea typeface="ＭＳ Ｐゴシック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6705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2600"/>
            <a:ext cx="8534400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9156" name="Line 4"/>
          <p:cNvSpPr>
            <a:spLocks noChangeShapeType="1"/>
          </p:cNvSpPr>
          <p:nvPr userDrawn="1"/>
        </p:nvSpPr>
        <p:spPr bwMode="auto">
          <a:xfrm flipH="1">
            <a:off x="228600" y="1547813"/>
            <a:ext cx="8610600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49157" name="Line 5"/>
          <p:cNvSpPr>
            <a:spLocks noChangeShapeType="1"/>
          </p:cNvSpPr>
          <p:nvPr userDrawn="1"/>
        </p:nvSpPr>
        <p:spPr bwMode="auto">
          <a:xfrm flipH="1">
            <a:off x="304800" y="1600200"/>
            <a:ext cx="8610600" cy="0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pic>
        <p:nvPicPr>
          <p:cNvPr id="25606" name="Picture 7" descr="FOSSology Project Logo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315200" y="381000"/>
            <a:ext cx="167640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</p:sldLayoutIdLst>
  <p:transition spd="med" advTm="5000"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CC0066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CC0066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CC0066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CC0066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CC0066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CC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CC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CC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CC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sz="3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sz="2200">
          <a:solidFill>
            <a:schemeClr val="tx1"/>
          </a:solidFill>
          <a:latin typeface="+mn-lt"/>
          <a:ea typeface="ＭＳ Ｐゴシック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.linuxfoundation.org/pretty-printer.gi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6629400" cy="738664"/>
          </a:xfrm>
        </p:spPr>
        <p:txBody>
          <a:bodyPr/>
          <a:lstStyle/>
          <a:p>
            <a:r>
              <a:rPr lang="en-US" dirty="0" smtClean="0"/>
              <a:t>SPDX - Tools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Objectives:</a:t>
            </a:r>
          </a:p>
          <a:p>
            <a:pPr lvl="1"/>
            <a:r>
              <a:rPr lang="en-US" dirty="0" smtClean="0"/>
              <a:t>Reduce the effort of creating, consuming and validating SPDX Documents</a:t>
            </a:r>
          </a:p>
          <a:p>
            <a:pPr lvl="1"/>
            <a:r>
              <a:rPr lang="en-US" dirty="0" smtClean="0"/>
              <a:t>Provide a translation from the technical document (e.g. RDF/XML or tag-value format) and a more readable format</a:t>
            </a:r>
          </a:p>
          <a:p>
            <a:pPr lvl="1"/>
            <a:r>
              <a:rPr lang="en-US" dirty="0" smtClean="0"/>
              <a:t>Provide a mechanism for validating SPDX documents</a:t>
            </a:r>
          </a:p>
          <a:p>
            <a:pPr lvl="1"/>
            <a:r>
              <a:rPr lang="en-US" dirty="0" smtClean="0"/>
              <a:t>Enable contributions and review of the tool implementation by the broader technical community through open source licensing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 advTm="5000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6629400" cy="738664"/>
          </a:xfrm>
        </p:spPr>
        <p:txBody>
          <a:bodyPr/>
          <a:lstStyle/>
          <a:p>
            <a:r>
              <a:rPr lang="en-US" dirty="0" smtClean="0"/>
              <a:t>SPDX Tools: </a:t>
            </a:r>
            <a:r>
              <a:rPr lang="en-US" dirty="0" err="1" smtClean="0"/>
              <a:t>PrettyPrinter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driven Java application which formats a valid SPDX document into a text file</a:t>
            </a:r>
          </a:p>
          <a:p>
            <a:r>
              <a:rPr lang="en-US" dirty="0" smtClean="0"/>
              <a:t>Validates the SPDX document and provides somewhat detailed error messages when there are parsing errors</a:t>
            </a:r>
          </a:p>
          <a:p>
            <a:r>
              <a:rPr lang="en-US" dirty="0" smtClean="0"/>
              <a:t>Status: Currently being updated to the latest specifications.  </a:t>
            </a:r>
          </a:p>
          <a:p>
            <a:endParaRPr lang="en-US" dirty="0"/>
          </a:p>
        </p:txBody>
      </p:sp>
    </p:spTree>
  </p:cSld>
  <p:clrMapOvr>
    <a:masterClrMapping/>
  </p:clrMapOvr>
  <p:transition spd="med" advTm="5000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6629400" cy="1384995"/>
          </a:xfrm>
        </p:spPr>
        <p:txBody>
          <a:bodyPr/>
          <a:lstStyle/>
          <a:p>
            <a:r>
              <a:rPr lang="en-US" dirty="0" smtClean="0"/>
              <a:t>SPDX Tools: Spreadsheet </a:t>
            </a:r>
            <a:r>
              <a:rPr lang="en-US" dirty="0" err="1" smtClean="0"/>
              <a:t>Xlator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Converts a spreadsheet containing SPDX information into a valid SPDX/RDF file</a:t>
            </a:r>
          </a:p>
          <a:p>
            <a:r>
              <a:rPr lang="en-US" dirty="0" smtClean="0"/>
              <a:t>Converts a valid SPDX/RDF file into a spreadsheet</a:t>
            </a:r>
          </a:p>
          <a:p>
            <a:r>
              <a:rPr lang="en-US" dirty="0" smtClean="0"/>
              <a:t>Java based command line tool</a:t>
            </a:r>
          </a:p>
          <a:p>
            <a:r>
              <a:rPr lang="en-US" dirty="0" smtClean="0"/>
              <a:t>Requires the spreadsheet be in a very specific format</a:t>
            </a:r>
          </a:p>
          <a:p>
            <a:r>
              <a:rPr lang="en-US" dirty="0" smtClean="0"/>
              <a:t>A spreadsheet template with the specific column names and order will be provided as part of the tool </a:t>
            </a:r>
          </a:p>
          <a:p>
            <a:r>
              <a:rPr lang="en-US" dirty="0" smtClean="0"/>
              <a:t>Status: In development</a:t>
            </a:r>
            <a:endParaRPr lang="en-US" dirty="0"/>
          </a:p>
        </p:txBody>
      </p:sp>
    </p:spTree>
  </p:cSld>
  <p:clrMapOvr>
    <a:masterClrMapping/>
  </p:clrMapOvr>
  <p:transition spd="med" advTm="5000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6629400" cy="738664"/>
          </a:xfrm>
        </p:spPr>
        <p:txBody>
          <a:bodyPr/>
          <a:lstStyle/>
          <a:p>
            <a:r>
              <a:rPr lang="en-US" dirty="0" smtClean="0"/>
              <a:t>Tool Support in the Spec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OWL Document</a:t>
            </a:r>
          </a:p>
          <a:p>
            <a:pPr lvl="1"/>
            <a:r>
              <a:rPr lang="en-US" dirty="0" smtClean="0"/>
              <a:t>Specifies the RDF for the SPDX document</a:t>
            </a:r>
          </a:p>
          <a:p>
            <a:pPr lvl="1"/>
            <a:r>
              <a:rPr lang="en-US" dirty="0" smtClean="0"/>
              <a:t>Can be used to generate your own RDF parsers and tools</a:t>
            </a:r>
          </a:p>
          <a:p>
            <a:r>
              <a:rPr lang="en-US" dirty="0" smtClean="0"/>
              <a:t>Tag-Value Grammar</a:t>
            </a:r>
          </a:p>
          <a:p>
            <a:pPr lvl="1"/>
            <a:r>
              <a:rPr lang="en-US" dirty="0" smtClean="0"/>
              <a:t>Specifies the grammar for the SPDX tag value format</a:t>
            </a:r>
          </a:p>
          <a:p>
            <a:pPr lvl="1"/>
            <a:r>
              <a:rPr lang="en-US" dirty="0" smtClean="0"/>
              <a:t>Can be used to generate your </a:t>
            </a:r>
            <a:r>
              <a:rPr lang="en-US" smtClean="0"/>
              <a:t>own tag-value parsers and tools</a:t>
            </a:r>
            <a:endParaRPr lang="en-US"/>
          </a:p>
        </p:txBody>
      </p:sp>
    </p:spTree>
  </p:cSld>
  <p:clrMapOvr>
    <a:masterClrMapping/>
  </p:clrMapOvr>
  <p:transition spd="med" advTm="5000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6629400" cy="1384995"/>
          </a:xfrm>
        </p:spPr>
        <p:txBody>
          <a:bodyPr/>
          <a:lstStyle/>
          <a:p>
            <a:r>
              <a:rPr lang="en-US" dirty="0" smtClean="0"/>
              <a:t>Contributing to SPDX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GIT repository for the pretty printer and spreadsheet translator can be found at: </a:t>
            </a:r>
            <a:r>
              <a:rPr lang="en-US" dirty="0" smtClean="0">
                <a:hlinkClick r:id="rId2"/>
              </a:rPr>
              <a:t>http://git.linuxfoundation.org/pretty-printer.git/</a:t>
            </a:r>
            <a:endParaRPr lang="en-US" dirty="0" smtClean="0"/>
          </a:p>
          <a:p>
            <a:r>
              <a:rPr lang="en-US" dirty="0" smtClean="0"/>
              <a:t>Contributions and suggestions are welcome. </a:t>
            </a:r>
          </a:p>
          <a:p>
            <a:pPr lvl="1"/>
            <a:r>
              <a:rPr lang="en-US" dirty="0" smtClean="0"/>
              <a:t>Report any defects or suggest any improvements to bugs.linux-foundation.org </a:t>
            </a:r>
            <a:r>
              <a:rPr lang="en-US" dirty="0" err="1" smtClean="0"/>
              <a:t>product:spdx</a:t>
            </a:r>
            <a:r>
              <a:rPr lang="en-US" dirty="0" smtClean="0"/>
              <a:t> (you can sign up for a </a:t>
            </a:r>
            <a:r>
              <a:rPr lang="en-US" dirty="0" err="1" smtClean="0"/>
              <a:t>bugzilla</a:t>
            </a:r>
            <a:r>
              <a:rPr lang="en-US" dirty="0" smtClean="0"/>
              <a:t> account at bugs.linux-foundation.org)</a:t>
            </a:r>
          </a:p>
          <a:p>
            <a:pPr lvl="1"/>
            <a:r>
              <a:rPr lang="en-US" dirty="0" smtClean="0"/>
              <a:t>Email spdx-tech@fossbazaar.com</a:t>
            </a:r>
          </a:p>
          <a:p>
            <a:endParaRPr lang="en-US" dirty="0"/>
          </a:p>
        </p:txBody>
      </p:sp>
    </p:spTree>
  </p:cSld>
  <p:clrMapOvr>
    <a:masterClrMapping/>
  </p:clrMapOvr>
  <p:transition spd="med" advTm="5000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CC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CC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CC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CC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Edge">
  <a:themeElements>
    <a:clrScheme name="2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2_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CC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CC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2517</TotalTime>
  <Words>290</Words>
  <Application>Microsoft Macintosh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Edge</vt:lpstr>
      <vt:lpstr>1_Edge</vt:lpstr>
      <vt:lpstr>2_Edge</vt:lpstr>
      <vt:lpstr>SPDX - Tools</vt:lpstr>
      <vt:lpstr>SPDX Tools: PrettyPrinter</vt:lpstr>
      <vt:lpstr>SPDX Tools: Spreadsheet Xlator</vt:lpstr>
      <vt:lpstr>Tool Support in the Spec</vt:lpstr>
      <vt:lpstr>Contributing to SPDX Tools</vt:lpstr>
    </vt:vector>
  </TitlesOfParts>
  <Company>Open Logic,Inc.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is in the Enterprise</dc:title>
  <dc:creator>Kim Weins</dc:creator>
  <cp:lastModifiedBy>Steven Grandchamp</cp:lastModifiedBy>
  <cp:revision>49</cp:revision>
  <dcterms:created xsi:type="dcterms:W3CDTF">2011-01-20T16:01:40Z</dcterms:created>
  <dcterms:modified xsi:type="dcterms:W3CDTF">2011-01-20T16:43:38Z</dcterms:modified>
</cp:coreProperties>
</file>