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7"/>
  </p:notesMasterIdLst>
  <p:handoutMasterIdLst>
    <p:handoutMasterId r:id="rId38"/>
  </p:handoutMasterIdLst>
  <p:sldIdLst>
    <p:sldId id="356" r:id="rId2"/>
    <p:sldId id="357" r:id="rId3"/>
    <p:sldId id="358" r:id="rId4"/>
    <p:sldId id="359" r:id="rId5"/>
    <p:sldId id="298" r:id="rId6"/>
    <p:sldId id="363" r:id="rId7"/>
    <p:sldId id="367" r:id="rId8"/>
    <p:sldId id="406" r:id="rId9"/>
    <p:sldId id="379" r:id="rId10"/>
    <p:sldId id="407" r:id="rId11"/>
    <p:sldId id="374" r:id="rId12"/>
    <p:sldId id="364" r:id="rId13"/>
    <p:sldId id="368" r:id="rId14"/>
    <p:sldId id="360" r:id="rId15"/>
    <p:sldId id="403" r:id="rId16"/>
    <p:sldId id="395" r:id="rId17"/>
    <p:sldId id="396" r:id="rId18"/>
    <p:sldId id="365" r:id="rId19"/>
    <p:sldId id="295" r:id="rId20"/>
    <p:sldId id="324" r:id="rId21"/>
    <p:sldId id="380" r:id="rId22"/>
    <p:sldId id="381" r:id="rId23"/>
    <p:sldId id="382" r:id="rId24"/>
    <p:sldId id="300" r:id="rId25"/>
    <p:sldId id="372" r:id="rId26"/>
    <p:sldId id="320" r:id="rId27"/>
    <p:sldId id="390" r:id="rId28"/>
    <p:sldId id="397" r:id="rId29"/>
    <p:sldId id="307" r:id="rId30"/>
    <p:sldId id="303" r:id="rId31"/>
    <p:sldId id="355" r:id="rId32"/>
    <p:sldId id="404" r:id="rId33"/>
    <p:sldId id="386" r:id="rId34"/>
    <p:sldId id="391" r:id="rId35"/>
    <p:sldId id="405" r:id="rId36"/>
  </p:sldIdLst>
  <p:sldSz cx="9144000" cy="6858000" type="screen4x3"/>
  <p:notesSz cx="7102475" cy="10233025"/>
  <p:defaultTextStyle>
    <a:defPPr>
      <a:defRPr lang="en-US"/>
    </a:defPPr>
    <a:lvl1pPr algn="l" rtl="0" fontAlgn="base">
      <a:spcBef>
        <a:spcPct val="0"/>
      </a:spcBef>
      <a:spcAft>
        <a:spcPct val="0"/>
      </a:spcAft>
      <a:defRPr sz="4200" kern="1200">
        <a:solidFill>
          <a:srgbClr val="CC0066"/>
        </a:solidFill>
        <a:latin typeface="Arial" charset="0"/>
        <a:ea typeface="ＭＳ Ｐゴシック" charset="0"/>
        <a:cs typeface="ＭＳ Ｐゴシック" charset="0"/>
      </a:defRPr>
    </a:lvl1pPr>
    <a:lvl2pPr marL="457200" algn="l" rtl="0" fontAlgn="base">
      <a:spcBef>
        <a:spcPct val="0"/>
      </a:spcBef>
      <a:spcAft>
        <a:spcPct val="0"/>
      </a:spcAft>
      <a:defRPr sz="4200" kern="1200">
        <a:solidFill>
          <a:srgbClr val="CC0066"/>
        </a:solidFill>
        <a:latin typeface="Arial" charset="0"/>
        <a:ea typeface="ＭＳ Ｐゴシック" charset="0"/>
        <a:cs typeface="ＭＳ Ｐゴシック" charset="0"/>
      </a:defRPr>
    </a:lvl2pPr>
    <a:lvl3pPr marL="914400" algn="l" rtl="0" fontAlgn="base">
      <a:spcBef>
        <a:spcPct val="0"/>
      </a:spcBef>
      <a:spcAft>
        <a:spcPct val="0"/>
      </a:spcAft>
      <a:defRPr sz="4200" kern="1200">
        <a:solidFill>
          <a:srgbClr val="CC0066"/>
        </a:solidFill>
        <a:latin typeface="Arial" charset="0"/>
        <a:ea typeface="ＭＳ Ｐゴシック" charset="0"/>
        <a:cs typeface="ＭＳ Ｐゴシック" charset="0"/>
      </a:defRPr>
    </a:lvl3pPr>
    <a:lvl4pPr marL="1371600" algn="l" rtl="0" fontAlgn="base">
      <a:spcBef>
        <a:spcPct val="0"/>
      </a:spcBef>
      <a:spcAft>
        <a:spcPct val="0"/>
      </a:spcAft>
      <a:defRPr sz="4200" kern="1200">
        <a:solidFill>
          <a:srgbClr val="CC0066"/>
        </a:solidFill>
        <a:latin typeface="Arial" charset="0"/>
        <a:ea typeface="ＭＳ Ｐゴシック" charset="0"/>
        <a:cs typeface="ＭＳ Ｐゴシック" charset="0"/>
      </a:defRPr>
    </a:lvl4pPr>
    <a:lvl5pPr marL="1828800" algn="l" rtl="0" fontAlgn="base">
      <a:spcBef>
        <a:spcPct val="0"/>
      </a:spcBef>
      <a:spcAft>
        <a:spcPct val="0"/>
      </a:spcAft>
      <a:defRPr sz="4200" kern="1200">
        <a:solidFill>
          <a:srgbClr val="CC0066"/>
        </a:solidFill>
        <a:latin typeface="Arial" charset="0"/>
        <a:ea typeface="ＭＳ Ｐゴシック" charset="0"/>
        <a:cs typeface="ＭＳ Ｐゴシック" charset="0"/>
      </a:defRPr>
    </a:lvl5pPr>
    <a:lvl6pPr marL="2286000" algn="l" defTabSz="457200" rtl="0" eaLnBrk="1" latinLnBrk="0" hangingPunct="1">
      <a:defRPr sz="4200" kern="1200">
        <a:solidFill>
          <a:srgbClr val="CC0066"/>
        </a:solidFill>
        <a:latin typeface="Arial" charset="0"/>
        <a:ea typeface="ＭＳ Ｐゴシック" charset="0"/>
        <a:cs typeface="ＭＳ Ｐゴシック" charset="0"/>
      </a:defRPr>
    </a:lvl6pPr>
    <a:lvl7pPr marL="2743200" algn="l" defTabSz="457200" rtl="0" eaLnBrk="1" latinLnBrk="0" hangingPunct="1">
      <a:defRPr sz="4200" kern="1200">
        <a:solidFill>
          <a:srgbClr val="CC0066"/>
        </a:solidFill>
        <a:latin typeface="Arial" charset="0"/>
        <a:ea typeface="ＭＳ Ｐゴシック" charset="0"/>
        <a:cs typeface="ＭＳ Ｐゴシック" charset="0"/>
      </a:defRPr>
    </a:lvl7pPr>
    <a:lvl8pPr marL="3200400" algn="l" defTabSz="457200" rtl="0" eaLnBrk="1" latinLnBrk="0" hangingPunct="1">
      <a:defRPr sz="4200" kern="1200">
        <a:solidFill>
          <a:srgbClr val="CC0066"/>
        </a:solidFill>
        <a:latin typeface="Arial" charset="0"/>
        <a:ea typeface="ＭＳ Ｐゴシック" charset="0"/>
        <a:cs typeface="ＭＳ Ｐゴシック" charset="0"/>
      </a:defRPr>
    </a:lvl8pPr>
    <a:lvl9pPr marL="3657600" algn="l" defTabSz="457200" rtl="0" eaLnBrk="1" latinLnBrk="0" hangingPunct="1">
      <a:defRPr sz="4200" kern="1200">
        <a:solidFill>
          <a:srgbClr val="CC0066"/>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2B7E7"/>
    <a:srgbClr val="F7789F"/>
    <a:srgbClr val="003C6B"/>
    <a:srgbClr val="F4005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94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ea typeface="+mn-ea"/>
                <a:cs typeface="+mn-cs"/>
              </a:defRPr>
            </a:lvl1pPr>
          </a:lstStyle>
          <a:p>
            <a:pPr>
              <a:defRPr/>
            </a:pPr>
            <a:endParaRPr lang="en-US"/>
          </a:p>
        </p:txBody>
      </p:sp>
      <p:sp>
        <p:nvSpPr>
          <p:cNvPr id="3" name="Date Placeholder 2"/>
          <p:cNvSpPr>
            <a:spLocks noGrp="1"/>
          </p:cNvSpPr>
          <p:nvPr>
            <p:ph type="dt" sz="quarter" idx="1"/>
          </p:nvPr>
        </p:nvSpPr>
        <p:spPr>
          <a:xfrm>
            <a:off x="4022725" y="0"/>
            <a:ext cx="3078163" cy="51117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D09A370F-C022-E34B-95D2-45A646815946}" type="datetime1">
              <a:rPr lang="en-US"/>
              <a:pPr>
                <a:defRPr/>
              </a:pPr>
              <a:t>5/20/13</a:t>
            </a:fld>
            <a:endParaRPr lang="en-US"/>
          </a:p>
        </p:txBody>
      </p:sp>
      <p:sp>
        <p:nvSpPr>
          <p:cNvPr id="4" name="Footer Placeholder 3"/>
          <p:cNvSpPr>
            <a:spLocks noGrp="1"/>
          </p:cNvSpPr>
          <p:nvPr>
            <p:ph type="ftr" sz="quarter" idx="2"/>
          </p:nvPr>
        </p:nvSpPr>
        <p:spPr>
          <a:xfrm>
            <a:off x="0" y="9720263"/>
            <a:ext cx="3078163" cy="511175"/>
          </a:xfrm>
          <a:prstGeom prst="rect">
            <a:avLst/>
          </a:prstGeom>
        </p:spPr>
        <p:txBody>
          <a:bodyPr vert="horz" lIns="91440" tIns="45720" rIns="91440" bIns="45720" rtlCol="0" anchor="b"/>
          <a:lstStyle>
            <a:lvl1pPr algn="l">
              <a:defRPr sz="1200">
                <a:ea typeface="+mn-ea"/>
                <a:cs typeface="+mn-cs"/>
              </a:defRPr>
            </a:lvl1pPr>
          </a:lstStyle>
          <a:p>
            <a:pPr>
              <a:defRPr/>
            </a:pPr>
            <a:endParaRPr lang="en-US"/>
          </a:p>
        </p:txBody>
      </p:sp>
      <p:sp>
        <p:nvSpPr>
          <p:cNvPr id="5" name="Slide Number Placeholder 4"/>
          <p:cNvSpPr>
            <a:spLocks noGrp="1"/>
          </p:cNvSpPr>
          <p:nvPr>
            <p:ph type="sldNum" sz="quarter" idx="3"/>
          </p:nvPr>
        </p:nvSpPr>
        <p:spPr>
          <a:xfrm>
            <a:off x="4022725" y="9720263"/>
            <a:ext cx="3078163" cy="5111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6D66F612-13A8-5F44-9847-9F1F9EFB9021}" type="slidenum">
              <a:rPr lang="en-US"/>
              <a:pPr>
                <a:defRPr/>
              </a:pPr>
              <a:t>‹#›</a:t>
            </a:fld>
            <a:endParaRPr lang="en-US"/>
          </a:p>
        </p:txBody>
      </p:sp>
    </p:spTree>
    <p:extLst>
      <p:ext uri="{BB962C8B-B14F-4D97-AF65-F5344CB8AC3E}">
        <p14:creationId xmlns:p14="http://schemas.microsoft.com/office/powerpoint/2010/main" val="35618054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57" tIns="49528" rIns="99057" bIns="49528" numCol="1" anchor="t" anchorCtr="0" compatLnSpc="1">
            <a:prstTxWarp prst="textNoShape">
              <a:avLst/>
            </a:prstTxWarp>
          </a:bodyPr>
          <a:lstStyle>
            <a:lvl1pPr>
              <a:defRPr sz="1300">
                <a:solidFill>
                  <a:schemeClr val="tx1"/>
                </a:solidFill>
                <a:ea typeface="+mn-ea"/>
                <a:cs typeface="+mn-cs"/>
              </a:defRPr>
            </a:lvl1pPr>
          </a:lstStyle>
          <a:p>
            <a:pPr>
              <a:defRPr/>
            </a:pPr>
            <a:endParaRPr lang="en-US"/>
          </a:p>
        </p:txBody>
      </p:sp>
      <p:sp>
        <p:nvSpPr>
          <p:cNvPr id="20483"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9057" tIns="49528" rIns="99057" bIns="49528" numCol="1" anchor="t" anchorCtr="0" compatLnSpc="1">
            <a:prstTxWarp prst="textNoShape">
              <a:avLst/>
            </a:prstTxWarp>
          </a:bodyPr>
          <a:lstStyle>
            <a:lvl1pPr algn="r">
              <a:defRPr sz="1300">
                <a:solidFill>
                  <a:schemeClr val="tx1"/>
                </a:solidFill>
                <a:ea typeface="+mn-ea"/>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992188"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5" name="Rectangle 5"/>
          <p:cNvSpPr>
            <a:spLocks noGrp="1" noChangeArrowheads="1"/>
          </p:cNvSpPr>
          <p:nvPr>
            <p:ph type="body" sz="quarter" idx="3"/>
          </p:nvPr>
        </p:nvSpPr>
        <p:spPr bwMode="auto">
          <a:xfrm>
            <a:off x="709613" y="4860925"/>
            <a:ext cx="5683250" cy="4605338"/>
          </a:xfrm>
          <a:prstGeom prst="rect">
            <a:avLst/>
          </a:prstGeom>
          <a:noFill/>
          <a:ln w="9525">
            <a:noFill/>
            <a:miter lim="800000"/>
            <a:headEnd/>
            <a:tailEnd/>
          </a:ln>
          <a:effectLst/>
        </p:spPr>
        <p:txBody>
          <a:bodyPr vert="horz" wrap="square" lIns="99057" tIns="49528" rIns="99057" bIns="4952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720263"/>
            <a:ext cx="3078163" cy="511175"/>
          </a:xfrm>
          <a:prstGeom prst="rect">
            <a:avLst/>
          </a:prstGeom>
          <a:noFill/>
          <a:ln w="9525">
            <a:noFill/>
            <a:miter lim="800000"/>
            <a:headEnd/>
            <a:tailEnd/>
          </a:ln>
          <a:effectLst/>
        </p:spPr>
        <p:txBody>
          <a:bodyPr vert="horz" wrap="square" lIns="99057" tIns="49528" rIns="99057" bIns="49528" numCol="1" anchor="b" anchorCtr="0" compatLnSpc="1">
            <a:prstTxWarp prst="textNoShape">
              <a:avLst/>
            </a:prstTxWarp>
          </a:bodyPr>
          <a:lstStyle>
            <a:lvl1pPr>
              <a:defRPr sz="1300">
                <a:solidFill>
                  <a:schemeClr val="tx1"/>
                </a:solidFill>
                <a:ea typeface="+mn-ea"/>
                <a:cs typeface="+mn-cs"/>
              </a:defRPr>
            </a:lvl1pPr>
          </a:lstStyle>
          <a:p>
            <a:pPr>
              <a:defRPr/>
            </a:pPr>
            <a:endParaRPr lang="en-US"/>
          </a:p>
        </p:txBody>
      </p:sp>
      <p:sp>
        <p:nvSpPr>
          <p:cNvPr id="20487" name="Rectangle 7"/>
          <p:cNvSpPr>
            <a:spLocks noGrp="1" noChangeArrowheads="1"/>
          </p:cNvSpPr>
          <p:nvPr>
            <p:ph type="sldNum" sz="quarter" idx="5"/>
          </p:nvPr>
        </p:nvSpPr>
        <p:spPr bwMode="auto">
          <a:xfrm>
            <a:off x="4022725" y="9720263"/>
            <a:ext cx="3078163" cy="511175"/>
          </a:xfrm>
          <a:prstGeom prst="rect">
            <a:avLst/>
          </a:prstGeom>
          <a:noFill/>
          <a:ln w="9525">
            <a:noFill/>
            <a:miter lim="800000"/>
            <a:headEnd/>
            <a:tailEnd/>
          </a:ln>
          <a:effectLst/>
        </p:spPr>
        <p:txBody>
          <a:bodyPr vert="horz" wrap="square" lIns="99057" tIns="49528" rIns="99057" bIns="49528" numCol="1" anchor="b" anchorCtr="0" compatLnSpc="1">
            <a:prstTxWarp prst="textNoShape">
              <a:avLst/>
            </a:prstTxWarp>
          </a:bodyPr>
          <a:lstStyle>
            <a:lvl1pPr algn="r">
              <a:defRPr sz="1300">
                <a:solidFill>
                  <a:schemeClr val="tx1"/>
                </a:solidFill>
              </a:defRPr>
            </a:lvl1pPr>
          </a:lstStyle>
          <a:p>
            <a:pPr>
              <a:defRPr/>
            </a:pPr>
            <a:fld id="{31EF9D9D-EC64-3145-AEB7-19ACA5A64C9C}" type="slidenum">
              <a:rPr lang="en-US"/>
              <a:pPr>
                <a:defRPr/>
              </a:pPr>
              <a:t>‹#›</a:t>
            </a:fld>
            <a:endParaRPr lang="en-US"/>
          </a:p>
        </p:txBody>
      </p:sp>
    </p:spTree>
    <p:extLst>
      <p:ext uri="{BB962C8B-B14F-4D97-AF65-F5344CB8AC3E}">
        <p14:creationId xmlns:p14="http://schemas.microsoft.com/office/powerpoint/2010/main" val="213752868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fld id="{A031C9C2-9685-234F-A000-1DCADF07EE77}" type="slidenum">
              <a:rPr lang="en-US" sz="1300">
                <a:solidFill>
                  <a:schemeClr val="tx1"/>
                </a:solidFill>
              </a:rPr>
              <a:pPr eaLnBrk="1" hangingPunct="1"/>
              <a:t>13</a:t>
            </a:fld>
            <a:endParaRPr lang="en-US" sz="1300">
              <a:solidFill>
                <a:schemeClr val="tx1"/>
              </a:solidFill>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xfrm>
            <a:off x="946150" y="4860925"/>
            <a:ext cx="52101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Meta data about the analysis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fld id="{624C5822-4800-BC4D-A412-F12CA5A0E675}" type="slidenum">
              <a:rPr lang="en-US" sz="1300">
                <a:solidFill>
                  <a:schemeClr val="tx1"/>
                </a:solidFill>
              </a:rPr>
              <a:pPr eaLnBrk="1" hangingPunct="1"/>
              <a:t>18</a:t>
            </a:fld>
            <a:endParaRPr lang="en-US" sz="1300">
              <a:solidFill>
                <a:schemeClr val="tx1"/>
              </a:solidFill>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xfrm>
            <a:off x="946150" y="4860925"/>
            <a:ext cx="52101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Meta data about the analysis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eaLnBrk="0" hangingPunct="0">
              <a:defRPr sz="4200">
                <a:solidFill>
                  <a:srgbClr val="CC0066"/>
                </a:solidFill>
                <a:latin typeface="Arial" charset="0"/>
                <a:ea typeface="ＭＳ Ｐゴシック" charset="0"/>
                <a:cs typeface="ＭＳ Ｐゴシック" charset="0"/>
              </a:defRPr>
            </a:lvl1pPr>
            <a:lvl2pPr marL="742950" indent="-285750" defTabSz="989013" eaLnBrk="0" hangingPunct="0">
              <a:defRPr sz="4200">
                <a:solidFill>
                  <a:srgbClr val="CC0066"/>
                </a:solidFill>
                <a:latin typeface="Arial" charset="0"/>
                <a:ea typeface="ＭＳ Ｐゴシック" charset="0"/>
              </a:defRPr>
            </a:lvl2pPr>
            <a:lvl3pPr marL="1143000" indent="-228600" defTabSz="989013" eaLnBrk="0" hangingPunct="0">
              <a:defRPr sz="4200">
                <a:solidFill>
                  <a:srgbClr val="CC0066"/>
                </a:solidFill>
                <a:latin typeface="Arial" charset="0"/>
                <a:ea typeface="ＭＳ Ｐゴシック" charset="0"/>
              </a:defRPr>
            </a:lvl3pPr>
            <a:lvl4pPr marL="1600200" indent="-228600" defTabSz="989013" eaLnBrk="0" hangingPunct="0">
              <a:defRPr sz="4200">
                <a:solidFill>
                  <a:srgbClr val="CC0066"/>
                </a:solidFill>
                <a:latin typeface="Arial" charset="0"/>
                <a:ea typeface="ＭＳ Ｐゴシック" charset="0"/>
              </a:defRPr>
            </a:lvl4pPr>
            <a:lvl5pPr marL="2057400" indent="-228600" defTabSz="989013" eaLnBrk="0" hangingPunct="0">
              <a:defRPr sz="4200">
                <a:solidFill>
                  <a:srgbClr val="CC0066"/>
                </a:solidFill>
                <a:latin typeface="Arial" charset="0"/>
                <a:ea typeface="ＭＳ Ｐゴシック" charset="0"/>
              </a:defRPr>
            </a:lvl5pPr>
            <a:lvl6pPr marL="2514600" indent="-228600" defTabSz="989013" eaLnBrk="0" fontAlgn="base" hangingPunct="0">
              <a:spcBef>
                <a:spcPct val="0"/>
              </a:spcBef>
              <a:spcAft>
                <a:spcPct val="0"/>
              </a:spcAft>
              <a:defRPr sz="4200">
                <a:solidFill>
                  <a:srgbClr val="CC0066"/>
                </a:solidFill>
                <a:latin typeface="Arial" charset="0"/>
                <a:ea typeface="ＭＳ Ｐゴシック" charset="0"/>
              </a:defRPr>
            </a:lvl6pPr>
            <a:lvl7pPr marL="2971800" indent="-228600" defTabSz="989013" eaLnBrk="0" fontAlgn="base" hangingPunct="0">
              <a:spcBef>
                <a:spcPct val="0"/>
              </a:spcBef>
              <a:spcAft>
                <a:spcPct val="0"/>
              </a:spcAft>
              <a:defRPr sz="4200">
                <a:solidFill>
                  <a:srgbClr val="CC0066"/>
                </a:solidFill>
                <a:latin typeface="Arial" charset="0"/>
                <a:ea typeface="ＭＳ Ｐゴシック" charset="0"/>
              </a:defRPr>
            </a:lvl7pPr>
            <a:lvl8pPr marL="3429000" indent="-228600" defTabSz="989013" eaLnBrk="0" fontAlgn="base" hangingPunct="0">
              <a:spcBef>
                <a:spcPct val="0"/>
              </a:spcBef>
              <a:spcAft>
                <a:spcPct val="0"/>
              </a:spcAft>
              <a:defRPr sz="4200">
                <a:solidFill>
                  <a:srgbClr val="CC0066"/>
                </a:solidFill>
                <a:latin typeface="Arial" charset="0"/>
                <a:ea typeface="ＭＳ Ｐゴシック" charset="0"/>
              </a:defRPr>
            </a:lvl8pPr>
            <a:lvl9pPr marL="3886200" indent="-228600" defTabSz="989013"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fld id="{A528B6F2-82AF-7841-82BD-EF7FD57178AB}" type="slidenum">
              <a:rPr lang="en-US" sz="1300">
                <a:solidFill>
                  <a:schemeClr val="tx1"/>
                </a:solidFill>
                <a:cs typeface="Arial" charset="0"/>
              </a:rPr>
              <a:pPr eaLnBrk="1" hangingPunct="1"/>
              <a:t>20</a:t>
            </a:fld>
            <a:endParaRPr lang="en-US" sz="1300">
              <a:solidFill>
                <a:schemeClr val="tx1"/>
              </a:solidFill>
              <a:cs typeface="Arial" charset="0"/>
            </a:endParaRPr>
          </a:p>
        </p:txBody>
      </p:sp>
      <p:sp>
        <p:nvSpPr>
          <p:cNvPr id="26626" name="Rectangle 7"/>
          <p:cNvSpPr txBox="1">
            <a:spLocks noGrp="1" noChangeArrowheads="1"/>
          </p:cNvSpPr>
          <p:nvPr/>
        </p:nvSpPr>
        <p:spPr bwMode="auto">
          <a:xfrm>
            <a:off x="4024313" y="9720263"/>
            <a:ext cx="30781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101" tIns="49550" rIns="99101" bIns="49550" anchor="b"/>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algn="r" eaLnBrk="1" hangingPunct="1">
              <a:lnSpc>
                <a:spcPct val="95000"/>
              </a:lnSpc>
              <a:spcBef>
                <a:spcPct val="50000"/>
              </a:spcBef>
              <a:buClr>
                <a:schemeClr val="hlink"/>
              </a:buClr>
              <a:buFont typeface="Wingdings" charset="0"/>
              <a:buNone/>
            </a:pPr>
            <a:fld id="{82ACA35E-37DF-DD4D-8533-AC12225898D4}" type="slidenum">
              <a:rPr lang="en-US" sz="1300"/>
              <a:pPr algn="r" eaLnBrk="1" hangingPunct="1">
                <a:lnSpc>
                  <a:spcPct val="95000"/>
                </a:lnSpc>
                <a:spcBef>
                  <a:spcPct val="50000"/>
                </a:spcBef>
                <a:buClr>
                  <a:schemeClr val="hlink"/>
                </a:buClr>
                <a:buFont typeface="Wingdings" charset="0"/>
                <a:buNone/>
              </a:pPr>
              <a:t>20</a:t>
            </a:fld>
            <a:endParaRPr lang="en-US" sz="13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46150" y="4862513"/>
            <a:ext cx="5210175" cy="46053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101" tIns="49550" rIns="99101" bIns="49550"/>
          <a:lstStyle/>
          <a:p>
            <a:pPr eaLnBrk="1" hangingPunct="1"/>
            <a:r>
              <a:rPr lang="en-US">
                <a:ea typeface="ＭＳ Ｐゴシック" charset="0"/>
                <a:cs typeface="ＭＳ Ｐゴシック" charset="0"/>
              </a:rPr>
              <a:t>Developed code… sometime OSS introduced on purpose, sometime accidently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fld id="{A6D1FAD2-9224-D04F-8707-CC6EEB27F172}" type="slidenum">
              <a:rPr lang="en-US" sz="1300">
                <a:solidFill>
                  <a:schemeClr val="tx1"/>
                </a:solidFill>
              </a:rPr>
              <a:pPr eaLnBrk="1" hangingPunct="1"/>
              <a:t>25</a:t>
            </a:fld>
            <a:endParaRPr lang="en-US" sz="1300">
              <a:solidFill>
                <a:schemeClr val="tx1"/>
              </a:solidFill>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xfrm>
            <a:off x="946150" y="4860925"/>
            <a:ext cx="52101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Meta data about the analysis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fld id="{FF9F52CF-A862-6D45-BEA1-615ED415ABF4}" type="slidenum">
              <a:rPr lang="en-US" sz="1300">
                <a:solidFill>
                  <a:schemeClr val="tx1"/>
                </a:solidFill>
              </a:rPr>
              <a:pPr eaLnBrk="1" hangingPunct="1"/>
              <a:t>29</a:t>
            </a:fld>
            <a:endParaRPr lang="en-US" sz="1300">
              <a:solidFill>
                <a:schemeClr val="tx1"/>
              </a:solidFill>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xfrm>
            <a:off x="946150" y="4860925"/>
            <a:ext cx="52101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Meta data about the analysis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fld id="{4E50764D-CF0A-1D43-9706-4D07BE1B29E2}" type="slidenum">
              <a:rPr lang="en-US" sz="1300">
                <a:solidFill>
                  <a:schemeClr val="tx1"/>
                </a:solidFill>
              </a:rPr>
              <a:pPr eaLnBrk="1" hangingPunct="1"/>
              <a:t>30</a:t>
            </a:fld>
            <a:endParaRPr lang="en-US" sz="1300">
              <a:solidFill>
                <a:schemeClr val="tx1"/>
              </a:solidFill>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txBox="1">
            <a:spLocks noGrp="1" noChangeArrowheads="1"/>
          </p:cNvSpPr>
          <p:nvPr/>
        </p:nvSpPr>
        <p:spPr bwMode="auto">
          <a:xfrm>
            <a:off x="4022725" y="9720263"/>
            <a:ext cx="30781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57" tIns="49528" rIns="99057" bIns="49528" anchor="b"/>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algn="r" eaLnBrk="1" hangingPunct="1"/>
            <a:fld id="{8504FAFB-D496-1C49-A0FE-5CE60420C1C2}" type="slidenum">
              <a:rPr lang="en-US" sz="1300">
                <a:solidFill>
                  <a:schemeClr val="tx1"/>
                </a:solidFill>
              </a:rPr>
              <a:pPr algn="r" eaLnBrk="1" hangingPunct="1"/>
              <a:t>31</a:t>
            </a:fld>
            <a:endParaRPr lang="en-US" sz="1300">
              <a:solidFill>
                <a:schemeClr val="tx1"/>
              </a:solidFill>
            </a:endParaRPr>
          </a:p>
        </p:txBody>
      </p:sp>
      <p:sp>
        <p:nvSpPr>
          <p:cNvPr id="40962" name="Rectangle 2"/>
          <p:cNvSpPr>
            <a:spLocks noGrp="1" noRot="1" noChangeAspect="1" noChangeArrowheads="1" noTextEdit="1"/>
          </p:cNvSpPr>
          <p:nvPr>
            <p:ph type="sldImg"/>
          </p:nvPr>
        </p:nvSpPr>
        <p:spPr>
          <a:solidFill>
            <a:srgbClr val="FFFFFF"/>
          </a:solidFill>
          <a:ln/>
        </p:spPr>
      </p:sp>
      <p:sp>
        <p:nvSpPr>
          <p:cNvPr id="40963"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fld id="{48BA3FE4-108C-AE42-B1CF-59D1BAA44CC9}" type="slidenum">
              <a:rPr lang="en-US" sz="1300">
                <a:solidFill>
                  <a:schemeClr val="tx1"/>
                </a:solidFill>
              </a:rPr>
              <a:pPr eaLnBrk="1" hangingPunct="1"/>
              <a:t>32</a:t>
            </a:fld>
            <a:endParaRPr lang="en-US" sz="1300">
              <a:solidFill>
                <a:schemeClr val="tx1"/>
              </a:solidFill>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675910"/>
      </p:ext>
    </p:extLst>
  </p:cSld>
  <p:clrMapOvr>
    <a:masterClrMapping/>
  </p:clrMapOvr>
  <p:transition xmlns:p14="http://schemas.microsoft.com/office/powerpoint/2010/main" spd="med" advTm="500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29250" y="277813"/>
            <a:ext cx="1657350" cy="6351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4819650" cy="63515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6512675"/>
      </p:ext>
    </p:extLst>
  </p:cSld>
  <p:clrMapOvr>
    <a:masterClrMapping/>
  </p:clrMapOvr>
  <p:transition xmlns:p14="http://schemas.microsoft.com/office/powerpoint/2010/main" spd="med" advTm="500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Line 13"/>
          <p:cNvSpPr>
            <a:spLocks noChangeShapeType="1"/>
          </p:cNvSpPr>
          <p:nvPr userDrawn="1"/>
        </p:nvSpPr>
        <p:spPr bwMode="auto">
          <a:xfrm flipH="1">
            <a:off x="228600" y="1295400"/>
            <a:ext cx="8610600" cy="0"/>
          </a:xfrm>
          <a:prstGeom prst="line">
            <a:avLst/>
          </a:prstGeom>
          <a:noFill/>
          <a:ln w="19050">
            <a:solidFill>
              <a:srgbClr val="F4005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Line 14"/>
          <p:cNvSpPr>
            <a:spLocks noChangeShapeType="1"/>
          </p:cNvSpPr>
          <p:nvPr userDrawn="1"/>
        </p:nvSpPr>
        <p:spPr bwMode="auto">
          <a:xfrm flipH="1">
            <a:off x="304800" y="1347788"/>
            <a:ext cx="8610600"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TextBox 5"/>
          <p:cNvSpPr txBox="1"/>
          <p:nvPr userDrawn="1"/>
        </p:nvSpPr>
        <p:spPr>
          <a:xfrm>
            <a:off x="8610600" y="6581775"/>
            <a:ext cx="533400" cy="274638"/>
          </a:xfrm>
          <a:prstGeom prst="rect">
            <a:avLst/>
          </a:prstGeom>
          <a:noFill/>
        </p:spPr>
        <p:txBody>
          <a:bodyPr>
            <a:spAutoFit/>
          </a:bodyPr>
          <a:lstStyle>
            <a:lvl1pPr eaLnBrk="0" hangingPunct="0">
              <a:defRPr sz="4200">
                <a:solidFill>
                  <a:srgbClr val="CC0066"/>
                </a:solidFill>
                <a:latin typeface="Arial" charset="0"/>
                <a:ea typeface="ＭＳ Ｐゴシック" charset="0"/>
                <a:cs typeface="ＭＳ Ｐゴシック" charset="0"/>
              </a:defRPr>
            </a:lvl1pPr>
            <a:lvl2pPr marL="37931725" indent="-37474525" eaLnBrk="0" hangingPunct="0">
              <a:defRPr sz="4200">
                <a:solidFill>
                  <a:srgbClr val="CC0066"/>
                </a:solidFill>
                <a:latin typeface="Arial" charset="0"/>
                <a:ea typeface="ＭＳ Ｐゴシック" charset="0"/>
              </a:defRPr>
            </a:lvl2pPr>
            <a:lvl3pPr eaLnBrk="0" hangingPunct="0">
              <a:defRPr sz="4200">
                <a:solidFill>
                  <a:srgbClr val="CC0066"/>
                </a:solidFill>
                <a:latin typeface="Arial" charset="0"/>
                <a:ea typeface="ＭＳ Ｐゴシック" charset="0"/>
              </a:defRPr>
            </a:lvl3pPr>
            <a:lvl4pPr eaLnBrk="0" hangingPunct="0">
              <a:defRPr sz="4200">
                <a:solidFill>
                  <a:srgbClr val="CC0066"/>
                </a:solidFill>
                <a:latin typeface="Arial" charset="0"/>
                <a:ea typeface="ＭＳ Ｐゴシック" charset="0"/>
              </a:defRPr>
            </a:lvl4pPr>
            <a:lvl5pPr eaLnBrk="0" hangingPunct="0">
              <a:defRPr sz="4200">
                <a:solidFill>
                  <a:srgbClr val="CC0066"/>
                </a:solidFill>
                <a:latin typeface="Arial" charset="0"/>
                <a:ea typeface="ＭＳ Ｐゴシック" charset="0"/>
              </a:defRPr>
            </a:lvl5pPr>
            <a:lvl6pPr marL="457200" eaLnBrk="0" fontAlgn="base" hangingPunct="0">
              <a:spcBef>
                <a:spcPct val="0"/>
              </a:spcBef>
              <a:spcAft>
                <a:spcPct val="0"/>
              </a:spcAft>
              <a:defRPr sz="4200">
                <a:solidFill>
                  <a:srgbClr val="CC0066"/>
                </a:solidFill>
                <a:latin typeface="Arial" charset="0"/>
                <a:ea typeface="ＭＳ Ｐゴシック" charset="0"/>
              </a:defRPr>
            </a:lvl6pPr>
            <a:lvl7pPr marL="914400" eaLnBrk="0" fontAlgn="base" hangingPunct="0">
              <a:spcBef>
                <a:spcPct val="0"/>
              </a:spcBef>
              <a:spcAft>
                <a:spcPct val="0"/>
              </a:spcAft>
              <a:defRPr sz="4200">
                <a:solidFill>
                  <a:srgbClr val="CC0066"/>
                </a:solidFill>
                <a:latin typeface="Arial" charset="0"/>
                <a:ea typeface="ＭＳ Ｐゴシック" charset="0"/>
              </a:defRPr>
            </a:lvl7pPr>
            <a:lvl8pPr marL="1371600" eaLnBrk="0" fontAlgn="base" hangingPunct="0">
              <a:spcBef>
                <a:spcPct val="0"/>
              </a:spcBef>
              <a:spcAft>
                <a:spcPct val="0"/>
              </a:spcAft>
              <a:defRPr sz="4200">
                <a:solidFill>
                  <a:srgbClr val="CC0066"/>
                </a:solidFill>
                <a:latin typeface="Arial" charset="0"/>
                <a:ea typeface="ＭＳ Ｐゴシック" charset="0"/>
              </a:defRPr>
            </a:lvl8pPr>
            <a:lvl9pPr marL="1828800" eaLnBrk="0" fontAlgn="base" hangingPunct="0">
              <a:spcBef>
                <a:spcPct val="0"/>
              </a:spcBef>
              <a:spcAft>
                <a:spcPct val="0"/>
              </a:spcAft>
              <a:defRPr sz="4200">
                <a:solidFill>
                  <a:srgbClr val="CC0066"/>
                </a:solidFill>
                <a:latin typeface="Arial" charset="0"/>
                <a:ea typeface="ＭＳ Ｐゴシック" charset="0"/>
              </a:defRPr>
            </a:lvl9pPr>
          </a:lstStyle>
          <a:p>
            <a:pPr algn="ctr" eaLnBrk="1" hangingPunct="1">
              <a:defRPr/>
            </a:pPr>
            <a:fld id="{9FC1452C-4893-F748-8BC6-ADB4D71FED2F}" type="slidenum">
              <a:rPr lang="en-US" sz="1200" smtClean="0">
                <a:solidFill>
                  <a:srgbClr val="F40050"/>
                </a:solidFill>
              </a:rPr>
              <a:pPr algn="ctr" eaLnBrk="1" hangingPunct="1">
                <a:defRPr/>
              </a:pPr>
              <a:t>‹#›</a:t>
            </a:fld>
            <a:endParaRPr lang="en-US" sz="1200" smtClean="0">
              <a:solidFill>
                <a:srgbClr val="F40050"/>
              </a:solidFill>
            </a:endParaRPr>
          </a:p>
        </p:txBody>
      </p:sp>
      <p:pic>
        <p:nvPicPr>
          <p:cNvPr id="7" name="Picture 8" descr="spdx_logo.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39013" y="228600"/>
            <a:ext cx="16049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6"/>
          <p:cNvSpPr>
            <a:spLocks noChangeArrowheads="1"/>
          </p:cNvSpPr>
          <p:nvPr userDrawn="1"/>
        </p:nvSpPr>
        <p:spPr bwMode="auto">
          <a:xfrm>
            <a:off x="0" y="228600"/>
            <a:ext cx="9144000" cy="15240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9" name="Picture 17" descr="spdx_logo.jp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200" y="228600"/>
            <a:ext cx="30480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8"/>
          <p:cNvSpPr txBox="1">
            <a:spLocks noChangeArrowheads="1"/>
          </p:cNvSpPr>
          <p:nvPr userDrawn="1"/>
        </p:nvSpPr>
        <p:spPr bwMode="auto">
          <a:xfrm>
            <a:off x="3352800" y="6627813"/>
            <a:ext cx="25146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defRPr/>
            </a:pPr>
            <a:r>
              <a:rPr lang="en-US" sz="900" dirty="0" smtClean="0">
                <a:solidFill>
                  <a:srgbClr val="F40050"/>
                </a:solidFill>
              </a:rPr>
              <a:t>Copyright Linux Foundation 2012 (CC-BY-3.0)</a:t>
            </a:r>
          </a:p>
        </p:txBody>
      </p:sp>
      <p:sp>
        <p:nvSpPr>
          <p:cNvPr id="2" name="Title 1"/>
          <p:cNvSpPr>
            <a:spLocks noGrp="1"/>
          </p:cNvSpPr>
          <p:nvPr>
            <p:ph type="title"/>
          </p:nvPr>
        </p:nvSpPr>
        <p:spPr>
          <a:xfrm>
            <a:off x="685800" y="25908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4267200"/>
            <a:ext cx="7772400" cy="1500187"/>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3926807636"/>
      </p:ext>
    </p:extLst>
  </p:cSld>
  <p:clrMapOvr>
    <a:masterClrMapping/>
  </p:clrMapOvr>
  <p:transition xmlns:p14="http://schemas.microsoft.com/office/powerpoint/2010/main" spd="med" advTm="500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93875"/>
            <a:ext cx="32385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848100" y="1793875"/>
            <a:ext cx="32385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15338922"/>
      </p:ext>
    </p:extLst>
  </p:cSld>
  <p:clrMapOvr>
    <a:masterClrMapping/>
  </p:clrMapOvr>
  <p:transition xmlns:p14="http://schemas.microsoft.com/office/powerpoint/2010/main" spd="med" advTm="500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5722354"/>
      </p:ext>
    </p:extLst>
  </p:cSld>
  <p:clrMapOvr>
    <a:masterClrMapping/>
  </p:clrMapOvr>
  <p:transition xmlns:p14="http://schemas.microsoft.com/office/powerpoint/2010/main" spd="med" advTm="500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9903887"/>
      </p:ext>
    </p:extLst>
  </p:cSld>
  <p:clrMapOvr>
    <a:masterClrMapping/>
  </p:clrMapOvr>
  <p:transition xmlns:p14="http://schemas.microsoft.com/office/powerpoint/2010/main" spd="med" advTm="500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506449"/>
      </p:ext>
    </p:extLst>
  </p:cSld>
  <p:clrMapOvr>
    <a:masterClrMapping/>
  </p:clrMapOvr>
  <p:transition xmlns:p14="http://schemas.microsoft.com/office/powerpoint/2010/main" spd="med" advTm="500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0313727"/>
      </p:ext>
    </p:extLst>
  </p:cSld>
  <p:clrMapOvr>
    <a:masterClrMapping/>
  </p:clrMapOvr>
  <p:transition xmlns:p14="http://schemas.microsoft.com/office/powerpoint/2010/main" spd="med" advTm="500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7230204"/>
      </p:ext>
    </p:extLst>
  </p:cSld>
  <p:clrMapOvr>
    <a:masterClrMapping/>
  </p:clrMapOvr>
  <p:transition xmlns:p14="http://schemas.microsoft.com/office/powerpoint/2010/main" spd="med" advTm="500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1901142"/>
      </p:ext>
    </p:extLst>
  </p:cSld>
  <p:clrMapOvr>
    <a:masterClrMapping/>
  </p:clrMapOvr>
  <p:transition xmlns:p14="http://schemas.microsoft.com/office/powerpoint/2010/main" spd="med" advTm="5000">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28600" y="1524000"/>
            <a:ext cx="8686800"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610600" y="6581775"/>
            <a:ext cx="533400" cy="274638"/>
          </a:xfrm>
          <a:prstGeom prst="rect">
            <a:avLst/>
          </a:prstGeom>
          <a:noFill/>
        </p:spPr>
        <p:txBody>
          <a:bodyPr>
            <a:spAutoFit/>
          </a:bodyPr>
          <a:lstStyle>
            <a:lvl1pPr eaLnBrk="0" hangingPunct="0">
              <a:defRPr sz="4200">
                <a:solidFill>
                  <a:srgbClr val="CC0066"/>
                </a:solidFill>
                <a:latin typeface="Arial" charset="0"/>
                <a:ea typeface="ＭＳ Ｐゴシック" charset="0"/>
                <a:cs typeface="ＭＳ Ｐゴシック" charset="0"/>
              </a:defRPr>
            </a:lvl1pPr>
            <a:lvl2pPr marL="37931725" indent="-37474525" eaLnBrk="0" hangingPunct="0">
              <a:defRPr sz="4200">
                <a:solidFill>
                  <a:srgbClr val="CC0066"/>
                </a:solidFill>
                <a:latin typeface="Arial" charset="0"/>
                <a:ea typeface="ＭＳ Ｐゴシック" charset="0"/>
              </a:defRPr>
            </a:lvl2pPr>
            <a:lvl3pPr eaLnBrk="0" hangingPunct="0">
              <a:defRPr sz="4200">
                <a:solidFill>
                  <a:srgbClr val="CC0066"/>
                </a:solidFill>
                <a:latin typeface="Arial" charset="0"/>
                <a:ea typeface="ＭＳ Ｐゴシック" charset="0"/>
              </a:defRPr>
            </a:lvl3pPr>
            <a:lvl4pPr eaLnBrk="0" hangingPunct="0">
              <a:defRPr sz="4200">
                <a:solidFill>
                  <a:srgbClr val="CC0066"/>
                </a:solidFill>
                <a:latin typeface="Arial" charset="0"/>
                <a:ea typeface="ＭＳ Ｐゴシック" charset="0"/>
              </a:defRPr>
            </a:lvl4pPr>
            <a:lvl5pPr eaLnBrk="0" hangingPunct="0">
              <a:defRPr sz="4200">
                <a:solidFill>
                  <a:srgbClr val="CC0066"/>
                </a:solidFill>
                <a:latin typeface="Arial" charset="0"/>
                <a:ea typeface="ＭＳ Ｐゴシック" charset="0"/>
              </a:defRPr>
            </a:lvl5pPr>
            <a:lvl6pPr marL="457200" eaLnBrk="0" fontAlgn="base" hangingPunct="0">
              <a:spcBef>
                <a:spcPct val="0"/>
              </a:spcBef>
              <a:spcAft>
                <a:spcPct val="0"/>
              </a:spcAft>
              <a:defRPr sz="4200">
                <a:solidFill>
                  <a:srgbClr val="CC0066"/>
                </a:solidFill>
                <a:latin typeface="Arial" charset="0"/>
                <a:ea typeface="ＭＳ Ｐゴシック" charset="0"/>
              </a:defRPr>
            </a:lvl6pPr>
            <a:lvl7pPr marL="914400" eaLnBrk="0" fontAlgn="base" hangingPunct="0">
              <a:spcBef>
                <a:spcPct val="0"/>
              </a:spcBef>
              <a:spcAft>
                <a:spcPct val="0"/>
              </a:spcAft>
              <a:defRPr sz="4200">
                <a:solidFill>
                  <a:srgbClr val="CC0066"/>
                </a:solidFill>
                <a:latin typeface="Arial" charset="0"/>
                <a:ea typeface="ＭＳ Ｐゴシック" charset="0"/>
              </a:defRPr>
            </a:lvl7pPr>
            <a:lvl8pPr marL="1371600" eaLnBrk="0" fontAlgn="base" hangingPunct="0">
              <a:spcBef>
                <a:spcPct val="0"/>
              </a:spcBef>
              <a:spcAft>
                <a:spcPct val="0"/>
              </a:spcAft>
              <a:defRPr sz="4200">
                <a:solidFill>
                  <a:srgbClr val="CC0066"/>
                </a:solidFill>
                <a:latin typeface="Arial" charset="0"/>
                <a:ea typeface="ＭＳ Ｐゴシック" charset="0"/>
              </a:defRPr>
            </a:lvl8pPr>
            <a:lvl9pPr marL="1828800" eaLnBrk="0" fontAlgn="base" hangingPunct="0">
              <a:spcBef>
                <a:spcPct val="0"/>
              </a:spcBef>
              <a:spcAft>
                <a:spcPct val="0"/>
              </a:spcAft>
              <a:defRPr sz="4200">
                <a:solidFill>
                  <a:srgbClr val="CC0066"/>
                </a:solidFill>
                <a:latin typeface="Arial" charset="0"/>
                <a:ea typeface="ＭＳ Ｐゴシック" charset="0"/>
              </a:defRPr>
            </a:lvl9pPr>
          </a:lstStyle>
          <a:p>
            <a:pPr algn="ctr" eaLnBrk="1" hangingPunct="1">
              <a:defRPr/>
            </a:pPr>
            <a:fld id="{039473C5-6E71-8B4F-8BAA-8B7B64BDA911}" type="slidenum">
              <a:rPr lang="en-US" sz="1200" smtClean="0">
                <a:solidFill>
                  <a:srgbClr val="F40050"/>
                </a:solidFill>
              </a:rPr>
              <a:pPr algn="ctr" eaLnBrk="1" hangingPunct="1">
                <a:defRPr/>
              </a:pPr>
              <a:t>‹#›</a:t>
            </a:fld>
            <a:endParaRPr lang="en-US" sz="1200" smtClean="0">
              <a:solidFill>
                <a:srgbClr val="F40050"/>
              </a:solidFill>
            </a:endParaRPr>
          </a:p>
        </p:txBody>
      </p:sp>
      <p:pic>
        <p:nvPicPr>
          <p:cNvPr id="1028" name="Picture 8" descr="spdx_logo.jpg"/>
          <p:cNvPicPr>
            <a:picLocks noChangeAspect="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52400" y="217488"/>
            <a:ext cx="2438400"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Box 8"/>
          <p:cNvSpPr txBox="1">
            <a:spLocks noChangeArrowheads="1"/>
          </p:cNvSpPr>
          <p:nvPr userDrawn="1"/>
        </p:nvSpPr>
        <p:spPr bwMode="auto">
          <a:xfrm>
            <a:off x="3352800" y="6627813"/>
            <a:ext cx="25146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defRPr/>
            </a:pPr>
            <a:r>
              <a:rPr lang="en-US" sz="900" dirty="0" smtClean="0">
                <a:solidFill>
                  <a:srgbClr val="F40050"/>
                </a:solidFill>
              </a:rPr>
              <a:t>Copyright Linux Foundation 2012 (CC-BY-3.0)</a:t>
            </a:r>
          </a:p>
        </p:txBody>
      </p:sp>
      <p:sp>
        <p:nvSpPr>
          <p:cNvPr id="1030" name="Rectangle 2"/>
          <p:cNvSpPr>
            <a:spLocks noGrp="1" noChangeArrowheads="1"/>
          </p:cNvSpPr>
          <p:nvPr>
            <p:ph type="title"/>
          </p:nvPr>
        </p:nvSpPr>
        <p:spPr bwMode="auto">
          <a:xfrm>
            <a:off x="2590800" y="533400"/>
            <a:ext cx="6324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spAutoFit/>
          </a:bodyPr>
          <a:lstStyle/>
          <a:p>
            <a:pPr lvl="0"/>
            <a:r>
              <a:rPr lang="en-US"/>
              <a:t>Click to edit Master title style</a:t>
            </a:r>
          </a:p>
        </p:txBody>
      </p:sp>
      <p:sp>
        <p:nvSpPr>
          <p:cNvPr id="1031" name="Line 13"/>
          <p:cNvSpPr>
            <a:spLocks noChangeShapeType="1"/>
          </p:cNvSpPr>
          <p:nvPr userDrawn="1"/>
        </p:nvSpPr>
        <p:spPr bwMode="auto">
          <a:xfrm flipH="1">
            <a:off x="304800" y="1219200"/>
            <a:ext cx="8610600" cy="0"/>
          </a:xfrm>
          <a:prstGeom prst="line">
            <a:avLst/>
          </a:prstGeom>
          <a:noFill/>
          <a:ln w="19050">
            <a:solidFill>
              <a:srgbClr val="F4005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14"/>
          <p:cNvSpPr>
            <a:spLocks noChangeShapeType="1"/>
          </p:cNvSpPr>
          <p:nvPr userDrawn="1"/>
        </p:nvSpPr>
        <p:spPr bwMode="auto">
          <a:xfrm flipH="1">
            <a:off x="228600" y="1143000"/>
            <a:ext cx="8610600" cy="0"/>
          </a:xfrm>
          <a:prstGeom prst="line">
            <a:avLst/>
          </a:prstGeom>
          <a:noFill/>
          <a:ln w="1905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 name="TextBox 9"/>
          <p:cNvSpPr txBox="1">
            <a:spLocks noChangeArrowheads="1"/>
          </p:cNvSpPr>
          <p:nvPr userDrawn="1"/>
        </p:nvSpPr>
        <p:spPr bwMode="auto">
          <a:xfrm>
            <a:off x="0" y="6627813"/>
            <a:ext cx="19050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defRPr/>
            </a:pPr>
            <a:r>
              <a:rPr lang="en-US" sz="900" dirty="0" smtClean="0">
                <a:solidFill>
                  <a:srgbClr val="F40050"/>
                </a:solidFill>
              </a:rPr>
              <a:t>V2.10 </a:t>
            </a:r>
            <a:r>
              <a:rPr lang="en-US" sz="900" dirty="0" smtClean="0">
                <a:solidFill>
                  <a:srgbClr val="F40050"/>
                </a:solidFill>
              </a:rPr>
              <a:t>[spec v1.1]</a:t>
            </a:r>
          </a:p>
        </p:txBody>
      </p:sp>
    </p:spTree>
  </p:cSld>
  <p:clrMap bg1="lt1" tx1="dk1" bg2="lt2" tx2="dk2" accent1="accent1" accent2="accent2" accent3="accent3" accent4="accent4" accent5="accent5" accent6="accent6" hlink="hlink" folHlink="folHlink"/>
  <p:sldLayoutIdLst>
    <p:sldLayoutId id="2147484704" r:id="rId1"/>
    <p:sldLayoutId id="2147484713" r:id="rId2"/>
    <p:sldLayoutId id="2147484705" r:id="rId3"/>
    <p:sldLayoutId id="2147484706" r:id="rId4"/>
    <p:sldLayoutId id="2147484707" r:id="rId5"/>
    <p:sldLayoutId id="2147484708" r:id="rId6"/>
    <p:sldLayoutId id="2147484709" r:id="rId7"/>
    <p:sldLayoutId id="2147484710" r:id="rId8"/>
    <p:sldLayoutId id="2147484711" r:id="rId9"/>
    <p:sldLayoutId id="2147484712" r:id="rId10"/>
  </p:sldLayoutIdLst>
  <p:transition xmlns:p14="http://schemas.microsoft.com/office/powerpoint/2010/main" spd="med" advTm="5000">
    <p:wipe dir="r"/>
  </p:transition>
  <p:timing>
    <p:tnLst>
      <p:par>
        <p:cTn xmlns:p14="http://schemas.microsoft.com/office/powerpoint/2010/main" id="1" dur="indefinite" restart="never" nodeType="tmRoot"/>
      </p:par>
    </p:tnLst>
  </p:timing>
  <p:hf sldNum="0" hdr="0" ftr="0" dt="0"/>
  <p:txStyles>
    <p:titleStyle>
      <a:lvl1pPr algn="r" rtl="0" eaLnBrk="0" fontAlgn="base" hangingPunct="0">
        <a:spcBef>
          <a:spcPct val="0"/>
        </a:spcBef>
        <a:spcAft>
          <a:spcPct val="0"/>
        </a:spcAft>
        <a:defRPr sz="3200">
          <a:solidFill>
            <a:srgbClr val="F40050"/>
          </a:solidFill>
          <a:latin typeface="+mj-lt"/>
          <a:ea typeface="ＭＳ Ｐゴシック" charset="-128"/>
          <a:cs typeface="ＭＳ Ｐゴシック" charset="-128"/>
        </a:defRPr>
      </a:lvl1pPr>
      <a:lvl2pPr algn="r" rtl="0" eaLnBrk="0" fontAlgn="base" hangingPunct="0">
        <a:spcBef>
          <a:spcPct val="0"/>
        </a:spcBef>
        <a:spcAft>
          <a:spcPct val="0"/>
        </a:spcAft>
        <a:defRPr sz="3200">
          <a:solidFill>
            <a:srgbClr val="F40050"/>
          </a:solidFill>
          <a:latin typeface="Arial" charset="0"/>
          <a:ea typeface="ＭＳ Ｐゴシック" charset="-128"/>
          <a:cs typeface="ＭＳ Ｐゴシック" charset="-128"/>
        </a:defRPr>
      </a:lvl2pPr>
      <a:lvl3pPr algn="r" rtl="0" eaLnBrk="0" fontAlgn="base" hangingPunct="0">
        <a:spcBef>
          <a:spcPct val="0"/>
        </a:spcBef>
        <a:spcAft>
          <a:spcPct val="0"/>
        </a:spcAft>
        <a:defRPr sz="3200">
          <a:solidFill>
            <a:srgbClr val="F40050"/>
          </a:solidFill>
          <a:latin typeface="Arial" charset="0"/>
          <a:ea typeface="ＭＳ Ｐゴシック" charset="-128"/>
          <a:cs typeface="ＭＳ Ｐゴシック" charset="-128"/>
        </a:defRPr>
      </a:lvl3pPr>
      <a:lvl4pPr algn="r" rtl="0" eaLnBrk="0" fontAlgn="base" hangingPunct="0">
        <a:spcBef>
          <a:spcPct val="0"/>
        </a:spcBef>
        <a:spcAft>
          <a:spcPct val="0"/>
        </a:spcAft>
        <a:defRPr sz="3200">
          <a:solidFill>
            <a:srgbClr val="F40050"/>
          </a:solidFill>
          <a:latin typeface="Arial" charset="0"/>
          <a:ea typeface="ＭＳ Ｐゴシック" charset="-128"/>
          <a:cs typeface="ＭＳ Ｐゴシック" charset="-128"/>
        </a:defRPr>
      </a:lvl4pPr>
      <a:lvl5pPr algn="r" rtl="0" eaLnBrk="0" fontAlgn="base" hangingPunct="0">
        <a:spcBef>
          <a:spcPct val="0"/>
        </a:spcBef>
        <a:spcAft>
          <a:spcPct val="0"/>
        </a:spcAft>
        <a:defRPr sz="3200">
          <a:solidFill>
            <a:srgbClr val="F40050"/>
          </a:solidFill>
          <a:latin typeface="Arial" charset="0"/>
          <a:ea typeface="ＭＳ Ｐゴシック" charset="-128"/>
          <a:cs typeface="ＭＳ Ｐゴシック" charset="-128"/>
        </a:defRPr>
      </a:lvl5pPr>
      <a:lvl6pPr marL="457200" algn="l" rtl="0" fontAlgn="base">
        <a:spcBef>
          <a:spcPct val="0"/>
        </a:spcBef>
        <a:spcAft>
          <a:spcPct val="0"/>
        </a:spcAft>
        <a:defRPr sz="4200">
          <a:solidFill>
            <a:srgbClr val="CC0066"/>
          </a:solidFill>
          <a:latin typeface="Arial" charset="0"/>
        </a:defRPr>
      </a:lvl6pPr>
      <a:lvl7pPr marL="914400" algn="l" rtl="0" fontAlgn="base">
        <a:spcBef>
          <a:spcPct val="0"/>
        </a:spcBef>
        <a:spcAft>
          <a:spcPct val="0"/>
        </a:spcAft>
        <a:defRPr sz="4200">
          <a:solidFill>
            <a:srgbClr val="CC0066"/>
          </a:solidFill>
          <a:latin typeface="Arial" charset="0"/>
        </a:defRPr>
      </a:lvl7pPr>
      <a:lvl8pPr marL="1371600" algn="l" rtl="0" fontAlgn="base">
        <a:spcBef>
          <a:spcPct val="0"/>
        </a:spcBef>
        <a:spcAft>
          <a:spcPct val="0"/>
        </a:spcAft>
        <a:defRPr sz="4200">
          <a:solidFill>
            <a:srgbClr val="CC0066"/>
          </a:solidFill>
          <a:latin typeface="Arial" charset="0"/>
        </a:defRPr>
      </a:lvl8pPr>
      <a:lvl9pPr marL="1828800" algn="l" rtl="0" fontAlgn="base">
        <a:spcBef>
          <a:spcPct val="0"/>
        </a:spcBef>
        <a:spcAft>
          <a:spcPct val="0"/>
        </a:spcAft>
        <a:defRPr sz="4200">
          <a:solidFill>
            <a:srgbClr val="CC0066"/>
          </a:solidFill>
          <a:latin typeface="Arial" charset="0"/>
        </a:defRPr>
      </a:lvl9pPr>
    </p:titleStyle>
    <p:bodyStyle>
      <a:lvl1pPr marL="342900" indent="-342900" algn="l" rtl="0" eaLnBrk="0" fontAlgn="base" hangingPunct="0">
        <a:spcBef>
          <a:spcPct val="20000"/>
        </a:spcBef>
        <a:spcAft>
          <a:spcPct val="0"/>
        </a:spcAft>
        <a:buClr>
          <a:srgbClr val="32B7E7"/>
        </a:buClr>
        <a:buFont typeface="Wingdings" charset="0"/>
        <a:buChar char="§"/>
        <a:defRPr sz="2800">
          <a:solidFill>
            <a:srgbClr val="003C6B"/>
          </a:solidFill>
          <a:latin typeface="+mn-lt"/>
          <a:ea typeface="ＭＳ Ｐゴシック" charset="-128"/>
          <a:cs typeface="ＭＳ Ｐゴシック" charset="-128"/>
        </a:defRPr>
      </a:lvl1pPr>
      <a:lvl2pPr marL="669925" indent="-325438" algn="l" rtl="0" eaLnBrk="0" fontAlgn="base" hangingPunct="0">
        <a:spcBef>
          <a:spcPct val="20000"/>
        </a:spcBef>
        <a:spcAft>
          <a:spcPct val="0"/>
        </a:spcAft>
        <a:buClr>
          <a:srgbClr val="32B7E7"/>
        </a:buClr>
        <a:buFont typeface="Wingdings" charset="0"/>
        <a:buChar char="§"/>
        <a:defRPr sz="2400">
          <a:solidFill>
            <a:srgbClr val="003C6B"/>
          </a:solidFill>
          <a:latin typeface="+mn-lt"/>
          <a:ea typeface="ＭＳ Ｐゴシック" charset="-128"/>
        </a:defRPr>
      </a:lvl2pPr>
      <a:lvl3pPr marL="1022350" indent="-350838" algn="l" rtl="0" eaLnBrk="0" fontAlgn="base" hangingPunct="0">
        <a:spcBef>
          <a:spcPct val="20000"/>
        </a:spcBef>
        <a:spcAft>
          <a:spcPct val="0"/>
        </a:spcAft>
        <a:buClr>
          <a:srgbClr val="32B7E7"/>
        </a:buClr>
        <a:buFont typeface="Wingdings" charset="0"/>
        <a:buChar char="§"/>
        <a:defRPr sz="2000">
          <a:solidFill>
            <a:srgbClr val="003C6B"/>
          </a:solidFill>
          <a:latin typeface="+mn-lt"/>
          <a:ea typeface="ＭＳ Ｐゴシック" charset="-128"/>
        </a:defRPr>
      </a:lvl3pPr>
      <a:lvl4pPr marL="1339850" indent="-315913" algn="l" rtl="0" eaLnBrk="0" fontAlgn="base" hangingPunct="0">
        <a:spcBef>
          <a:spcPct val="20000"/>
        </a:spcBef>
        <a:spcAft>
          <a:spcPct val="0"/>
        </a:spcAft>
        <a:buClr>
          <a:srgbClr val="32B7E7"/>
        </a:buClr>
        <a:buFont typeface="Wingdings" charset="0"/>
        <a:buChar char="§"/>
        <a:defRPr>
          <a:solidFill>
            <a:srgbClr val="003C6B"/>
          </a:solidFill>
          <a:latin typeface="+mn-lt"/>
          <a:ea typeface="ＭＳ Ｐゴシック" charset="-128"/>
        </a:defRPr>
      </a:lvl4pPr>
      <a:lvl5pPr marL="1681163" indent="-339725" algn="l" rtl="0" eaLnBrk="0" fontAlgn="base" hangingPunct="0">
        <a:spcBef>
          <a:spcPct val="20000"/>
        </a:spcBef>
        <a:spcAft>
          <a:spcPct val="0"/>
        </a:spcAft>
        <a:buClr>
          <a:srgbClr val="32B7E7"/>
        </a:buClr>
        <a:buFont typeface="Wingdings" charset="0"/>
        <a:buChar char="§"/>
        <a:defRPr sz="1600">
          <a:solidFill>
            <a:srgbClr val="003C6B"/>
          </a:solidFill>
          <a:latin typeface="+mn-lt"/>
          <a:ea typeface="ＭＳ Ｐゴシック" charset="-128"/>
        </a:defRPr>
      </a:lvl5pPr>
      <a:lvl6pPr marL="2138363" indent="-339725"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podence@blackducksoftware.com" TargetMode="External"/><Relationship Id="rId4" Type="http://schemas.openxmlformats.org/officeDocument/2006/relationships/hyperlink" Target="mailto:stewart@linux.com" TargetMode="External"/><Relationship Id="rId5" Type="http://schemas.openxmlformats.org/officeDocument/2006/relationships/hyperlink" Target="mailto:jilayne.lovejoy@openlogic.com" TargetMode="External"/><Relationship Id="rId6" Type="http://schemas.openxmlformats.org/officeDocument/2006/relationships/hyperlink" Target="mailto:j-manbeck2@ti.com" TargetMode="External"/><Relationship Id="rId7" Type="http://schemas.openxmlformats.org/officeDocument/2006/relationships/hyperlink" Target="mailto:scott.lamons@hp.com" TargetMode="External"/><Relationship Id="rId1" Type="http://schemas.openxmlformats.org/officeDocument/2006/relationships/slideLayout" Target="../slideLayouts/slideLayout1.xml"/><Relationship Id="rId2" Type="http://schemas.openxmlformats.org/officeDocument/2006/relationships/hyperlink" Target="http://www.spdx.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9" Type="http://schemas.openxmlformats.org/officeDocument/2006/relationships/image" Target="../media/image16.png"/><Relationship Id="rId20" Type="http://schemas.openxmlformats.org/officeDocument/2006/relationships/image" Target="../media/image27.jpeg"/><Relationship Id="rId21" Type="http://schemas.openxmlformats.org/officeDocument/2006/relationships/image" Target="../media/image28.jpeg"/><Relationship Id="rId22" Type="http://schemas.openxmlformats.org/officeDocument/2006/relationships/image" Target="../media/image29.png"/><Relationship Id="rId23" Type="http://schemas.openxmlformats.org/officeDocument/2006/relationships/image" Target="../media/image30.png"/><Relationship Id="rId24" Type="http://schemas.openxmlformats.org/officeDocument/2006/relationships/image" Target="../media/image31.png"/><Relationship Id="rId25" Type="http://schemas.openxmlformats.org/officeDocument/2006/relationships/image" Target="../media/image32.png"/><Relationship Id="rId26" Type="http://schemas.openxmlformats.org/officeDocument/2006/relationships/image" Target="../media/image33.jpeg"/><Relationship Id="rId27" Type="http://schemas.openxmlformats.org/officeDocument/2006/relationships/image" Target="../media/image34.png"/><Relationship Id="rId28" Type="http://schemas.openxmlformats.org/officeDocument/2006/relationships/image" Target="../media/image35.png"/><Relationship Id="rId29" Type="http://schemas.openxmlformats.org/officeDocument/2006/relationships/image" Target="../media/image36.png"/><Relationship Id="rId30" Type="http://schemas.openxmlformats.org/officeDocument/2006/relationships/image" Target="../media/image37.jpg"/><Relationship Id="rId10" Type="http://schemas.openxmlformats.org/officeDocument/2006/relationships/image" Target="../media/image17.png"/><Relationship Id="rId11" Type="http://schemas.openxmlformats.org/officeDocument/2006/relationships/image" Target="../media/image18.png"/><Relationship Id="rId12" Type="http://schemas.openxmlformats.org/officeDocument/2006/relationships/image" Target="../media/image19.png"/><Relationship Id="rId13" Type="http://schemas.openxmlformats.org/officeDocument/2006/relationships/image" Target="../media/image20.png"/><Relationship Id="rId14" Type="http://schemas.openxmlformats.org/officeDocument/2006/relationships/image" Target="../media/image21.png"/><Relationship Id="rId15" Type="http://schemas.openxmlformats.org/officeDocument/2006/relationships/image" Target="../media/image22.png"/><Relationship Id="rId16" Type="http://schemas.openxmlformats.org/officeDocument/2006/relationships/image" Target="../media/image23.png"/><Relationship Id="rId17" Type="http://schemas.openxmlformats.org/officeDocument/2006/relationships/image" Target="../media/image24.jpeg"/><Relationship Id="rId18" Type="http://schemas.openxmlformats.org/officeDocument/2006/relationships/image" Target="../media/image25.jpeg"/><Relationship Id="rId19" Type="http://schemas.openxmlformats.org/officeDocument/2006/relationships/image" Target="../media/image26.jpeg"/><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1" Type="http://schemas.openxmlformats.org/officeDocument/2006/relationships/image" Target="../media/image46.png"/><Relationship Id="rId12" Type="http://schemas.openxmlformats.org/officeDocument/2006/relationships/image" Target="../media/image47.png"/><Relationship Id="rId13" Type="http://schemas.openxmlformats.org/officeDocument/2006/relationships/image" Target="../media/image48.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8.jpeg"/><Relationship Id="rId4" Type="http://schemas.openxmlformats.org/officeDocument/2006/relationships/image" Target="../media/image39.jpe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43.png"/><Relationship Id="rId9" Type="http://schemas.openxmlformats.org/officeDocument/2006/relationships/image" Target="../media/image44.png"/><Relationship Id="rId10" Type="http://schemas.openxmlformats.org/officeDocument/2006/relationships/image" Target="../media/image4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32.xml.rels><?xml version="1.0" encoding="UTF-8" standalone="yes"?>
<Relationships xmlns="http://schemas.openxmlformats.org/package/2006/relationships"><Relationship Id="rId3" Type="http://schemas.openxmlformats.org/officeDocument/2006/relationships/hyperlink" Target="http://www.blackducksoftware.com/oss/licenses%23top20" TargetMode="External"/><Relationship Id="rId4" Type="http://schemas.openxmlformats.org/officeDocument/2006/relationships/hyperlink" Target="http://www.opensource.org/licenses" TargetMode="External"/><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spdx.org/" TargetMode="Externa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spdx.org/" TargetMode="Externa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5.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4"/>
          <p:cNvSpPr>
            <a:spLocks noGrp="1"/>
          </p:cNvSpPr>
          <p:nvPr>
            <p:ph type="title"/>
          </p:nvPr>
        </p:nvSpPr>
        <p:spPr/>
        <p:txBody>
          <a:bodyPr/>
          <a:lstStyle/>
          <a:p>
            <a:r>
              <a:rPr lang="en-US" dirty="0" smtClean="0">
                <a:latin typeface="Arial" charset="0"/>
                <a:ea typeface="ＭＳ Ｐゴシック" charset="0"/>
                <a:cs typeface="ＭＳ Ｐゴシック" charset="0"/>
              </a:rPr>
              <a:t>SPDX</a:t>
            </a:r>
            <a:r>
              <a:rPr lang="en-US" dirty="0">
                <a:latin typeface="Arial" charset="0"/>
                <a:ea typeface="ＭＳ Ｐゴシック" charset="0"/>
                <a:cs typeface="ＭＳ Ｐゴシック" charset="0"/>
              </a:rPr>
              <a:t>®</a:t>
            </a:r>
            <a:r>
              <a:rPr lang="en-US" dirty="0" smtClean="0">
                <a:latin typeface="Arial" charset="0"/>
                <a:ea typeface="ＭＳ Ｐゴシック" charset="0"/>
                <a:cs typeface="ＭＳ Ｐゴシック" charset="0"/>
              </a:rPr>
              <a:t> </a:t>
            </a:r>
            <a:r>
              <a:rPr lang="en-US" dirty="0">
                <a:latin typeface="Arial" charset="0"/>
                <a:ea typeface="ＭＳ Ｐゴシック" charset="0"/>
                <a:cs typeface="ＭＳ Ｐゴシック" charset="0"/>
              </a:rPr>
              <a:t>Slides</a:t>
            </a:r>
          </a:p>
        </p:txBody>
      </p:sp>
      <p:sp>
        <p:nvSpPr>
          <p:cNvPr id="5122" name="Content Placeholder 15"/>
          <p:cNvSpPr>
            <a:spLocks noGrp="1"/>
          </p:cNvSpPr>
          <p:nvPr>
            <p:ph idx="1"/>
          </p:nvPr>
        </p:nvSpPr>
        <p:spPr/>
        <p:txBody>
          <a:bodyPr>
            <a:normAutofit fontScale="85000" lnSpcReduction="10000"/>
          </a:bodyPr>
          <a:lstStyle/>
          <a:p>
            <a:pPr>
              <a:defRPr/>
            </a:pPr>
            <a:r>
              <a:rPr lang="en-US" dirty="0">
                <a:latin typeface="Arial" charset="0"/>
                <a:ea typeface="ＭＳ Ｐゴシック" charset="0"/>
                <a:cs typeface="ＭＳ Ｐゴシック" charset="0"/>
              </a:rPr>
              <a:t>1 Slide Version </a:t>
            </a:r>
          </a:p>
          <a:p>
            <a:pPr>
              <a:defRPr/>
            </a:pPr>
            <a:r>
              <a:rPr lang="en-US" dirty="0">
                <a:latin typeface="Arial" charset="0"/>
                <a:ea typeface="ＭＳ Ｐゴシック" charset="0"/>
                <a:cs typeface="ＭＳ Ｐゴシック" charset="0"/>
              </a:rPr>
              <a:t>High Level Presentation</a:t>
            </a:r>
          </a:p>
          <a:p>
            <a:pPr>
              <a:defRPr/>
            </a:pPr>
            <a:r>
              <a:rPr lang="en-US" dirty="0">
                <a:latin typeface="Arial" charset="0"/>
                <a:ea typeface="ＭＳ Ｐゴシック" charset="0"/>
                <a:cs typeface="ＭＳ Ｐゴシック" charset="0"/>
              </a:rPr>
              <a:t>Extra Slides </a:t>
            </a:r>
            <a:r>
              <a:rPr lang="en-US" dirty="0" smtClean="0">
                <a:latin typeface="Arial" charset="0"/>
                <a:ea typeface="ＭＳ Ｐゴシック" charset="0"/>
                <a:cs typeface="ＭＳ Ｐゴシック" charset="0"/>
              </a:rPr>
              <a:t>with detail on group, problem, and spec that can </a:t>
            </a:r>
            <a:r>
              <a:rPr lang="en-US" dirty="0">
                <a:latin typeface="Arial" charset="0"/>
                <a:ea typeface="ＭＳ Ｐゴシック" charset="0"/>
                <a:cs typeface="ＭＳ Ｐゴシック" charset="0"/>
              </a:rPr>
              <a:t>be added into body for more detailed presentation</a:t>
            </a:r>
          </a:p>
          <a:p>
            <a:pPr>
              <a:defRPr/>
            </a:pPr>
            <a:r>
              <a:rPr lang="en-US" dirty="0">
                <a:latin typeface="Arial" charset="0"/>
                <a:ea typeface="ＭＳ Ｐゴシック" charset="0"/>
                <a:cs typeface="ＭＳ Ｐゴシック" charset="0"/>
              </a:rPr>
              <a:t>Revision </a:t>
            </a:r>
          </a:p>
          <a:p>
            <a:pPr lvl="2">
              <a:defRPr/>
            </a:pPr>
            <a:r>
              <a:rPr lang="en-US" sz="1200" dirty="0">
                <a:latin typeface="Arial" charset="0"/>
                <a:ea typeface="ＭＳ Ｐゴシック" charset="0"/>
              </a:rPr>
              <a:t>1.1 6/20/10 Added </a:t>
            </a:r>
            <a:r>
              <a:rPr lang="en-US" sz="1200" dirty="0">
                <a:latin typeface="Arial" charset="0"/>
                <a:ea typeface="ＭＳ Ｐゴシック" charset="0"/>
                <a:cs typeface="ＭＳ Ｐゴシック" charset="0"/>
              </a:rPr>
              <a:t>™</a:t>
            </a:r>
            <a:r>
              <a:rPr lang="en-US" sz="1200" dirty="0" smtClean="0">
                <a:latin typeface="Arial" charset="0"/>
                <a:ea typeface="ＭＳ Ｐゴシック" charset="0"/>
              </a:rPr>
              <a:t> </a:t>
            </a:r>
            <a:r>
              <a:rPr lang="en-US" sz="1200" dirty="0">
                <a:latin typeface="Arial" charset="0"/>
                <a:ea typeface="ＭＳ Ｐゴシック" charset="0"/>
              </a:rPr>
              <a:t>(trademark) to SPDX and full name.</a:t>
            </a:r>
          </a:p>
          <a:p>
            <a:pPr lvl="2">
              <a:defRPr/>
            </a:pPr>
            <a:r>
              <a:rPr lang="en-US" sz="1200" dirty="0">
                <a:latin typeface="Arial" charset="0"/>
                <a:ea typeface="ＭＳ Ｐゴシック" charset="0"/>
              </a:rPr>
              <a:t>1.2 7/16/10 Added logo to template. Minor tweaks.</a:t>
            </a:r>
          </a:p>
          <a:p>
            <a:pPr lvl="2">
              <a:defRPr/>
            </a:pPr>
            <a:r>
              <a:rPr lang="en-US" sz="1200" dirty="0">
                <a:latin typeface="Arial" charset="0"/>
                <a:ea typeface="ＭＳ Ｐゴシック" charset="0"/>
              </a:rPr>
              <a:t>1.3 7/30/10 Minor formatting tweaks. Schedule/status updates. Added copyright. Added some logos. Replaced diagram on 17.</a:t>
            </a:r>
          </a:p>
          <a:p>
            <a:pPr lvl="2">
              <a:defRPr/>
            </a:pPr>
            <a:r>
              <a:rPr lang="en-US" sz="1200" dirty="0">
                <a:latin typeface="Arial" charset="0"/>
                <a:ea typeface="ＭＳ Ｐゴシック" charset="0"/>
              </a:rPr>
              <a:t>1.4 8/10/10  Added references to Open Compliance Program. Clarified SPDX is standard. SPDX Group works on it. Changed </a:t>
            </a:r>
            <a:r>
              <a:rPr lang="ja-JP" altLang="en-US" sz="1200" dirty="0">
                <a:latin typeface="Arial" charset="0"/>
                <a:ea typeface="ＭＳ Ｐゴシック" charset="0"/>
              </a:rPr>
              <a:t>“</a:t>
            </a:r>
            <a:r>
              <a:rPr lang="en-US" altLang="ja-JP" sz="1200" dirty="0">
                <a:latin typeface="Arial" charset="0"/>
                <a:ea typeface="ＭＳ Ｐゴシック" charset="0"/>
              </a:rPr>
              <a:t>Membership</a:t>
            </a:r>
            <a:r>
              <a:rPr lang="ja-JP" altLang="en-US" sz="1200" dirty="0">
                <a:latin typeface="Arial" charset="0"/>
                <a:ea typeface="ＭＳ Ｐゴシック" charset="0"/>
              </a:rPr>
              <a:t>”</a:t>
            </a:r>
            <a:r>
              <a:rPr lang="en-US" altLang="ja-JP" sz="1200" dirty="0">
                <a:latin typeface="Arial" charset="0"/>
                <a:ea typeface="ＭＳ Ｐゴシック" charset="0"/>
              </a:rPr>
              <a:t> to </a:t>
            </a:r>
            <a:r>
              <a:rPr lang="ja-JP" altLang="en-US" sz="1200" dirty="0">
                <a:latin typeface="Arial" charset="0"/>
                <a:ea typeface="ＭＳ Ｐゴシック" charset="0"/>
              </a:rPr>
              <a:t>“</a:t>
            </a:r>
            <a:r>
              <a:rPr lang="en-US" altLang="ja-JP" sz="1200" dirty="0">
                <a:latin typeface="Arial" charset="0"/>
                <a:ea typeface="ＭＳ Ｐゴシック" charset="0"/>
              </a:rPr>
              <a:t>Participation</a:t>
            </a:r>
            <a:r>
              <a:rPr lang="ja-JP" altLang="en-US" sz="1200" dirty="0">
                <a:latin typeface="Arial" charset="0"/>
                <a:ea typeface="ＭＳ Ｐゴシック" charset="0"/>
              </a:rPr>
              <a:t>”</a:t>
            </a:r>
            <a:endParaRPr lang="en-US" altLang="ja-JP" sz="1200" dirty="0">
              <a:latin typeface="Arial" charset="0"/>
              <a:ea typeface="ＭＳ Ｐゴシック" charset="0"/>
            </a:endParaRPr>
          </a:p>
          <a:p>
            <a:pPr lvl="2">
              <a:defRPr/>
            </a:pPr>
            <a:r>
              <a:rPr lang="en-US" sz="1200" dirty="0">
                <a:latin typeface="Arial" charset="0"/>
                <a:ea typeface="ＭＳ Ｐゴシック" charset="0"/>
              </a:rPr>
              <a:t>2.0 9/7/10 Tweaked format. Updated to reflect Kate</a:t>
            </a:r>
            <a:r>
              <a:rPr lang="ja-JP" altLang="en-US" sz="1200" dirty="0">
                <a:latin typeface="Arial" charset="0"/>
                <a:ea typeface="ＭＳ Ｐゴシック" charset="0"/>
              </a:rPr>
              <a:t>’</a:t>
            </a:r>
            <a:r>
              <a:rPr lang="en-US" altLang="ja-JP" sz="1200" dirty="0">
                <a:latin typeface="Arial" charset="0"/>
                <a:ea typeface="ＭＳ Ｐゴシック" charset="0"/>
              </a:rPr>
              <a:t>s updates for </a:t>
            </a:r>
            <a:r>
              <a:rPr lang="en-US" altLang="ja-JP" sz="1200" dirty="0" err="1">
                <a:latin typeface="Arial" charset="0"/>
                <a:ea typeface="ＭＳ Ｐゴシック" charset="0"/>
              </a:rPr>
              <a:t>LinuxCon</a:t>
            </a:r>
            <a:r>
              <a:rPr lang="en-US" altLang="ja-JP" sz="1200" dirty="0">
                <a:latin typeface="Arial" charset="0"/>
                <a:ea typeface="ＭＳ Ｐゴシック" charset="0"/>
              </a:rPr>
              <a:t>. Added slide 9 (why me?). Moved more slides to back up sections, shortening standard version to about 10 slides.</a:t>
            </a:r>
          </a:p>
          <a:p>
            <a:pPr lvl="2">
              <a:defRPr/>
            </a:pPr>
            <a:r>
              <a:rPr lang="en-US" sz="1200" dirty="0">
                <a:latin typeface="Arial" charset="0"/>
                <a:ea typeface="ＭＳ Ｐゴシック" charset="0"/>
              </a:rPr>
              <a:t>2.2 3/9/11 Updated status. Incorporated some of Kim W’s slides detailing the problem and the </a:t>
            </a:r>
            <a:r>
              <a:rPr lang="en-US" sz="1200" dirty="0" err="1">
                <a:latin typeface="Arial" charset="0"/>
                <a:ea typeface="ＭＳ Ｐゴシック" charset="0"/>
              </a:rPr>
              <a:t>spc</a:t>
            </a:r>
            <a:r>
              <a:rPr lang="en-US" sz="1200" dirty="0">
                <a:latin typeface="Arial" charset="0"/>
                <a:ea typeface="ＭＳ Ｐゴシック" charset="0"/>
              </a:rPr>
              <a:t>. </a:t>
            </a:r>
            <a:r>
              <a:rPr lang="en-US" sz="1200" dirty="0" err="1">
                <a:latin typeface="Arial" charset="0"/>
                <a:ea typeface="ＭＳ Ｐゴシック" charset="0"/>
              </a:rPr>
              <a:t>Oher</a:t>
            </a:r>
            <a:r>
              <a:rPr lang="en-US" sz="1200" dirty="0">
                <a:latin typeface="Arial" charset="0"/>
                <a:ea typeface="ＭＳ Ｐゴシック" charset="0"/>
              </a:rPr>
              <a:t> minor tweaks.</a:t>
            </a:r>
            <a:endParaRPr lang="en-US" dirty="0">
              <a:latin typeface="Arial" charset="0"/>
              <a:ea typeface="ＭＳ Ｐゴシック" charset="0"/>
            </a:endParaRPr>
          </a:p>
          <a:p>
            <a:pPr lvl="2">
              <a:defRPr/>
            </a:pPr>
            <a:r>
              <a:rPr lang="en-US" sz="1200" dirty="0">
                <a:latin typeface="Arial" charset="0"/>
                <a:ea typeface="ＭＳ Ｐゴシック" charset="0"/>
              </a:rPr>
              <a:t>2.3 3/22/11 Updated Details of Spec section to reflect updated field </a:t>
            </a:r>
            <a:r>
              <a:rPr lang="en-US" sz="1200" dirty="0" smtClean="0">
                <a:latin typeface="Arial" charset="0"/>
                <a:ea typeface="ＭＳ Ｐゴシック" charset="0"/>
              </a:rPr>
              <a:t>names</a:t>
            </a:r>
          </a:p>
          <a:p>
            <a:pPr lvl="2">
              <a:defRPr/>
            </a:pPr>
            <a:r>
              <a:rPr lang="en-US" sz="1200" dirty="0" smtClean="0">
                <a:latin typeface="Arial" charset="0"/>
                <a:ea typeface="ＭＳ Ｐゴシック" charset="0"/>
              </a:rPr>
              <a:t>2.3.2/ 3/22/11 A few more changes to the spec details. Tweaked slide with participant logos.</a:t>
            </a:r>
          </a:p>
          <a:p>
            <a:pPr lvl="2">
              <a:defRPr/>
            </a:pPr>
            <a:r>
              <a:rPr lang="en-US" sz="1200" dirty="0" smtClean="0">
                <a:latin typeface="Arial" charset="0"/>
                <a:ea typeface="ＭＳ Ｐゴシック" charset="0"/>
              </a:rPr>
              <a:t>2.4 8/2/11  Lots of cleanup throughout. Registered Trademark added. Updated spec details to V1.0.</a:t>
            </a:r>
          </a:p>
          <a:p>
            <a:pPr lvl="2">
              <a:defRPr/>
            </a:pPr>
            <a:r>
              <a:rPr lang="en-US" sz="1200" dirty="0" smtClean="0">
                <a:latin typeface="Arial" charset="0"/>
                <a:ea typeface="ＭＳ Ｐゴシック" charset="0"/>
              </a:rPr>
              <a:t>2.5 8/15/11 and 3/27/12 Added OSI logo and other small changes</a:t>
            </a:r>
          </a:p>
          <a:p>
            <a:pPr lvl="2">
              <a:defRPr/>
            </a:pPr>
            <a:r>
              <a:rPr lang="en-US" sz="1200" dirty="0" smtClean="0">
                <a:latin typeface="Arial" charset="0"/>
                <a:ea typeface="ＭＳ Ｐゴシック" charset="0"/>
              </a:rPr>
              <a:t>2.6 4/2/12 ® for SPDX</a:t>
            </a:r>
          </a:p>
          <a:p>
            <a:pPr lvl="2">
              <a:defRPr/>
            </a:pPr>
            <a:r>
              <a:rPr lang="en-US" sz="1200" dirty="0" smtClean="0">
                <a:latin typeface="Arial" charset="0"/>
                <a:ea typeface="ＭＳ Ｐゴシック" charset="0"/>
              </a:rPr>
              <a:t>2.7/2.8/2.9 8/12 Clean up. Changed status with new dates. Added screenshot of new website. Working Group &gt; </a:t>
            </a:r>
            <a:r>
              <a:rPr lang="en-US" sz="1200" dirty="0" smtClean="0">
                <a:latin typeface="Arial" charset="0"/>
                <a:ea typeface="ＭＳ Ｐゴシック" charset="0"/>
              </a:rPr>
              <a:t>Workgroup</a:t>
            </a:r>
          </a:p>
          <a:p>
            <a:pPr lvl="2">
              <a:defRPr/>
            </a:pPr>
            <a:r>
              <a:rPr lang="en-US" sz="1200" dirty="0" smtClean="0">
                <a:latin typeface="Arial" charset="0"/>
                <a:ea typeface="ＭＳ Ｐゴシック" charset="0"/>
              </a:rPr>
              <a:t>2.10 4/13 Clean up. Added </a:t>
            </a:r>
            <a:r>
              <a:rPr lang="en-US" sz="1200" dirty="0" err="1" smtClean="0">
                <a:latin typeface="Arial" charset="0"/>
                <a:ea typeface="ＭＳ Ｐゴシック" charset="0"/>
              </a:rPr>
              <a:t>Linaro</a:t>
            </a:r>
            <a:r>
              <a:rPr lang="en-US" sz="1200" dirty="0" smtClean="0">
                <a:latin typeface="Arial" charset="0"/>
                <a:ea typeface="ＭＳ Ｐゴシック" charset="0"/>
              </a:rPr>
              <a:t>/UNO to contributors. Added </a:t>
            </a:r>
            <a:r>
              <a:rPr lang="en-US" sz="1200" dirty="0" err="1" smtClean="0">
                <a:latin typeface="Arial" charset="0"/>
                <a:ea typeface="ＭＳ Ｐゴシック" charset="0"/>
              </a:rPr>
              <a:t>FOSSology</a:t>
            </a:r>
            <a:r>
              <a:rPr lang="en-US" sz="1200" dirty="0" smtClean="0">
                <a:latin typeface="Arial" charset="0"/>
                <a:ea typeface="ＭＳ Ｐゴシック" charset="0"/>
              </a:rPr>
              <a:t> UNO reference.</a:t>
            </a:r>
            <a:endParaRPr lang="en-US" sz="1200" dirty="0">
              <a:latin typeface="Arial" charset="0"/>
              <a:ea typeface="ＭＳ Ｐゴシック" charset="0"/>
            </a:endParaRPr>
          </a:p>
        </p:txBody>
      </p:sp>
      <p:sp>
        <p:nvSpPr>
          <p:cNvPr id="61444" name="Text Box 4"/>
          <p:cNvSpPr txBox="1">
            <a:spLocks noChangeArrowheads="1"/>
          </p:cNvSpPr>
          <p:nvPr/>
        </p:nvSpPr>
        <p:spPr bwMode="auto">
          <a:xfrm>
            <a:off x="3657600" y="2895600"/>
            <a:ext cx="387667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spcBef>
                <a:spcPct val="25000"/>
              </a:spcBef>
              <a:spcAft>
                <a:spcPct val="10000"/>
              </a:spcAft>
              <a:buClr>
                <a:srgbClr val="CBC9BD"/>
              </a:buClr>
              <a:buSzPct val="80000"/>
              <a:buFontTx/>
              <a:buChar char="•"/>
            </a:pPr>
            <a:endParaRPr lang="en-US" sz="1800">
              <a:solidFill>
                <a:schemeClr val="tx1"/>
              </a:solidFill>
              <a:latin typeface="Futura Bk" charset="0"/>
            </a:endParaRPr>
          </a:p>
        </p:txBody>
      </p:sp>
    </p:spTree>
  </p:cSld>
  <p:clrMapOvr>
    <a:masterClrMapping/>
  </p:clrMapOvr>
  <p:transition xmlns:p14="http://schemas.microsoft.com/office/powerpoint/2010/main" spd="med" advTm="5000">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61444"/>
                                        </p:tgtEl>
                                        <p:attrNameLst>
                                          <p:attrName>style.visibility</p:attrName>
                                        </p:attrNameLst>
                                      </p:cBhvr>
                                      <p:to>
                                        <p:strVal val="visible"/>
                                      </p:to>
                                    </p:set>
                                    <p:animEffect transition="in" filter="wipe(up)">
                                      <p:cBhvr>
                                        <p:cTn id="7"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a:latin typeface="Arial" charset="0"/>
                <a:ea typeface="ＭＳ Ｐゴシック" charset="0"/>
                <a:cs typeface="ＭＳ Ｐゴシック" charset="0"/>
              </a:rPr>
              <a:t>Getting involved…</a:t>
            </a:r>
          </a:p>
        </p:txBody>
      </p:sp>
      <p:sp>
        <p:nvSpPr>
          <p:cNvPr id="14338" name="Content Placeholder 2"/>
          <p:cNvSpPr>
            <a:spLocks noGrp="1"/>
          </p:cNvSpPr>
          <p:nvPr>
            <p:ph idx="1"/>
          </p:nvPr>
        </p:nvSpPr>
        <p:spPr/>
        <p:txBody>
          <a:bodyPr>
            <a:normAutofit lnSpcReduction="10000"/>
          </a:bodyPr>
          <a:lstStyle/>
          <a:p>
            <a:r>
              <a:rPr lang="en-US" dirty="0">
                <a:latin typeface="Arial" charset="0"/>
                <a:ea typeface="ＭＳ Ｐゴシック" charset="0"/>
                <a:cs typeface="ＭＳ Ｐゴシック" charset="0"/>
              </a:rPr>
              <a:t>See: </a:t>
            </a:r>
          </a:p>
          <a:p>
            <a:pPr lvl="1"/>
            <a:r>
              <a:rPr lang="en-US" dirty="0">
                <a:latin typeface="Arial" charset="0"/>
                <a:ea typeface="ＭＳ Ｐゴシック" charset="0"/>
                <a:hlinkClick r:id="rId2"/>
              </a:rPr>
              <a:t>http://www.spdx.org</a:t>
            </a:r>
            <a:r>
              <a:rPr lang="en-US" dirty="0">
                <a:latin typeface="Arial" charset="0"/>
                <a:ea typeface="ＭＳ Ｐゴシック" charset="0"/>
              </a:rPr>
              <a:t> </a:t>
            </a:r>
            <a:endParaRPr lang="en-US" dirty="0" smtClean="0">
              <a:latin typeface="Arial" charset="0"/>
              <a:ea typeface="ＭＳ Ｐゴシック" charset="0"/>
            </a:endParaRPr>
          </a:p>
          <a:p>
            <a:pPr lvl="1"/>
            <a:r>
              <a:rPr lang="en-US" dirty="0" smtClean="0">
                <a:latin typeface="Arial" charset="0"/>
                <a:ea typeface="ＭＳ Ｐゴシック" charset="0"/>
              </a:rPr>
              <a:t>Mailing lists, meetings</a:t>
            </a:r>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Contact:</a:t>
            </a:r>
          </a:p>
          <a:p>
            <a:pPr lvl="1"/>
            <a:r>
              <a:rPr lang="en-US" dirty="0">
                <a:latin typeface="Arial" charset="0"/>
                <a:ea typeface="ＭＳ Ｐゴシック" charset="0"/>
              </a:rPr>
              <a:t>Phil Odence </a:t>
            </a:r>
            <a:r>
              <a:rPr lang="en-US" dirty="0" smtClean="0">
                <a:latin typeface="Arial" charset="0"/>
                <a:ea typeface="ＭＳ Ｐゴシック" charset="0"/>
              </a:rPr>
              <a:t>(</a:t>
            </a:r>
            <a:r>
              <a:rPr lang="en-US" dirty="0">
                <a:latin typeface="Arial" charset="0"/>
                <a:ea typeface="ＭＳ Ｐゴシック" charset="0"/>
              </a:rPr>
              <a:t>C</a:t>
            </a:r>
            <a:r>
              <a:rPr lang="en-US" dirty="0" smtClean="0">
                <a:latin typeface="Arial" charset="0"/>
                <a:ea typeface="ＭＳ Ｐゴシック" charset="0"/>
              </a:rPr>
              <a:t>hair</a:t>
            </a:r>
            <a:r>
              <a:rPr lang="en-US" dirty="0">
                <a:latin typeface="Arial" charset="0"/>
                <a:ea typeface="ＭＳ Ｐゴシック" charset="0"/>
              </a:rPr>
              <a:t>) - </a:t>
            </a:r>
            <a:r>
              <a:rPr lang="en-US" dirty="0">
                <a:latin typeface="Arial" charset="0"/>
                <a:ea typeface="ＭＳ Ｐゴシック" charset="0"/>
                <a:hlinkClick r:id="rId3"/>
              </a:rPr>
              <a:t>podence@blackducksoftware.com</a:t>
            </a:r>
            <a:endParaRPr lang="en-US" dirty="0">
              <a:latin typeface="Arial" charset="0"/>
              <a:ea typeface="ＭＳ Ｐゴシック" charset="0"/>
            </a:endParaRPr>
          </a:p>
          <a:p>
            <a:pPr lvl="1"/>
            <a:r>
              <a:rPr lang="en-US" dirty="0">
                <a:latin typeface="Arial" charset="0"/>
                <a:ea typeface="ＭＳ Ｐゴシック" charset="0"/>
              </a:rPr>
              <a:t>Kate Stewart </a:t>
            </a:r>
            <a:r>
              <a:rPr lang="en-US" dirty="0" smtClean="0">
                <a:latin typeface="Arial" charset="0"/>
                <a:ea typeface="ＭＳ Ｐゴシック" charset="0"/>
              </a:rPr>
              <a:t>(Tech Team </a:t>
            </a:r>
            <a:r>
              <a:rPr lang="en-US" dirty="0">
                <a:latin typeface="Arial" charset="0"/>
                <a:ea typeface="ＭＳ Ｐゴシック" charset="0"/>
              </a:rPr>
              <a:t>C</a:t>
            </a:r>
            <a:r>
              <a:rPr lang="en-US" dirty="0" smtClean="0">
                <a:latin typeface="Arial" charset="0"/>
                <a:ea typeface="ＭＳ Ｐゴシック" charset="0"/>
              </a:rPr>
              <a:t>hair</a:t>
            </a:r>
            <a:r>
              <a:rPr lang="en-US" dirty="0">
                <a:latin typeface="Arial" charset="0"/>
                <a:ea typeface="ＭＳ Ｐゴシック" charset="0"/>
              </a:rPr>
              <a:t>) - </a:t>
            </a:r>
            <a:r>
              <a:rPr lang="en-US" dirty="0">
                <a:latin typeface="Arial" charset="0"/>
                <a:ea typeface="ＭＳ Ｐゴシック" charset="0"/>
                <a:hlinkClick r:id="rId4"/>
              </a:rPr>
              <a:t>stewart@linux.com</a:t>
            </a:r>
            <a:r>
              <a:rPr lang="en-US" dirty="0">
                <a:latin typeface="Arial" charset="0"/>
                <a:ea typeface="ＭＳ Ｐゴシック" charset="0"/>
              </a:rPr>
              <a:t> </a:t>
            </a:r>
            <a:endParaRPr lang="en-US" dirty="0" smtClean="0">
              <a:latin typeface="Arial" charset="0"/>
              <a:ea typeface="ＭＳ Ｐゴシック" charset="0"/>
            </a:endParaRPr>
          </a:p>
          <a:p>
            <a:pPr lvl="1"/>
            <a:r>
              <a:rPr lang="en-US" dirty="0" err="1" smtClean="0">
                <a:latin typeface="Arial" charset="0"/>
                <a:ea typeface="ＭＳ Ｐゴシック" charset="0"/>
              </a:rPr>
              <a:t>Jilayne</a:t>
            </a:r>
            <a:r>
              <a:rPr lang="en-US" dirty="0" smtClean="0">
                <a:latin typeface="Arial" charset="0"/>
                <a:ea typeface="ＭＳ Ｐゴシック" charset="0"/>
              </a:rPr>
              <a:t> Lovejoy (Legal Team Co-Chair) - </a:t>
            </a:r>
            <a:r>
              <a:rPr lang="en-US" u="sng" dirty="0">
                <a:hlinkClick r:id="rId5"/>
              </a:rPr>
              <a:t>jilayne.lovejoy@openlogic.com</a:t>
            </a:r>
            <a:endParaRPr lang="en-US" dirty="0">
              <a:latin typeface="Arial" charset="0"/>
              <a:ea typeface="ＭＳ Ｐゴシック" charset="0"/>
            </a:endParaRPr>
          </a:p>
          <a:p>
            <a:pPr lvl="1"/>
            <a:r>
              <a:rPr lang="en-US" dirty="0" smtClean="0">
                <a:latin typeface="Arial" charset="0"/>
                <a:ea typeface="ＭＳ Ｐゴシック" charset="0"/>
              </a:rPr>
              <a:t>Jack </a:t>
            </a:r>
            <a:r>
              <a:rPr lang="en-US" dirty="0" err="1" smtClean="0">
                <a:latin typeface="Arial" charset="0"/>
                <a:ea typeface="ＭＳ Ｐゴシック" charset="0"/>
              </a:rPr>
              <a:t>Manbeck</a:t>
            </a:r>
            <a:r>
              <a:rPr lang="en-US" dirty="0" smtClean="0">
                <a:latin typeface="Arial" charset="0"/>
                <a:ea typeface="ＭＳ Ｐゴシック" charset="0"/>
              </a:rPr>
              <a:t> (Business Team Co-Chair)</a:t>
            </a:r>
            <a:r>
              <a:rPr lang="en-US" dirty="0">
                <a:latin typeface="Arial" charset="0"/>
                <a:ea typeface="ＭＳ Ｐゴシック" charset="0"/>
              </a:rPr>
              <a:t>- </a:t>
            </a:r>
            <a:r>
              <a:rPr lang="en-US" dirty="0" smtClean="0">
                <a:latin typeface="Arial" charset="0"/>
                <a:ea typeface="ＭＳ Ｐゴシック" charset="0"/>
                <a:hlinkClick r:id="rId6"/>
              </a:rPr>
              <a:t>j-manbeck2</a:t>
            </a:r>
            <a:r>
              <a:rPr lang="en-US" dirty="0">
                <a:latin typeface="Arial" charset="0"/>
                <a:ea typeface="ＭＳ Ｐゴシック" charset="0"/>
                <a:hlinkClick r:id="rId6"/>
              </a:rPr>
              <a:t>@</a:t>
            </a:r>
            <a:r>
              <a:rPr lang="en-US" dirty="0" smtClean="0">
                <a:latin typeface="Arial" charset="0"/>
                <a:ea typeface="ＭＳ Ｐゴシック" charset="0"/>
                <a:hlinkClick r:id="rId6"/>
              </a:rPr>
              <a:t>ti.com</a:t>
            </a:r>
            <a:endParaRPr lang="en-US" dirty="0" smtClean="0">
              <a:latin typeface="Arial" charset="0"/>
              <a:ea typeface="ＭＳ Ｐゴシック" charset="0"/>
            </a:endParaRPr>
          </a:p>
          <a:p>
            <a:pPr lvl="1"/>
            <a:r>
              <a:rPr lang="en-US" dirty="0" smtClean="0">
                <a:latin typeface="Arial" charset="0"/>
                <a:ea typeface="ＭＳ Ｐゴシック" charset="0"/>
              </a:rPr>
              <a:t>Scott </a:t>
            </a:r>
            <a:r>
              <a:rPr lang="en-US" dirty="0" err="1" smtClean="0">
                <a:latin typeface="Arial" charset="0"/>
                <a:ea typeface="ＭＳ Ｐゴシック" charset="0"/>
              </a:rPr>
              <a:t>Lamons</a:t>
            </a:r>
            <a:r>
              <a:rPr lang="en-US" dirty="0" smtClean="0">
                <a:latin typeface="Arial" charset="0"/>
                <a:ea typeface="ＭＳ Ｐゴシック" charset="0"/>
              </a:rPr>
              <a:t> (Business Team Co</a:t>
            </a:r>
            <a:r>
              <a:rPr lang="en-US" dirty="0">
                <a:latin typeface="Arial" charset="0"/>
                <a:ea typeface="ＭＳ Ｐゴシック" charset="0"/>
              </a:rPr>
              <a:t>-Chair)- </a:t>
            </a:r>
            <a:r>
              <a:rPr lang="en-US" dirty="0">
                <a:latin typeface="Arial" charset="0"/>
                <a:ea typeface="ＭＳ Ｐゴシック" charset="0"/>
                <a:hlinkClick r:id="rId7"/>
              </a:rPr>
              <a:t>scott.lamons@</a:t>
            </a:r>
            <a:r>
              <a:rPr lang="en-US" dirty="0" smtClean="0">
                <a:latin typeface="Arial" charset="0"/>
                <a:ea typeface="ＭＳ Ｐゴシック" charset="0"/>
                <a:hlinkClick r:id="rId7"/>
              </a:rPr>
              <a:t>hp.com</a:t>
            </a:r>
            <a:endParaRPr lang="en-US" dirty="0" smtClean="0">
              <a:latin typeface="Arial" charset="0"/>
              <a:ea typeface="ＭＳ Ｐゴシック" charset="0"/>
            </a:endParaRPr>
          </a:p>
          <a:p>
            <a:pPr lvl="1"/>
            <a:endParaRPr lang="en-US" dirty="0" smtClean="0">
              <a:latin typeface="Arial" charset="0"/>
              <a:ea typeface="ＭＳ Ｐゴシック" charset="0"/>
            </a:endParaRPr>
          </a:p>
          <a:p>
            <a:pPr marL="344487" lvl="1" indent="0">
              <a:buNone/>
            </a:pPr>
            <a:endParaRPr lang="en-US" dirty="0">
              <a:latin typeface="Arial" charset="0"/>
              <a:ea typeface="ＭＳ Ｐゴシック" charset="0"/>
            </a:endParaRPr>
          </a:p>
        </p:txBody>
      </p:sp>
    </p:spTree>
    <p:extLst>
      <p:ext uri="{BB962C8B-B14F-4D97-AF65-F5344CB8AC3E}">
        <p14:creationId xmlns:p14="http://schemas.microsoft.com/office/powerpoint/2010/main" val="383980961"/>
      </p:ext>
    </p:extLst>
  </p:cSld>
  <p:clrMapOvr>
    <a:masterClrMapping/>
  </p:clrMapOvr>
  <p:transition xmlns:p14="http://schemas.microsoft.com/office/powerpoint/2010/main" spd="med" advTm="5000">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r>
              <a:rPr lang="en-US" cap="none">
                <a:latin typeface="Arial" charset="0"/>
                <a:ea typeface="ＭＳ Ｐゴシック" charset="0"/>
                <a:cs typeface="ＭＳ Ｐゴシック" charset="0"/>
              </a:rPr>
              <a:t>QUESTIONS?</a:t>
            </a:r>
          </a:p>
        </p:txBody>
      </p:sp>
      <p:sp>
        <p:nvSpPr>
          <p:cNvPr id="15362" name="Text Placeholder 4"/>
          <p:cNvSpPr>
            <a:spLocks noGrp="1"/>
          </p:cNvSpPr>
          <p:nvPr>
            <p:ph type="body" idx="1"/>
          </p:nvPr>
        </p:nvSpPr>
        <p:spPr>
          <a:xfrm>
            <a:off x="685800" y="4267200"/>
            <a:ext cx="7772400" cy="1500188"/>
          </a:xfrm>
        </p:spPr>
        <p:txBody>
          <a:bodyPr/>
          <a:lstStyle/>
          <a:p>
            <a:r>
              <a:rPr lang="en-US">
                <a:latin typeface="Arial" charset="0"/>
                <a:ea typeface="ＭＳ Ｐゴシック" charset="0"/>
                <a:cs typeface="ＭＳ Ｐゴシック" charset="0"/>
              </a:rPr>
              <a:t>Thank you!</a:t>
            </a:r>
          </a:p>
        </p:txBody>
      </p:sp>
    </p:spTree>
  </p:cSld>
  <p:clrMapOvr>
    <a:masterClrMapping/>
  </p:clrMapOvr>
  <p:transition xmlns:p14="http://schemas.microsoft.com/office/powerpoint/2010/main" spd="med" advTm="5000">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685800" y="2628900"/>
            <a:ext cx="7772400" cy="1323975"/>
          </a:xfrm>
        </p:spPr>
        <p:txBody>
          <a:bodyPr/>
          <a:lstStyle/>
          <a:p>
            <a:r>
              <a:rPr lang="en-US" cap="none">
                <a:latin typeface="Arial" charset="0"/>
                <a:ea typeface="ＭＳ Ｐゴシック" charset="0"/>
                <a:cs typeface="ＭＳ Ｐゴシック" charset="0"/>
              </a:rPr>
              <a:t>BACKUP MODULES- DETAILED</a:t>
            </a:r>
          </a:p>
        </p:txBody>
      </p:sp>
      <p:sp>
        <p:nvSpPr>
          <p:cNvPr id="16386" name="Text Placeholder 2"/>
          <p:cNvSpPr>
            <a:spLocks noGrp="1"/>
          </p:cNvSpPr>
          <p:nvPr>
            <p:ph type="body" idx="1"/>
          </p:nvPr>
        </p:nvSpPr>
        <p:spPr>
          <a:xfrm>
            <a:off x="685800" y="4267200"/>
            <a:ext cx="7772400" cy="1500188"/>
          </a:xfrm>
        </p:spPr>
        <p:txBody>
          <a:bodyPr/>
          <a:lstStyle/>
          <a:p>
            <a:r>
              <a:rPr lang="en-US">
                <a:latin typeface="Arial" charset="0"/>
                <a:ea typeface="ＭＳ Ｐゴシック" charset="0"/>
                <a:cs typeface="ＭＳ Ｐゴシック" charset="0"/>
              </a:rPr>
              <a:t>Use these slide for a more detailed presentation.</a:t>
            </a:r>
          </a:p>
        </p:txBody>
      </p:sp>
    </p:spTree>
  </p:cSld>
  <p:clrMapOvr>
    <a:masterClrMapping/>
  </p:clrMapOvr>
  <p:transition xmlns:p14="http://schemas.microsoft.com/office/powerpoint/2010/main" spd="med" advTm="5000">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685800" y="3244850"/>
            <a:ext cx="7772400" cy="708025"/>
          </a:xfrm>
        </p:spPr>
        <p:txBody>
          <a:bodyPr/>
          <a:lstStyle/>
          <a:p>
            <a:r>
              <a:rPr lang="en-US" cap="none">
                <a:latin typeface="Arial" charset="0"/>
                <a:ea typeface="ＭＳ Ｐゴシック" charset="0"/>
                <a:cs typeface="ＭＳ Ｐゴシック" charset="0"/>
              </a:rPr>
              <a:t>DETAILS ABOUT THE GROUP</a:t>
            </a:r>
          </a:p>
        </p:txBody>
      </p:sp>
      <p:sp>
        <p:nvSpPr>
          <p:cNvPr id="17410" name="Text Placeholder 8"/>
          <p:cNvSpPr>
            <a:spLocks noGrp="1"/>
          </p:cNvSpPr>
          <p:nvPr>
            <p:ph type="body" idx="1"/>
          </p:nvPr>
        </p:nvSpPr>
        <p:spPr>
          <a:xfrm>
            <a:off x="685800" y="4267200"/>
            <a:ext cx="7772400" cy="1500188"/>
          </a:xfrm>
        </p:spPr>
        <p:txBody>
          <a:bodyPr/>
          <a:lstStyle/>
          <a:p>
            <a:endParaRPr lang="en-US">
              <a:latin typeface="Arial" charset="0"/>
              <a:ea typeface="ＭＳ Ｐゴシック" charset="0"/>
              <a:cs typeface="ＭＳ Ｐゴシック" charset="0"/>
            </a:endParaRPr>
          </a:p>
        </p:txBody>
      </p:sp>
    </p:spTree>
  </p:cSld>
  <p:clrMapOvr>
    <a:masterClrMapping/>
  </p:clrMapOvr>
  <p:transition xmlns:p14="http://schemas.microsoft.com/office/powerpoint/2010/mai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dirty="0">
                <a:latin typeface="Arial" charset="0"/>
                <a:ea typeface="ＭＳ Ｐゴシック" charset="0"/>
                <a:cs typeface="ＭＳ Ｐゴシック" charset="0"/>
              </a:rPr>
              <a:t>SPDX®</a:t>
            </a:r>
          </a:p>
        </p:txBody>
      </p:sp>
      <p:sp>
        <p:nvSpPr>
          <p:cNvPr id="19458" name="Content Placeholder 2"/>
          <p:cNvSpPr>
            <a:spLocks noGrp="1"/>
          </p:cNvSpPr>
          <p:nvPr>
            <p:ph idx="1"/>
          </p:nvPr>
        </p:nvSpPr>
        <p:spPr/>
        <p:txBody>
          <a:bodyPr/>
          <a:lstStyle/>
          <a:p>
            <a:pPr>
              <a:lnSpc>
                <a:spcPct val="90000"/>
              </a:lnSpc>
            </a:pPr>
            <a:r>
              <a:rPr lang="en-US" sz="2600" dirty="0">
                <a:latin typeface="Arial" charset="0"/>
                <a:ea typeface="ＭＳ Ｐゴシック" charset="0"/>
                <a:cs typeface="ＭＳ Ｐゴシック" charset="0"/>
              </a:rPr>
              <a:t>A </a:t>
            </a:r>
            <a:r>
              <a:rPr lang="en-US" sz="2600" dirty="0" smtClean="0">
                <a:latin typeface="Arial" charset="0"/>
                <a:ea typeface="ＭＳ Ｐゴシック" charset="0"/>
                <a:cs typeface="ＭＳ Ｐゴシック" charset="0"/>
              </a:rPr>
              <a:t>workgroup </a:t>
            </a:r>
            <a:r>
              <a:rPr lang="en-US" sz="2600" dirty="0">
                <a:latin typeface="Arial" charset="0"/>
                <a:ea typeface="ＭＳ Ｐゴシック" charset="0"/>
                <a:cs typeface="ＭＳ Ｐゴシック" charset="0"/>
              </a:rPr>
              <a:t>of Linux Foundation</a:t>
            </a:r>
          </a:p>
          <a:p>
            <a:pPr>
              <a:lnSpc>
                <a:spcPct val="90000"/>
              </a:lnSpc>
            </a:pPr>
            <a:r>
              <a:rPr lang="en-US" sz="2600" dirty="0">
                <a:latin typeface="Arial" charset="0"/>
                <a:ea typeface="ＭＳ Ｐゴシック" charset="0"/>
                <a:cs typeface="ＭＳ Ｐゴシック" charset="0"/>
              </a:rPr>
              <a:t>Charter:</a:t>
            </a:r>
          </a:p>
          <a:p>
            <a:pPr lvl="1">
              <a:lnSpc>
                <a:spcPct val="90000"/>
              </a:lnSpc>
            </a:pPr>
            <a:r>
              <a:rPr lang="en-US" sz="2200" dirty="0">
                <a:latin typeface="Arial" charset="0"/>
                <a:ea typeface="ＭＳ Ｐゴシック" charset="0"/>
              </a:rPr>
              <a:t>Create a set of data exchange standards to enable companies and organizations to share license and component information (metadata) for software packages and related content with the aim of facilitating license and other policy compliance</a:t>
            </a:r>
          </a:p>
          <a:p>
            <a:pPr>
              <a:lnSpc>
                <a:spcPct val="90000"/>
              </a:lnSpc>
            </a:pPr>
            <a:r>
              <a:rPr lang="en-US" sz="2600" dirty="0">
                <a:latin typeface="Arial" charset="0"/>
                <a:ea typeface="ＭＳ Ｐゴシック" charset="0"/>
                <a:cs typeface="ＭＳ Ｐゴシック" charset="0"/>
              </a:rPr>
              <a:t>History</a:t>
            </a:r>
          </a:p>
          <a:p>
            <a:pPr lvl="1"/>
            <a:r>
              <a:rPr lang="en-US" sz="2000" dirty="0">
                <a:latin typeface="Arial" charset="0"/>
                <a:ea typeface="ＭＳ Ｐゴシック" charset="0"/>
              </a:rPr>
              <a:t>A grass roots effort started by corporate counsels, business leads, and release managers responsible for ensuring release compliance with applicable licenses of FOSS included in the release</a:t>
            </a:r>
          </a:p>
          <a:p>
            <a:pPr>
              <a:lnSpc>
                <a:spcPct val="90000"/>
              </a:lnSpc>
            </a:pPr>
            <a:endParaRPr lang="en-US" sz="2600" dirty="0">
              <a:latin typeface="Arial" charset="0"/>
              <a:ea typeface="ＭＳ Ｐゴシック" charset="0"/>
              <a:cs typeface="ＭＳ Ｐゴシック" charset="0"/>
            </a:endParaRPr>
          </a:p>
        </p:txBody>
      </p:sp>
    </p:spTree>
  </p:cSld>
  <p:clrMapOvr>
    <a:masterClrMapping/>
  </p:clrMapOvr>
  <p:transition xmlns:p14="http://schemas.microsoft.com/office/powerpoint/2010/main" spd="med" advTm="5000">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nchor="t"/>
          <a:lstStyle/>
          <a:p>
            <a:r>
              <a:rPr lang="en-US">
                <a:latin typeface="Arial" charset="0"/>
                <a:ea typeface="ＭＳ Ｐゴシック" charset="0"/>
                <a:cs typeface="ＭＳ Ｐゴシック" charset="0"/>
              </a:rPr>
              <a:t>Participants</a:t>
            </a:r>
          </a:p>
        </p:txBody>
      </p:sp>
      <p:sp>
        <p:nvSpPr>
          <p:cNvPr id="21" name="Text Box 2"/>
          <p:cNvSpPr txBox="1">
            <a:spLocks noChangeArrowheads="1"/>
          </p:cNvSpPr>
          <p:nvPr/>
        </p:nvSpPr>
        <p:spPr bwMode="auto">
          <a:xfrm>
            <a:off x="152400" y="4114800"/>
            <a:ext cx="2667000" cy="381000"/>
          </a:xfrm>
          <a:prstGeom prst="rect">
            <a:avLst/>
          </a:prstGeom>
          <a:gradFill rotWithShape="1">
            <a:gsLst>
              <a:gs pos="0">
                <a:srgbClr val="BDBDBD"/>
              </a:gs>
              <a:gs pos="80000">
                <a:srgbClr val="F7F7F7"/>
              </a:gs>
              <a:gs pos="100000">
                <a:srgbClr val="F8F8F8"/>
              </a:gs>
            </a:gsLst>
            <a:lin ang="16200000"/>
          </a:gradFill>
          <a:ln w="9525">
            <a:solidFill>
              <a:srgbClr val="F9F9F9"/>
            </a:solidFill>
            <a:miter lim="800000"/>
            <a:headEnd/>
            <a:tailEnd/>
          </a:ln>
          <a:effectLst>
            <a:outerShdw blurRad="63500" dist="23000" dir="5400000" rotWithShape="0">
              <a:srgbClr val="000000">
                <a:alpha val="34999"/>
              </a:srgbClr>
            </a:outerShdw>
          </a:effectLst>
        </p:spPr>
        <p:txBody>
          <a:bodyPr wrap="none"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800" b="1" i="1">
                <a:solidFill>
                  <a:schemeClr val="tx1">
                    <a:lumMod val="75000"/>
                    <a:lumOff val="25000"/>
                  </a:schemeClr>
                </a:solidFill>
                <a:latin typeface="Arial Narrow" pitchFamily="32" charset="0"/>
                <a:ea typeface="+mn-ea"/>
                <a:cs typeface="Arial" charset="0"/>
              </a:rPr>
              <a:t>Systems</a:t>
            </a:r>
          </a:p>
        </p:txBody>
      </p:sp>
      <p:sp>
        <p:nvSpPr>
          <p:cNvPr id="22" name="Text Box 3"/>
          <p:cNvSpPr txBox="1">
            <a:spLocks noChangeArrowheads="1"/>
          </p:cNvSpPr>
          <p:nvPr/>
        </p:nvSpPr>
        <p:spPr bwMode="auto">
          <a:xfrm>
            <a:off x="152400" y="3733800"/>
            <a:ext cx="2667000" cy="304800"/>
          </a:xfrm>
          <a:prstGeom prst="rect">
            <a:avLst/>
          </a:prstGeom>
          <a:gradFill rotWithShape="1">
            <a:gsLst>
              <a:gs pos="0">
                <a:srgbClr val="BDBDBD"/>
              </a:gs>
              <a:gs pos="80000">
                <a:srgbClr val="F7F7F7"/>
              </a:gs>
              <a:gs pos="100000">
                <a:srgbClr val="F8F8F8"/>
              </a:gs>
            </a:gsLst>
            <a:lin ang="16200000"/>
          </a:gradFill>
          <a:ln w="9525">
            <a:solidFill>
              <a:srgbClr val="F9F9F9"/>
            </a:solidFill>
            <a:miter lim="800000"/>
            <a:headEnd/>
            <a:tailEnd/>
          </a:ln>
          <a:effectLst>
            <a:outerShdw blurRad="63500" dist="23000" dir="5400000" rotWithShape="0">
              <a:srgbClr val="000000">
                <a:alpha val="34999"/>
              </a:srgbClr>
            </a:outerShdw>
          </a:effectLst>
        </p:spPr>
        <p:txBody>
          <a:bodyPr wrap="none"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800" b="1" i="1" dirty="0">
                <a:solidFill>
                  <a:schemeClr val="tx1">
                    <a:lumMod val="75000"/>
                    <a:lumOff val="25000"/>
                  </a:schemeClr>
                </a:solidFill>
                <a:latin typeface="Arial Narrow" pitchFamily="32" charset="0"/>
                <a:ea typeface="+mn-ea"/>
                <a:cs typeface="Arial" charset="0"/>
              </a:rPr>
              <a:t>OS Distributions</a:t>
            </a:r>
          </a:p>
        </p:txBody>
      </p:sp>
      <p:sp>
        <p:nvSpPr>
          <p:cNvPr id="24" name="Text Box 5"/>
          <p:cNvSpPr txBox="1">
            <a:spLocks noChangeArrowheads="1"/>
          </p:cNvSpPr>
          <p:nvPr/>
        </p:nvSpPr>
        <p:spPr bwMode="auto">
          <a:xfrm>
            <a:off x="152400" y="3281363"/>
            <a:ext cx="2667000" cy="376237"/>
          </a:xfrm>
          <a:prstGeom prst="rect">
            <a:avLst/>
          </a:prstGeom>
          <a:gradFill rotWithShape="1">
            <a:gsLst>
              <a:gs pos="0">
                <a:srgbClr val="BDBDBD"/>
              </a:gs>
              <a:gs pos="80000">
                <a:srgbClr val="F7F7F7"/>
              </a:gs>
              <a:gs pos="100000">
                <a:srgbClr val="F8F8F8"/>
              </a:gs>
            </a:gsLst>
            <a:lin ang="16200000"/>
          </a:gradFill>
          <a:ln w="9525">
            <a:solidFill>
              <a:srgbClr val="F9F9F9"/>
            </a:solidFill>
            <a:miter lim="800000"/>
            <a:headEnd/>
            <a:tailEnd/>
          </a:ln>
          <a:effectLst>
            <a:outerShdw blurRad="63500" dist="23000" dir="5400000" rotWithShape="0">
              <a:srgbClr val="000000">
                <a:alpha val="34999"/>
              </a:srgbClr>
            </a:outerShdw>
          </a:effectLst>
        </p:spPr>
        <p:txBody>
          <a:bodyPr wrap="none"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800" b="1" i="1">
                <a:solidFill>
                  <a:schemeClr val="tx1">
                    <a:lumMod val="75000"/>
                    <a:lumOff val="25000"/>
                  </a:schemeClr>
                </a:solidFill>
                <a:latin typeface="Arial Narrow" pitchFamily="32" charset="0"/>
                <a:ea typeface="+mn-ea"/>
                <a:cs typeface="Arial" charset="0"/>
              </a:rPr>
              <a:t>Applications</a:t>
            </a:r>
          </a:p>
        </p:txBody>
      </p:sp>
      <p:sp>
        <p:nvSpPr>
          <p:cNvPr id="25" name="Text Box 6"/>
          <p:cNvSpPr txBox="1">
            <a:spLocks noChangeArrowheads="1"/>
          </p:cNvSpPr>
          <p:nvPr/>
        </p:nvSpPr>
        <p:spPr bwMode="auto">
          <a:xfrm>
            <a:off x="152400" y="2438400"/>
            <a:ext cx="2667000" cy="366713"/>
          </a:xfrm>
          <a:prstGeom prst="rect">
            <a:avLst/>
          </a:prstGeom>
          <a:gradFill rotWithShape="1">
            <a:gsLst>
              <a:gs pos="0">
                <a:srgbClr val="BDBDBD"/>
              </a:gs>
              <a:gs pos="80000">
                <a:srgbClr val="F7F7F7"/>
              </a:gs>
              <a:gs pos="100000">
                <a:srgbClr val="F8F8F8"/>
              </a:gs>
            </a:gsLst>
            <a:lin ang="16200000"/>
          </a:gradFill>
          <a:ln w="9525">
            <a:solidFill>
              <a:srgbClr val="F9F9F9"/>
            </a:solidFill>
            <a:miter lim="800000"/>
            <a:headEnd/>
            <a:tailEnd/>
          </a:ln>
          <a:effectLst>
            <a:outerShdw blurRad="63500" dist="23000" dir="5400000" rotWithShape="0">
              <a:srgbClr val="000000">
                <a:alpha val="34999"/>
              </a:srgbClr>
            </a:outerShdw>
          </a:effectLst>
        </p:spPr>
        <p:txBody>
          <a:bodyPr wrap="none"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800" b="1" i="1" dirty="0">
                <a:solidFill>
                  <a:schemeClr val="tx1">
                    <a:lumMod val="75000"/>
                    <a:lumOff val="25000"/>
                  </a:schemeClr>
                </a:solidFill>
                <a:latin typeface="Arial Narrow" pitchFamily="32" charset="0"/>
                <a:ea typeface="+mn-ea"/>
                <a:cs typeface="Arial" charset="0"/>
              </a:rPr>
              <a:t>Integration &amp; Services</a:t>
            </a:r>
          </a:p>
        </p:txBody>
      </p:sp>
      <p:sp>
        <p:nvSpPr>
          <p:cNvPr id="26" name="Text Box 7"/>
          <p:cNvSpPr txBox="1">
            <a:spLocks noChangeArrowheads="1"/>
          </p:cNvSpPr>
          <p:nvPr/>
        </p:nvSpPr>
        <p:spPr bwMode="auto">
          <a:xfrm>
            <a:off x="152400" y="2836863"/>
            <a:ext cx="2667000" cy="363537"/>
          </a:xfrm>
          <a:prstGeom prst="rect">
            <a:avLst/>
          </a:prstGeom>
          <a:gradFill rotWithShape="1">
            <a:gsLst>
              <a:gs pos="0">
                <a:srgbClr val="BDBDBD"/>
              </a:gs>
              <a:gs pos="80000">
                <a:srgbClr val="F7F7F7"/>
              </a:gs>
              <a:gs pos="100000">
                <a:srgbClr val="F8F8F8"/>
              </a:gs>
            </a:gsLst>
            <a:lin ang="16200000"/>
          </a:gradFill>
          <a:ln w="9525">
            <a:solidFill>
              <a:srgbClr val="F9F9F9"/>
            </a:solidFill>
            <a:miter lim="800000"/>
            <a:headEnd/>
            <a:tailEnd/>
          </a:ln>
          <a:effectLst>
            <a:outerShdw blurRad="63500" dist="23000" dir="5400000" rotWithShape="0">
              <a:srgbClr val="000000">
                <a:alpha val="34999"/>
              </a:srgbClr>
            </a:outerShdw>
          </a:effectLst>
        </p:spPr>
        <p:txBody>
          <a:bodyPr wrap="none"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800" b="1" i="1" dirty="0">
                <a:solidFill>
                  <a:schemeClr val="tx1">
                    <a:lumMod val="75000"/>
                    <a:lumOff val="25000"/>
                  </a:schemeClr>
                </a:solidFill>
                <a:latin typeface="Arial Narrow" pitchFamily="32" charset="0"/>
                <a:ea typeface="+mn-ea"/>
                <a:cs typeface="Arial" charset="0"/>
              </a:rPr>
              <a:t>Device OEMs</a:t>
            </a:r>
          </a:p>
        </p:txBody>
      </p:sp>
      <p:sp>
        <p:nvSpPr>
          <p:cNvPr id="27" name="Text Box 66"/>
          <p:cNvSpPr txBox="1">
            <a:spLocks noChangeArrowheads="1"/>
          </p:cNvSpPr>
          <p:nvPr/>
        </p:nvSpPr>
        <p:spPr bwMode="auto">
          <a:xfrm>
            <a:off x="152400" y="2065338"/>
            <a:ext cx="2667000" cy="373062"/>
          </a:xfrm>
          <a:prstGeom prst="rect">
            <a:avLst/>
          </a:prstGeom>
          <a:gradFill rotWithShape="1">
            <a:gsLst>
              <a:gs pos="0">
                <a:srgbClr val="BDBDBD"/>
              </a:gs>
              <a:gs pos="80000">
                <a:srgbClr val="F7F7F7"/>
              </a:gs>
              <a:gs pos="100000">
                <a:srgbClr val="F8F8F8"/>
              </a:gs>
            </a:gsLst>
            <a:lin ang="16200000"/>
          </a:gradFill>
          <a:ln w="9525">
            <a:solidFill>
              <a:srgbClr val="F9F9F9"/>
            </a:solidFill>
            <a:miter lim="800000"/>
            <a:headEnd/>
            <a:tailEnd/>
          </a:ln>
          <a:effectLst>
            <a:outerShdw blurRad="63500" dist="23000" dir="5400000" rotWithShape="0">
              <a:srgbClr val="000000">
                <a:alpha val="34999"/>
              </a:srgbClr>
            </a:outerShdw>
          </a:effectLst>
        </p:spPr>
        <p:txBody>
          <a:bodyPr wrap="none"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800" b="1" i="1" dirty="0">
                <a:solidFill>
                  <a:schemeClr val="tx1">
                    <a:lumMod val="75000"/>
                    <a:lumOff val="25000"/>
                  </a:schemeClr>
                </a:solidFill>
                <a:latin typeface="Arial Narrow" pitchFamily="32" charset="0"/>
                <a:ea typeface="+mn-ea"/>
                <a:cs typeface="Arial" charset="0"/>
              </a:rPr>
              <a:t>End-Users</a:t>
            </a:r>
          </a:p>
        </p:txBody>
      </p:sp>
      <p:sp>
        <p:nvSpPr>
          <p:cNvPr id="28" name="Text Box 79"/>
          <p:cNvSpPr txBox="1">
            <a:spLocks noChangeArrowheads="1"/>
          </p:cNvSpPr>
          <p:nvPr/>
        </p:nvSpPr>
        <p:spPr bwMode="auto">
          <a:xfrm>
            <a:off x="152400" y="4500563"/>
            <a:ext cx="2667000" cy="376237"/>
          </a:xfrm>
          <a:prstGeom prst="rect">
            <a:avLst/>
          </a:prstGeom>
          <a:gradFill rotWithShape="1">
            <a:gsLst>
              <a:gs pos="0">
                <a:srgbClr val="BDBDBD"/>
              </a:gs>
              <a:gs pos="80000">
                <a:srgbClr val="F7F7F7"/>
              </a:gs>
              <a:gs pos="100000">
                <a:srgbClr val="F8F8F8"/>
              </a:gs>
            </a:gsLst>
            <a:lin ang="16200000"/>
          </a:gradFill>
          <a:ln w="9525">
            <a:solidFill>
              <a:srgbClr val="F9F9F9"/>
            </a:solidFill>
            <a:miter lim="800000"/>
            <a:headEnd/>
            <a:tailEnd/>
          </a:ln>
          <a:effectLst>
            <a:outerShdw blurRad="63500" dist="23000" dir="5400000" rotWithShape="0">
              <a:srgbClr val="000000">
                <a:alpha val="34999"/>
              </a:srgbClr>
            </a:outerShdw>
          </a:effectLst>
        </p:spPr>
        <p:txBody>
          <a:bodyPr wrap="none"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800" b="1" i="1">
                <a:solidFill>
                  <a:srgbClr val="404040"/>
                </a:solidFill>
                <a:latin typeface="Arial Narrow" charset="0"/>
                <a:ea typeface="Arial" charset="0"/>
                <a:cs typeface="Arial" charset="0"/>
              </a:rPr>
              <a:t>Semiconductor Vendors</a:t>
            </a:r>
          </a:p>
        </p:txBody>
      </p:sp>
      <p:sp>
        <p:nvSpPr>
          <p:cNvPr id="29" name="Text Box 66"/>
          <p:cNvSpPr txBox="1">
            <a:spLocks noChangeArrowheads="1"/>
          </p:cNvSpPr>
          <p:nvPr/>
        </p:nvSpPr>
        <p:spPr bwMode="auto">
          <a:xfrm>
            <a:off x="152400" y="1676400"/>
            <a:ext cx="2667000" cy="381000"/>
          </a:xfrm>
          <a:prstGeom prst="rect">
            <a:avLst/>
          </a:prstGeom>
          <a:gradFill rotWithShape="1">
            <a:gsLst>
              <a:gs pos="0">
                <a:srgbClr val="BDBDBD"/>
              </a:gs>
              <a:gs pos="80000">
                <a:srgbClr val="F7F7F7"/>
              </a:gs>
              <a:gs pos="100000">
                <a:srgbClr val="F8F8F8"/>
              </a:gs>
            </a:gsLst>
            <a:lin ang="16200000"/>
          </a:gradFill>
          <a:ln w="9525">
            <a:solidFill>
              <a:srgbClr val="F9F9F9"/>
            </a:solidFill>
            <a:miter lim="800000"/>
            <a:headEnd/>
            <a:tailEnd/>
          </a:ln>
          <a:effectLst>
            <a:outerShdw blurRad="63500" dist="23000" dir="5400000" rotWithShape="0">
              <a:srgbClr val="000000">
                <a:alpha val="34999"/>
              </a:srgbClr>
            </a:outerShdw>
          </a:effectLst>
        </p:spPr>
        <p:txBody>
          <a:bodyPr wrap="none"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800" b="1" i="1">
                <a:solidFill>
                  <a:srgbClr val="404040"/>
                </a:solidFill>
                <a:latin typeface="Arial Narrow" charset="0"/>
                <a:ea typeface="Arial" charset="0"/>
                <a:cs typeface="Arial" charset="0"/>
              </a:rPr>
              <a:t>Open Source Organizations</a:t>
            </a:r>
          </a:p>
        </p:txBody>
      </p:sp>
      <p:pic>
        <p:nvPicPr>
          <p:cNvPr id="20491" name="Picture 30" descr="Eclips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4419600"/>
            <a:ext cx="11445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3"/>
          <p:cNvPicPr>
            <a:picLocks noChangeAspect="1"/>
          </p:cNvPicPr>
          <p:nvPr/>
        </p:nvPicPr>
        <p:blipFill>
          <a:blip r:embed="rId3" cstate="print">
            <a:extLst>
              <a:ext uri="{28A0092B-C50C-407E-A947-70E740481C1C}">
                <a14:useLocalDpi xmlns:a14="http://schemas.microsoft.com/office/drawing/2010/main" val="0"/>
              </a:ext>
            </a:extLst>
          </a:blip>
          <a:srcRect t="10588"/>
          <a:stretch>
            <a:fillRect/>
          </a:stretch>
        </p:blipFill>
        <p:spPr bwMode="auto">
          <a:xfrm>
            <a:off x="3200400" y="3621088"/>
            <a:ext cx="153193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3" name="Picture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3429000"/>
            <a:ext cx="19812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4" name="Picture 19" descr="Redh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3048000" y="4495800"/>
            <a:ext cx="1152525"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5" name="Picture 8" descr="logo"/>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gray">
          <a:xfrm>
            <a:off x="7924800" y="1371600"/>
            <a:ext cx="8112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6" name="Picture 27"/>
          <p:cNvPicPr>
            <a:picLocks noChangeAspect="1" noChangeArrowheads="1"/>
          </p:cNvPicPr>
          <p:nvPr/>
        </p:nvPicPr>
        <p:blipFill>
          <a:blip r:embed="rId7"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5105400" y="4114800"/>
            <a:ext cx="1547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8" name="Picture 10"/>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8000" y="4038600"/>
            <a:ext cx="1752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9" name="Picture 11"/>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72000" y="5562600"/>
            <a:ext cx="16256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0" name="Picture 12"/>
          <p:cNvPicPr>
            <a:picLocks noChangeAspect="1"/>
          </p:cNvPicPr>
          <p:nvPr/>
        </p:nvPicPr>
        <p:blipFill>
          <a:blip r:embed="rId10" cstate="print"/>
          <a:stretch>
            <a:fillRect/>
          </a:stretch>
        </p:blipFill>
        <p:spPr bwMode="auto">
          <a:xfrm>
            <a:off x="3276600" y="2057400"/>
            <a:ext cx="61753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1" name="Picture 13"/>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48000" y="2971800"/>
            <a:ext cx="1270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2" name="Picture 14"/>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096000" y="2971800"/>
            <a:ext cx="8382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3" name="Picture 15"/>
          <p:cNvPicPr>
            <a:picLocks noChangeAspect="1"/>
          </p:cNvPicPr>
          <p:nvPr/>
        </p:nvPicPr>
        <p:blipFill>
          <a:blip r:embed="rId13" cstate="print">
            <a:extLst>
              <a:ext uri="{28A0092B-C50C-407E-A947-70E740481C1C}">
                <a14:useLocalDpi xmlns:a14="http://schemas.microsoft.com/office/drawing/2010/main" val="0"/>
              </a:ext>
            </a:extLst>
          </a:blip>
          <a:srcRect b="18947"/>
          <a:stretch>
            <a:fillRect/>
          </a:stretch>
        </p:blipFill>
        <p:spPr bwMode="auto">
          <a:xfrm>
            <a:off x="5867400" y="2057400"/>
            <a:ext cx="21082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4" name="Picture 16"/>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781800" y="2514600"/>
            <a:ext cx="21082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5" name="Picture 17"/>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876800" y="5145088"/>
            <a:ext cx="33020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6" name="Picture 18"/>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858000" y="4572000"/>
            <a:ext cx="736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7" name="TextBox 18"/>
          <p:cNvSpPr txBox="1">
            <a:spLocks noChangeArrowheads="1"/>
          </p:cNvSpPr>
          <p:nvPr/>
        </p:nvSpPr>
        <p:spPr bwMode="auto">
          <a:xfrm>
            <a:off x="6324600" y="5638800"/>
            <a:ext cx="182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1600">
                <a:solidFill>
                  <a:srgbClr val="F40050"/>
                </a:solidFill>
              </a:rPr>
              <a:t>…and others</a:t>
            </a:r>
          </a:p>
        </p:txBody>
      </p:sp>
      <p:pic>
        <p:nvPicPr>
          <p:cNvPr id="20508" name="Picture 19" descr="SA_Logo.jpg"/>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267200" y="2057400"/>
            <a:ext cx="1447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18"/>
          <p:cNvSpPr txBox="1">
            <a:spLocks noChangeArrowheads="1"/>
          </p:cNvSpPr>
          <p:nvPr/>
        </p:nvSpPr>
        <p:spPr bwMode="auto">
          <a:xfrm>
            <a:off x="0" y="6172200"/>
            <a:ext cx="9144000" cy="396875"/>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a:spAutoFit/>
          </a:bodyPr>
          <a:lstStyle>
            <a:lvl1pPr eaLnBrk="0" hangingPunct="0">
              <a:defRPr sz="4200">
                <a:solidFill>
                  <a:srgbClr val="CC0066"/>
                </a:solidFill>
                <a:latin typeface="Arial" charset="0"/>
                <a:ea typeface="ＭＳ Ｐゴシック" charset="0"/>
                <a:cs typeface="ＭＳ Ｐゴシック" charset="0"/>
              </a:defRPr>
            </a:lvl1pPr>
            <a:lvl2pPr marL="37931725" indent="-37474525" eaLnBrk="0" hangingPunct="0">
              <a:defRPr sz="4200">
                <a:solidFill>
                  <a:srgbClr val="CC0066"/>
                </a:solidFill>
                <a:latin typeface="Arial" charset="0"/>
                <a:ea typeface="ＭＳ Ｐゴシック" charset="0"/>
              </a:defRPr>
            </a:lvl2pPr>
            <a:lvl3pPr eaLnBrk="0" hangingPunct="0">
              <a:defRPr sz="4200">
                <a:solidFill>
                  <a:srgbClr val="CC0066"/>
                </a:solidFill>
                <a:latin typeface="Arial" charset="0"/>
                <a:ea typeface="ＭＳ Ｐゴシック" charset="0"/>
              </a:defRPr>
            </a:lvl3pPr>
            <a:lvl4pPr eaLnBrk="0" hangingPunct="0">
              <a:defRPr sz="4200">
                <a:solidFill>
                  <a:srgbClr val="CC0066"/>
                </a:solidFill>
                <a:latin typeface="Arial" charset="0"/>
                <a:ea typeface="ＭＳ Ｐゴシック" charset="0"/>
              </a:defRPr>
            </a:lvl4pPr>
            <a:lvl5pPr eaLnBrk="0" hangingPunct="0">
              <a:defRPr sz="4200">
                <a:solidFill>
                  <a:srgbClr val="CC0066"/>
                </a:solidFill>
                <a:latin typeface="Arial" charset="0"/>
                <a:ea typeface="ＭＳ Ｐゴシック" charset="0"/>
              </a:defRPr>
            </a:lvl5pPr>
            <a:lvl6pPr marL="457200" eaLnBrk="0" fontAlgn="base" hangingPunct="0">
              <a:spcBef>
                <a:spcPct val="0"/>
              </a:spcBef>
              <a:spcAft>
                <a:spcPct val="0"/>
              </a:spcAft>
              <a:defRPr sz="4200">
                <a:solidFill>
                  <a:srgbClr val="CC0066"/>
                </a:solidFill>
                <a:latin typeface="Arial" charset="0"/>
                <a:ea typeface="ＭＳ Ｐゴシック" charset="0"/>
              </a:defRPr>
            </a:lvl6pPr>
            <a:lvl7pPr marL="914400" eaLnBrk="0" fontAlgn="base" hangingPunct="0">
              <a:spcBef>
                <a:spcPct val="0"/>
              </a:spcBef>
              <a:spcAft>
                <a:spcPct val="0"/>
              </a:spcAft>
              <a:defRPr sz="4200">
                <a:solidFill>
                  <a:srgbClr val="CC0066"/>
                </a:solidFill>
                <a:latin typeface="Arial" charset="0"/>
                <a:ea typeface="ＭＳ Ｐゴシック" charset="0"/>
              </a:defRPr>
            </a:lvl7pPr>
            <a:lvl8pPr marL="1371600" eaLnBrk="0" fontAlgn="base" hangingPunct="0">
              <a:spcBef>
                <a:spcPct val="0"/>
              </a:spcBef>
              <a:spcAft>
                <a:spcPct val="0"/>
              </a:spcAft>
              <a:defRPr sz="4200">
                <a:solidFill>
                  <a:srgbClr val="CC0066"/>
                </a:solidFill>
                <a:latin typeface="Arial" charset="0"/>
                <a:ea typeface="ＭＳ Ｐゴシック" charset="0"/>
              </a:defRPr>
            </a:lvl8pPr>
            <a:lvl9pPr marL="1828800" eaLnBrk="0" fontAlgn="base" hangingPunct="0">
              <a:spcBef>
                <a:spcPct val="0"/>
              </a:spcBef>
              <a:spcAft>
                <a:spcPct val="0"/>
              </a:spcAft>
              <a:defRPr sz="4200">
                <a:solidFill>
                  <a:srgbClr val="CC0066"/>
                </a:solidFill>
                <a:latin typeface="Arial" charset="0"/>
                <a:ea typeface="ＭＳ Ｐゴシック" charset="0"/>
              </a:defRPr>
            </a:lvl9pPr>
          </a:lstStyle>
          <a:p>
            <a:pPr algn="ctr" eaLnBrk="1" hangingPunct="1">
              <a:defRPr/>
            </a:pPr>
            <a:r>
              <a:rPr lang="en-US" sz="2000" b="1" dirty="0" smtClean="0">
                <a:solidFill>
                  <a:srgbClr val="003C6B"/>
                </a:solidFill>
              </a:rPr>
              <a:t>Participation is from a range of organizations and across various roles</a:t>
            </a:r>
            <a:endParaRPr lang="en-US" sz="1600" dirty="0" smtClean="0">
              <a:solidFill>
                <a:srgbClr val="003C6B"/>
              </a:solidFill>
            </a:endParaRPr>
          </a:p>
        </p:txBody>
      </p:sp>
      <p:pic>
        <p:nvPicPr>
          <p:cNvPr id="20510" name="Picture 31" descr="imgres-1.jpeg"/>
          <p:cNvPicPr>
            <a:picLocks noChangeAspect="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001000" y="4419600"/>
            <a:ext cx="7223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1" name="Picture 35" descr="imgres-2.jpeg"/>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800600" y="2590800"/>
            <a:ext cx="19875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2" name="Picture 35" descr="LF logo.jpg                                                    0018D8A9Macintosh HD                   BE0C0C11:"/>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52400" y="5105400"/>
            <a:ext cx="15240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3" name="Picture 36" descr="imgres.jpeg"/>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200400" y="5410200"/>
            <a:ext cx="12192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4" name="Picture 1"/>
          <p:cNvPicPr>
            <a:picLocks noChangeAspect="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71800" y="5029200"/>
            <a:ext cx="163830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5" name="Picture 2"/>
          <p:cNvPicPr>
            <a:picLocks noChangeAspect="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4572000" y="2971800"/>
            <a:ext cx="87312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6" name="Picture 3"/>
          <p:cNvPicPr>
            <a:picLocks noChangeAspect="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8001000" y="3429000"/>
            <a:ext cx="685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7" name="Picture 9"/>
          <p:cNvPicPr>
            <a:picLocks noChangeAspect="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172200" y="1447800"/>
            <a:ext cx="14986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8" name="Picture 1" descr="Home.jpeg"/>
          <p:cNvPicPr>
            <a:picLocks noChangeAspect="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1295400" y="5715000"/>
            <a:ext cx="13763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2"/>
          <p:cNvPicPr>
            <a:picLocks noChangeAspect="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4419600" y="4267200"/>
            <a:ext cx="578628"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descr="Black_Duck_Logo.png"/>
          <p:cNvPicPr>
            <a:picLocks noChangeAspect="1"/>
          </p:cNvPicPr>
          <p:nvPr/>
        </p:nvPicPr>
        <p:blipFill>
          <a:blip r:embed="rId28" cstate="print"/>
          <a:stretch>
            <a:fillRect/>
          </a:stretch>
        </p:blipFill>
        <p:spPr>
          <a:xfrm>
            <a:off x="3124200" y="1600200"/>
            <a:ext cx="1372737" cy="304800"/>
          </a:xfrm>
          <a:prstGeom prst="rect">
            <a:avLst/>
          </a:prstGeom>
        </p:spPr>
      </p:pic>
      <p:pic>
        <p:nvPicPr>
          <p:cNvPr id="2" name="Picture 1"/>
          <p:cNvPicPr>
            <a:picLocks noChangeAspect="1"/>
          </p:cNvPicPr>
          <p:nvPr/>
        </p:nvPicPr>
        <p:blipFill>
          <a:blip r:embed="rId29"/>
          <a:stretch>
            <a:fillRect/>
          </a:stretch>
        </p:blipFill>
        <p:spPr>
          <a:xfrm>
            <a:off x="4876800" y="1447800"/>
            <a:ext cx="977900" cy="552486"/>
          </a:xfrm>
          <a:prstGeom prst="rect">
            <a:avLst/>
          </a:prstGeom>
        </p:spPr>
      </p:pic>
      <p:pic>
        <p:nvPicPr>
          <p:cNvPr id="3" name="Picture 2" descr="UNO.jpg"/>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7239000" y="2971800"/>
            <a:ext cx="1152525" cy="361950"/>
          </a:xfrm>
          <a:prstGeom prst="rect">
            <a:avLst/>
          </a:prstGeom>
        </p:spPr>
      </p:pic>
    </p:spTree>
    <p:extLst>
      <p:ext uri="{BB962C8B-B14F-4D97-AF65-F5344CB8AC3E}">
        <p14:creationId xmlns:p14="http://schemas.microsoft.com/office/powerpoint/2010/main" val="2075808895"/>
      </p:ext>
    </p:extLst>
  </p:cSld>
  <p:clrMapOvr>
    <a:masterClrMapping/>
  </p:clrMapOvr>
  <p:transition xmlns:p14="http://schemas.microsoft.com/office/powerpoint/2010/main" spd="med" advTm="5000">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nchor="t"/>
          <a:lstStyle/>
          <a:p>
            <a:r>
              <a:rPr lang="en-US" dirty="0" smtClean="0">
                <a:latin typeface="Arial" charset="0"/>
                <a:ea typeface="ＭＳ Ｐゴシック" charset="0"/>
                <a:cs typeface="ＭＳ Ｐゴシック" charset="0"/>
              </a:rPr>
              <a:t>Contribution</a:t>
            </a:r>
            <a:endParaRPr lang="en-US" dirty="0">
              <a:latin typeface="Arial" charset="0"/>
              <a:ea typeface="ＭＳ Ｐゴシック" charset="0"/>
              <a:cs typeface="ＭＳ Ｐゴシック" charset="0"/>
            </a:endParaRPr>
          </a:p>
        </p:txBody>
      </p:sp>
      <p:sp>
        <p:nvSpPr>
          <p:cNvPr id="21506" name="Content Placeholder 2"/>
          <p:cNvSpPr>
            <a:spLocks noGrp="1"/>
          </p:cNvSpPr>
          <p:nvPr>
            <p:ph idx="1"/>
          </p:nvPr>
        </p:nvSpPr>
        <p:spPr/>
        <p:txBody>
          <a:bodyPr/>
          <a:lstStyle/>
          <a:p>
            <a:pPr>
              <a:lnSpc>
                <a:spcPct val="80000"/>
              </a:lnSpc>
            </a:pPr>
            <a:r>
              <a:rPr lang="en-US" sz="2600" dirty="0" smtClean="0">
                <a:latin typeface="Arial" charset="0"/>
                <a:ea typeface="ＭＳ Ｐゴシック" charset="0"/>
                <a:cs typeface="ＭＳ Ｐゴシック" charset="0"/>
              </a:rPr>
              <a:t>Runs like an </a:t>
            </a:r>
            <a:r>
              <a:rPr lang="en-US" sz="2600" dirty="0">
                <a:latin typeface="Arial" charset="0"/>
                <a:ea typeface="ＭＳ Ｐゴシック" charset="0"/>
                <a:cs typeface="ＭＳ Ｐゴシック" charset="0"/>
              </a:rPr>
              <a:t>open source project without centralized constitution or </a:t>
            </a:r>
            <a:r>
              <a:rPr lang="en-US" sz="2600" dirty="0" smtClean="0">
                <a:latin typeface="Arial" charset="0"/>
                <a:ea typeface="ＭＳ Ｐゴシック" charset="0"/>
                <a:cs typeface="ＭＳ Ｐゴシック" charset="0"/>
              </a:rPr>
              <a:t>bylaws</a:t>
            </a:r>
          </a:p>
          <a:p>
            <a:pPr>
              <a:lnSpc>
                <a:spcPct val="80000"/>
              </a:lnSpc>
            </a:pPr>
            <a:endParaRPr lang="en-US" sz="2600" dirty="0">
              <a:latin typeface="Arial" charset="0"/>
              <a:ea typeface="ＭＳ Ｐゴシック" charset="0"/>
              <a:cs typeface="ＭＳ Ｐゴシック" charset="0"/>
            </a:endParaRPr>
          </a:p>
          <a:p>
            <a:pPr>
              <a:lnSpc>
                <a:spcPct val="80000"/>
              </a:lnSpc>
            </a:pPr>
            <a:r>
              <a:rPr lang="en-US" sz="2600" dirty="0">
                <a:latin typeface="Arial" charset="0"/>
                <a:ea typeface="ＭＳ Ｐゴシック" charset="0"/>
                <a:cs typeface="ＭＳ Ｐゴシック" charset="0"/>
              </a:rPr>
              <a:t>Intellectual property contributed by participants members is covered under the Creative Commons license (CC-BY-3.0</a:t>
            </a:r>
            <a:r>
              <a:rPr lang="en-US" sz="2600" dirty="0" smtClean="0">
                <a:latin typeface="Arial" charset="0"/>
                <a:ea typeface="ＭＳ Ｐゴシック" charset="0"/>
                <a:cs typeface="ＭＳ Ｐゴシック" charset="0"/>
              </a:rPr>
              <a:t>)</a:t>
            </a:r>
          </a:p>
          <a:p>
            <a:pPr>
              <a:lnSpc>
                <a:spcPct val="80000"/>
              </a:lnSpc>
            </a:pPr>
            <a:endParaRPr lang="en-US" sz="2600" dirty="0">
              <a:latin typeface="Arial" charset="0"/>
              <a:ea typeface="ＭＳ Ｐゴシック" charset="0"/>
              <a:cs typeface="ＭＳ Ｐゴシック" charset="0"/>
            </a:endParaRPr>
          </a:p>
          <a:p>
            <a:pPr>
              <a:lnSpc>
                <a:spcPct val="80000"/>
              </a:lnSpc>
            </a:pPr>
            <a:r>
              <a:rPr lang="en-US" sz="2600" dirty="0" smtClean="0">
                <a:latin typeface="Arial" charset="0"/>
                <a:ea typeface="ＭＳ Ｐゴシック" charset="0"/>
              </a:rPr>
              <a:t>http</a:t>
            </a:r>
            <a:r>
              <a:rPr lang="en-US" sz="2600" dirty="0">
                <a:latin typeface="Arial" charset="0"/>
                <a:ea typeface="ＭＳ Ｐゴシック" charset="0"/>
              </a:rPr>
              <a:t>://</a:t>
            </a:r>
            <a:r>
              <a:rPr lang="en-US" sz="2600" dirty="0" err="1">
                <a:latin typeface="Arial" charset="0"/>
                <a:ea typeface="ＭＳ Ｐゴシック" charset="0"/>
              </a:rPr>
              <a:t>spdx.org</a:t>
            </a:r>
            <a:endParaRPr lang="en-US" sz="2600" dirty="0">
              <a:latin typeface="Arial" charset="0"/>
              <a:ea typeface="ＭＳ Ｐゴシック" charset="0"/>
            </a:endParaRPr>
          </a:p>
          <a:p>
            <a:pPr>
              <a:lnSpc>
                <a:spcPct val="80000"/>
              </a:lnSpc>
            </a:pPr>
            <a:endParaRPr lang="en-US" sz="26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2583614603"/>
      </p:ext>
    </p:extLst>
  </p:cSld>
  <p:clrMapOvr>
    <a:masterClrMapping/>
  </p:clrMapOvr>
  <p:transition xmlns:p14="http://schemas.microsoft.com/office/powerpoint/2010/main" spd="med" advTm="5000">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nchor="t"/>
          <a:lstStyle/>
          <a:p>
            <a:r>
              <a:rPr lang="en-US" dirty="0" smtClean="0">
                <a:latin typeface="Arial" charset="0"/>
                <a:ea typeface="ＭＳ Ｐゴシック" charset="0"/>
                <a:cs typeface="ＭＳ Ｐゴシック" charset="0"/>
              </a:rPr>
              <a:t>Workgroup </a:t>
            </a:r>
            <a:r>
              <a:rPr lang="en-US" dirty="0">
                <a:latin typeface="Arial" charset="0"/>
                <a:ea typeface="ＭＳ Ｐゴシック" charset="0"/>
                <a:cs typeface="ＭＳ Ｐゴシック" charset="0"/>
              </a:rPr>
              <a:t>Operation</a:t>
            </a:r>
          </a:p>
        </p:txBody>
      </p:sp>
      <p:sp>
        <p:nvSpPr>
          <p:cNvPr id="21506" name="Content Placeholder 2"/>
          <p:cNvSpPr>
            <a:spLocks noGrp="1"/>
          </p:cNvSpPr>
          <p:nvPr>
            <p:ph idx="1"/>
          </p:nvPr>
        </p:nvSpPr>
        <p:spPr/>
        <p:txBody>
          <a:bodyPr/>
          <a:lstStyle/>
          <a:p>
            <a:pPr>
              <a:lnSpc>
                <a:spcPct val="80000"/>
              </a:lnSpc>
            </a:pPr>
            <a:r>
              <a:rPr lang="en-US" sz="2600" dirty="0" smtClean="0">
                <a:latin typeface="Arial" charset="0"/>
                <a:ea typeface="ＭＳ Ｐゴシック" charset="0"/>
                <a:cs typeface="ＭＳ Ｐゴシック" charset="0"/>
              </a:rPr>
              <a:t>Structure</a:t>
            </a:r>
            <a:endParaRPr lang="en-US" sz="2600" dirty="0">
              <a:latin typeface="Arial" charset="0"/>
              <a:ea typeface="ＭＳ Ｐゴシック" charset="0"/>
              <a:cs typeface="ＭＳ Ｐゴシック" charset="0"/>
            </a:endParaRPr>
          </a:p>
          <a:p>
            <a:pPr lvl="1">
              <a:lnSpc>
                <a:spcPct val="80000"/>
              </a:lnSpc>
            </a:pPr>
            <a:r>
              <a:rPr lang="en-US" sz="2200" dirty="0">
                <a:latin typeface="Arial" charset="0"/>
                <a:ea typeface="ＭＳ Ｐゴシック" charset="0"/>
              </a:rPr>
              <a:t>General Meeting and mailing list </a:t>
            </a:r>
          </a:p>
          <a:p>
            <a:pPr lvl="1">
              <a:lnSpc>
                <a:spcPct val="80000"/>
              </a:lnSpc>
            </a:pPr>
            <a:r>
              <a:rPr lang="en-US" sz="2200" dirty="0">
                <a:latin typeface="Arial" charset="0"/>
                <a:ea typeface="ＭＳ Ｐゴシック" charset="0"/>
              </a:rPr>
              <a:t>Teams with separate meetings and lists</a:t>
            </a:r>
          </a:p>
          <a:p>
            <a:pPr lvl="2">
              <a:lnSpc>
                <a:spcPct val="80000"/>
              </a:lnSpc>
            </a:pPr>
            <a:r>
              <a:rPr lang="en-US" sz="1800" dirty="0" smtClean="0">
                <a:latin typeface="Arial" charset="0"/>
                <a:ea typeface="ＭＳ Ｐゴシック" charset="0"/>
              </a:rPr>
              <a:t>Technical</a:t>
            </a:r>
            <a:endParaRPr lang="en-US" sz="1800" dirty="0">
              <a:latin typeface="Arial" charset="0"/>
              <a:ea typeface="ＭＳ Ｐゴシック" charset="0"/>
            </a:endParaRPr>
          </a:p>
          <a:p>
            <a:pPr lvl="2">
              <a:lnSpc>
                <a:spcPct val="80000"/>
              </a:lnSpc>
            </a:pPr>
            <a:r>
              <a:rPr lang="en-US" sz="1800" dirty="0" smtClean="0">
                <a:latin typeface="Arial" charset="0"/>
                <a:ea typeface="ＭＳ Ｐゴシック" charset="0"/>
              </a:rPr>
              <a:t>Business</a:t>
            </a:r>
          </a:p>
          <a:p>
            <a:pPr lvl="2">
              <a:lnSpc>
                <a:spcPct val="80000"/>
              </a:lnSpc>
            </a:pPr>
            <a:r>
              <a:rPr lang="en-US" sz="1800" dirty="0" smtClean="0">
                <a:latin typeface="Arial" charset="0"/>
                <a:ea typeface="ＭＳ Ｐゴシック" charset="0"/>
              </a:rPr>
              <a:t>Legal</a:t>
            </a:r>
          </a:p>
          <a:p>
            <a:pPr lvl="2">
              <a:lnSpc>
                <a:spcPct val="80000"/>
              </a:lnSpc>
            </a:pPr>
            <a:endParaRPr lang="en-US" sz="1800" dirty="0">
              <a:latin typeface="Arial" charset="0"/>
              <a:ea typeface="ＭＳ Ｐゴシック" charset="0"/>
            </a:endParaRPr>
          </a:p>
          <a:p>
            <a:pPr>
              <a:lnSpc>
                <a:spcPct val="80000"/>
              </a:lnSpc>
            </a:pPr>
            <a:r>
              <a:rPr lang="en-US" sz="2600" dirty="0">
                <a:latin typeface="Arial" charset="0"/>
                <a:ea typeface="ＭＳ Ｐゴシック" charset="0"/>
                <a:cs typeface="ＭＳ Ｐゴシック" charset="0"/>
              </a:rPr>
              <a:t>Very inclusive process</a:t>
            </a:r>
          </a:p>
          <a:p>
            <a:pPr lvl="1">
              <a:lnSpc>
                <a:spcPct val="80000"/>
              </a:lnSpc>
            </a:pPr>
            <a:r>
              <a:rPr lang="en-US" sz="2200" dirty="0">
                <a:latin typeface="Arial" charset="0"/>
                <a:ea typeface="ＭＳ Ｐゴシック" charset="0"/>
              </a:rPr>
              <a:t>Self-subscription for interested participants</a:t>
            </a:r>
          </a:p>
          <a:p>
            <a:pPr lvl="1">
              <a:lnSpc>
                <a:spcPct val="80000"/>
              </a:lnSpc>
            </a:pPr>
            <a:r>
              <a:rPr lang="en-US" sz="2200" dirty="0">
                <a:latin typeface="Arial" charset="0"/>
                <a:ea typeface="ＭＳ Ｐゴシック" charset="0"/>
              </a:rPr>
              <a:t>Those willing to </a:t>
            </a:r>
            <a:r>
              <a:rPr lang="ja-JP" altLang="en-US" sz="2200" dirty="0">
                <a:latin typeface="Arial" charset="0"/>
                <a:ea typeface="ＭＳ Ｐゴシック" charset="0"/>
              </a:rPr>
              <a:t>“</a:t>
            </a:r>
            <a:r>
              <a:rPr lang="en-US" altLang="ja-JP" sz="2200" dirty="0">
                <a:latin typeface="Arial" charset="0"/>
                <a:ea typeface="ＭＳ Ｐゴシック" charset="0"/>
              </a:rPr>
              <a:t>do</a:t>
            </a:r>
            <a:r>
              <a:rPr lang="ja-JP" altLang="en-US" sz="2200" dirty="0">
                <a:latin typeface="Arial" charset="0"/>
                <a:ea typeface="ＭＳ Ｐゴシック" charset="0"/>
              </a:rPr>
              <a:t>”</a:t>
            </a:r>
            <a:r>
              <a:rPr lang="en-US" altLang="ja-JP" sz="2200" dirty="0">
                <a:latin typeface="Arial" charset="0"/>
                <a:ea typeface="ＭＳ Ｐゴシック" charset="0"/>
              </a:rPr>
              <a:t> can influence direction</a:t>
            </a:r>
          </a:p>
          <a:p>
            <a:pPr lvl="1">
              <a:lnSpc>
                <a:spcPct val="80000"/>
              </a:lnSpc>
            </a:pPr>
            <a:r>
              <a:rPr lang="en-US" sz="2200" dirty="0">
                <a:latin typeface="Arial" charset="0"/>
                <a:ea typeface="ＭＳ Ｐゴシック" charset="0"/>
              </a:rPr>
              <a:t>Mail-list, WIKI, phone calls, BOFs… </a:t>
            </a:r>
            <a:endParaRPr lang="en-US" sz="2200" dirty="0" smtClean="0">
              <a:latin typeface="Arial" charset="0"/>
              <a:ea typeface="ＭＳ Ｐゴシック" charset="0"/>
            </a:endParaRPr>
          </a:p>
          <a:p>
            <a:pPr lvl="1">
              <a:lnSpc>
                <a:spcPct val="80000"/>
              </a:lnSpc>
            </a:pPr>
            <a:r>
              <a:rPr lang="en-US" sz="2200" dirty="0" smtClean="0">
                <a:latin typeface="Arial" charset="0"/>
                <a:ea typeface="ＭＳ Ｐゴシック" charset="0"/>
              </a:rPr>
              <a:t>Face to face meetings at Linux Foundation and other events</a:t>
            </a:r>
            <a:endParaRPr lang="en-US" sz="2200" dirty="0">
              <a:latin typeface="Arial" charset="0"/>
              <a:ea typeface="ＭＳ Ｐゴシック" charset="0"/>
            </a:endParaRPr>
          </a:p>
          <a:p>
            <a:pPr>
              <a:lnSpc>
                <a:spcPct val="80000"/>
              </a:lnSpc>
            </a:pPr>
            <a:endParaRPr lang="en-US" sz="26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592148491"/>
      </p:ext>
    </p:extLst>
  </p:cSld>
  <p:clrMapOvr>
    <a:masterClrMapping/>
  </p:clrMapOvr>
  <p:transition xmlns:p14="http://schemas.microsoft.com/office/powerpoint/2010/main" spd="med" advTm="5000">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685800" y="3244850"/>
            <a:ext cx="7772400" cy="708025"/>
          </a:xfrm>
        </p:spPr>
        <p:txBody>
          <a:bodyPr/>
          <a:lstStyle/>
          <a:p>
            <a:r>
              <a:rPr lang="en-US" cap="none">
                <a:latin typeface="Arial" charset="0"/>
                <a:ea typeface="ＭＳ Ｐゴシック" charset="0"/>
                <a:cs typeface="ＭＳ Ｐゴシック" charset="0"/>
              </a:rPr>
              <a:t>DETAILS OF THE PROBLEM</a:t>
            </a:r>
          </a:p>
        </p:txBody>
      </p:sp>
      <p:sp>
        <p:nvSpPr>
          <p:cNvPr id="22530" name="Text Placeholder 8"/>
          <p:cNvSpPr>
            <a:spLocks noGrp="1"/>
          </p:cNvSpPr>
          <p:nvPr>
            <p:ph type="body" idx="1"/>
          </p:nvPr>
        </p:nvSpPr>
        <p:spPr>
          <a:xfrm>
            <a:off x="685800" y="4267200"/>
            <a:ext cx="7772400" cy="1500188"/>
          </a:xfrm>
        </p:spPr>
        <p:txBody>
          <a:bodyPr/>
          <a:lstStyle/>
          <a:p>
            <a:endParaRPr lang="en-US">
              <a:latin typeface="Arial" charset="0"/>
              <a:ea typeface="ＭＳ Ｐゴシック" charset="0"/>
              <a:cs typeface="ＭＳ Ｐゴシック" charset="0"/>
            </a:endParaRPr>
          </a:p>
        </p:txBody>
      </p:sp>
    </p:spTree>
  </p:cSld>
  <p:clrMapOvr>
    <a:masterClrMapping/>
  </p:clrMapOvr>
  <p:transition xmlns:p14="http://schemas.microsoft.com/office/powerpoint/2010/mai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1752600" y="334963"/>
            <a:ext cx="7086600" cy="579437"/>
          </a:xfrm>
        </p:spPr>
        <p:txBody>
          <a:bodyPr/>
          <a:lstStyle/>
          <a:p>
            <a:r>
              <a:rPr lang="en-US">
                <a:latin typeface="Arial" charset="0"/>
                <a:ea typeface="ＭＳ Ｐゴシック" charset="0"/>
                <a:cs typeface="ＭＳ Ｐゴシック" charset="0"/>
              </a:rPr>
              <a:t>Scope of the Problem:</a:t>
            </a:r>
          </a:p>
        </p:txBody>
      </p:sp>
      <p:sp>
        <p:nvSpPr>
          <p:cNvPr id="24578" name="Rectangle 3"/>
          <p:cNvSpPr>
            <a:spLocks noGrp="1" noChangeArrowheads="1"/>
          </p:cNvSpPr>
          <p:nvPr>
            <p:ph idx="1"/>
          </p:nvPr>
        </p:nvSpPr>
        <p:spPr/>
        <p:txBody>
          <a:bodyPr/>
          <a:lstStyle/>
          <a:p>
            <a:pPr>
              <a:lnSpc>
                <a:spcPct val="80000"/>
              </a:lnSpc>
            </a:pPr>
            <a:r>
              <a:rPr lang="en-US" sz="1800">
                <a:latin typeface="Arial" charset="0"/>
                <a:ea typeface="ＭＳ Ｐゴシック" charset="0"/>
                <a:cs typeface="ＭＳ Ｐゴシック" charset="0"/>
              </a:rPr>
              <a:t>Prior to distributing a collection of software the contents of each package to be included needs to be reviewed, to ensure compliance with all the licenses in the code being redistributed.</a:t>
            </a:r>
          </a:p>
          <a:p>
            <a:pPr>
              <a:lnSpc>
                <a:spcPct val="80000"/>
              </a:lnSpc>
              <a:buFont typeface="Wingdings" charset="0"/>
              <a:buNone/>
            </a:pPr>
            <a:endParaRPr lang="en-US" sz="1800">
              <a:latin typeface="Arial" charset="0"/>
              <a:ea typeface="ＭＳ Ｐゴシック" charset="0"/>
              <a:cs typeface="ＭＳ Ｐゴシック" charset="0"/>
            </a:endParaRPr>
          </a:p>
          <a:p>
            <a:pPr>
              <a:lnSpc>
                <a:spcPct val="80000"/>
              </a:lnSpc>
            </a:pPr>
            <a:r>
              <a:rPr lang="en-US" sz="1800">
                <a:latin typeface="Arial" charset="0"/>
                <a:ea typeface="ＭＳ Ｐゴシック" charset="0"/>
                <a:cs typeface="ＭＳ Ｐゴシック" charset="0"/>
              </a:rPr>
              <a:t>Supply chain for products now requires software copyright and licensing information for lawsuit avoidance and risk mitigation.</a:t>
            </a:r>
          </a:p>
          <a:p>
            <a:pPr>
              <a:lnSpc>
                <a:spcPct val="80000"/>
              </a:lnSpc>
            </a:pPr>
            <a:endParaRPr lang="en-US" sz="1800">
              <a:latin typeface="Arial" charset="0"/>
              <a:ea typeface="ＭＳ Ｐゴシック" charset="0"/>
              <a:cs typeface="ＭＳ Ｐゴシック" charset="0"/>
            </a:endParaRPr>
          </a:p>
          <a:p>
            <a:pPr>
              <a:lnSpc>
                <a:spcPct val="80000"/>
              </a:lnSpc>
            </a:pPr>
            <a:r>
              <a:rPr lang="en-US" sz="1800">
                <a:latin typeface="Arial" charset="0"/>
                <a:ea typeface="ＭＳ Ｐゴシック" charset="0"/>
                <a:cs typeface="ＭＳ Ｐゴシック" charset="0"/>
              </a:rPr>
              <a:t>A package’</a:t>
            </a:r>
            <a:r>
              <a:rPr lang="en-US" altLang="ja-JP" sz="1800">
                <a:latin typeface="Arial" charset="0"/>
                <a:ea typeface="ＭＳ Ｐゴシック" charset="0"/>
                <a:cs typeface="ＭＳ Ｐゴシック" charset="0"/>
              </a:rPr>
              <a:t>s declared license may not always match the licenses of individual files inside the package itself.</a:t>
            </a:r>
          </a:p>
          <a:p>
            <a:pPr>
              <a:lnSpc>
                <a:spcPct val="80000"/>
              </a:lnSpc>
            </a:pPr>
            <a:endParaRPr lang="en-US" sz="1800">
              <a:latin typeface="Arial" charset="0"/>
              <a:ea typeface="ＭＳ Ｐゴシック" charset="0"/>
              <a:cs typeface="ＭＳ Ｐゴシック" charset="0"/>
            </a:endParaRPr>
          </a:p>
          <a:p>
            <a:pPr>
              <a:lnSpc>
                <a:spcPct val="80000"/>
              </a:lnSpc>
            </a:pPr>
            <a:r>
              <a:rPr lang="en-US" sz="1800">
                <a:latin typeface="Arial" charset="0"/>
                <a:ea typeface="ＭＳ Ｐゴシック" charset="0"/>
                <a:cs typeface="ＭＳ Ｐゴシック" charset="0"/>
              </a:rPr>
              <a:t>A package may consist of thousands of files with different licenses in the files.</a:t>
            </a:r>
          </a:p>
          <a:p>
            <a:pPr>
              <a:lnSpc>
                <a:spcPct val="80000"/>
              </a:lnSpc>
            </a:pPr>
            <a:endParaRPr lang="en-US" sz="1800">
              <a:latin typeface="Arial" charset="0"/>
              <a:ea typeface="ＭＳ Ｐゴシック" charset="0"/>
              <a:cs typeface="ＭＳ Ｐゴシック" charset="0"/>
            </a:endParaRPr>
          </a:p>
          <a:p>
            <a:pPr>
              <a:lnSpc>
                <a:spcPct val="80000"/>
              </a:lnSpc>
            </a:pPr>
            <a:r>
              <a:rPr lang="en-US" sz="1800">
                <a:latin typeface="Arial" charset="0"/>
                <a:ea typeface="ＭＳ Ｐゴシック" charset="0"/>
                <a:cs typeface="ＭＳ Ｐゴシック" charset="0"/>
              </a:rPr>
              <a:t>Need a standard way of referring to the legal compliance </a:t>
            </a:r>
            <a:r>
              <a:rPr lang="ja-JP" altLang="en-US" sz="1800">
                <a:latin typeface="Arial" charset="0"/>
                <a:ea typeface="ＭＳ Ｐゴシック" charset="0"/>
                <a:cs typeface="ＭＳ Ｐゴシック" charset="0"/>
              </a:rPr>
              <a:t>“</a:t>
            </a:r>
            <a:r>
              <a:rPr lang="en-US" altLang="ja-JP" sz="1800">
                <a:latin typeface="Arial" charset="0"/>
                <a:ea typeface="ＭＳ Ｐゴシック" charset="0"/>
                <a:cs typeface="ＭＳ Ｐゴシック" charset="0"/>
              </a:rPr>
              <a:t>bill-of-materials</a:t>
            </a:r>
            <a:r>
              <a:rPr lang="ja-JP" altLang="en-US" sz="1800">
                <a:latin typeface="Arial" charset="0"/>
                <a:ea typeface="ＭＳ Ｐゴシック" charset="0"/>
                <a:cs typeface="ＭＳ Ｐゴシック" charset="0"/>
              </a:rPr>
              <a:t>”</a:t>
            </a:r>
            <a:r>
              <a:rPr lang="en-US" altLang="ja-JP" sz="1800">
                <a:latin typeface="Arial" charset="0"/>
                <a:ea typeface="ＭＳ Ｐゴシック" charset="0"/>
                <a:cs typeface="ＭＳ Ｐゴシック" charset="0"/>
              </a:rPr>
              <a:t> of a software package and be able exchange information with others efficiently and accurately.</a:t>
            </a:r>
            <a:endParaRPr lang="en-US" sz="1800">
              <a:latin typeface="Arial" charset="0"/>
              <a:ea typeface="ＭＳ Ｐゴシック" charset="0"/>
              <a:cs typeface="ＭＳ Ｐゴシック" charset="0"/>
            </a:endParaRPr>
          </a:p>
        </p:txBody>
      </p:sp>
    </p:spTree>
  </p:cSld>
  <p:clrMapOvr>
    <a:masterClrMapping/>
  </p:clrMapOvr>
  <p:transition xmlns:p14="http://schemas.microsoft.com/office/powerpoint/2010/mai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a:xfrm>
            <a:off x="2590800" y="39688"/>
            <a:ext cx="6324600" cy="1077912"/>
          </a:xfrm>
        </p:spPr>
        <p:txBody>
          <a:bodyPr/>
          <a:lstStyle/>
          <a:p>
            <a:r>
              <a:rPr lang="en-US" dirty="0">
                <a:latin typeface="Arial" charset="0"/>
                <a:ea typeface="ＭＳ Ｐゴシック" charset="0"/>
                <a:cs typeface="ＭＳ Ｐゴシック" charset="0"/>
              </a:rPr>
              <a:t>Software Package Data Exchange® (SPDX®)</a:t>
            </a:r>
          </a:p>
        </p:txBody>
      </p:sp>
      <p:sp>
        <p:nvSpPr>
          <p:cNvPr id="6146" name="Content Placeholder 2"/>
          <p:cNvSpPr>
            <a:spLocks noGrp="1"/>
          </p:cNvSpPr>
          <p:nvPr>
            <p:ph idx="1"/>
          </p:nvPr>
        </p:nvSpPr>
        <p:spPr/>
        <p:txBody>
          <a:bodyPr/>
          <a:lstStyle/>
          <a:p>
            <a:r>
              <a:rPr lang="en-US" sz="2600" dirty="0">
                <a:latin typeface="Arial" charset="0"/>
                <a:ea typeface="ＭＳ Ｐゴシック" charset="0"/>
                <a:cs typeface="ＭＳ Ｐゴシック" charset="0"/>
              </a:rPr>
              <a:t>Standard:</a:t>
            </a:r>
          </a:p>
          <a:p>
            <a:pPr lvl="1"/>
            <a:r>
              <a:rPr lang="en-US" sz="2200" dirty="0">
                <a:latin typeface="Arial" charset="0"/>
                <a:ea typeface="ＭＳ Ｐゴシック" charset="0"/>
              </a:rPr>
              <a:t>A standard format for communicating the components, licenses and copyrights associated with a software package. </a:t>
            </a:r>
          </a:p>
          <a:p>
            <a:pPr lvl="1"/>
            <a:r>
              <a:rPr lang="en-US" sz="2200" dirty="0">
                <a:latin typeface="Arial" charset="0"/>
                <a:ea typeface="ＭＳ Ｐゴシック" charset="0"/>
              </a:rPr>
              <a:t>Key pillar in Linux Foundation</a:t>
            </a:r>
            <a:r>
              <a:rPr lang="ja-JP" altLang="en-US" sz="2200" dirty="0">
                <a:latin typeface="Arial" charset="0"/>
                <a:ea typeface="ＭＳ Ｐゴシック" charset="0"/>
              </a:rPr>
              <a:t>’</a:t>
            </a:r>
            <a:r>
              <a:rPr lang="en-US" altLang="ja-JP" sz="2200" dirty="0">
                <a:latin typeface="Arial" charset="0"/>
                <a:ea typeface="ＭＳ Ｐゴシック" charset="0"/>
              </a:rPr>
              <a:t>s Open Compliance Program</a:t>
            </a:r>
          </a:p>
          <a:p>
            <a:r>
              <a:rPr lang="en-US" sz="2600" dirty="0" smtClean="0">
                <a:latin typeface="Arial" charset="0"/>
                <a:ea typeface="ＭＳ Ｐゴシック" charset="0"/>
                <a:cs typeface="ＭＳ Ｐゴシック" charset="0"/>
              </a:rPr>
              <a:t>SPDX </a:t>
            </a:r>
            <a:r>
              <a:rPr lang="en-US" sz="2600" dirty="0">
                <a:latin typeface="Arial" charset="0"/>
                <a:ea typeface="ＭＳ Ｐゴシック" charset="0"/>
                <a:cs typeface="ＭＳ Ｐゴシック" charset="0"/>
              </a:rPr>
              <a:t>Group:</a:t>
            </a:r>
          </a:p>
          <a:p>
            <a:pPr lvl="1"/>
            <a:r>
              <a:rPr lang="en-US" sz="2200" dirty="0" smtClean="0">
                <a:latin typeface="Arial" charset="0"/>
                <a:ea typeface="ＭＳ Ｐゴシック" charset="0"/>
              </a:rPr>
              <a:t>Workgroup </a:t>
            </a:r>
            <a:r>
              <a:rPr lang="en-US" sz="2200" dirty="0">
                <a:latin typeface="Arial" charset="0"/>
                <a:ea typeface="ＭＳ Ｐゴシック" charset="0"/>
              </a:rPr>
              <a:t>of Linux Foundation</a:t>
            </a:r>
          </a:p>
          <a:p>
            <a:pPr lvl="1"/>
            <a:r>
              <a:rPr lang="en-US" sz="2200" dirty="0">
                <a:latin typeface="Arial" charset="0"/>
                <a:ea typeface="ＭＳ Ｐゴシック" charset="0"/>
              </a:rPr>
              <a:t>Participation from over 20 organizations including software, systems and tool vendors, consultants and foundations</a:t>
            </a:r>
          </a:p>
          <a:p>
            <a:r>
              <a:rPr lang="en-US" sz="2600" dirty="0">
                <a:latin typeface="Arial" charset="0"/>
                <a:ea typeface="ＭＳ Ｐゴシック" charset="0"/>
                <a:cs typeface="ＭＳ Ｐゴシック" charset="0"/>
              </a:rPr>
              <a:t>Charter is to create a defined format for a file of license factual information describing a software package</a:t>
            </a:r>
          </a:p>
          <a:p>
            <a:r>
              <a:rPr lang="en-US" sz="2600" dirty="0">
                <a:latin typeface="Arial" charset="0"/>
                <a:ea typeface="ＭＳ Ｐゴシック" charset="0"/>
                <a:cs typeface="ＭＳ Ｐゴシック" charset="0"/>
              </a:rPr>
              <a:t>Status: </a:t>
            </a:r>
            <a:r>
              <a:rPr lang="en-US" sz="2600" dirty="0" smtClean="0">
                <a:latin typeface="Arial" charset="0"/>
                <a:ea typeface="ＭＳ Ｐゴシック" charset="0"/>
                <a:cs typeface="ＭＳ Ｐゴシック" charset="0"/>
              </a:rPr>
              <a:t>V1.1 </a:t>
            </a:r>
            <a:r>
              <a:rPr lang="en-US" sz="2600" dirty="0">
                <a:latin typeface="Arial" charset="0"/>
                <a:ea typeface="ＭＳ Ｐゴシック" charset="0"/>
                <a:cs typeface="ＭＳ Ｐゴシック" charset="0"/>
              </a:rPr>
              <a:t>of spec released August, </a:t>
            </a:r>
            <a:r>
              <a:rPr lang="en-US" sz="2600" dirty="0" smtClean="0">
                <a:latin typeface="Arial" charset="0"/>
                <a:ea typeface="ＭＳ Ｐゴシック" charset="0"/>
                <a:cs typeface="ＭＳ Ｐゴシック" charset="0"/>
              </a:rPr>
              <a:t>2012</a:t>
            </a:r>
            <a:endParaRPr lang="en-US" sz="2600" dirty="0">
              <a:latin typeface="Arial" charset="0"/>
              <a:ea typeface="ＭＳ Ｐゴシック" charset="0"/>
              <a:cs typeface="ＭＳ Ｐゴシック" charset="0"/>
            </a:endParaRPr>
          </a:p>
          <a:p>
            <a:endParaRPr lang="en-US" sz="2600" dirty="0">
              <a:latin typeface="Arial" charset="0"/>
              <a:ea typeface="ＭＳ Ｐゴシック" charset="0"/>
              <a:cs typeface="ＭＳ Ｐゴシック" charset="0"/>
            </a:endParaRPr>
          </a:p>
        </p:txBody>
      </p:sp>
    </p:spTree>
  </p:cSld>
  <p:clrMapOvr>
    <a:masterClrMapping/>
  </p:clrMapOvr>
  <p:transition xmlns:p14="http://schemas.microsoft.com/office/powerpoint/2010/main" spd="med" advTm="5000">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059" name="AutoShape 3"/>
          <p:cNvSpPr>
            <a:spLocks noChangeArrowheads="1"/>
          </p:cNvSpPr>
          <p:nvPr/>
        </p:nvSpPr>
        <p:spPr bwMode="auto">
          <a:xfrm>
            <a:off x="4849813" y="5318125"/>
            <a:ext cx="3819525" cy="750888"/>
          </a:xfrm>
          <a:prstGeom prst="roundRect">
            <a:avLst>
              <a:gd name="adj" fmla="val 7843"/>
            </a:avLst>
          </a:prstGeom>
          <a:ln>
            <a:headEnd/>
            <a:tailEnd/>
          </a:ln>
        </p:spPr>
        <p:style>
          <a:lnRef idx="1">
            <a:schemeClr val="accent4"/>
          </a:lnRef>
          <a:fillRef idx="2">
            <a:schemeClr val="accent4"/>
          </a:fillRef>
          <a:effectRef idx="1">
            <a:schemeClr val="accent4"/>
          </a:effectRef>
          <a:fontRef idx="minor">
            <a:schemeClr val="dk1"/>
          </a:fontRef>
        </p:style>
        <p:txBody>
          <a:bodyPr lIns="91430" tIns="45715" rIns="91430" bIns="45715" anchor="ctr">
            <a:spAutoFit/>
          </a:bodyPr>
          <a:lstStyle/>
          <a:p>
            <a:pPr algn="ctr">
              <a:lnSpc>
                <a:spcPct val="95000"/>
              </a:lnSpc>
              <a:spcBef>
                <a:spcPct val="50000"/>
              </a:spcBef>
              <a:buClr>
                <a:schemeClr val="hlink"/>
              </a:buClr>
              <a:buFont typeface="Wingdings" pitchFamily="-106" charset="2"/>
              <a:buNone/>
              <a:defRPr/>
            </a:pPr>
            <a:endParaRPr lang="en-US" dirty="0">
              <a:latin typeface="Verdana" pitchFamily="-106" charset="0"/>
            </a:endParaRPr>
          </a:p>
        </p:txBody>
      </p:sp>
      <p:sp>
        <p:nvSpPr>
          <p:cNvPr id="25602" name="Rounded Rectangle 58"/>
          <p:cNvSpPr>
            <a:spLocks noChangeArrowheads="1"/>
          </p:cNvSpPr>
          <p:nvPr/>
        </p:nvSpPr>
        <p:spPr bwMode="auto">
          <a:xfrm>
            <a:off x="4953000" y="1828800"/>
            <a:ext cx="3733800" cy="3962400"/>
          </a:xfrm>
          <a:prstGeom prst="roundRect">
            <a:avLst>
              <a:gd name="adj" fmla="val 16667"/>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25603" name="Picture 5" descr="arrow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66820">
            <a:off x="2805113" y="4138613"/>
            <a:ext cx="287813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7" descr="arrow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86972">
            <a:off x="2806700" y="3063875"/>
            <a:ext cx="269398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8" descr="shutterstock_2771337"/>
          <p:cNvPicPr>
            <a:picLocks noChangeAspect="1" noChangeArrowheads="1"/>
          </p:cNvPicPr>
          <p:nvPr/>
        </p:nvPicPr>
        <p:blipFill>
          <a:blip r:embed="rId4" cstate="print">
            <a:extLst>
              <a:ext uri="{28A0092B-C50C-407E-A947-70E740481C1C}">
                <a14:useLocalDpi xmlns:a14="http://schemas.microsoft.com/office/drawing/2010/main" val="0"/>
              </a:ext>
            </a:extLst>
          </a:blip>
          <a:srcRect l="4062" t="23125" b="20314"/>
          <a:stretch>
            <a:fillRect/>
          </a:stretch>
        </p:blipFill>
        <p:spPr bwMode="auto">
          <a:xfrm>
            <a:off x="5638800" y="3771900"/>
            <a:ext cx="2925763"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Rectangle 9"/>
          <p:cNvSpPr>
            <a:spLocks noGrp="1" noChangeArrowheads="1"/>
          </p:cNvSpPr>
          <p:nvPr>
            <p:ph type="title"/>
          </p:nvPr>
        </p:nvSpPr>
        <p:spPr>
          <a:xfrm>
            <a:off x="1524000" y="76200"/>
            <a:ext cx="7467600" cy="1066800"/>
          </a:xfrm>
        </p:spPr>
        <p:txBody>
          <a:bodyPr/>
          <a:lstStyle/>
          <a:p>
            <a:pPr eaLnBrk="1" hangingPunct="1"/>
            <a:r>
              <a:rPr lang="en-US">
                <a:latin typeface="Arial" charset="0"/>
                <a:ea typeface="ＭＳ Ｐゴシック" charset="0"/>
                <a:cs typeface="ＭＳ Ｐゴシック" charset="0"/>
              </a:rPr>
              <a:t>Products have mixed code from </a:t>
            </a:r>
            <a:br>
              <a:rPr lang="en-US">
                <a:latin typeface="Arial" charset="0"/>
                <a:ea typeface="ＭＳ Ｐゴシック" charset="0"/>
                <a:cs typeface="ＭＳ Ｐゴシック" charset="0"/>
              </a:rPr>
            </a:br>
            <a:r>
              <a:rPr lang="en-US">
                <a:latin typeface="Arial" charset="0"/>
                <a:ea typeface="ＭＳ Ｐゴシック" charset="0"/>
                <a:cs typeface="ＭＳ Ｐゴシック" charset="0"/>
              </a:rPr>
              <a:t>many different sources… </a:t>
            </a:r>
          </a:p>
        </p:txBody>
      </p:sp>
      <p:sp>
        <p:nvSpPr>
          <p:cNvPr id="25607" name="Text Box 10"/>
          <p:cNvSpPr txBox="1">
            <a:spLocks noChangeArrowheads="1"/>
          </p:cNvSpPr>
          <p:nvPr/>
        </p:nvSpPr>
        <p:spPr bwMode="auto">
          <a:xfrm>
            <a:off x="4932363" y="5786438"/>
            <a:ext cx="365125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91430" tIns="45715" rIns="91430" bIns="45715">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algn="ctr" eaLnBrk="1" hangingPunct="1">
              <a:lnSpc>
                <a:spcPct val="95000"/>
              </a:lnSpc>
              <a:spcBef>
                <a:spcPct val="50000"/>
              </a:spcBef>
              <a:buClr>
                <a:schemeClr val="hlink"/>
              </a:buClr>
              <a:buFont typeface="Wingdings" charset="0"/>
              <a:buNone/>
            </a:pPr>
            <a:r>
              <a:rPr lang="en-US" sz="1400">
                <a:solidFill>
                  <a:schemeClr val="bg1"/>
                </a:solidFill>
              </a:rPr>
              <a:t>YOUR COMPANY – TOOLS, PROCESSES</a:t>
            </a:r>
          </a:p>
        </p:txBody>
      </p:sp>
      <p:sp>
        <p:nvSpPr>
          <p:cNvPr id="25608" name="Text Box 11"/>
          <p:cNvSpPr txBox="1">
            <a:spLocks noChangeArrowheads="1"/>
          </p:cNvSpPr>
          <p:nvPr/>
        </p:nvSpPr>
        <p:spPr bwMode="auto">
          <a:xfrm>
            <a:off x="5875338" y="5432425"/>
            <a:ext cx="16637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lIns="91430" tIns="45715" rIns="91430" bIns="45715">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algn="ctr" eaLnBrk="1" hangingPunct="1">
              <a:lnSpc>
                <a:spcPct val="90000"/>
              </a:lnSpc>
              <a:spcBef>
                <a:spcPct val="50000"/>
              </a:spcBef>
              <a:buClr>
                <a:schemeClr val="hlink"/>
              </a:buClr>
              <a:buFont typeface="Wingdings" charset="0"/>
              <a:buNone/>
            </a:pPr>
            <a:r>
              <a:rPr lang="en-US" sz="1600">
                <a:solidFill>
                  <a:schemeClr val="tx2"/>
                </a:solidFill>
              </a:rPr>
              <a:t>Your Application</a:t>
            </a:r>
          </a:p>
        </p:txBody>
      </p:sp>
      <p:sp>
        <p:nvSpPr>
          <p:cNvPr id="25609" name="Text Box 12"/>
          <p:cNvSpPr txBox="1">
            <a:spLocks noChangeArrowheads="1"/>
          </p:cNvSpPr>
          <p:nvPr/>
        </p:nvSpPr>
        <p:spPr bwMode="gray">
          <a:xfrm>
            <a:off x="914400" y="5287963"/>
            <a:ext cx="182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1430" tIns="45715" rIns="91430" bIns="45715">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algn="ctr" eaLnBrk="1" hangingPunct="1">
              <a:lnSpc>
                <a:spcPct val="90000"/>
              </a:lnSpc>
              <a:spcBef>
                <a:spcPct val="50000"/>
              </a:spcBef>
              <a:buClr>
                <a:schemeClr val="hlink"/>
              </a:buClr>
              <a:buFont typeface="Wingdings" charset="0"/>
              <a:buNone/>
            </a:pPr>
            <a:r>
              <a:rPr lang="en-US" sz="1600" b="1">
                <a:solidFill>
                  <a:schemeClr val="tx2"/>
                </a:solidFill>
              </a:rPr>
              <a:t>Open Source Software</a:t>
            </a:r>
          </a:p>
        </p:txBody>
      </p:sp>
      <p:sp>
        <p:nvSpPr>
          <p:cNvPr id="25610" name="Text Box 17"/>
          <p:cNvSpPr txBox="1">
            <a:spLocks noChangeArrowheads="1"/>
          </p:cNvSpPr>
          <p:nvPr/>
        </p:nvSpPr>
        <p:spPr bwMode="gray">
          <a:xfrm>
            <a:off x="6324600" y="1971675"/>
            <a:ext cx="143827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1430" tIns="45715" rIns="91430" bIns="45715">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algn="ctr" eaLnBrk="1" hangingPunct="1">
              <a:lnSpc>
                <a:spcPct val="90000"/>
              </a:lnSpc>
              <a:spcBef>
                <a:spcPct val="50000"/>
              </a:spcBef>
              <a:buClr>
                <a:schemeClr val="hlink"/>
              </a:buClr>
              <a:buFont typeface="Wingdings" charset="0"/>
              <a:buNone/>
            </a:pPr>
            <a:r>
              <a:rPr lang="en-US" sz="1600">
                <a:solidFill>
                  <a:schemeClr val="bg2"/>
                </a:solidFill>
              </a:rPr>
              <a:t>Internally Developed Code</a:t>
            </a:r>
          </a:p>
        </p:txBody>
      </p:sp>
      <p:pic>
        <p:nvPicPr>
          <p:cNvPr id="25611" name="Picture 34" descr="arrow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74630">
            <a:off x="2784475" y="2301875"/>
            <a:ext cx="29511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12" name="Group 41"/>
          <p:cNvGrpSpPr>
            <a:grpSpLocks/>
          </p:cNvGrpSpPr>
          <p:nvPr/>
        </p:nvGrpSpPr>
        <p:grpSpPr bwMode="auto">
          <a:xfrm>
            <a:off x="3013075" y="2884488"/>
            <a:ext cx="568325" cy="609600"/>
            <a:chOff x="731" y="3106"/>
            <a:chExt cx="461" cy="494"/>
          </a:xfrm>
        </p:grpSpPr>
        <p:pic>
          <p:nvPicPr>
            <p:cNvPr id="25654" name="Picture 42" descr="cod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731" y="3106"/>
              <a:ext cx="386"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55" name="Picture 43" descr="securit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956" y="3193"/>
              <a:ext cx="23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13" name="Text Box 47"/>
          <p:cNvSpPr txBox="1">
            <a:spLocks noChangeArrowheads="1"/>
          </p:cNvSpPr>
          <p:nvPr/>
        </p:nvSpPr>
        <p:spPr bwMode="gray">
          <a:xfrm>
            <a:off x="533400" y="1884363"/>
            <a:ext cx="233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1430" tIns="45715" rIns="91430" bIns="45715">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algn="ctr" eaLnBrk="1" hangingPunct="1">
              <a:lnSpc>
                <a:spcPct val="90000"/>
              </a:lnSpc>
              <a:spcBef>
                <a:spcPct val="50000"/>
              </a:spcBef>
              <a:buClr>
                <a:schemeClr val="hlink"/>
              </a:buClr>
              <a:buFont typeface="Wingdings" charset="0"/>
              <a:buNone/>
            </a:pPr>
            <a:r>
              <a:rPr lang="en-US" sz="1600">
                <a:solidFill>
                  <a:schemeClr val="bg2"/>
                </a:solidFill>
              </a:rPr>
              <a:t>Outsourced Code Development</a:t>
            </a:r>
          </a:p>
        </p:txBody>
      </p:sp>
      <p:pic>
        <p:nvPicPr>
          <p:cNvPr id="25614" name="Picture 53" descr="arrow1"/>
          <p:cNvPicPr>
            <a:picLocks noChangeAspect="1" noChangeArrowheads="1"/>
          </p:cNvPicPr>
          <p:nvPr/>
        </p:nvPicPr>
        <p:blipFill>
          <a:blip r:embed="rId3" cstate="print">
            <a:extLst>
              <a:ext uri="{28A0092B-C50C-407E-A947-70E740481C1C}">
                <a14:useLocalDpi xmlns:a14="http://schemas.microsoft.com/office/drawing/2010/main" val="0"/>
              </a:ext>
            </a:extLst>
          </a:blip>
          <a:srcRect r="8931"/>
          <a:stretch>
            <a:fillRect/>
          </a:stretch>
        </p:blipFill>
        <p:spPr bwMode="auto">
          <a:xfrm rot="10018814">
            <a:off x="3128963" y="4824413"/>
            <a:ext cx="2474912"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5" name="Text Box 54"/>
          <p:cNvSpPr txBox="1">
            <a:spLocks noChangeArrowheads="1"/>
          </p:cNvSpPr>
          <p:nvPr/>
        </p:nvSpPr>
        <p:spPr bwMode="gray">
          <a:xfrm>
            <a:off x="3554413" y="3989388"/>
            <a:ext cx="7048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1430" tIns="45715" rIns="91430" bIns="45715">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algn="ctr" eaLnBrk="1" hangingPunct="1">
              <a:lnSpc>
                <a:spcPct val="90000"/>
              </a:lnSpc>
              <a:spcBef>
                <a:spcPct val="50000"/>
              </a:spcBef>
              <a:buClr>
                <a:schemeClr val="hlink"/>
              </a:buClr>
              <a:buFont typeface="Wingdings" charset="0"/>
              <a:buNone/>
            </a:pPr>
            <a:r>
              <a:rPr lang="en-US" sz="1600">
                <a:solidFill>
                  <a:schemeClr val="bg2"/>
                </a:solidFill>
              </a:rPr>
              <a:t>Code</a:t>
            </a:r>
          </a:p>
        </p:txBody>
      </p:sp>
      <p:sp>
        <p:nvSpPr>
          <p:cNvPr id="25616" name="Text Box 55"/>
          <p:cNvSpPr txBox="1">
            <a:spLocks noChangeArrowheads="1"/>
          </p:cNvSpPr>
          <p:nvPr/>
        </p:nvSpPr>
        <p:spPr bwMode="gray">
          <a:xfrm>
            <a:off x="3265488" y="5691188"/>
            <a:ext cx="13906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1430" tIns="45715" rIns="91430" bIns="45715">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algn="ctr" eaLnBrk="1" hangingPunct="1">
              <a:lnSpc>
                <a:spcPct val="90000"/>
              </a:lnSpc>
              <a:spcBef>
                <a:spcPct val="50000"/>
              </a:spcBef>
              <a:buClr>
                <a:schemeClr val="hlink"/>
              </a:buClr>
              <a:buFont typeface="Wingdings" charset="0"/>
              <a:buNone/>
            </a:pPr>
            <a:r>
              <a:rPr lang="en-US" sz="1600">
                <a:solidFill>
                  <a:schemeClr val="bg2"/>
                </a:solidFill>
              </a:rPr>
              <a:t>Obligations</a:t>
            </a:r>
          </a:p>
        </p:txBody>
      </p:sp>
      <p:pic>
        <p:nvPicPr>
          <p:cNvPr id="25617" name="Picture 34" descr="arrow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57501">
            <a:off x="5454650" y="2565400"/>
            <a:ext cx="22225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8" name="Picture 34" descr="arrow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86972">
            <a:off x="3165475" y="1598613"/>
            <a:ext cx="271938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19" name="Group 13"/>
          <p:cNvGrpSpPr>
            <a:grpSpLocks/>
          </p:cNvGrpSpPr>
          <p:nvPr/>
        </p:nvGrpSpPr>
        <p:grpSpPr bwMode="auto">
          <a:xfrm>
            <a:off x="5661025" y="2047875"/>
            <a:ext cx="714375" cy="852488"/>
            <a:chOff x="4114" y="879"/>
            <a:chExt cx="619" cy="738"/>
          </a:xfrm>
        </p:grpSpPr>
        <p:pic>
          <p:nvPicPr>
            <p:cNvPr id="25651" name="Picture 14" descr="cod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4114" y="879"/>
              <a:ext cx="427"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52" name="Picture 15" descr="cod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4210" y="975"/>
              <a:ext cx="427"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53" name="Picture 16" descr="cod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4306" y="1071"/>
              <a:ext cx="427"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0" name="Group 44"/>
          <p:cNvGrpSpPr>
            <a:grpSpLocks/>
          </p:cNvGrpSpPr>
          <p:nvPr/>
        </p:nvGrpSpPr>
        <p:grpSpPr bwMode="auto">
          <a:xfrm>
            <a:off x="2647950" y="1965325"/>
            <a:ext cx="557213" cy="633413"/>
            <a:chOff x="1001" y="856"/>
            <a:chExt cx="480" cy="546"/>
          </a:xfrm>
        </p:grpSpPr>
        <p:pic>
          <p:nvPicPr>
            <p:cNvPr id="25649" name="Picture 45" descr="cod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gray">
            <a:xfrm>
              <a:off x="1001" y="856"/>
              <a:ext cx="427"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50" name="Picture 46" descr="regulati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gray">
            <a:xfrm>
              <a:off x="1215" y="1000"/>
              <a:ext cx="26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1" name="Group 18"/>
          <p:cNvGrpSpPr>
            <a:grpSpLocks/>
          </p:cNvGrpSpPr>
          <p:nvPr/>
        </p:nvGrpSpPr>
        <p:grpSpPr bwMode="auto">
          <a:xfrm>
            <a:off x="6157913" y="3140075"/>
            <a:ext cx="1330325" cy="1247775"/>
            <a:chOff x="3354" y="1750"/>
            <a:chExt cx="838" cy="786"/>
          </a:xfrm>
        </p:grpSpPr>
        <p:grpSp>
          <p:nvGrpSpPr>
            <p:cNvPr id="25634" name="Group 19"/>
            <p:cNvGrpSpPr>
              <a:grpSpLocks/>
            </p:cNvGrpSpPr>
            <p:nvPr/>
          </p:nvGrpSpPr>
          <p:grpSpPr bwMode="auto">
            <a:xfrm>
              <a:off x="3354" y="1750"/>
              <a:ext cx="388" cy="429"/>
              <a:chOff x="2722" y="2682"/>
              <a:chExt cx="271" cy="299"/>
            </a:xfrm>
          </p:grpSpPr>
          <p:pic>
            <p:nvPicPr>
              <p:cNvPr id="25647" name="Picture 20" descr="cod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gray">
              <a:xfrm>
                <a:off x="2722" y="2682"/>
                <a:ext cx="23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8" name="Picture 21" descr="regulati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gray">
              <a:xfrm>
                <a:off x="2847" y="2761"/>
                <a:ext cx="14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35" name="Group 22"/>
            <p:cNvGrpSpPr>
              <a:grpSpLocks/>
            </p:cNvGrpSpPr>
            <p:nvPr/>
          </p:nvGrpSpPr>
          <p:grpSpPr bwMode="auto">
            <a:xfrm>
              <a:off x="3476" y="1848"/>
              <a:ext cx="389" cy="428"/>
              <a:chOff x="2722" y="2682"/>
              <a:chExt cx="271" cy="299"/>
            </a:xfrm>
          </p:grpSpPr>
          <p:pic>
            <p:nvPicPr>
              <p:cNvPr id="25645" name="Picture 23" descr="cod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gray">
              <a:xfrm>
                <a:off x="2722" y="2682"/>
                <a:ext cx="23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6" name="Picture 24" descr="regulati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gray">
              <a:xfrm>
                <a:off x="2847" y="2761"/>
                <a:ext cx="14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36" name="Group 25"/>
            <p:cNvGrpSpPr>
              <a:grpSpLocks/>
            </p:cNvGrpSpPr>
            <p:nvPr/>
          </p:nvGrpSpPr>
          <p:grpSpPr bwMode="auto">
            <a:xfrm>
              <a:off x="3598" y="1944"/>
              <a:ext cx="388" cy="429"/>
              <a:chOff x="2722" y="2682"/>
              <a:chExt cx="271" cy="299"/>
            </a:xfrm>
          </p:grpSpPr>
          <p:pic>
            <p:nvPicPr>
              <p:cNvPr id="25643" name="Picture 26" descr="cod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gray">
              <a:xfrm>
                <a:off x="2722" y="2682"/>
                <a:ext cx="23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4" name="Picture 27" descr="regulati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gray">
              <a:xfrm>
                <a:off x="2847" y="2761"/>
                <a:ext cx="14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37" name="Group 28"/>
            <p:cNvGrpSpPr>
              <a:grpSpLocks/>
            </p:cNvGrpSpPr>
            <p:nvPr/>
          </p:nvGrpSpPr>
          <p:grpSpPr bwMode="auto">
            <a:xfrm>
              <a:off x="3719" y="2041"/>
              <a:ext cx="389" cy="428"/>
              <a:chOff x="2722" y="2682"/>
              <a:chExt cx="271" cy="299"/>
            </a:xfrm>
          </p:grpSpPr>
          <p:pic>
            <p:nvPicPr>
              <p:cNvPr id="25641" name="Picture 29" descr="cod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gray">
              <a:xfrm>
                <a:off x="2722" y="2682"/>
                <a:ext cx="23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2" name="Picture 30" descr="regulati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gray">
              <a:xfrm>
                <a:off x="2847" y="2761"/>
                <a:ext cx="14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38" name="Group 31"/>
            <p:cNvGrpSpPr>
              <a:grpSpLocks/>
            </p:cNvGrpSpPr>
            <p:nvPr/>
          </p:nvGrpSpPr>
          <p:grpSpPr bwMode="auto">
            <a:xfrm>
              <a:off x="3841" y="2137"/>
              <a:ext cx="351" cy="399"/>
              <a:chOff x="1001" y="856"/>
              <a:chExt cx="480" cy="546"/>
            </a:xfrm>
          </p:grpSpPr>
          <p:pic>
            <p:nvPicPr>
              <p:cNvPr id="25639" name="Picture 32" descr="cod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gray">
              <a:xfrm>
                <a:off x="1001" y="856"/>
                <a:ext cx="427"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0" name="Picture 33" descr="regulati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gray">
              <a:xfrm>
                <a:off x="1215" y="1000"/>
                <a:ext cx="26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25622" name="Picture 53" descr="arrow1"/>
          <p:cNvPicPr>
            <a:picLocks noChangeAspect="1" noChangeArrowheads="1"/>
          </p:cNvPicPr>
          <p:nvPr/>
        </p:nvPicPr>
        <p:blipFill>
          <a:blip r:embed="rId3" cstate="print">
            <a:extLst>
              <a:ext uri="{28A0092B-C50C-407E-A947-70E740481C1C}">
                <a14:useLocalDpi xmlns:a14="http://schemas.microsoft.com/office/drawing/2010/main" val="0"/>
              </a:ext>
            </a:extLst>
          </a:blip>
          <a:srcRect r="8931"/>
          <a:stretch>
            <a:fillRect/>
          </a:stretch>
        </p:blipFill>
        <p:spPr bwMode="auto">
          <a:xfrm rot="-6041816">
            <a:off x="-40481" y="3344069"/>
            <a:ext cx="2390775"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3" name="Picture 53" descr="arrow1"/>
          <p:cNvPicPr>
            <a:picLocks noChangeAspect="1" noChangeArrowheads="1"/>
          </p:cNvPicPr>
          <p:nvPr/>
        </p:nvPicPr>
        <p:blipFill>
          <a:blip r:embed="rId3" cstate="print">
            <a:extLst>
              <a:ext uri="{28A0092B-C50C-407E-A947-70E740481C1C}">
                <a14:useLocalDpi xmlns:a14="http://schemas.microsoft.com/office/drawing/2010/main" val="0"/>
              </a:ext>
            </a:extLst>
          </a:blip>
          <a:srcRect r="8931"/>
          <a:stretch>
            <a:fillRect/>
          </a:stretch>
        </p:blipFill>
        <p:spPr bwMode="auto">
          <a:xfrm rot="5081420">
            <a:off x="635000" y="2932113"/>
            <a:ext cx="165258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4" name="Text Box 48"/>
          <p:cNvSpPr txBox="1">
            <a:spLocks noChangeArrowheads="1"/>
          </p:cNvSpPr>
          <p:nvPr/>
        </p:nvSpPr>
        <p:spPr bwMode="gray">
          <a:xfrm>
            <a:off x="1520825" y="2652713"/>
            <a:ext cx="182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1430" tIns="45715" rIns="91430" bIns="45715">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algn="ctr" eaLnBrk="1" hangingPunct="1">
              <a:lnSpc>
                <a:spcPct val="90000"/>
              </a:lnSpc>
              <a:spcBef>
                <a:spcPct val="50000"/>
              </a:spcBef>
              <a:buClr>
                <a:schemeClr val="hlink"/>
              </a:buClr>
              <a:buFont typeface="Wingdings" charset="0"/>
              <a:buNone/>
            </a:pPr>
            <a:r>
              <a:rPr lang="en-US" sz="1600">
                <a:solidFill>
                  <a:schemeClr val="bg2"/>
                </a:solidFill>
              </a:rPr>
              <a:t>Commercial 3</a:t>
            </a:r>
            <a:r>
              <a:rPr lang="en-US" sz="1600" baseline="30000">
                <a:solidFill>
                  <a:schemeClr val="bg2"/>
                </a:solidFill>
              </a:rPr>
              <a:t>rd</a:t>
            </a:r>
            <a:r>
              <a:rPr lang="en-US" sz="1600">
                <a:solidFill>
                  <a:schemeClr val="bg2"/>
                </a:solidFill>
              </a:rPr>
              <a:t>-Party Code</a:t>
            </a:r>
          </a:p>
        </p:txBody>
      </p:sp>
      <p:pic>
        <p:nvPicPr>
          <p:cNvPr id="25625" name="Picture 53" descr="arrow1"/>
          <p:cNvPicPr>
            <a:picLocks noChangeAspect="1" noChangeArrowheads="1"/>
          </p:cNvPicPr>
          <p:nvPr/>
        </p:nvPicPr>
        <p:blipFill>
          <a:blip r:embed="rId3" cstate="print">
            <a:extLst>
              <a:ext uri="{28A0092B-C50C-407E-A947-70E740481C1C}">
                <a14:useLocalDpi xmlns:a14="http://schemas.microsoft.com/office/drawing/2010/main" val="0"/>
              </a:ext>
            </a:extLst>
          </a:blip>
          <a:srcRect r="8931"/>
          <a:stretch>
            <a:fillRect/>
          </a:stretch>
        </p:blipFill>
        <p:spPr bwMode="auto">
          <a:xfrm rot="-3523295">
            <a:off x="913607" y="3799681"/>
            <a:ext cx="1865312"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26" name="Group 35"/>
          <p:cNvGrpSpPr>
            <a:grpSpLocks/>
          </p:cNvGrpSpPr>
          <p:nvPr/>
        </p:nvGrpSpPr>
        <p:grpSpPr bwMode="auto">
          <a:xfrm>
            <a:off x="1479550" y="4467225"/>
            <a:ext cx="577850" cy="636588"/>
            <a:chOff x="1511" y="2528"/>
            <a:chExt cx="364" cy="401"/>
          </a:xfrm>
        </p:grpSpPr>
        <p:pic>
          <p:nvPicPr>
            <p:cNvPr id="25632" name="Picture 36" descr="cod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gray">
            <a:xfrm>
              <a:off x="1511" y="2528"/>
              <a:ext cx="314"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3" name="Picture 37" descr="regulation"/>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gray">
            <a:xfrm>
              <a:off x="1679" y="2634"/>
              <a:ext cx="19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627" name="Picture 53" descr="arrow1"/>
          <p:cNvPicPr>
            <a:picLocks noChangeAspect="1" noChangeArrowheads="1"/>
          </p:cNvPicPr>
          <p:nvPr/>
        </p:nvPicPr>
        <p:blipFill>
          <a:blip r:embed="rId3" cstate="print">
            <a:extLst>
              <a:ext uri="{28A0092B-C50C-407E-A947-70E740481C1C}">
                <a14:useLocalDpi xmlns:a14="http://schemas.microsoft.com/office/drawing/2010/main" val="0"/>
              </a:ext>
            </a:extLst>
          </a:blip>
          <a:srcRect r="8931"/>
          <a:stretch>
            <a:fillRect/>
          </a:stretch>
        </p:blipFill>
        <p:spPr bwMode="auto">
          <a:xfrm rot="7967727">
            <a:off x="1632744" y="3644107"/>
            <a:ext cx="15462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28" name="Group 38"/>
          <p:cNvGrpSpPr>
            <a:grpSpLocks/>
          </p:cNvGrpSpPr>
          <p:nvPr/>
        </p:nvGrpSpPr>
        <p:grpSpPr bwMode="auto">
          <a:xfrm>
            <a:off x="1884363" y="4714875"/>
            <a:ext cx="576262" cy="636588"/>
            <a:chOff x="2722" y="2682"/>
            <a:chExt cx="271" cy="299"/>
          </a:xfrm>
        </p:grpSpPr>
        <p:pic>
          <p:nvPicPr>
            <p:cNvPr id="25630" name="Picture 39" descr="cod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gray">
            <a:xfrm>
              <a:off x="2722" y="2682"/>
              <a:ext cx="23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1" name="Picture 40" descr="regulation"/>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gray">
            <a:xfrm>
              <a:off x="2847" y="2761"/>
              <a:ext cx="14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29" name="Text Box 4"/>
          <p:cNvSpPr txBox="1">
            <a:spLocks noChangeArrowheads="1"/>
          </p:cNvSpPr>
          <p:nvPr/>
        </p:nvSpPr>
        <p:spPr bwMode="auto">
          <a:xfrm>
            <a:off x="5867400" y="6324600"/>
            <a:ext cx="2514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a:spcBef>
                <a:spcPct val="50000"/>
              </a:spcBef>
            </a:pPr>
            <a:r>
              <a:rPr lang="en-US" sz="1000">
                <a:solidFill>
                  <a:schemeClr val="tx1"/>
                </a:solidFill>
              </a:rPr>
              <a:t>Diagram Source: Black Duck Software</a:t>
            </a:r>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2590800" y="39688"/>
            <a:ext cx="6324600" cy="1077912"/>
          </a:xfrm>
        </p:spPr>
        <p:txBody>
          <a:bodyPr/>
          <a:lstStyle/>
          <a:p>
            <a:r>
              <a:rPr lang="en-US">
                <a:latin typeface="Arial" charset="0"/>
                <a:ea typeface="ＭＳ Ｐゴシック" charset="0"/>
                <a:cs typeface="ＭＳ Ｐゴシック" charset="0"/>
              </a:rPr>
              <a:t>Open Source Compliance: </a:t>
            </a:r>
            <a:br>
              <a:rPr lang="en-US">
                <a:latin typeface="Arial" charset="0"/>
                <a:ea typeface="ＭＳ Ｐゴシック" charset="0"/>
                <a:cs typeface="ＭＳ Ｐゴシック" charset="0"/>
              </a:rPr>
            </a:br>
            <a:r>
              <a:rPr lang="en-US">
                <a:latin typeface="Arial" charset="0"/>
                <a:ea typeface="ＭＳ Ｐゴシック" charset="0"/>
                <a:cs typeface="ＭＳ Ｐゴシック" charset="0"/>
              </a:rPr>
              <a:t>The Challenge</a:t>
            </a:r>
          </a:p>
        </p:txBody>
      </p:sp>
      <p:sp>
        <p:nvSpPr>
          <p:cNvPr id="27650" name="Cube 3"/>
          <p:cNvSpPr>
            <a:spLocks noChangeArrowheads="1"/>
          </p:cNvSpPr>
          <p:nvPr/>
        </p:nvSpPr>
        <p:spPr bwMode="auto">
          <a:xfrm>
            <a:off x="3124200" y="2743200"/>
            <a:ext cx="2209800" cy="1371600"/>
          </a:xfrm>
          <a:prstGeom prst="cube">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1" name="Cube 4"/>
          <p:cNvSpPr>
            <a:spLocks noChangeArrowheads="1"/>
          </p:cNvSpPr>
          <p:nvPr/>
        </p:nvSpPr>
        <p:spPr bwMode="auto">
          <a:xfrm>
            <a:off x="3505200" y="4648200"/>
            <a:ext cx="1836738" cy="1676400"/>
          </a:xfrm>
          <a:prstGeom prst="cube">
            <a:avLst>
              <a:gd name="adj" fmla="val 25000"/>
            </a:avLst>
          </a:prstGeom>
          <a:solidFill>
            <a:srgbClr val="000090"/>
          </a:solidFill>
          <a:ln w="9525">
            <a:solidFill>
              <a:schemeClr val="tx1"/>
            </a:solidFill>
            <a:round/>
            <a:headEnd/>
            <a:tailEnd/>
          </a:ln>
        </p:spPr>
        <p:txBody>
          <a:bodyPr anchor="ctr"/>
          <a:lstStyle/>
          <a:p>
            <a:pPr algn="ctr"/>
            <a:r>
              <a:rPr lang="en-US" sz="2000">
                <a:solidFill>
                  <a:schemeClr val="bg1"/>
                </a:solidFill>
              </a:rPr>
              <a:t>OSS Package</a:t>
            </a:r>
          </a:p>
        </p:txBody>
      </p:sp>
      <p:sp>
        <p:nvSpPr>
          <p:cNvPr id="27652" name="Cube 5"/>
          <p:cNvSpPr>
            <a:spLocks noChangeArrowheads="1"/>
          </p:cNvSpPr>
          <p:nvPr/>
        </p:nvSpPr>
        <p:spPr bwMode="auto">
          <a:xfrm>
            <a:off x="6477000" y="1447800"/>
            <a:ext cx="1017588" cy="920750"/>
          </a:xfrm>
          <a:prstGeom prst="cube">
            <a:avLst>
              <a:gd name="adj" fmla="val 25000"/>
            </a:avLst>
          </a:prstGeom>
          <a:solidFill>
            <a:srgbClr val="3B812F"/>
          </a:solidFill>
          <a:ln w="9525">
            <a:solidFill>
              <a:schemeClr val="tx1"/>
            </a:solidFill>
            <a:round/>
            <a:headEnd/>
            <a:tailEnd/>
          </a:ln>
        </p:spPr>
        <p:txBody>
          <a:bodyPr anchor="ctr"/>
          <a:lstStyle/>
          <a:p>
            <a:pPr algn="ctr"/>
            <a:r>
              <a:rPr lang="en-US" sz="1200">
                <a:solidFill>
                  <a:schemeClr val="bg1"/>
                </a:solidFill>
              </a:rPr>
              <a:t>OSS Package</a:t>
            </a:r>
          </a:p>
        </p:txBody>
      </p:sp>
      <p:sp>
        <p:nvSpPr>
          <p:cNvPr id="27653" name="Cube 6"/>
          <p:cNvSpPr>
            <a:spLocks noChangeArrowheads="1"/>
          </p:cNvSpPr>
          <p:nvPr/>
        </p:nvSpPr>
        <p:spPr bwMode="auto">
          <a:xfrm>
            <a:off x="4876800" y="1447800"/>
            <a:ext cx="1017588" cy="920750"/>
          </a:xfrm>
          <a:prstGeom prst="cube">
            <a:avLst>
              <a:gd name="adj" fmla="val 25000"/>
            </a:avLst>
          </a:prstGeom>
          <a:solidFill>
            <a:srgbClr val="3B812F"/>
          </a:solidFill>
          <a:ln w="9525">
            <a:solidFill>
              <a:schemeClr val="tx1"/>
            </a:solidFill>
            <a:round/>
            <a:headEnd/>
            <a:tailEnd/>
          </a:ln>
        </p:spPr>
        <p:txBody>
          <a:bodyPr anchor="ctr"/>
          <a:lstStyle/>
          <a:p>
            <a:pPr algn="ctr"/>
            <a:r>
              <a:rPr lang="en-US" sz="1200">
                <a:solidFill>
                  <a:schemeClr val="bg1"/>
                </a:solidFill>
              </a:rPr>
              <a:t>OSS Package</a:t>
            </a:r>
          </a:p>
        </p:txBody>
      </p:sp>
      <p:sp>
        <p:nvSpPr>
          <p:cNvPr id="27654" name="Cube 7"/>
          <p:cNvSpPr>
            <a:spLocks noChangeArrowheads="1"/>
          </p:cNvSpPr>
          <p:nvPr/>
        </p:nvSpPr>
        <p:spPr bwMode="auto">
          <a:xfrm>
            <a:off x="3276600" y="1447800"/>
            <a:ext cx="1017588" cy="920750"/>
          </a:xfrm>
          <a:prstGeom prst="cube">
            <a:avLst>
              <a:gd name="adj" fmla="val 25000"/>
            </a:avLst>
          </a:prstGeom>
          <a:solidFill>
            <a:srgbClr val="3B812F"/>
          </a:solidFill>
          <a:ln w="9525">
            <a:solidFill>
              <a:schemeClr val="tx1"/>
            </a:solidFill>
            <a:round/>
            <a:headEnd/>
            <a:tailEnd/>
          </a:ln>
        </p:spPr>
        <p:txBody>
          <a:bodyPr anchor="ctr"/>
          <a:lstStyle/>
          <a:p>
            <a:pPr algn="ctr"/>
            <a:r>
              <a:rPr lang="en-US" sz="1200">
                <a:solidFill>
                  <a:schemeClr val="bg1"/>
                </a:solidFill>
              </a:rPr>
              <a:t>OSS Package</a:t>
            </a:r>
          </a:p>
        </p:txBody>
      </p:sp>
      <p:sp>
        <p:nvSpPr>
          <p:cNvPr id="27655" name="TextBox 9"/>
          <p:cNvSpPr txBox="1">
            <a:spLocks noChangeArrowheads="1"/>
          </p:cNvSpPr>
          <p:nvPr/>
        </p:nvSpPr>
        <p:spPr bwMode="auto">
          <a:xfrm>
            <a:off x="1482725" y="2438400"/>
            <a:ext cx="1184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1800">
                <a:solidFill>
                  <a:schemeClr val="tx1"/>
                </a:solidFill>
              </a:rPr>
              <a:t>License A</a:t>
            </a:r>
          </a:p>
        </p:txBody>
      </p:sp>
      <p:sp>
        <p:nvSpPr>
          <p:cNvPr id="27656" name="TextBox 10"/>
          <p:cNvSpPr txBox="1">
            <a:spLocks noChangeArrowheads="1"/>
          </p:cNvSpPr>
          <p:nvPr/>
        </p:nvSpPr>
        <p:spPr bwMode="auto">
          <a:xfrm>
            <a:off x="3132138" y="2362200"/>
            <a:ext cx="12112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1800">
                <a:solidFill>
                  <a:schemeClr val="tx1"/>
                </a:solidFill>
              </a:rPr>
              <a:t>License B</a:t>
            </a:r>
          </a:p>
          <a:p>
            <a:pPr eaLnBrk="1" hangingPunct="1"/>
            <a:r>
              <a:rPr lang="en-US" sz="1800">
                <a:solidFill>
                  <a:schemeClr val="tx1"/>
                </a:solidFill>
              </a:rPr>
              <a:t>License C</a:t>
            </a:r>
          </a:p>
        </p:txBody>
      </p:sp>
      <p:sp>
        <p:nvSpPr>
          <p:cNvPr id="27657" name="TextBox 11"/>
          <p:cNvSpPr txBox="1">
            <a:spLocks noChangeArrowheads="1"/>
          </p:cNvSpPr>
          <p:nvPr/>
        </p:nvSpPr>
        <p:spPr bwMode="auto">
          <a:xfrm>
            <a:off x="4656138" y="2438400"/>
            <a:ext cx="1211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1800">
                <a:solidFill>
                  <a:schemeClr val="tx1"/>
                </a:solidFill>
              </a:rPr>
              <a:t>License D</a:t>
            </a:r>
          </a:p>
        </p:txBody>
      </p:sp>
      <p:sp>
        <p:nvSpPr>
          <p:cNvPr id="27658" name="TextBox 12"/>
          <p:cNvSpPr txBox="1">
            <a:spLocks noChangeArrowheads="1"/>
          </p:cNvSpPr>
          <p:nvPr/>
        </p:nvSpPr>
        <p:spPr bwMode="auto">
          <a:xfrm>
            <a:off x="6324600" y="2438400"/>
            <a:ext cx="1198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1800">
                <a:solidFill>
                  <a:schemeClr val="tx1"/>
                </a:solidFill>
              </a:rPr>
              <a:t>License E</a:t>
            </a:r>
          </a:p>
        </p:txBody>
      </p:sp>
      <p:sp>
        <p:nvSpPr>
          <p:cNvPr id="27659" name="TextBox 13"/>
          <p:cNvSpPr txBox="1">
            <a:spLocks noChangeArrowheads="1"/>
          </p:cNvSpPr>
          <p:nvPr/>
        </p:nvSpPr>
        <p:spPr bwMode="auto">
          <a:xfrm>
            <a:off x="5638800" y="4648200"/>
            <a:ext cx="132556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2000">
                <a:solidFill>
                  <a:schemeClr val="tx1"/>
                </a:solidFill>
              </a:rPr>
              <a:t>License A</a:t>
            </a:r>
          </a:p>
          <a:p>
            <a:pPr eaLnBrk="1" hangingPunct="1"/>
            <a:r>
              <a:rPr lang="en-US" sz="2000">
                <a:solidFill>
                  <a:schemeClr val="tx1"/>
                </a:solidFill>
              </a:rPr>
              <a:t>License B</a:t>
            </a:r>
          </a:p>
          <a:p>
            <a:pPr eaLnBrk="1" hangingPunct="1"/>
            <a:r>
              <a:rPr lang="en-US" sz="2000">
                <a:solidFill>
                  <a:schemeClr val="tx1"/>
                </a:solidFill>
              </a:rPr>
              <a:t>License C</a:t>
            </a:r>
          </a:p>
          <a:p>
            <a:pPr eaLnBrk="1" hangingPunct="1"/>
            <a:r>
              <a:rPr lang="en-US" sz="2000">
                <a:solidFill>
                  <a:schemeClr val="tx1"/>
                </a:solidFill>
              </a:rPr>
              <a:t>License D</a:t>
            </a:r>
          </a:p>
          <a:p>
            <a:pPr eaLnBrk="1" hangingPunct="1"/>
            <a:r>
              <a:rPr lang="en-US" sz="2000">
                <a:solidFill>
                  <a:schemeClr val="tx1"/>
                </a:solidFill>
              </a:rPr>
              <a:t>License E</a:t>
            </a:r>
          </a:p>
        </p:txBody>
      </p:sp>
      <p:sp>
        <p:nvSpPr>
          <p:cNvPr id="27660" name="Cube 14"/>
          <p:cNvSpPr>
            <a:spLocks noChangeArrowheads="1"/>
          </p:cNvSpPr>
          <p:nvPr/>
        </p:nvSpPr>
        <p:spPr bwMode="auto">
          <a:xfrm>
            <a:off x="1676400" y="1447800"/>
            <a:ext cx="1017588" cy="920750"/>
          </a:xfrm>
          <a:prstGeom prst="cube">
            <a:avLst>
              <a:gd name="adj" fmla="val 25000"/>
            </a:avLst>
          </a:prstGeom>
          <a:solidFill>
            <a:srgbClr val="3366FF"/>
          </a:solidFill>
          <a:ln w="9525">
            <a:solidFill>
              <a:schemeClr val="tx1"/>
            </a:solidFill>
            <a:round/>
            <a:headEnd/>
            <a:tailEnd/>
          </a:ln>
        </p:spPr>
        <p:txBody>
          <a:bodyPr anchor="ctr"/>
          <a:lstStyle/>
          <a:p>
            <a:pPr algn="ctr"/>
            <a:r>
              <a:rPr lang="en-US" sz="1200">
                <a:solidFill>
                  <a:schemeClr val="bg1"/>
                </a:solidFill>
              </a:rPr>
              <a:t>New code</a:t>
            </a:r>
          </a:p>
        </p:txBody>
      </p:sp>
      <p:sp>
        <p:nvSpPr>
          <p:cNvPr id="17" name="Trapezoid 16"/>
          <p:cNvSpPr/>
          <p:nvPr/>
        </p:nvSpPr>
        <p:spPr bwMode="auto">
          <a:xfrm rot="10800000">
            <a:off x="1600200" y="3048000"/>
            <a:ext cx="5715000" cy="1447800"/>
          </a:xfrm>
          <a:prstGeom prst="trapezoid">
            <a:avLst>
              <a:gd name="adj" fmla="val 151783"/>
            </a:avLst>
          </a:prstGeom>
          <a:solidFill>
            <a:schemeClr val="accent3">
              <a:lumMod val="75000"/>
            </a:schemeClr>
          </a:solidFill>
          <a:ln w="9525" cap="flat" cmpd="sng" algn="ctr">
            <a:noFill/>
            <a:prstDash val="solid"/>
            <a:round/>
            <a:headEnd type="none" w="med" len="med"/>
            <a:tailEnd type="none" w="med" len="med"/>
          </a:ln>
          <a:effectLst/>
        </p:spPr>
        <p:txBody>
          <a:bodyPr/>
          <a:lstStyle/>
          <a:p>
            <a:pPr>
              <a:defRPr/>
            </a:pPr>
            <a:endParaRPr lang="en-US" dirty="0">
              <a:ea typeface="ＭＳ Ｐゴシック" pitchFamily="-107" charset="-128"/>
              <a:cs typeface="ＭＳ Ｐゴシック" pitchFamily="-107" charset="-128"/>
            </a:endParaRPr>
          </a:p>
        </p:txBody>
      </p:sp>
      <p:sp>
        <p:nvSpPr>
          <p:cNvPr id="27662" name="TextBox 15"/>
          <p:cNvSpPr txBox="1">
            <a:spLocks noChangeArrowheads="1"/>
          </p:cNvSpPr>
          <p:nvPr/>
        </p:nvSpPr>
        <p:spPr bwMode="auto">
          <a:xfrm>
            <a:off x="3124200" y="2438400"/>
            <a:ext cx="2819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2400"/>
              <a:t>One OSS Package = Many Licenses</a:t>
            </a:r>
          </a:p>
        </p:txBody>
      </p:sp>
      <p:sp>
        <p:nvSpPr>
          <p:cNvPr id="27663" name="TextBox 17"/>
          <p:cNvSpPr txBox="1">
            <a:spLocks noChangeArrowheads="1"/>
          </p:cNvSpPr>
          <p:nvPr/>
        </p:nvSpPr>
        <p:spPr bwMode="auto">
          <a:xfrm>
            <a:off x="381000" y="4924425"/>
            <a:ext cx="2438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2000"/>
              <a:t>License info for OSS is not provided in a consistent, easy-to-use format</a:t>
            </a:r>
          </a:p>
        </p:txBody>
      </p:sp>
    </p:spTree>
  </p:cSld>
  <p:clrMapOvr>
    <a:masterClrMapping/>
  </p:clrMapOvr>
  <p:transition xmlns:p14="http://schemas.microsoft.com/office/powerpoint/2010/main" spd="med" advTm="5000">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2590800" y="39688"/>
            <a:ext cx="6324600" cy="1077912"/>
          </a:xfrm>
        </p:spPr>
        <p:txBody>
          <a:bodyPr/>
          <a:lstStyle/>
          <a:p>
            <a:r>
              <a:rPr lang="en-US">
                <a:latin typeface="Arial" charset="0"/>
                <a:ea typeface="ＭＳ Ｐゴシック" charset="0"/>
                <a:cs typeface="ＭＳ Ｐゴシック" charset="0"/>
              </a:rPr>
              <a:t>Open Source Compliance: </a:t>
            </a:r>
            <a:br>
              <a:rPr lang="en-US">
                <a:latin typeface="Arial" charset="0"/>
                <a:ea typeface="ＭＳ Ｐゴシック" charset="0"/>
                <a:cs typeface="ＭＳ Ｐゴシック" charset="0"/>
              </a:rPr>
            </a:br>
            <a:r>
              <a:rPr lang="en-US">
                <a:latin typeface="Arial" charset="0"/>
                <a:ea typeface="ＭＳ Ｐゴシック" charset="0"/>
                <a:cs typeface="ＭＳ Ｐゴシック" charset="0"/>
              </a:rPr>
              <a:t>The Challenge</a:t>
            </a:r>
          </a:p>
        </p:txBody>
      </p:sp>
      <p:sp>
        <p:nvSpPr>
          <p:cNvPr id="28674" name="Cube 3"/>
          <p:cNvSpPr>
            <a:spLocks noChangeArrowheads="1"/>
          </p:cNvSpPr>
          <p:nvPr/>
        </p:nvSpPr>
        <p:spPr bwMode="auto">
          <a:xfrm>
            <a:off x="3124200" y="2743200"/>
            <a:ext cx="2209800" cy="1371600"/>
          </a:xfrm>
          <a:prstGeom prst="cube">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75" name="Cube 18"/>
          <p:cNvSpPr>
            <a:spLocks noChangeArrowheads="1"/>
          </p:cNvSpPr>
          <p:nvPr/>
        </p:nvSpPr>
        <p:spPr bwMode="auto">
          <a:xfrm>
            <a:off x="685800" y="5257800"/>
            <a:ext cx="1600200" cy="1143000"/>
          </a:xfrm>
          <a:prstGeom prst="cube">
            <a:avLst>
              <a:gd name="adj" fmla="val 25000"/>
            </a:avLst>
          </a:prstGeom>
          <a:solidFill>
            <a:srgbClr val="800000"/>
          </a:solidFill>
          <a:ln w="9525">
            <a:solidFill>
              <a:schemeClr val="tx1"/>
            </a:solidFill>
            <a:round/>
            <a:headEnd/>
            <a:tailEnd/>
          </a:ln>
        </p:spPr>
        <p:txBody>
          <a:bodyPr anchor="ctr"/>
          <a:lstStyle/>
          <a:p>
            <a:pPr algn="ctr"/>
            <a:r>
              <a:rPr lang="en-US" sz="1400">
                <a:solidFill>
                  <a:schemeClr val="bg1"/>
                </a:solidFill>
              </a:rPr>
              <a:t>3</a:t>
            </a:r>
            <a:r>
              <a:rPr lang="en-US" sz="1400" baseline="30000">
                <a:solidFill>
                  <a:schemeClr val="bg1"/>
                </a:solidFill>
              </a:rPr>
              <a:t>rd</a:t>
            </a:r>
            <a:r>
              <a:rPr lang="en-US" sz="1400">
                <a:solidFill>
                  <a:schemeClr val="bg1"/>
                </a:solidFill>
              </a:rPr>
              <a:t> party</a:t>
            </a:r>
          </a:p>
          <a:p>
            <a:pPr algn="ctr"/>
            <a:r>
              <a:rPr lang="en-US" sz="1400">
                <a:solidFill>
                  <a:schemeClr val="bg1"/>
                </a:solidFill>
              </a:rPr>
              <a:t>SW</a:t>
            </a:r>
          </a:p>
        </p:txBody>
      </p:sp>
      <p:sp>
        <p:nvSpPr>
          <p:cNvPr id="28676" name="Cube 24"/>
          <p:cNvSpPr>
            <a:spLocks noChangeArrowheads="1"/>
          </p:cNvSpPr>
          <p:nvPr/>
        </p:nvSpPr>
        <p:spPr bwMode="auto">
          <a:xfrm>
            <a:off x="685800" y="4419600"/>
            <a:ext cx="1600200" cy="1143000"/>
          </a:xfrm>
          <a:prstGeom prst="cube">
            <a:avLst>
              <a:gd name="adj" fmla="val 25000"/>
            </a:avLst>
          </a:prstGeom>
          <a:solidFill>
            <a:srgbClr val="FF6600"/>
          </a:solidFill>
          <a:ln w="9525">
            <a:solidFill>
              <a:schemeClr val="tx1"/>
            </a:solidFill>
            <a:round/>
            <a:headEnd/>
            <a:tailEnd/>
          </a:ln>
        </p:spPr>
        <p:txBody>
          <a:bodyPr anchor="ctr"/>
          <a:lstStyle/>
          <a:p>
            <a:pPr algn="ctr"/>
            <a:r>
              <a:rPr lang="en-US" sz="1400">
                <a:solidFill>
                  <a:schemeClr val="bg1"/>
                </a:solidFill>
              </a:rPr>
              <a:t>Outsourced</a:t>
            </a:r>
          </a:p>
          <a:p>
            <a:pPr algn="ctr"/>
            <a:r>
              <a:rPr lang="en-US" sz="1400">
                <a:solidFill>
                  <a:schemeClr val="bg1"/>
                </a:solidFill>
              </a:rPr>
              <a:t>SW</a:t>
            </a:r>
          </a:p>
        </p:txBody>
      </p:sp>
      <p:sp>
        <p:nvSpPr>
          <p:cNvPr id="28677" name="Cube 4"/>
          <p:cNvSpPr>
            <a:spLocks noChangeArrowheads="1"/>
          </p:cNvSpPr>
          <p:nvPr/>
        </p:nvSpPr>
        <p:spPr bwMode="auto">
          <a:xfrm>
            <a:off x="685800" y="35814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r>
              <a:rPr lang="en-US" sz="1400">
                <a:solidFill>
                  <a:schemeClr val="bg1"/>
                </a:solidFill>
              </a:rPr>
              <a:t>OSS Package</a:t>
            </a:r>
          </a:p>
        </p:txBody>
      </p:sp>
      <p:sp>
        <p:nvSpPr>
          <p:cNvPr id="28678" name="Cube 17"/>
          <p:cNvSpPr>
            <a:spLocks noChangeArrowheads="1"/>
          </p:cNvSpPr>
          <p:nvPr/>
        </p:nvSpPr>
        <p:spPr bwMode="auto">
          <a:xfrm>
            <a:off x="685800" y="26670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r>
              <a:rPr lang="en-US" sz="1400">
                <a:solidFill>
                  <a:schemeClr val="bg1"/>
                </a:solidFill>
              </a:rPr>
              <a:t>OSS Package</a:t>
            </a:r>
          </a:p>
        </p:txBody>
      </p:sp>
      <p:sp>
        <p:nvSpPr>
          <p:cNvPr id="28679" name="Cube 19"/>
          <p:cNvSpPr>
            <a:spLocks noChangeArrowheads="1"/>
          </p:cNvSpPr>
          <p:nvPr/>
        </p:nvSpPr>
        <p:spPr bwMode="auto">
          <a:xfrm>
            <a:off x="685800" y="1828800"/>
            <a:ext cx="1600200" cy="1143000"/>
          </a:xfrm>
          <a:prstGeom prst="cube">
            <a:avLst>
              <a:gd name="adj" fmla="val 25000"/>
            </a:avLst>
          </a:prstGeom>
          <a:solidFill>
            <a:srgbClr val="3366FF"/>
          </a:solidFill>
          <a:ln w="9525">
            <a:solidFill>
              <a:schemeClr val="tx1"/>
            </a:solidFill>
            <a:round/>
            <a:headEnd/>
            <a:tailEnd/>
          </a:ln>
        </p:spPr>
        <p:txBody>
          <a:bodyPr anchor="ctr"/>
          <a:lstStyle/>
          <a:p>
            <a:pPr algn="ctr"/>
            <a:r>
              <a:rPr lang="en-US" sz="1400">
                <a:solidFill>
                  <a:schemeClr val="bg1"/>
                </a:solidFill>
              </a:rPr>
              <a:t>Your code</a:t>
            </a:r>
          </a:p>
        </p:txBody>
      </p:sp>
      <p:sp>
        <p:nvSpPr>
          <p:cNvPr id="27" name="Folded Corner 26"/>
          <p:cNvSpPr/>
          <p:nvPr/>
        </p:nvSpPr>
        <p:spPr bwMode="auto">
          <a:xfrm>
            <a:off x="6096000" y="3200400"/>
            <a:ext cx="1676400" cy="1600200"/>
          </a:xfrm>
          <a:prstGeom prst="foldedCorner">
            <a:avLst/>
          </a:prstGeom>
          <a:solidFill>
            <a:srgbClr val="3366FF"/>
          </a:solidFill>
          <a:ln w="9525" cap="flat" cmpd="sng" algn="ctr">
            <a:noFill/>
            <a:prstDash val="solid"/>
            <a:round/>
            <a:headEnd type="none" w="med" len="med"/>
            <a:tailEnd type="none" w="med" len="med"/>
          </a:ln>
          <a:effectLst/>
        </p:spPr>
        <p:txBody>
          <a:bodyPr anchor="ctr"/>
          <a:lstStyle/>
          <a:p>
            <a:pPr algn="ctr">
              <a:defRPr/>
            </a:pPr>
            <a:endParaRPr lang="en-US" sz="4000" dirty="0">
              <a:solidFill>
                <a:schemeClr val="accent3"/>
              </a:solidFill>
              <a:ea typeface="ＭＳ Ｐゴシック" pitchFamily="-107" charset="-128"/>
              <a:cs typeface="ＭＳ Ｐゴシック" pitchFamily="-107" charset="-128"/>
            </a:endParaRPr>
          </a:p>
        </p:txBody>
      </p:sp>
      <p:sp>
        <p:nvSpPr>
          <p:cNvPr id="28" name="Trapezoid 27"/>
          <p:cNvSpPr/>
          <p:nvPr/>
        </p:nvSpPr>
        <p:spPr bwMode="auto">
          <a:xfrm rot="5400000">
            <a:off x="2057400" y="2286000"/>
            <a:ext cx="4191000" cy="3429000"/>
          </a:xfrm>
          <a:prstGeom prst="trapezoid">
            <a:avLst>
              <a:gd name="adj" fmla="val 38937"/>
            </a:avLst>
          </a:prstGeom>
          <a:solidFill>
            <a:schemeClr val="accent3">
              <a:lumMod val="75000"/>
            </a:schemeClr>
          </a:solidFill>
          <a:ln w="9525" cap="flat" cmpd="sng" algn="ctr">
            <a:noFill/>
            <a:prstDash val="solid"/>
            <a:round/>
            <a:headEnd type="none" w="med" len="med"/>
            <a:tailEnd type="none" w="med" len="med"/>
          </a:ln>
          <a:effectLst/>
        </p:spPr>
        <p:txBody>
          <a:bodyPr/>
          <a:lstStyle/>
          <a:p>
            <a:pPr>
              <a:defRPr/>
            </a:pPr>
            <a:endParaRPr lang="en-US" dirty="0">
              <a:ea typeface="ＭＳ Ｐゴシック" pitchFamily="-107" charset="-128"/>
              <a:cs typeface="ＭＳ Ｐゴシック" pitchFamily="-107" charset="-128"/>
            </a:endParaRPr>
          </a:p>
        </p:txBody>
      </p:sp>
      <p:sp>
        <p:nvSpPr>
          <p:cNvPr id="28682" name="TextBox 28"/>
          <p:cNvSpPr txBox="1">
            <a:spLocks noChangeArrowheads="1"/>
          </p:cNvSpPr>
          <p:nvPr/>
        </p:nvSpPr>
        <p:spPr bwMode="auto">
          <a:xfrm>
            <a:off x="5410200" y="4953000"/>
            <a:ext cx="2819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algn="ctr" eaLnBrk="1" hangingPunct="1"/>
            <a:r>
              <a:rPr lang="en-US" sz="2400"/>
              <a:t>Creating an accurate bill of materials requires</a:t>
            </a:r>
          </a:p>
          <a:p>
            <a:pPr algn="ctr" eaLnBrk="1" hangingPunct="1"/>
            <a:r>
              <a:rPr lang="en-US" sz="2400"/>
              <a:t>effort &amp; research</a:t>
            </a:r>
          </a:p>
        </p:txBody>
      </p:sp>
      <p:sp>
        <p:nvSpPr>
          <p:cNvPr id="28683" name="TextBox 25"/>
          <p:cNvSpPr txBox="1">
            <a:spLocks noChangeArrowheads="1"/>
          </p:cNvSpPr>
          <p:nvPr/>
        </p:nvSpPr>
        <p:spPr bwMode="auto">
          <a:xfrm>
            <a:off x="2438400" y="4165600"/>
            <a:ext cx="2819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algn="ctr" eaLnBrk="1" hangingPunct="1"/>
            <a:r>
              <a:rPr lang="en-US" sz="2000"/>
              <a:t>Companies combine OSS with other software</a:t>
            </a:r>
          </a:p>
        </p:txBody>
      </p:sp>
      <p:sp>
        <p:nvSpPr>
          <p:cNvPr id="28684" name="TextBox 29"/>
          <p:cNvSpPr txBox="1">
            <a:spLocks noChangeArrowheads="1"/>
          </p:cNvSpPr>
          <p:nvPr/>
        </p:nvSpPr>
        <p:spPr bwMode="auto">
          <a:xfrm>
            <a:off x="5789613" y="2057400"/>
            <a:ext cx="20796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algn="ctr" eaLnBrk="1" hangingPunct="1"/>
            <a:r>
              <a:rPr lang="en-US" sz="2000" b="1"/>
              <a:t>Software </a:t>
            </a:r>
          </a:p>
          <a:p>
            <a:pPr algn="ctr" eaLnBrk="1" hangingPunct="1"/>
            <a:r>
              <a:rPr lang="en-US" sz="2000" b="1"/>
              <a:t>Bill of Materials</a:t>
            </a:r>
          </a:p>
          <a:p>
            <a:pPr algn="ctr" eaLnBrk="1" hangingPunct="1"/>
            <a:r>
              <a:rPr lang="en-US" sz="2000" b="1"/>
              <a:t>(BOM)</a:t>
            </a:r>
          </a:p>
        </p:txBody>
      </p:sp>
      <p:cxnSp>
        <p:nvCxnSpPr>
          <p:cNvPr id="32" name="Straight Connector 31"/>
          <p:cNvCxnSpPr/>
          <p:nvPr/>
        </p:nvCxnSpPr>
        <p:spPr bwMode="auto">
          <a:xfrm>
            <a:off x="6324600" y="3505200"/>
            <a:ext cx="1219200" cy="1588"/>
          </a:xfrm>
          <a:prstGeom prst="line">
            <a:avLst/>
          </a:prstGeom>
          <a:noFill/>
          <a:ln w="9525" cap="flat" cmpd="sng" algn="ctr">
            <a:solidFill>
              <a:schemeClr val="accent3">
                <a:lumMod val="50000"/>
              </a:schemeClr>
            </a:solidFill>
            <a:prstDash val="solid"/>
            <a:round/>
            <a:headEnd type="none" w="med" len="med"/>
            <a:tailEnd type="none" w="med" len="med"/>
          </a:ln>
          <a:effectLst/>
        </p:spPr>
      </p:cxnSp>
      <p:cxnSp>
        <p:nvCxnSpPr>
          <p:cNvPr id="33" name="Straight Connector 32"/>
          <p:cNvCxnSpPr/>
          <p:nvPr/>
        </p:nvCxnSpPr>
        <p:spPr bwMode="auto">
          <a:xfrm>
            <a:off x="6324600" y="3657600"/>
            <a:ext cx="1219200" cy="1588"/>
          </a:xfrm>
          <a:prstGeom prst="line">
            <a:avLst/>
          </a:prstGeom>
          <a:noFill/>
          <a:ln w="9525" cap="flat" cmpd="sng" algn="ctr">
            <a:solidFill>
              <a:schemeClr val="accent3">
                <a:lumMod val="50000"/>
              </a:schemeClr>
            </a:solidFill>
            <a:prstDash val="solid"/>
            <a:round/>
            <a:headEnd type="none" w="med" len="med"/>
            <a:tailEnd type="none" w="med" len="med"/>
          </a:ln>
          <a:effectLst/>
        </p:spPr>
      </p:cxnSp>
      <p:cxnSp>
        <p:nvCxnSpPr>
          <p:cNvPr id="34" name="Straight Connector 33"/>
          <p:cNvCxnSpPr/>
          <p:nvPr/>
        </p:nvCxnSpPr>
        <p:spPr bwMode="auto">
          <a:xfrm>
            <a:off x="6324600" y="3810000"/>
            <a:ext cx="1219200" cy="1588"/>
          </a:xfrm>
          <a:prstGeom prst="line">
            <a:avLst/>
          </a:prstGeom>
          <a:noFill/>
          <a:ln w="9525" cap="flat" cmpd="sng" algn="ctr">
            <a:solidFill>
              <a:schemeClr val="accent3">
                <a:lumMod val="50000"/>
              </a:schemeClr>
            </a:solidFill>
            <a:prstDash val="solid"/>
            <a:round/>
            <a:headEnd type="none" w="med" len="med"/>
            <a:tailEnd type="none" w="med" len="med"/>
          </a:ln>
          <a:effectLst/>
        </p:spPr>
      </p:cxnSp>
      <p:cxnSp>
        <p:nvCxnSpPr>
          <p:cNvPr id="35" name="Straight Connector 34"/>
          <p:cNvCxnSpPr/>
          <p:nvPr/>
        </p:nvCxnSpPr>
        <p:spPr bwMode="auto">
          <a:xfrm>
            <a:off x="6324600" y="3962400"/>
            <a:ext cx="1219200" cy="1588"/>
          </a:xfrm>
          <a:prstGeom prst="line">
            <a:avLst/>
          </a:prstGeom>
          <a:noFill/>
          <a:ln w="9525" cap="flat" cmpd="sng" algn="ctr">
            <a:solidFill>
              <a:schemeClr val="accent3">
                <a:lumMod val="50000"/>
              </a:schemeClr>
            </a:solidFill>
            <a:prstDash val="solid"/>
            <a:round/>
            <a:headEnd type="none" w="med" len="med"/>
            <a:tailEnd type="none" w="med" len="med"/>
          </a:ln>
          <a:effectLst/>
        </p:spPr>
      </p:cxnSp>
      <p:cxnSp>
        <p:nvCxnSpPr>
          <p:cNvPr id="36" name="Straight Connector 35"/>
          <p:cNvCxnSpPr/>
          <p:nvPr/>
        </p:nvCxnSpPr>
        <p:spPr bwMode="auto">
          <a:xfrm>
            <a:off x="6324600" y="4114800"/>
            <a:ext cx="1219200" cy="1588"/>
          </a:xfrm>
          <a:prstGeom prst="line">
            <a:avLst/>
          </a:prstGeom>
          <a:noFill/>
          <a:ln w="9525" cap="flat" cmpd="sng" algn="ctr">
            <a:solidFill>
              <a:schemeClr val="accent3">
                <a:lumMod val="50000"/>
              </a:schemeClr>
            </a:solidFill>
            <a:prstDash val="solid"/>
            <a:round/>
            <a:headEnd type="none" w="med" len="med"/>
            <a:tailEnd type="none" w="med" len="med"/>
          </a:ln>
          <a:effectLst/>
        </p:spPr>
      </p:cxnSp>
      <p:cxnSp>
        <p:nvCxnSpPr>
          <p:cNvPr id="37" name="Straight Connector 36"/>
          <p:cNvCxnSpPr/>
          <p:nvPr/>
        </p:nvCxnSpPr>
        <p:spPr bwMode="auto">
          <a:xfrm>
            <a:off x="6324600" y="4267200"/>
            <a:ext cx="1219200" cy="1588"/>
          </a:xfrm>
          <a:prstGeom prst="line">
            <a:avLst/>
          </a:prstGeom>
          <a:noFill/>
          <a:ln w="9525" cap="flat" cmpd="sng" algn="ctr">
            <a:solidFill>
              <a:schemeClr val="accent3">
                <a:lumMod val="50000"/>
              </a:schemeClr>
            </a:solidFill>
            <a:prstDash val="solid"/>
            <a:round/>
            <a:headEnd type="none" w="med" len="med"/>
            <a:tailEnd type="none" w="med" len="med"/>
          </a:ln>
          <a:effectLst/>
        </p:spPr>
      </p:cxnSp>
      <p:cxnSp>
        <p:nvCxnSpPr>
          <p:cNvPr id="38" name="Straight Connector 37"/>
          <p:cNvCxnSpPr/>
          <p:nvPr/>
        </p:nvCxnSpPr>
        <p:spPr bwMode="auto">
          <a:xfrm>
            <a:off x="6324600" y="4419600"/>
            <a:ext cx="1219200" cy="1588"/>
          </a:xfrm>
          <a:prstGeom prst="line">
            <a:avLst/>
          </a:prstGeom>
          <a:noFill/>
          <a:ln w="9525" cap="flat" cmpd="sng" algn="ctr">
            <a:solidFill>
              <a:schemeClr val="accent3">
                <a:lumMod val="50000"/>
              </a:schemeClr>
            </a:solidFill>
            <a:prstDash val="solid"/>
            <a:round/>
            <a:headEnd type="none" w="med" len="med"/>
            <a:tailEnd type="none" w="med" len="med"/>
          </a:ln>
          <a:effectLst/>
        </p:spPr>
      </p:cxnSp>
      <p:cxnSp>
        <p:nvCxnSpPr>
          <p:cNvPr id="39" name="Straight Connector 38"/>
          <p:cNvCxnSpPr/>
          <p:nvPr/>
        </p:nvCxnSpPr>
        <p:spPr bwMode="auto">
          <a:xfrm>
            <a:off x="6324600" y="4572000"/>
            <a:ext cx="1219200" cy="1588"/>
          </a:xfrm>
          <a:prstGeom prst="line">
            <a:avLst/>
          </a:prstGeom>
          <a:noFill/>
          <a:ln w="9525" cap="flat" cmpd="sng" algn="ctr">
            <a:solidFill>
              <a:schemeClr val="accent3">
                <a:lumMod val="50000"/>
              </a:schemeClr>
            </a:solidFill>
            <a:prstDash val="solid"/>
            <a:round/>
            <a:headEnd type="none" w="med" len="med"/>
            <a:tailEnd type="none" w="med" len="med"/>
          </a:ln>
          <a:effectLst/>
        </p:spPr>
      </p:cxnSp>
      <p:sp>
        <p:nvSpPr>
          <p:cNvPr id="28693" name="TextBox 39"/>
          <p:cNvSpPr txBox="1">
            <a:spLocks noChangeArrowheads="1"/>
          </p:cNvSpPr>
          <p:nvPr/>
        </p:nvSpPr>
        <p:spPr bwMode="auto">
          <a:xfrm>
            <a:off x="6503988" y="3276600"/>
            <a:ext cx="81121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8000" b="1">
                <a:solidFill>
                  <a:schemeClr val="tx1"/>
                </a:solidFill>
              </a:rPr>
              <a:t>?</a:t>
            </a:r>
          </a:p>
        </p:txBody>
      </p:sp>
      <p:pic>
        <p:nvPicPr>
          <p:cNvPr id="28694" name="Picture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2911475"/>
            <a:ext cx="106680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95" name="Group 41"/>
          <p:cNvGrpSpPr>
            <a:grpSpLocks/>
          </p:cNvGrpSpPr>
          <p:nvPr/>
        </p:nvGrpSpPr>
        <p:grpSpPr bwMode="auto">
          <a:xfrm flipH="1">
            <a:off x="7467600" y="3048000"/>
            <a:ext cx="381000" cy="1089025"/>
            <a:chOff x="685800" y="1828800"/>
            <a:chExt cx="1600200" cy="4572000"/>
          </a:xfrm>
        </p:grpSpPr>
        <p:sp>
          <p:nvSpPr>
            <p:cNvPr id="28696" name="Cube 42"/>
            <p:cNvSpPr>
              <a:spLocks noChangeArrowheads="1"/>
            </p:cNvSpPr>
            <p:nvPr/>
          </p:nvSpPr>
          <p:spPr bwMode="auto">
            <a:xfrm>
              <a:off x="685800" y="5257800"/>
              <a:ext cx="1600200" cy="1143000"/>
            </a:xfrm>
            <a:prstGeom prst="cube">
              <a:avLst>
                <a:gd name="adj" fmla="val 25000"/>
              </a:avLst>
            </a:prstGeom>
            <a:solidFill>
              <a:srgbClr val="800000"/>
            </a:solidFill>
            <a:ln w="9525">
              <a:solidFill>
                <a:schemeClr val="tx1"/>
              </a:solidFill>
              <a:round/>
              <a:headEnd/>
              <a:tailEnd/>
            </a:ln>
          </p:spPr>
          <p:txBody>
            <a:bodyPr anchor="ctr"/>
            <a:lstStyle/>
            <a:p>
              <a:pPr algn="ctr"/>
              <a:endParaRPr lang="en-US" sz="1400">
                <a:solidFill>
                  <a:schemeClr val="bg1"/>
                </a:solidFill>
              </a:endParaRPr>
            </a:p>
          </p:txBody>
        </p:sp>
        <p:sp>
          <p:nvSpPr>
            <p:cNvPr id="28697" name="Cube 43"/>
            <p:cNvSpPr>
              <a:spLocks noChangeArrowheads="1"/>
            </p:cNvSpPr>
            <p:nvPr/>
          </p:nvSpPr>
          <p:spPr bwMode="auto">
            <a:xfrm>
              <a:off x="685800" y="4419600"/>
              <a:ext cx="1600200" cy="1143000"/>
            </a:xfrm>
            <a:prstGeom prst="cube">
              <a:avLst>
                <a:gd name="adj" fmla="val 25000"/>
              </a:avLst>
            </a:prstGeom>
            <a:solidFill>
              <a:srgbClr val="FF6600"/>
            </a:solidFill>
            <a:ln w="9525">
              <a:solidFill>
                <a:schemeClr val="tx1"/>
              </a:solidFill>
              <a:round/>
              <a:headEnd/>
              <a:tailEnd/>
            </a:ln>
          </p:spPr>
          <p:txBody>
            <a:bodyPr anchor="ctr"/>
            <a:lstStyle/>
            <a:p>
              <a:pPr algn="ctr"/>
              <a:endParaRPr lang="en-US" sz="1400">
                <a:solidFill>
                  <a:schemeClr val="bg1"/>
                </a:solidFill>
              </a:endParaRPr>
            </a:p>
          </p:txBody>
        </p:sp>
        <p:sp>
          <p:nvSpPr>
            <p:cNvPr id="28698" name="Cube 44"/>
            <p:cNvSpPr>
              <a:spLocks noChangeArrowheads="1"/>
            </p:cNvSpPr>
            <p:nvPr/>
          </p:nvSpPr>
          <p:spPr bwMode="auto">
            <a:xfrm>
              <a:off x="685800" y="35814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endParaRPr lang="en-US" sz="1400">
                <a:solidFill>
                  <a:schemeClr val="bg1"/>
                </a:solidFill>
              </a:endParaRPr>
            </a:p>
          </p:txBody>
        </p:sp>
        <p:sp>
          <p:nvSpPr>
            <p:cNvPr id="28699" name="Cube 45"/>
            <p:cNvSpPr>
              <a:spLocks noChangeArrowheads="1"/>
            </p:cNvSpPr>
            <p:nvPr/>
          </p:nvSpPr>
          <p:spPr bwMode="auto">
            <a:xfrm>
              <a:off x="685800" y="26670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endParaRPr lang="en-US" sz="1400">
                <a:solidFill>
                  <a:schemeClr val="bg1"/>
                </a:solidFill>
              </a:endParaRPr>
            </a:p>
          </p:txBody>
        </p:sp>
        <p:sp>
          <p:nvSpPr>
            <p:cNvPr id="28700" name="Cube 46"/>
            <p:cNvSpPr>
              <a:spLocks noChangeArrowheads="1"/>
            </p:cNvSpPr>
            <p:nvPr/>
          </p:nvSpPr>
          <p:spPr bwMode="auto">
            <a:xfrm>
              <a:off x="685800" y="1828800"/>
              <a:ext cx="1600200" cy="1143000"/>
            </a:xfrm>
            <a:prstGeom prst="cube">
              <a:avLst>
                <a:gd name="adj" fmla="val 25000"/>
              </a:avLst>
            </a:prstGeom>
            <a:solidFill>
              <a:srgbClr val="3366FF"/>
            </a:solidFill>
            <a:ln w="9525">
              <a:solidFill>
                <a:schemeClr val="tx1"/>
              </a:solidFill>
              <a:round/>
              <a:headEnd/>
              <a:tailEnd/>
            </a:ln>
          </p:spPr>
          <p:txBody>
            <a:bodyPr anchor="ctr"/>
            <a:lstStyle/>
            <a:p>
              <a:pPr algn="ctr"/>
              <a:endParaRPr lang="en-US" sz="1400">
                <a:solidFill>
                  <a:schemeClr val="bg1"/>
                </a:solidFill>
              </a:endParaRPr>
            </a:p>
          </p:txBody>
        </p:sp>
      </p:grpSp>
    </p:spTree>
  </p:cSld>
  <p:clrMapOvr>
    <a:masterClrMapping/>
  </p:clrMapOvr>
  <p:transition xmlns:p14="http://schemas.microsoft.com/office/powerpoint/2010/main" spd="med" advTm="5000">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697" name="Straight Arrow Connector 145"/>
          <p:cNvCxnSpPr>
            <a:cxnSpLocks noChangeShapeType="1"/>
          </p:cNvCxnSpPr>
          <p:nvPr/>
        </p:nvCxnSpPr>
        <p:spPr bwMode="auto">
          <a:xfrm>
            <a:off x="5486400" y="4191000"/>
            <a:ext cx="1143000" cy="1588"/>
          </a:xfrm>
          <a:prstGeom prst="straightConnector1">
            <a:avLst/>
          </a:prstGeom>
          <a:noFill/>
          <a:ln w="76200">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29698" name="Curved Connector 31"/>
          <p:cNvCxnSpPr>
            <a:cxnSpLocks noChangeShapeType="1"/>
          </p:cNvCxnSpPr>
          <p:nvPr/>
        </p:nvCxnSpPr>
        <p:spPr bwMode="auto">
          <a:xfrm>
            <a:off x="2133600" y="2895600"/>
            <a:ext cx="1295400" cy="1066800"/>
          </a:xfrm>
          <a:prstGeom prst="curvedConnector3">
            <a:avLst>
              <a:gd name="adj1" fmla="val 50000"/>
            </a:avLst>
          </a:prstGeom>
          <a:noFill/>
          <a:ln w="762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699" name="Curved Connector 35"/>
          <p:cNvCxnSpPr>
            <a:cxnSpLocks noChangeShapeType="1"/>
          </p:cNvCxnSpPr>
          <p:nvPr/>
        </p:nvCxnSpPr>
        <p:spPr bwMode="auto">
          <a:xfrm flipV="1">
            <a:off x="2057400" y="4572000"/>
            <a:ext cx="1295400" cy="1066800"/>
          </a:xfrm>
          <a:prstGeom prst="curvedConnector3">
            <a:avLst>
              <a:gd name="adj1" fmla="val 50000"/>
            </a:avLst>
          </a:prstGeom>
          <a:noFill/>
          <a:ln w="76200">
            <a:solidFill>
              <a:schemeClr val="tx1"/>
            </a:solidFill>
            <a:round/>
            <a:headEnd/>
            <a:tailEnd type="arrow" w="med" len="med"/>
          </a:ln>
          <a:extLst>
            <a:ext uri="{909E8E84-426E-40dd-AFC4-6F175D3DCCD1}">
              <a14:hiddenFill xmlns:a14="http://schemas.microsoft.com/office/drawing/2010/main">
                <a:noFill/>
              </a14:hiddenFill>
            </a:ext>
          </a:extLst>
        </p:spPr>
      </p:cxnSp>
      <p:sp>
        <p:nvSpPr>
          <p:cNvPr id="29700" name="Title 1"/>
          <p:cNvSpPr>
            <a:spLocks noGrp="1"/>
          </p:cNvSpPr>
          <p:nvPr>
            <p:ph type="title"/>
          </p:nvPr>
        </p:nvSpPr>
        <p:spPr>
          <a:xfrm>
            <a:off x="2590800" y="39688"/>
            <a:ext cx="6324600" cy="1077912"/>
          </a:xfrm>
        </p:spPr>
        <p:txBody>
          <a:bodyPr/>
          <a:lstStyle/>
          <a:p>
            <a:r>
              <a:rPr lang="en-US">
                <a:latin typeface="Arial" charset="0"/>
                <a:ea typeface="ＭＳ Ｐゴシック" charset="0"/>
                <a:cs typeface="ＭＳ Ｐゴシック" charset="0"/>
              </a:rPr>
              <a:t>Open Source Compliance: </a:t>
            </a:r>
            <a:br>
              <a:rPr lang="en-US">
                <a:latin typeface="Arial" charset="0"/>
                <a:ea typeface="ＭＳ Ｐゴシック" charset="0"/>
                <a:cs typeface="ＭＳ Ｐゴシック" charset="0"/>
              </a:rPr>
            </a:br>
            <a:r>
              <a:rPr lang="en-US">
                <a:latin typeface="Arial" charset="0"/>
                <a:ea typeface="ＭＳ Ｐゴシック" charset="0"/>
                <a:cs typeface="ＭＳ Ｐゴシック" charset="0"/>
              </a:rPr>
              <a:t>The Challenge</a:t>
            </a:r>
          </a:p>
        </p:txBody>
      </p:sp>
      <p:sp>
        <p:nvSpPr>
          <p:cNvPr id="29701" name="Cube 3"/>
          <p:cNvSpPr>
            <a:spLocks noChangeArrowheads="1"/>
          </p:cNvSpPr>
          <p:nvPr/>
        </p:nvSpPr>
        <p:spPr bwMode="auto">
          <a:xfrm>
            <a:off x="3124200" y="2743200"/>
            <a:ext cx="2209800" cy="1371600"/>
          </a:xfrm>
          <a:prstGeom prst="cube">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9702" name="Group 14"/>
          <p:cNvGrpSpPr>
            <a:grpSpLocks/>
          </p:cNvGrpSpPr>
          <p:nvPr/>
        </p:nvGrpSpPr>
        <p:grpSpPr bwMode="auto">
          <a:xfrm flipH="1">
            <a:off x="381000" y="1676400"/>
            <a:ext cx="587375" cy="1676400"/>
            <a:chOff x="685800" y="1828800"/>
            <a:chExt cx="1600200" cy="4572000"/>
          </a:xfrm>
        </p:grpSpPr>
        <p:sp>
          <p:nvSpPr>
            <p:cNvPr id="29815" name="Cube 9"/>
            <p:cNvSpPr>
              <a:spLocks noChangeArrowheads="1"/>
            </p:cNvSpPr>
            <p:nvPr/>
          </p:nvSpPr>
          <p:spPr bwMode="auto">
            <a:xfrm>
              <a:off x="685800" y="5257800"/>
              <a:ext cx="1600200" cy="1143000"/>
            </a:xfrm>
            <a:prstGeom prst="cube">
              <a:avLst>
                <a:gd name="adj" fmla="val 25000"/>
              </a:avLst>
            </a:prstGeom>
            <a:solidFill>
              <a:srgbClr val="800000"/>
            </a:solidFill>
            <a:ln w="9525">
              <a:solidFill>
                <a:schemeClr val="tx1"/>
              </a:solidFill>
              <a:round/>
              <a:headEnd/>
              <a:tailEnd/>
            </a:ln>
          </p:spPr>
          <p:txBody>
            <a:bodyPr anchor="ctr"/>
            <a:lstStyle/>
            <a:p>
              <a:pPr algn="ctr"/>
              <a:endParaRPr lang="en-US" sz="1400">
                <a:solidFill>
                  <a:schemeClr val="bg1"/>
                </a:solidFill>
              </a:endParaRPr>
            </a:p>
          </p:txBody>
        </p:sp>
        <p:sp>
          <p:nvSpPr>
            <p:cNvPr id="29816" name="Cube 10"/>
            <p:cNvSpPr>
              <a:spLocks noChangeArrowheads="1"/>
            </p:cNvSpPr>
            <p:nvPr/>
          </p:nvSpPr>
          <p:spPr bwMode="auto">
            <a:xfrm>
              <a:off x="685800" y="4419600"/>
              <a:ext cx="1600200" cy="1143000"/>
            </a:xfrm>
            <a:prstGeom prst="cube">
              <a:avLst>
                <a:gd name="adj" fmla="val 25000"/>
              </a:avLst>
            </a:prstGeom>
            <a:solidFill>
              <a:srgbClr val="008000"/>
            </a:solidFill>
            <a:ln w="9525">
              <a:solidFill>
                <a:schemeClr val="tx1"/>
              </a:solidFill>
              <a:round/>
              <a:headEnd/>
              <a:tailEnd/>
            </a:ln>
          </p:spPr>
          <p:txBody>
            <a:bodyPr anchor="ctr"/>
            <a:lstStyle/>
            <a:p>
              <a:pPr algn="ctr"/>
              <a:endParaRPr lang="en-US" sz="1400">
                <a:solidFill>
                  <a:schemeClr val="bg1"/>
                </a:solidFill>
              </a:endParaRPr>
            </a:p>
          </p:txBody>
        </p:sp>
        <p:sp>
          <p:nvSpPr>
            <p:cNvPr id="29817" name="Cube 11"/>
            <p:cNvSpPr>
              <a:spLocks noChangeArrowheads="1"/>
            </p:cNvSpPr>
            <p:nvPr/>
          </p:nvSpPr>
          <p:spPr bwMode="auto">
            <a:xfrm>
              <a:off x="685800" y="35814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endParaRPr lang="en-US" sz="1400">
                <a:solidFill>
                  <a:schemeClr val="bg1"/>
                </a:solidFill>
              </a:endParaRPr>
            </a:p>
          </p:txBody>
        </p:sp>
        <p:sp>
          <p:nvSpPr>
            <p:cNvPr id="29818" name="Cube 12"/>
            <p:cNvSpPr>
              <a:spLocks noChangeArrowheads="1"/>
            </p:cNvSpPr>
            <p:nvPr/>
          </p:nvSpPr>
          <p:spPr bwMode="auto">
            <a:xfrm>
              <a:off x="685800" y="2667000"/>
              <a:ext cx="1600200" cy="1143000"/>
            </a:xfrm>
            <a:prstGeom prst="cube">
              <a:avLst>
                <a:gd name="adj" fmla="val 25000"/>
              </a:avLst>
            </a:prstGeom>
            <a:solidFill>
              <a:srgbClr val="FFFF00"/>
            </a:solidFill>
            <a:ln w="9525">
              <a:solidFill>
                <a:schemeClr val="tx1"/>
              </a:solidFill>
              <a:round/>
              <a:headEnd/>
              <a:tailEnd/>
            </a:ln>
          </p:spPr>
          <p:txBody>
            <a:bodyPr anchor="ctr"/>
            <a:lstStyle/>
            <a:p>
              <a:pPr algn="ctr"/>
              <a:endParaRPr lang="en-US" sz="1400">
                <a:solidFill>
                  <a:schemeClr val="bg1"/>
                </a:solidFill>
              </a:endParaRPr>
            </a:p>
          </p:txBody>
        </p:sp>
        <p:sp>
          <p:nvSpPr>
            <p:cNvPr id="29819" name="Cube 13"/>
            <p:cNvSpPr>
              <a:spLocks noChangeArrowheads="1"/>
            </p:cNvSpPr>
            <p:nvPr/>
          </p:nvSpPr>
          <p:spPr bwMode="auto">
            <a:xfrm>
              <a:off x="685800" y="1828800"/>
              <a:ext cx="1600200" cy="1143000"/>
            </a:xfrm>
            <a:prstGeom prst="cube">
              <a:avLst>
                <a:gd name="adj" fmla="val 25000"/>
              </a:avLst>
            </a:prstGeom>
            <a:solidFill>
              <a:srgbClr val="3366FF"/>
            </a:solidFill>
            <a:ln w="9525">
              <a:solidFill>
                <a:schemeClr val="tx1"/>
              </a:solidFill>
              <a:round/>
              <a:headEnd/>
              <a:tailEnd/>
            </a:ln>
          </p:spPr>
          <p:txBody>
            <a:bodyPr anchor="ctr"/>
            <a:lstStyle/>
            <a:p>
              <a:pPr algn="ctr"/>
              <a:endParaRPr lang="en-US" sz="1400">
                <a:solidFill>
                  <a:schemeClr val="bg1"/>
                </a:solidFill>
              </a:endParaRPr>
            </a:p>
          </p:txBody>
        </p:sp>
      </p:grpSp>
      <p:pic>
        <p:nvPicPr>
          <p:cNvPr id="29703" name="Picture 1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828800"/>
            <a:ext cx="12573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04" name="Group 16"/>
          <p:cNvGrpSpPr>
            <a:grpSpLocks/>
          </p:cNvGrpSpPr>
          <p:nvPr/>
        </p:nvGrpSpPr>
        <p:grpSpPr bwMode="auto">
          <a:xfrm flipH="1">
            <a:off x="304800" y="4495800"/>
            <a:ext cx="587375" cy="1676400"/>
            <a:chOff x="685800" y="1828800"/>
            <a:chExt cx="1600200" cy="4572000"/>
          </a:xfrm>
        </p:grpSpPr>
        <p:sp>
          <p:nvSpPr>
            <p:cNvPr id="29810" name="Cube 20"/>
            <p:cNvSpPr>
              <a:spLocks noChangeArrowheads="1"/>
            </p:cNvSpPr>
            <p:nvPr/>
          </p:nvSpPr>
          <p:spPr bwMode="auto">
            <a:xfrm>
              <a:off x="685800" y="5257800"/>
              <a:ext cx="1600200" cy="1143000"/>
            </a:xfrm>
            <a:prstGeom prst="cube">
              <a:avLst>
                <a:gd name="adj" fmla="val 25000"/>
              </a:avLst>
            </a:prstGeom>
            <a:solidFill>
              <a:srgbClr val="800000"/>
            </a:solidFill>
            <a:ln w="9525">
              <a:solidFill>
                <a:schemeClr val="tx1"/>
              </a:solidFill>
              <a:round/>
              <a:headEnd/>
              <a:tailEnd/>
            </a:ln>
          </p:spPr>
          <p:txBody>
            <a:bodyPr anchor="ctr"/>
            <a:lstStyle/>
            <a:p>
              <a:pPr algn="ctr"/>
              <a:endParaRPr lang="en-US" sz="1400">
                <a:solidFill>
                  <a:schemeClr val="bg1"/>
                </a:solidFill>
              </a:endParaRPr>
            </a:p>
          </p:txBody>
        </p:sp>
        <p:sp>
          <p:nvSpPr>
            <p:cNvPr id="29811" name="Cube 23"/>
            <p:cNvSpPr>
              <a:spLocks noChangeArrowheads="1"/>
            </p:cNvSpPr>
            <p:nvPr/>
          </p:nvSpPr>
          <p:spPr bwMode="auto">
            <a:xfrm>
              <a:off x="685800" y="4419600"/>
              <a:ext cx="1600200" cy="1143000"/>
            </a:xfrm>
            <a:prstGeom prst="cube">
              <a:avLst>
                <a:gd name="adj" fmla="val 25000"/>
              </a:avLst>
            </a:prstGeom>
            <a:solidFill>
              <a:srgbClr val="FF6600"/>
            </a:solidFill>
            <a:ln w="9525">
              <a:solidFill>
                <a:schemeClr val="tx1"/>
              </a:solidFill>
              <a:round/>
              <a:headEnd/>
              <a:tailEnd/>
            </a:ln>
          </p:spPr>
          <p:txBody>
            <a:bodyPr anchor="ctr"/>
            <a:lstStyle/>
            <a:p>
              <a:pPr algn="ctr"/>
              <a:endParaRPr lang="en-US" sz="1400">
                <a:solidFill>
                  <a:schemeClr val="bg1"/>
                </a:solidFill>
              </a:endParaRPr>
            </a:p>
          </p:txBody>
        </p:sp>
        <p:sp>
          <p:nvSpPr>
            <p:cNvPr id="29812" name="Cube 24"/>
            <p:cNvSpPr>
              <a:spLocks noChangeArrowheads="1"/>
            </p:cNvSpPr>
            <p:nvPr/>
          </p:nvSpPr>
          <p:spPr bwMode="auto">
            <a:xfrm>
              <a:off x="685800" y="35814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endParaRPr lang="en-US" sz="1400">
                <a:solidFill>
                  <a:schemeClr val="bg1"/>
                </a:solidFill>
              </a:endParaRPr>
            </a:p>
          </p:txBody>
        </p:sp>
        <p:sp>
          <p:nvSpPr>
            <p:cNvPr id="29813" name="Cube 25"/>
            <p:cNvSpPr>
              <a:spLocks noChangeArrowheads="1"/>
            </p:cNvSpPr>
            <p:nvPr/>
          </p:nvSpPr>
          <p:spPr bwMode="auto">
            <a:xfrm>
              <a:off x="685800" y="26670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endParaRPr lang="en-US" sz="1400">
                <a:solidFill>
                  <a:schemeClr val="bg1"/>
                </a:solidFill>
              </a:endParaRPr>
            </a:p>
          </p:txBody>
        </p:sp>
        <p:sp>
          <p:nvSpPr>
            <p:cNvPr id="29814" name="Cube 26"/>
            <p:cNvSpPr>
              <a:spLocks noChangeArrowheads="1"/>
            </p:cNvSpPr>
            <p:nvPr/>
          </p:nvSpPr>
          <p:spPr bwMode="auto">
            <a:xfrm>
              <a:off x="685800" y="1828800"/>
              <a:ext cx="1600200" cy="1143000"/>
            </a:xfrm>
            <a:prstGeom prst="cube">
              <a:avLst>
                <a:gd name="adj" fmla="val 25000"/>
              </a:avLst>
            </a:prstGeom>
            <a:solidFill>
              <a:srgbClr val="3366FF"/>
            </a:solidFill>
            <a:ln w="9525">
              <a:solidFill>
                <a:schemeClr val="tx1"/>
              </a:solidFill>
              <a:round/>
              <a:headEnd/>
              <a:tailEnd/>
            </a:ln>
          </p:spPr>
          <p:txBody>
            <a:bodyPr anchor="ctr"/>
            <a:lstStyle/>
            <a:p>
              <a:pPr algn="ctr"/>
              <a:endParaRPr lang="en-US" sz="1400">
                <a:solidFill>
                  <a:schemeClr val="bg1"/>
                </a:solidFill>
              </a:endParaRPr>
            </a:p>
          </p:txBody>
        </p:sp>
      </p:grpSp>
      <p:pic>
        <p:nvPicPr>
          <p:cNvPr id="29705" name="Picture 2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4648200"/>
            <a:ext cx="12573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6" name="TextBox 28"/>
          <p:cNvSpPr txBox="1">
            <a:spLocks noChangeArrowheads="1"/>
          </p:cNvSpPr>
          <p:nvPr/>
        </p:nvSpPr>
        <p:spPr bwMode="auto">
          <a:xfrm>
            <a:off x="914400" y="3200400"/>
            <a:ext cx="1570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2400"/>
              <a:t>Supplier 1</a:t>
            </a:r>
          </a:p>
        </p:txBody>
      </p:sp>
      <p:sp>
        <p:nvSpPr>
          <p:cNvPr id="29707" name="TextBox 29"/>
          <p:cNvSpPr txBox="1">
            <a:spLocks noChangeArrowheads="1"/>
          </p:cNvSpPr>
          <p:nvPr/>
        </p:nvSpPr>
        <p:spPr bwMode="auto">
          <a:xfrm>
            <a:off x="914400" y="6096000"/>
            <a:ext cx="1570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2400"/>
              <a:t>Supplier 2</a:t>
            </a:r>
          </a:p>
        </p:txBody>
      </p:sp>
      <p:grpSp>
        <p:nvGrpSpPr>
          <p:cNvPr id="29708" name="Group 50"/>
          <p:cNvGrpSpPr>
            <a:grpSpLocks/>
          </p:cNvGrpSpPr>
          <p:nvPr/>
        </p:nvGrpSpPr>
        <p:grpSpPr bwMode="auto">
          <a:xfrm>
            <a:off x="3505200" y="3505200"/>
            <a:ext cx="866775" cy="1400175"/>
            <a:chOff x="3886200" y="1371600"/>
            <a:chExt cx="1226820" cy="1981200"/>
          </a:xfrm>
        </p:grpSpPr>
        <p:grpSp>
          <p:nvGrpSpPr>
            <p:cNvPr id="29798" name="Group 38"/>
            <p:cNvGrpSpPr>
              <a:grpSpLocks/>
            </p:cNvGrpSpPr>
            <p:nvPr/>
          </p:nvGrpSpPr>
          <p:grpSpPr bwMode="auto">
            <a:xfrm flipH="1">
              <a:off x="4419600" y="1371600"/>
              <a:ext cx="693420" cy="1981200"/>
              <a:chOff x="685800" y="1828800"/>
              <a:chExt cx="1600200" cy="4572000"/>
            </a:xfrm>
          </p:grpSpPr>
          <p:sp>
            <p:nvSpPr>
              <p:cNvPr id="29805" name="Cube 39"/>
              <p:cNvSpPr>
                <a:spLocks noChangeArrowheads="1"/>
              </p:cNvSpPr>
              <p:nvPr/>
            </p:nvSpPr>
            <p:spPr bwMode="auto">
              <a:xfrm>
                <a:off x="685800" y="5257800"/>
                <a:ext cx="1600200" cy="1143000"/>
              </a:xfrm>
              <a:prstGeom prst="cube">
                <a:avLst>
                  <a:gd name="adj" fmla="val 25000"/>
                </a:avLst>
              </a:prstGeom>
              <a:solidFill>
                <a:srgbClr val="800000"/>
              </a:solidFill>
              <a:ln w="9525">
                <a:solidFill>
                  <a:schemeClr val="tx1"/>
                </a:solidFill>
                <a:round/>
                <a:headEnd/>
                <a:tailEnd/>
              </a:ln>
            </p:spPr>
            <p:txBody>
              <a:bodyPr anchor="ctr"/>
              <a:lstStyle/>
              <a:p>
                <a:pPr algn="ctr"/>
                <a:endParaRPr lang="en-US" sz="1400">
                  <a:solidFill>
                    <a:schemeClr val="bg1"/>
                  </a:solidFill>
                </a:endParaRPr>
              </a:p>
            </p:txBody>
          </p:sp>
          <p:sp>
            <p:nvSpPr>
              <p:cNvPr id="29806" name="Cube 40"/>
              <p:cNvSpPr>
                <a:spLocks noChangeArrowheads="1"/>
              </p:cNvSpPr>
              <p:nvPr/>
            </p:nvSpPr>
            <p:spPr bwMode="auto">
              <a:xfrm>
                <a:off x="685800" y="4419600"/>
                <a:ext cx="1600200" cy="1143000"/>
              </a:xfrm>
              <a:prstGeom prst="cube">
                <a:avLst>
                  <a:gd name="adj" fmla="val 25000"/>
                </a:avLst>
              </a:prstGeom>
              <a:solidFill>
                <a:srgbClr val="008000"/>
              </a:solidFill>
              <a:ln w="9525">
                <a:solidFill>
                  <a:schemeClr val="tx1"/>
                </a:solidFill>
                <a:round/>
                <a:headEnd/>
                <a:tailEnd/>
              </a:ln>
            </p:spPr>
            <p:txBody>
              <a:bodyPr anchor="ctr"/>
              <a:lstStyle/>
              <a:p>
                <a:pPr algn="ctr"/>
                <a:endParaRPr lang="en-US" sz="1400">
                  <a:solidFill>
                    <a:schemeClr val="bg1"/>
                  </a:solidFill>
                </a:endParaRPr>
              </a:p>
            </p:txBody>
          </p:sp>
          <p:sp>
            <p:nvSpPr>
              <p:cNvPr id="29807" name="Cube 41"/>
              <p:cNvSpPr>
                <a:spLocks noChangeArrowheads="1"/>
              </p:cNvSpPr>
              <p:nvPr/>
            </p:nvSpPr>
            <p:spPr bwMode="auto">
              <a:xfrm>
                <a:off x="685800" y="35814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endParaRPr lang="en-US" sz="1400">
                  <a:solidFill>
                    <a:schemeClr val="bg1"/>
                  </a:solidFill>
                </a:endParaRPr>
              </a:p>
            </p:txBody>
          </p:sp>
          <p:sp>
            <p:nvSpPr>
              <p:cNvPr id="29808" name="Cube 42"/>
              <p:cNvSpPr>
                <a:spLocks noChangeArrowheads="1"/>
              </p:cNvSpPr>
              <p:nvPr/>
            </p:nvSpPr>
            <p:spPr bwMode="auto">
              <a:xfrm>
                <a:off x="685800" y="2667000"/>
                <a:ext cx="1600200" cy="1143000"/>
              </a:xfrm>
              <a:prstGeom prst="cube">
                <a:avLst>
                  <a:gd name="adj" fmla="val 25000"/>
                </a:avLst>
              </a:prstGeom>
              <a:solidFill>
                <a:srgbClr val="FFFF00"/>
              </a:solidFill>
              <a:ln w="9525">
                <a:solidFill>
                  <a:schemeClr val="tx1"/>
                </a:solidFill>
                <a:round/>
                <a:headEnd/>
                <a:tailEnd/>
              </a:ln>
            </p:spPr>
            <p:txBody>
              <a:bodyPr anchor="ctr"/>
              <a:lstStyle/>
              <a:p>
                <a:pPr algn="ctr"/>
                <a:endParaRPr lang="en-US" sz="1400">
                  <a:solidFill>
                    <a:schemeClr val="bg1"/>
                  </a:solidFill>
                </a:endParaRPr>
              </a:p>
            </p:txBody>
          </p:sp>
          <p:sp>
            <p:nvSpPr>
              <p:cNvPr id="29809" name="Cube 43"/>
              <p:cNvSpPr>
                <a:spLocks noChangeArrowheads="1"/>
              </p:cNvSpPr>
              <p:nvPr/>
            </p:nvSpPr>
            <p:spPr bwMode="auto">
              <a:xfrm>
                <a:off x="685800" y="1828800"/>
                <a:ext cx="1600200" cy="1143000"/>
              </a:xfrm>
              <a:prstGeom prst="cube">
                <a:avLst>
                  <a:gd name="adj" fmla="val 25000"/>
                </a:avLst>
              </a:prstGeom>
              <a:solidFill>
                <a:srgbClr val="3366FF"/>
              </a:solidFill>
              <a:ln w="9525">
                <a:solidFill>
                  <a:schemeClr val="tx1"/>
                </a:solidFill>
                <a:round/>
                <a:headEnd/>
                <a:tailEnd/>
              </a:ln>
            </p:spPr>
            <p:txBody>
              <a:bodyPr anchor="ctr"/>
              <a:lstStyle/>
              <a:p>
                <a:pPr algn="ctr"/>
                <a:endParaRPr lang="en-US" sz="1400">
                  <a:solidFill>
                    <a:schemeClr val="bg1"/>
                  </a:solidFill>
                </a:endParaRPr>
              </a:p>
            </p:txBody>
          </p:sp>
        </p:grpSp>
        <p:grpSp>
          <p:nvGrpSpPr>
            <p:cNvPr id="29799" name="Group 44"/>
            <p:cNvGrpSpPr>
              <a:grpSpLocks/>
            </p:cNvGrpSpPr>
            <p:nvPr/>
          </p:nvGrpSpPr>
          <p:grpSpPr bwMode="auto">
            <a:xfrm flipH="1">
              <a:off x="3886200" y="1371600"/>
              <a:ext cx="693420" cy="1981200"/>
              <a:chOff x="685800" y="1828800"/>
              <a:chExt cx="1600200" cy="4572000"/>
            </a:xfrm>
          </p:grpSpPr>
          <p:sp>
            <p:nvSpPr>
              <p:cNvPr id="29800" name="Cube 45"/>
              <p:cNvSpPr>
                <a:spLocks noChangeArrowheads="1"/>
              </p:cNvSpPr>
              <p:nvPr/>
            </p:nvSpPr>
            <p:spPr bwMode="auto">
              <a:xfrm>
                <a:off x="685800" y="5257800"/>
                <a:ext cx="1600200" cy="1143000"/>
              </a:xfrm>
              <a:prstGeom prst="cube">
                <a:avLst>
                  <a:gd name="adj" fmla="val 25000"/>
                </a:avLst>
              </a:prstGeom>
              <a:solidFill>
                <a:srgbClr val="800000"/>
              </a:solidFill>
              <a:ln w="9525">
                <a:solidFill>
                  <a:schemeClr val="tx1"/>
                </a:solidFill>
                <a:round/>
                <a:headEnd/>
                <a:tailEnd/>
              </a:ln>
            </p:spPr>
            <p:txBody>
              <a:bodyPr anchor="ctr"/>
              <a:lstStyle/>
              <a:p>
                <a:pPr algn="ctr"/>
                <a:endParaRPr lang="en-US" sz="1400">
                  <a:solidFill>
                    <a:schemeClr val="bg1"/>
                  </a:solidFill>
                </a:endParaRPr>
              </a:p>
            </p:txBody>
          </p:sp>
          <p:sp>
            <p:nvSpPr>
              <p:cNvPr id="29801" name="Cube 46"/>
              <p:cNvSpPr>
                <a:spLocks noChangeArrowheads="1"/>
              </p:cNvSpPr>
              <p:nvPr/>
            </p:nvSpPr>
            <p:spPr bwMode="auto">
              <a:xfrm>
                <a:off x="685800" y="4419600"/>
                <a:ext cx="1600200" cy="1143000"/>
              </a:xfrm>
              <a:prstGeom prst="cube">
                <a:avLst>
                  <a:gd name="adj" fmla="val 25000"/>
                </a:avLst>
              </a:prstGeom>
              <a:solidFill>
                <a:srgbClr val="FF6600"/>
              </a:solidFill>
              <a:ln w="9525">
                <a:solidFill>
                  <a:schemeClr val="tx1"/>
                </a:solidFill>
                <a:round/>
                <a:headEnd/>
                <a:tailEnd/>
              </a:ln>
            </p:spPr>
            <p:txBody>
              <a:bodyPr anchor="ctr"/>
              <a:lstStyle/>
              <a:p>
                <a:pPr algn="ctr"/>
                <a:endParaRPr lang="en-US" sz="1400">
                  <a:solidFill>
                    <a:schemeClr val="bg1"/>
                  </a:solidFill>
                </a:endParaRPr>
              </a:p>
            </p:txBody>
          </p:sp>
          <p:sp>
            <p:nvSpPr>
              <p:cNvPr id="29802" name="Cube 47"/>
              <p:cNvSpPr>
                <a:spLocks noChangeArrowheads="1"/>
              </p:cNvSpPr>
              <p:nvPr/>
            </p:nvSpPr>
            <p:spPr bwMode="auto">
              <a:xfrm>
                <a:off x="685800" y="35814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endParaRPr lang="en-US" sz="1400">
                  <a:solidFill>
                    <a:schemeClr val="bg1"/>
                  </a:solidFill>
                </a:endParaRPr>
              </a:p>
            </p:txBody>
          </p:sp>
          <p:sp>
            <p:nvSpPr>
              <p:cNvPr id="29803" name="Cube 48"/>
              <p:cNvSpPr>
                <a:spLocks noChangeArrowheads="1"/>
              </p:cNvSpPr>
              <p:nvPr/>
            </p:nvSpPr>
            <p:spPr bwMode="auto">
              <a:xfrm>
                <a:off x="685800" y="26670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endParaRPr lang="en-US" sz="1400">
                  <a:solidFill>
                    <a:schemeClr val="bg1"/>
                  </a:solidFill>
                </a:endParaRPr>
              </a:p>
            </p:txBody>
          </p:sp>
          <p:sp>
            <p:nvSpPr>
              <p:cNvPr id="29804" name="Cube 49"/>
              <p:cNvSpPr>
                <a:spLocks noChangeArrowheads="1"/>
              </p:cNvSpPr>
              <p:nvPr/>
            </p:nvSpPr>
            <p:spPr bwMode="auto">
              <a:xfrm>
                <a:off x="685800" y="1828800"/>
                <a:ext cx="1600200" cy="1143000"/>
              </a:xfrm>
              <a:prstGeom prst="cube">
                <a:avLst>
                  <a:gd name="adj" fmla="val 25000"/>
                </a:avLst>
              </a:prstGeom>
              <a:solidFill>
                <a:srgbClr val="3366FF"/>
              </a:solidFill>
              <a:ln w="9525">
                <a:solidFill>
                  <a:schemeClr val="tx1"/>
                </a:solidFill>
                <a:round/>
                <a:headEnd/>
                <a:tailEnd/>
              </a:ln>
            </p:spPr>
            <p:txBody>
              <a:bodyPr anchor="ctr"/>
              <a:lstStyle/>
              <a:p>
                <a:pPr algn="ctr"/>
                <a:endParaRPr lang="en-US" sz="1400">
                  <a:solidFill>
                    <a:schemeClr val="bg1"/>
                  </a:solidFill>
                </a:endParaRPr>
              </a:p>
            </p:txBody>
          </p:sp>
        </p:grpSp>
      </p:grpSp>
      <p:pic>
        <p:nvPicPr>
          <p:cNvPr id="29709" name="Picture 5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6200" y="1905000"/>
            <a:ext cx="9906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10" name="Group 79"/>
          <p:cNvGrpSpPr>
            <a:grpSpLocks/>
          </p:cNvGrpSpPr>
          <p:nvPr/>
        </p:nvGrpSpPr>
        <p:grpSpPr bwMode="auto">
          <a:xfrm>
            <a:off x="6705600" y="2209800"/>
            <a:ext cx="914400" cy="769938"/>
            <a:chOff x="3200400" y="7315200"/>
            <a:chExt cx="1752599" cy="1476671"/>
          </a:xfrm>
        </p:grpSpPr>
        <p:grpSp>
          <p:nvGrpSpPr>
            <p:cNvPr id="29772" name="Group 53"/>
            <p:cNvGrpSpPr>
              <a:grpSpLocks/>
            </p:cNvGrpSpPr>
            <p:nvPr/>
          </p:nvGrpSpPr>
          <p:grpSpPr bwMode="auto">
            <a:xfrm>
              <a:off x="4038600" y="7315200"/>
              <a:ext cx="914399" cy="1476671"/>
              <a:chOff x="3886201" y="1371600"/>
              <a:chExt cx="1226819" cy="1981200"/>
            </a:xfrm>
          </p:grpSpPr>
          <p:grpSp>
            <p:nvGrpSpPr>
              <p:cNvPr id="29786" name="Group 54"/>
              <p:cNvGrpSpPr>
                <a:grpSpLocks/>
              </p:cNvGrpSpPr>
              <p:nvPr/>
            </p:nvGrpSpPr>
            <p:grpSpPr bwMode="auto">
              <a:xfrm flipH="1">
                <a:off x="4419600" y="1371600"/>
                <a:ext cx="693420" cy="1981200"/>
                <a:chOff x="685800" y="1828800"/>
                <a:chExt cx="1600200" cy="4572000"/>
              </a:xfrm>
            </p:grpSpPr>
            <p:sp>
              <p:nvSpPr>
                <p:cNvPr id="29793" name="Cube 61"/>
                <p:cNvSpPr>
                  <a:spLocks noChangeArrowheads="1"/>
                </p:cNvSpPr>
                <p:nvPr/>
              </p:nvSpPr>
              <p:spPr bwMode="auto">
                <a:xfrm>
                  <a:off x="685800" y="5257800"/>
                  <a:ext cx="1600200" cy="1143000"/>
                </a:xfrm>
                <a:prstGeom prst="cube">
                  <a:avLst>
                    <a:gd name="adj" fmla="val 25000"/>
                  </a:avLst>
                </a:prstGeom>
                <a:solidFill>
                  <a:srgbClr val="FF6600"/>
                </a:solidFill>
                <a:ln w="9525">
                  <a:solidFill>
                    <a:schemeClr val="tx1"/>
                  </a:solidFill>
                  <a:round/>
                  <a:headEnd/>
                  <a:tailEnd/>
                </a:ln>
              </p:spPr>
              <p:txBody>
                <a:bodyPr anchor="ctr"/>
                <a:lstStyle/>
                <a:p>
                  <a:pPr algn="ctr"/>
                  <a:endParaRPr lang="en-US" sz="1400">
                    <a:solidFill>
                      <a:schemeClr val="bg1"/>
                    </a:solidFill>
                  </a:endParaRPr>
                </a:p>
              </p:txBody>
            </p:sp>
            <p:sp>
              <p:nvSpPr>
                <p:cNvPr id="29794" name="Cube 62"/>
                <p:cNvSpPr>
                  <a:spLocks noChangeArrowheads="1"/>
                </p:cNvSpPr>
                <p:nvPr/>
              </p:nvSpPr>
              <p:spPr bwMode="auto">
                <a:xfrm>
                  <a:off x="685800" y="4419600"/>
                  <a:ext cx="1600200" cy="1143000"/>
                </a:xfrm>
                <a:prstGeom prst="cube">
                  <a:avLst>
                    <a:gd name="adj" fmla="val 25000"/>
                  </a:avLst>
                </a:prstGeom>
                <a:solidFill>
                  <a:srgbClr val="008000"/>
                </a:solidFill>
                <a:ln w="9525">
                  <a:solidFill>
                    <a:schemeClr val="tx1"/>
                  </a:solidFill>
                  <a:round/>
                  <a:headEnd/>
                  <a:tailEnd/>
                </a:ln>
              </p:spPr>
              <p:txBody>
                <a:bodyPr anchor="ctr"/>
                <a:lstStyle/>
                <a:p>
                  <a:pPr algn="ctr"/>
                  <a:endParaRPr lang="en-US" sz="1400">
                    <a:solidFill>
                      <a:schemeClr val="bg1"/>
                    </a:solidFill>
                  </a:endParaRPr>
                </a:p>
              </p:txBody>
            </p:sp>
            <p:sp>
              <p:nvSpPr>
                <p:cNvPr id="29795" name="Cube 63"/>
                <p:cNvSpPr>
                  <a:spLocks noChangeArrowheads="1"/>
                </p:cNvSpPr>
                <p:nvPr/>
              </p:nvSpPr>
              <p:spPr bwMode="auto">
                <a:xfrm>
                  <a:off x="685800" y="35814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endParaRPr lang="en-US" sz="1400">
                    <a:solidFill>
                      <a:schemeClr val="bg1"/>
                    </a:solidFill>
                  </a:endParaRPr>
                </a:p>
              </p:txBody>
            </p:sp>
            <p:sp>
              <p:nvSpPr>
                <p:cNvPr id="29796" name="Cube 64"/>
                <p:cNvSpPr>
                  <a:spLocks noChangeArrowheads="1"/>
                </p:cNvSpPr>
                <p:nvPr/>
              </p:nvSpPr>
              <p:spPr bwMode="auto">
                <a:xfrm>
                  <a:off x="685800" y="2667000"/>
                  <a:ext cx="1600200" cy="1143000"/>
                </a:xfrm>
                <a:prstGeom prst="cube">
                  <a:avLst>
                    <a:gd name="adj" fmla="val 25000"/>
                  </a:avLst>
                </a:prstGeom>
                <a:solidFill>
                  <a:srgbClr val="FFFF00"/>
                </a:solidFill>
                <a:ln w="9525">
                  <a:solidFill>
                    <a:schemeClr val="tx1"/>
                  </a:solidFill>
                  <a:round/>
                  <a:headEnd/>
                  <a:tailEnd/>
                </a:ln>
              </p:spPr>
              <p:txBody>
                <a:bodyPr anchor="ctr"/>
                <a:lstStyle/>
                <a:p>
                  <a:pPr algn="ctr"/>
                  <a:endParaRPr lang="en-US" sz="1400">
                    <a:solidFill>
                      <a:schemeClr val="bg1"/>
                    </a:solidFill>
                  </a:endParaRPr>
                </a:p>
              </p:txBody>
            </p:sp>
            <p:sp>
              <p:nvSpPr>
                <p:cNvPr id="29797" name="Cube 65"/>
                <p:cNvSpPr>
                  <a:spLocks noChangeArrowheads="1"/>
                </p:cNvSpPr>
                <p:nvPr/>
              </p:nvSpPr>
              <p:spPr bwMode="auto">
                <a:xfrm>
                  <a:off x="685800" y="1828800"/>
                  <a:ext cx="1600200" cy="1143000"/>
                </a:xfrm>
                <a:prstGeom prst="cube">
                  <a:avLst>
                    <a:gd name="adj" fmla="val 25000"/>
                  </a:avLst>
                </a:prstGeom>
                <a:solidFill>
                  <a:srgbClr val="3366FF"/>
                </a:solidFill>
                <a:ln w="9525">
                  <a:solidFill>
                    <a:schemeClr val="tx1"/>
                  </a:solidFill>
                  <a:round/>
                  <a:headEnd/>
                  <a:tailEnd/>
                </a:ln>
              </p:spPr>
              <p:txBody>
                <a:bodyPr anchor="ctr"/>
                <a:lstStyle/>
                <a:p>
                  <a:pPr algn="ctr"/>
                  <a:endParaRPr lang="en-US" sz="1400">
                    <a:solidFill>
                      <a:schemeClr val="bg1"/>
                    </a:solidFill>
                  </a:endParaRPr>
                </a:p>
              </p:txBody>
            </p:sp>
          </p:grpSp>
          <p:grpSp>
            <p:nvGrpSpPr>
              <p:cNvPr id="29787" name="Group 55"/>
              <p:cNvGrpSpPr>
                <a:grpSpLocks/>
              </p:cNvGrpSpPr>
              <p:nvPr/>
            </p:nvGrpSpPr>
            <p:grpSpPr bwMode="auto">
              <a:xfrm flipH="1">
                <a:off x="3886201" y="1371600"/>
                <a:ext cx="693420" cy="1981200"/>
                <a:chOff x="685799" y="1828800"/>
                <a:chExt cx="1600201" cy="4572000"/>
              </a:xfrm>
            </p:grpSpPr>
            <p:sp>
              <p:nvSpPr>
                <p:cNvPr id="29788" name="Cube 56"/>
                <p:cNvSpPr>
                  <a:spLocks noChangeArrowheads="1"/>
                </p:cNvSpPr>
                <p:nvPr/>
              </p:nvSpPr>
              <p:spPr bwMode="auto">
                <a:xfrm>
                  <a:off x="685800" y="5257800"/>
                  <a:ext cx="1600200" cy="1143000"/>
                </a:xfrm>
                <a:prstGeom prst="cube">
                  <a:avLst>
                    <a:gd name="adj" fmla="val 25000"/>
                  </a:avLst>
                </a:prstGeom>
                <a:solidFill>
                  <a:srgbClr val="800000"/>
                </a:solidFill>
                <a:ln w="9525">
                  <a:solidFill>
                    <a:schemeClr val="tx1"/>
                  </a:solidFill>
                  <a:round/>
                  <a:headEnd/>
                  <a:tailEnd/>
                </a:ln>
              </p:spPr>
              <p:txBody>
                <a:bodyPr anchor="ctr"/>
                <a:lstStyle/>
                <a:p>
                  <a:pPr algn="ctr"/>
                  <a:endParaRPr lang="en-US" sz="1400">
                    <a:solidFill>
                      <a:schemeClr val="bg1"/>
                    </a:solidFill>
                  </a:endParaRPr>
                </a:p>
              </p:txBody>
            </p:sp>
            <p:sp>
              <p:nvSpPr>
                <p:cNvPr id="29789" name="Cube 57"/>
                <p:cNvSpPr>
                  <a:spLocks noChangeArrowheads="1"/>
                </p:cNvSpPr>
                <p:nvPr/>
              </p:nvSpPr>
              <p:spPr bwMode="auto">
                <a:xfrm>
                  <a:off x="685800" y="4419600"/>
                  <a:ext cx="1600200" cy="1143000"/>
                </a:xfrm>
                <a:prstGeom prst="cube">
                  <a:avLst>
                    <a:gd name="adj" fmla="val 25000"/>
                  </a:avLst>
                </a:prstGeom>
                <a:solidFill>
                  <a:srgbClr val="FF6600"/>
                </a:solidFill>
                <a:ln w="9525">
                  <a:solidFill>
                    <a:schemeClr val="tx1"/>
                  </a:solidFill>
                  <a:round/>
                  <a:headEnd/>
                  <a:tailEnd/>
                </a:ln>
              </p:spPr>
              <p:txBody>
                <a:bodyPr anchor="ctr"/>
                <a:lstStyle/>
                <a:p>
                  <a:pPr algn="ctr"/>
                  <a:endParaRPr lang="en-US" sz="1400">
                    <a:solidFill>
                      <a:schemeClr val="bg1"/>
                    </a:solidFill>
                  </a:endParaRPr>
                </a:p>
              </p:txBody>
            </p:sp>
            <p:sp>
              <p:nvSpPr>
                <p:cNvPr id="29790" name="Cube 58"/>
                <p:cNvSpPr>
                  <a:spLocks noChangeArrowheads="1"/>
                </p:cNvSpPr>
                <p:nvPr/>
              </p:nvSpPr>
              <p:spPr bwMode="auto">
                <a:xfrm>
                  <a:off x="685800" y="3581400"/>
                  <a:ext cx="1600200" cy="1143000"/>
                </a:xfrm>
                <a:prstGeom prst="cube">
                  <a:avLst>
                    <a:gd name="adj" fmla="val 25000"/>
                  </a:avLst>
                </a:prstGeom>
                <a:solidFill>
                  <a:srgbClr val="660066"/>
                </a:solidFill>
                <a:ln w="9525">
                  <a:solidFill>
                    <a:schemeClr val="tx1"/>
                  </a:solidFill>
                  <a:round/>
                  <a:headEnd/>
                  <a:tailEnd/>
                </a:ln>
              </p:spPr>
              <p:txBody>
                <a:bodyPr anchor="ctr"/>
                <a:lstStyle/>
                <a:p>
                  <a:pPr algn="ctr"/>
                  <a:endParaRPr lang="en-US" sz="1400">
                    <a:solidFill>
                      <a:schemeClr val="bg1"/>
                    </a:solidFill>
                  </a:endParaRPr>
                </a:p>
              </p:txBody>
            </p:sp>
            <p:sp>
              <p:nvSpPr>
                <p:cNvPr id="29791" name="Cube 59"/>
                <p:cNvSpPr>
                  <a:spLocks noChangeArrowheads="1"/>
                </p:cNvSpPr>
                <p:nvPr/>
              </p:nvSpPr>
              <p:spPr bwMode="auto">
                <a:xfrm>
                  <a:off x="685800" y="26670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endParaRPr lang="en-US" sz="1400">
                    <a:solidFill>
                      <a:schemeClr val="bg1"/>
                    </a:solidFill>
                  </a:endParaRPr>
                </a:p>
              </p:txBody>
            </p:sp>
            <p:sp>
              <p:nvSpPr>
                <p:cNvPr id="29792" name="Cube 60"/>
                <p:cNvSpPr>
                  <a:spLocks noChangeArrowheads="1"/>
                </p:cNvSpPr>
                <p:nvPr/>
              </p:nvSpPr>
              <p:spPr bwMode="auto">
                <a:xfrm>
                  <a:off x="685799" y="1828800"/>
                  <a:ext cx="1600201" cy="1143001"/>
                </a:xfrm>
                <a:prstGeom prst="cube">
                  <a:avLst>
                    <a:gd name="adj" fmla="val 25000"/>
                  </a:avLst>
                </a:prstGeom>
                <a:solidFill>
                  <a:srgbClr val="32B7E7"/>
                </a:solidFill>
                <a:ln w="9525">
                  <a:solidFill>
                    <a:schemeClr val="tx1"/>
                  </a:solidFill>
                  <a:round/>
                  <a:headEnd/>
                  <a:tailEnd/>
                </a:ln>
              </p:spPr>
              <p:txBody>
                <a:bodyPr anchor="ctr"/>
                <a:lstStyle/>
                <a:p>
                  <a:pPr algn="ctr"/>
                  <a:endParaRPr lang="en-US" sz="1400">
                    <a:solidFill>
                      <a:schemeClr val="bg1"/>
                    </a:solidFill>
                  </a:endParaRPr>
                </a:p>
              </p:txBody>
            </p:sp>
          </p:grpSp>
        </p:grpSp>
        <p:grpSp>
          <p:nvGrpSpPr>
            <p:cNvPr id="29773" name="Group 66"/>
            <p:cNvGrpSpPr>
              <a:grpSpLocks/>
            </p:cNvGrpSpPr>
            <p:nvPr/>
          </p:nvGrpSpPr>
          <p:grpSpPr bwMode="auto">
            <a:xfrm>
              <a:off x="3200400" y="7315200"/>
              <a:ext cx="914400" cy="1476671"/>
              <a:chOff x="3886200" y="1371600"/>
              <a:chExt cx="1226820" cy="1981200"/>
            </a:xfrm>
          </p:grpSpPr>
          <p:grpSp>
            <p:nvGrpSpPr>
              <p:cNvPr id="29774" name="Group 67"/>
              <p:cNvGrpSpPr>
                <a:grpSpLocks/>
              </p:cNvGrpSpPr>
              <p:nvPr/>
            </p:nvGrpSpPr>
            <p:grpSpPr bwMode="auto">
              <a:xfrm flipH="1">
                <a:off x="4419600" y="1371600"/>
                <a:ext cx="693420" cy="1981200"/>
                <a:chOff x="685800" y="1828800"/>
                <a:chExt cx="1600200" cy="4572000"/>
              </a:xfrm>
            </p:grpSpPr>
            <p:sp>
              <p:nvSpPr>
                <p:cNvPr id="29781" name="Cube 74"/>
                <p:cNvSpPr>
                  <a:spLocks noChangeArrowheads="1"/>
                </p:cNvSpPr>
                <p:nvPr/>
              </p:nvSpPr>
              <p:spPr bwMode="auto">
                <a:xfrm>
                  <a:off x="685800" y="5257800"/>
                  <a:ext cx="1600200" cy="1143000"/>
                </a:xfrm>
                <a:prstGeom prst="cube">
                  <a:avLst>
                    <a:gd name="adj" fmla="val 25000"/>
                  </a:avLst>
                </a:prstGeom>
                <a:solidFill>
                  <a:srgbClr val="800000"/>
                </a:solidFill>
                <a:ln w="9525">
                  <a:solidFill>
                    <a:schemeClr val="tx1"/>
                  </a:solidFill>
                  <a:round/>
                  <a:headEnd/>
                  <a:tailEnd/>
                </a:ln>
              </p:spPr>
              <p:txBody>
                <a:bodyPr anchor="ctr"/>
                <a:lstStyle/>
                <a:p>
                  <a:pPr algn="ctr"/>
                  <a:endParaRPr lang="en-US" sz="1400">
                    <a:solidFill>
                      <a:schemeClr val="bg1"/>
                    </a:solidFill>
                  </a:endParaRPr>
                </a:p>
              </p:txBody>
            </p:sp>
            <p:sp>
              <p:nvSpPr>
                <p:cNvPr id="29782" name="Cube 75"/>
                <p:cNvSpPr>
                  <a:spLocks noChangeArrowheads="1"/>
                </p:cNvSpPr>
                <p:nvPr/>
              </p:nvSpPr>
              <p:spPr bwMode="auto">
                <a:xfrm>
                  <a:off x="685800" y="4419600"/>
                  <a:ext cx="1600200" cy="1143000"/>
                </a:xfrm>
                <a:prstGeom prst="cube">
                  <a:avLst>
                    <a:gd name="adj" fmla="val 25000"/>
                  </a:avLst>
                </a:prstGeom>
                <a:solidFill>
                  <a:srgbClr val="008000"/>
                </a:solidFill>
                <a:ln w="9525">
                  <a:solidFill>
                    <a:schemeClr val="tx1"/>
                  </a:solidFill>
                  <a:round/>
                  <a:headEnd/>
                  <a:tailEnd/>
                </a:ln>
              </p:spPr>
              <p:txBody>
                <a:bodyPr anchor="ctr"/>
                <a:lstStyle/>
                <a:p>
                  <a:pPr algn="ctr"/>
                  <a:endParaRPr lang="en-US" sz="1400">
                    <a:solidFill>
                      <a:schemeClr val="bg1"/>
                    </a:solidFill>
                  </a:endParaRPr>
                </a:p>
              </p:txBody>
            </p:sp>
            <p:sp>
              <p:nvSpPr>
                <p:cNvPr id="29783" name="Cube 76"/>
                <p:cNvSpPr>
                  <a:spLocks noChangeArrowheads="1"/>
                </p:cNvSpPr>
                <p:nvPr/>
              </p:nvSpPr>
              <p:spPr bwMode="auto">
                <a:xfrm>
                  <a:off x="685800" y="35814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endParaRPr lang="en-US" sz="1400">
                    <a:solidFill>
                      <a:schemeClr val="bg1"/>
                    </a:solidFill>
                  </a:endParaRPr>
                </a:p>
              </p:txBody>
            </p:sp>
            <p:sp>
              <p:nvSpPr>
                <p:cNvPr id="29784" name="Cube 77"/>
                <p:cNvSpPr>
                  <a:spLocks noChangeArrowheads="1"/>
                </p:cNvSpPr>
                <p:nvPr/>
              </p:nvSpPr>
              <p:spPr bwMode="auto">
                <a:xfrm>
                  <a:off x="685800" y="2667000"/>
                  <a:ext cx="1600200" cy="1143000"/>
                </a:xfrm>
                <a:prstGeom prst="cube">
                  <a:avLst>
                    <a:gd name="adj" fmla="val 25000"/>
                  </a:avLst>
                </a:prstGeom>
                <a:solidFill>
                  <a:srgbClr val="FFFF00"/>
                </a:solidFill>
                <a:ln w="9525">
                  <a:solidFill>
                    <a:schemeClr val="tx1"/>
                  </a:solidFill>
                  <a:round/>
                  <a:headEnd/>
                  <a:tailEnd/>
                </a:ln>
              </p:spPr>
              <p:txBody>
                <a:bodyPr anchor="ctr"/>
                <a:lstStyle/>
                <a:p>
                  <a:pPr algn="ctr"/>
                  <a:endParaRPr lang="en-US" sz="1400">
                    <a:solidFill>
                      <a:schemeClr val="bg1"/>
                    </a:solidFill>
                  </a:endParaRPr>
                </a:p>
              </p:txBody>
            </p:sp>
            <p:sp>
              <p:nvSpPr>
                <p:cNvPr id="29785" name="Cube 78"/>
                <p:cNvSpPr>
                  <a:spLocks noChangeArrowheads="1"/>
                </p:cNvSpPr>
                <p:nvPr/>
              </p:nvSpPr>
              <p:spPr bwMode="auto">
                <a:xfrm>
                  <a:off x="685800" y="1828800"/>
                  <a:ext cx="1600200" cy="1143000"/>
                </a:xfrm>
                <a:prstGeom prst="cube">
                  <a:avLst>
                    <a:gd name="adj" fmla="val 25000"/>
                  </a:avLst>
                </a:prstGeom>
                <a:solidFill>
                  <a:srgbClr val="3366FF"/>
                </a:solidFill>
                <a:ln w="9525">
                  <a:solidFill>
                    <a:schemeClr val="tx1"/>
                  </a:solidFill>
                  <a:round/>
                  <a:headEnd/>
                  <a:tailEnd/>
                </a:ln>
              </p:spPr>
              <p:txBody>
                <a:bodyPr anchor="ctr"/>
                <a:lstStyle/>
                <a:p>
                  <a:pPr algn="ctr"/>
                  <a:endParaRPr lang="en-US" sz="1400">
                    <a:solidFill>
                      <a:schemeClr val="bg1"/>
                    </a:solidFill>
                  </a:endParaRPr>
                </a:p>
              </p:txBody>
            </p:sp>
          </p:grpSp>
          <p:grpSp>
            <p:nvGrpSpPr>
              <p:cNvPr id="29775" name="Group 68"/>
              <p:cNvGrpSpPr>
                <a:grpSpLocks/>
              </p:cNvGrpSpPr>
              <p:nvPr/>
            </p:nvGrpSpPr>
            <p:grpSpPr bwMode="auto">
              <a:xfrm flipH="1">
                <a:off x="3886200" y="1371600"/>
                <a:ext cx="693420" cy="1981200"/>
                <a:chOff x="685800" y="1828800"/>
                <a:chExt cx="1600200" cy="4572000"/>
              </a:xfrm>
            </p:grpSpPr>
            <p:sp>
              <p:nvSpPr>
                <p:cNvPr id="29776" name="Cube 69"/>
                <p:cNvSpPr>
                  <a:spLocks noChangeArrowheads="1"/>
                </p:cNvSpPr>
                <p:nvPr/>
              </p:nvSpPr>
              <p:spPr bwMode="auto">
                <a:xfrm>
                  <a:off x="685800" y="5257800"/>
                  <a:ext cx="1600200" cy="1143000"/>
                </a:xfrm>
                <a:prstGeom prst="cube">
                  <a:avLst>
                    <a:gd name="adj" fmla="val 25000"/>
                  </a:avLst>
                </a:prstGeom>
                <a:solidFill>
                  <a:srgbClr val="800000"/>
                </a:solidFill>
                <a:ln w="9525">
                  <a:solidFill>
                    <a:schemeClr val="tx1"/>
                  </a:solidFill>
                  <a:round/>
                  <a:headEnd/>
                  <a:tailEnd/>
                </a:ln>
              </p:spPr>
              <p:txBody>
                <a:bodyPr anchor="ctr"/>
                <a:lstStyle/>
                <a:p>
                  <a:pPr algn="ctr"/>
                  <a:endParaRPr lang="en-US" sz="1400">
                    <a:solidFill>
                      <a:schemeClr val="bg1"/>
                    </a:solidFill>
                  </a:endParaRPr>
                </a:p>
              </p:txBody>
            </p:sp>
            <p:sp>
              <p:nvSpPr>
                <p:cNvPr id="29777" name="Cube 70"/>
                <p:cNvSpPr>
                  <a:spLocks noChangeArrowheads="1"/>
                </p:cNvSpPr>
                <p:nvPr/>
              </p:nvSpPr>
              <p:spPr bwMode="auto">
                <a:xfrm>
                  <a:off x="685800" y="4419600"/>
                  <a:ext cx="1600200" cy="1143000"/>
                </a:xfrm>
                <a:prstGeom prst="cube">
                  <a:avLst>
                    <a:gd name="adj" fmla="val 25000"/>
                  </a:avLst>
                </a:prstGeom>
                <a:solidFill>
                  <a:srgbClr val="FF6600"/>
                </a:solidFill>
                <a:ln w="9525">
                  <a:solidFill>
                    <a:schemeClr val="tx1"/>
                  </a:solidFill>
                  <a:round/>
                  <a:headEnd/>
                  <a:tailEnd/>
                </a:ln>
              </p:spPr>
              <p:txBody>
                <a:bodyPr anchor="ctr"/>
                <a:lstStyle/>
                <a:p>
                  <a:pPr algn="ctr"/>
                  <a:endParaRPr lang="en-US" sz="1400">
                    <a:solidFill>
                      <a:schemeClr val="bg1"/>
                    </a:solidFill>
                  </a:endParaRPr>
                </a:p>
              </p:txBody>
            </p:sp>
            <p:sp>
              <p:nvSpPr>
                <p:cNvPr id="29778" name="Cube 71"/>
                <p:cNvSpPr>
                  <a:spLocks noChangeArrowheads="1"/>
                </p:cNvSpPr>
                <p:nvPr/>
              </p:nvSpPr>
              <p:spPr bwMode="auto">
                <a:xfrm>
                  <a:off x="685800" y="35814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endParaRPr lang="en-US" sz="1400">
                    <a:solidFill>
                      <a:schemeClr val="bg1"/>
                    </a:solidFill>
                  </a:endParaRPr>
                </a:p>
              </p:txBody>
            </p:sp>
            <p:sp>
              <p:nvSpPr>
                <p:cNvPr id="29779" name="Cube 72"/>
                <p:cNvSpPr>
                  <a:spLocks noChangeArrowheads="1"/>
                </p:cNvSpPr>
                <p:nvPr/>
              </p:nvSpPr>
              <p:spPr bwMode="auto">
                <a:xfrm>
                  <a:off x="685800" y="26670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endParaRPr lang="en-US" sz="1400">
                    <a:solidFill>
                      <a:schemeClr val="bg1"/>
                    </a:solidFill>
                  </a:endParaRPr>
                </a:p>
              </p:txBody>
            </p:sp>
            <p:sp>
              <p:nvSpPr>
                <p:cNvPr id="29780" name="Cube 73"/>
                <p:cNvSpPr>
                  <a:spLocks noChangeArrowheads="1"/>
                </p:cNvSpPr>
                <p:nvPr/>
              </p:nvSpPr>
              <p:spPr bwMode="auto">
                <a:xfrm>
                  <a:off x="685800" y="1828800"/>
                  <a:ext cx="1600200" cy="1143000"/>
                </a:xfrm>
                <a:prstGeom prst="cube">
                  <a:avLst>
                    <a:gd name="adj" fmla="val 25000"/>
                  </a:avLst>
                </a:prstGeom>
                <a:solidFill>
                  <a:srgbClr val="3366FF"/>
                </a:solidFill>
                <a:ln w="9525">
                  <a:solidFill>
                    <a:schemeClr val="tx1"/>
                  </a:solidFill>
                  <a:round/>
                  <a:headEnd/>
                  <a:tailEnd/>
                </a:ln>
              </p:spPr>
              <p:txBody>
                <a:bodyPr anchor="ctr"/>
                <a:lstStyle/>
                <a:p>
                  <a:pPr algn="ctr"/>
                  <a:endParaRPr lang="en-US" sz="1400">
                    <a:solidFill>
                      <a:schemeClr val="bg1"/>
                    </a:solidFill>
                  </a:endParaRPr>
                </a:p>
              </p:txBody>
            </p:sp>
          </p:grpSp>
        </p:grpSp>
      </p:grpSp>
      <p:pic>
        <p:nvPicPr>
          <p:cNvPr id="29711" name="Picture 8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6200" y="3459163"/>
            <a:ext cx="9906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12" name="Group 83"/>
          <p:cNvGrpSpPr>
            <a:grpSpLocks/>
          </p:cNvGrpSpPr>
          <p:nvPr/>
        </p:nvGrpSpPr>
        <p:grpSpPr bwMode="auto">
          <a:xfrm>
            <a:off x="6705600" y="3763963"/>
            <a:ext cx="914400" cy="771525"/>
            <a:chOff x="3200400" y="7315200"/>
            <a:chExt cx="1752599" cy="1476671"/>
          </a:xfrm>
        </p:grpSpPr>
        <p:grpSp>
          <p:nvGrpSpPr>
            <p:cNvPr id="29746" name="Group 84"/>
            <p:cNvGrpSpPr>
              <a:grpSpLocks/>
            </p:cNvGrpSpPr>
            <p:nvPr/>
          </p:nvGrpSpPr>
          <p:grpSpPr bwMode="auto">
            <a:xfrm>
              <a:off x="4038604" y="7315200"/>
              <a:ext cx="914400" cy="1476671"/>
              <a:chOff x="3886201" y="1371600"/>
              <a:chExt cx="1226819" cy="1981200"/>
            </a:xfrm>
          </p:grpSpPr>
          <p:grpSp>
            <p:nvGrpSpPr>
              <p:cNvPr id="29760" name="Group 98"/>
              <p:cNvGrpSpPr>
                <a:grpSpLocks/>
              </p:cNvGrpSpPr>
              <p:nvPr/>
            </p:nvGrpSpPr>
            <p:grpSpPr bwMode="auto">
              <a:xfrm flipH="1">
                <a:off x="4419600" y="1371600"/>
                <a:ext cx="693420" cy="1981200"/>
                <a:chOff x="685800" y="1828800"/>
                <a:chExt cx="1600200" cy="4572000"/>
              </a:xfrm>
            </p:grpSpPr>
            <p:sp>
              <p:nvSpPr>
                <p:cNvPr id="29767" name="Cube 105"/>
                <p:cNvSpPr>
                  <a:spLocks noChangeArrowheads="1"/>
                </p:cNvSpPr>
                <p:nvPr/>
              </p:nvSpPr>
              <p:spPr bwMode="auto">
                <a:xfrm>
                  <a:off x="685800" y="5257800"/>
                  <a:ext cx="1600200" cy="1143000"/>
                </a:xfrm>
                <a:prstGeom prst="cube">
                  <a:avLst>
                    <a:gd name="adj" fmla="val 25000"/>
                  </a:avLst>
                </a:prstGeom>
                <a:solidFill>
                  <a:srgbClr val="FF6600"/>
                </a:solidFill>
                <a:ln w="9525">
                  <a:solidFill>
                    <a:schemeClr val="tx1"/>
                  </a:solidFill>
                  <a:round/>
                  <a:headEnd/>
                  <a:tailEnd/>
                </a:ln>
              </p:spPr>
              <p:txBody>
                <a:bodyPr anchor="ctr"/>
                <a:lstStyle/>
                <a:p>
                  <a:pPr algn="ctr"/>
                  <a:endParaRPr lang="en-US" sz="1400">
                    <a:solidFill>
                      <a:schemeClr val="bg1"/>
                    </a:solidFill>
                  </a:endParaRPr>
                </a:p>
              </p:txBody>
            </p:sp>
            <p:sp>
              <p:nvSpPr>
                <p:cNvPr id="29768" name="Cube 106"/>
                <p:cNvSpPr>
                  <a:spLocks noChangeArrowheads="1"/>
                </p:cNvSpPr>
                <p:nvPr/>
              </p:nvSpPr>
              <p:spPr bwMode="auto">
                <a:xfrm>
                  <a:off x="685800" y="4419600"/>
                  <a:ext cx="1600200" cy="1143000"/>
                </a:xfrm>
                <a:prstGeom prst="cube">
                  <a:avLst>
                    <a:gd name="adj" fmla="val 25000"/>
                  </a:avLst>
                </a:prstGeom>
                <a:solidFill>
                  <a:srgbClr val="008000"/>
                </a:solidFill>
                <a:ln w="9525">
                  <a:solidFill>
                    <a:schemeClr val="tx1"/>
                  </a:solidFill>
                  <a:round/>
                  <a:headEnd/>
                  <a:tailEnd/>
                </a:ln>
              </p:spPr>
              <p:txBody>
                <a:bodyPr anchor="ctr"/>
                <a:lstStyle/>
                <a:p>
                  <a:pPr algn="ctr"/>
                  <a:endParaRPr lang="en-US" sz="1400">
                    <a:solidFill>
                      <a:schemeClr val="bg1"/>
                    </a:solidFill>
                  </a:endParaRPr>
                </a:p>
              </p:txBody>
            </p:sp>
            <p:sp>
              <p:nvSpPr>
                <p:cNvPr id="29769" name="Cube 107"/>
                <p:cNvSpPr>
                  <a:spLocks noChangeArrowheads="1"/>
                </p:cNvSpPr>
                <p:nvPr/>
              </p:nvSpPr>
              <p:spPr bwMode="auto">
                <a:xfrm>
                  <a:off x="685800" y="35814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endParaRPr lang="en-US" sz="1400">
                    <a:solidFill>
                      <a:schemeClr val="bg1"/>
                    </a:solidFill>
                  </a:endParaRPr>
                </a:p>
              </p:txBody>
            </p:sp>
            <p:sp>
              <p:nvSpPr>
                <p:cNvPr id="29770" name="Cube 108"/>
                <p:cNvSpPr>
                  <a:spLocks noChangeArrowheads="1"/>
                </p:cNvSpPr>
                <p:nvPr/>
              </p:nvSpPr>
              <p:spPr bwMode="auto">
                <a:xfrm>
                  <a:off x="685800" y="2667000"/>
                  <a:ext cx="1600200" cy="1143000"/>
                </a:xfrm>
                <a:prstGeom prst="cube">
                  <a:avLst>
                    <a:gd name="adj" fmla="val 25000"/>
                  </a:avLst>
                </a:prstGeom>
                <a:solidFill>
                  <a:srgbClr val="FFFF00"/>
                </a:solidFill>
                <a:ln w="9525">
                  <a:solidFill>
                    <a:schemeClr val="tx1"/>
                  </a:solidFill>
                  <a:round/>
                  <a:headEnd/>
                  <a:tailEnd/>
                </a:ln>
              </p:spPr>
              <p:txBody>
                <a:bodyPr anchor="ctr"/>
                <a:lstStyle/>
                <a:p>
                  <a:pPr algn="ctr"/>
                  <a:endParaRPr lang="en-US" sz="1400">
                    <a:solidFill>
                      <a:schemeClr val="bg1"/>
                    </a:solidFill>
                  </a:endParaRPr>
                </a:p>
              </p:txBody>
            </p:sp>
            <p:sp>
              <p:nvSpPr>
                <p:cNvPr id="29771" name="Cube 109"/>
                <p:cNvSpPr>
                  <a:spLocks noChangeArrowheads="1"/>
                </p:cNvSpPr>
                <p:nvPr/>
              </p:nvSpPr>
              <p:spPr bwMode="auto">
                <a:xfrm>
                  <a:off x="685800" y="1828800"/>
                  <a:ext cx="1600200" cy="1143000"/>
                </a:xfrm>
                <a:prstGeom prst="cube">
                  <a:avLst>
                    <a:gd name="adj" fmla="val 25000"/>
                  </a:avLst>
                </a:prstGeom>
                <a:solidFill>
                  <a:srgbClr val="3366FF"/>
                </a:solidFill>
                <a:ln w="9525">
                  <a:solidFill>
                    <a:schemeClr val="tx1"/>
                  </a:solidFill>
                  <a:round/>
                  <a:headEnd/>
                  <a:tailEnd/>
                </a:ln>
              </p:spPr>
              <p:txBody>
                <a:bodyPr anchor="ctr"/>
                <a:lstStyle/>
                <a:p>
                  <a:pPr algn="ctr"/>
                  <a:endParaRPr lang="en-US" sz="1400">
                    <a:solidFill>
                      <a:schemeClr val="bg1"/>
                    </a:solidFill>
                  </a:endParaRPr>
                </a:p>
              </p:txBody>
            </p:sp>
          </p:grpSp>
          <p:grpSp>
            <p:nvGrpSpPr>
              <p:cNvPr id="29761" name="Group 99"/>
              <p:cNvGrpSpPr>
                <a:grpSpLocks/>
              </p:cNvGrpSpPr>
              <p:nvPr/>
            </p:nvGrpSpPr>
            <p:grpSpPr bwMode="auto">
              <a:xfrm flipH="1">
                <a:off x="3886201" y="1371600"/>
                <a:ext cx="693420" cy="1981200"/>
                <a:chOff x="685799" y="1828800"/>
                <a:chExt cx="1600201" cy="4572000"/>
              </a:xfrm>
            </p:grpSpPr>
            <p:sp>
              <p:nvSpPr>
                <p:cNvPr id="29762" name="Cube 100"/>
                <p:cNvSpPr>
                  <a:spLocks noChangeArrowheads="1"/>
                </p:cNvSpPr>
                <p:nvPr/>
              </p:nvSpPr>
              <p:spPr bwMode="auto">
                <a:xfrm>
                  <a:off x="685800" y="5257800"/>
                  <a:ext cx="1600200" cy="1143000"/>
                </a:xfrm>
                <a:prstGeom prst="cube">
                  <a:avLst>
                    <a:gd name="adj" fmla="val 25000"/>
                  </a:avLst>
                </a:prstGeom>
                <a:solidFill>
                  <a:srgbClr val="800000"/>
                </a:solidFill>
                <a:ln w="9525">
                  <a:solidFill>
                    <a:schemeClr val="tx1"/>
                  </a:solidFill>
                  <a:round/>
                  <a:headEnd/>
                  <a:tailEnd/>
                </a:ln>
              </p:spPr>
              <p:txBody>
                <a:bodyPr anchor="ctr"/>
                <a:lstStyle/>
                <a:p>
                  <a:pPr algn="ctr"/>
                  <a:endParaRPr lang="en-US" sz="1400">
                    <a:solidFill>
                      <a:schemeClr val="bg1"/>
                    </a:solidFill>
                  </a:endParaRPr>
                </a:p>
              </p:txBody>
            </p:sp>
            <p:sp>
              <p:nvSpPr>
                <p:cNvPr id="29763" name="Cube 101"/>
                <p:cNvSpPr>
                  <a:spLocks noChangeArrowheads="1"/>
                </p:cNvSpPr>
                <p:nvPr/>
              </p:nvSpPr>
              <p:spPr bwMode="auto">
                <a:xfrm>
                  <a:off x="685800" y="4419600"/>
                  <a:ext cx="1600200" cy="1143000"/>
                </a:xfrm>
                <a:prstGeom prst="cube">
                  <a:avLst>
                    <a:gd name="adj" fmla="val 25000"/>
                  </a:avLst>
                </a:prstGeom>
                <a:solidFill>
                  <a:srgbClr val="FF6600"/>
                </a:solidFill>
                <a:ln w="9525">
                  <a:solidFill>
                    <a:schemeClr val="tx1"/>
                  </a:solidFill>
                  <a:round/>
                  <a:headEnd/>
                  <a:tailEnd/>
                </a:ln>
              </p:spPr>
              <p:txBody>
                <a:bodyPr anchor="ctr"/>
                <a:lstStyle/>
                <a:p>
                  <a:pPr algn="ctr"/>
                  <a:endParaRPr lang="en-US" sz="1400">
                    <a:solidFill>
                      <a:schemeClr val="bg1"/>
                    </a:solidFill>
                  </a:endParaRPr>
                </a:p>
              </p:txBody>
            </p:sp>
            <p:sp>
              <p:nvSpPr>
                <p:cNvPr id="29764" name="Cube 102"/>
                <p:cNvSpPr>
                  <a:spLocks noChangeArrowheads="1"/>
                </p:cNvSpPr>
                <p:nvPr/>
              </p:nvSpPr>
              <p:spPr bwMode="auto">
                <a:xfrm>
                  <a:off x="685800" y="3581400"/>
                  <a:ext cx="1600200" cy="1143000"/>
                </a:xfrm>
                <a:prstGeom prst="cube">
                  <a:avLst>
                    <a:gd name="adj" fmla="val 25000"/>
                  </a:avLst>
                </a:prstGeom>
                <a:solidFill>
                  <a:srgbClr val="660066"/>
                </a:solidFill>
                <a:ln w="9525">
                  <a:solidFill>
                    <a:schemeClr val="tx1"/>
                  </a:solidFill>
                  <a:round/>
                  <a:headEnd/>
                  <a:tailEnd/>
                </a:ln>
              </p:spPr>
              <p:txBody>
                <a:bodyPr anchor="ctr"/>
                <a:lstStyle/>
                <a:p>
                  <a:pPr algn="ctr"/>
                  <a:endParaRPr lang="en-US" sz="1400">
                    <a:solidFill>
                      <a:schemeClr val="bg1"/>
                    </a:solidFill>
                  </a:endParaRPr>
                </a:p>
              </p:txBody>
            </p:sp>
            <p:sp>
              <p:nvSpPr>
                <p:cNvPr id="29765" name="Cube 103"/>
                <p:cNvSpPr>
                  <a:spLocks noChangeArrowheads="1"/>
                </p:cNvSpPr>
                <p:nvPr/>
              </p:nvSpPr>
              <p:spPr bwMode="auto">
                <a:xfrm>
                  <a:off x="685800" y="26670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endParaRPr lang="en-US" sz="1400">
                    <a:solidFill>
                      <a:schemeClr val="bg1"/>
                    </a:solidFill>
                  </a:endParaRPr>
                </a:p>
              </p:txBody>
            </p:sp>
            <p:sp>
              <p:nvSpPr>
                <p:cNvPr id="29766" name="Cube 104"/>
                <p:cNvSpPr>
                  <a:spLocks noChangeArrowheads="1"/>
                </p:cNvSpPr>
                <p:nvPr/>
              </p:nvSpPr>
              <p:spPr bwMode="auto">
                <a:xfrm>
                  <a:off x="685799" y="1828800"/>
                  <a:ext cx="1600201" cy="1143001"/>
                </a:xfrm>
                <a:prstGeom prst="cube">
                  <a:avLst>
                    <a:gd name="adj" fmla="val 25000"/>
                  </a:avLst>
                </a:prstGeom>
                <a:solidFill>
                  <a:srgbClr val="32B7E7"/>
                </a:solidFill>
                <a:ln w="9525">
                  <a:solidFill>
                    <a:schemeClr val="tx1"/>
                  </a:solidFill>
                  <a:round/>
                  <a:headEnd/>
                  <a:tailEnd/>
                </a:ln>
              </p:spPr>
              <p:txBody>
                <a:bodyPr anchor="ctr"/>
                <a:lstStyle/>
                <a:p>
                  <a:pPr algn="ctr"/>
                  <a:endParaRPr lang="en-US" sz="1400">
                    <a:solidFill>
                      <a:schemeClr val="bg1"/>
                    </a:solidFill>
                  </a:endParaRPr>
                </a:p>
              </p:txBody>
            </p:sp>
          </p:grpSp>
        </p:grpSp>
        <p:grpSp>
          <p:nvGrpSpPr>
            <p:cNvPr id="29747" name="Group 85"/>
            <p:cNvGrpSpPr>
              <a:grpSpLocks/>
            </p:cNvGrpSpPr>
            <p:nvPr/>
          </p:nvGrpSpPr>
          <p:grpSpPr bwMode="auto">
            <a:xfrm>
              <a:off x="3200400" y="7315200"/>
              <a:ext cx="914400" cy="1476671"/>
              <a:chOff x="3886200" y="1371600"/>
              <a:chExt cx="1226820" cy="1981200"/>
            </a:xfrm>
          </p:grpSpPr>
          <p:grpSp>
            <p:nvGrpSpPr>
              <p:cNvPr id="29748" name="Group 86"/>
              <p:cNvGrpSpPr>
                <a:grpSpLocks/>
              </p:cNvGrpSpPr>
              <p:nvPr/>
            </p:nvGrpSpPr>
            <p:grpSpPr bwMode="auto">
              <a:xfrm flipH="1">
                <a:off x="4419600" y="1371600"/>
                <a:ext cx="693420" cy="1981200"/>
                <a:chOff x="685800" y="1828800"/>
                <a:chExt cx="1600200" cy="4572000"/>
              </a:xfrm>
            </p:grpSpPr>
            <p:sp>
              <p:nvSpPr>
                <p:cNvPr id="29755" name="Cube 93"/>
                <p:cNvSpPr>
                  <a:spLocks noChangeArrowheads="1"/>
                </p:cNvSpPr>
                <p:nvPr/>
              </p:nvSpPr>
              <p:spPr bwMode="auto">
                <a:xfrm>
                  <a:off x="685800" y="5257800"/>
                  <a:ext cx="1600200" cy="1143000"/>
                </a:xfrm>
                <a:prstGeom prst="cube">
                  <a:avLst>
                    <a:gd name="adj" fmla="val 25000"/>
                  </a:avLst>
                </a:prstGeom>
                <a:solidFill>
                  <a:srgbClr val="800000"/>
                </a:solidFill>
                <a:ln w="9525">
                  <a:solidFill>
                    <a:schemeClr val="tx1"/>
                  </a:solidFill>
                  <a:round/>
                  <a:headEnd/>
                  <a:tailEnd/>
                </a:ln>
              </p:spPr>
              <p:txBody>
                <a:bodyPr anchor="ctr"/>
                <a:lstStyle/>
                <a:p>
                  <a:pPr algn="ctr"/>
                  <a:endParaRPr lang="en-US" sz="1400">
                    <a:solidFill>
                      <a:schemeClr val="bg1"/>
                    </a:solidFill>
                  </a:endParaRPr>
                </a:p>
              </p:txBody>
            </p:sp>
            <p:sp>
              <p:nvSpPr>
                <p:cNvPr id="29756" name="Cube 94"/>
                <p:cNvSpPr>
                  <a:spLocks noChangeArrowheads="1"/>
                </p:cNvSpPr>
                <p:nvPr/>
              </p:nvSpPr>
              <p:spPr bwMode="auto">
                <a:xfrm>
                  <a:off x="685800" y="4419600"/>
                  <a:ext cx="1600200" cy="1143000"/>
                </a:xfrm>
                <a:prstGeom prst="cube">
                  <a:avLst>
                    <a:gd name="adj" fmla="val 25000"/>
                  </a:avLst>
                </a:prstGeom>
                <a:solidFill>
                  <a:srgbClr val="008000"/>
                </a:solidFill>
                <a:ln w="9525">
                  <a:solidFill>
                    <a:schemeClr val="tx1"/>
                  </a:solidFill>
                  <a:round/>
                  <a:headEnd/>
                  <a:tailEnd/>
                </a:ln>
              </p:spPr>
              <p:txBody>
                <a:bodyPr anchor="ctr"/>
                <a:lstStyle/>
                <a:p>
                  <a:pPr algn="ctr"/>
                  <a:endParaRPr lang="en-US" sz="1400">
                    <a:solidFill>
                      <a:schemeClr val="bg1"/>
                    </a:solidFill>
                  </a:endParaRPr>
                </a:p>
              </p:txBody>
            </p:sp>
            <p:sp>
              <p:nvSpPr>
                <p:cNvPr id="29757" name="Cube 95"/>
                <p:cNvSpPr>
                  <a:spLocks noChangeArrowheads="1"/>
                </p:cNvSpPr>
                <p:nvPr/>
              </p:nvSpPr>
              <p:spPr bwMode="auto">
                <a:xfrm>
                  <a:off x="685800" y="35814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endParaRPr lang="en-US" sz="1400">
                    <a:solidFill>
                      <a:schemeClr val="bg1"/>
                    </a:solidFill>
                  </a:endParaRPr>
                </a:p>
              </p:txBody>
            </p:sp>
            <p:sp>
              <p:nvSpPr>
                <p:cNvPr id="29758" name="Cube 96"/>
                <p:cNvSpPr>
                  <a:spLocks noChangeArrowheads="1"/>
                </p:cNvSpPr>
                <p:nvPr/>
              </p:nvSpPr>
              <p:spPr bwMode="auto">
                <a:xfrm>
                  <a:off x="685800" y="2667000"/>
                  <a:ext cx="1600200" cy="1143000"/>
                </a:xfrm>
                <a:prstGeom prst="cube">
                  <a:avLst>
                    <a:gd name="adj" fmla="val 25000"/>
                  </a:avLst>
                </a:prstGeom>
                <a:solidFill>
                  <a:srgbClr val="FFFF00"/>
                </a:solidFill>
                <a:ln w="9525">
                  <a:solidFill>
                    <a:schemeClr val="tx1"/>
                  </a:solidFill>
                  <a:round/>
                  <a:headEnd/>
                  <a:tailEnd/>
                </a:ln>
              </p:spPr>
              <p:txBody>
                <a:bodyPr anchor="ctr"/>
                <a:lstStyle/>
                <a:p>
                  <a:pPr algn="ctr"/>
                  <a:endParaRPr lang="en-US" sz="1400">
                    <a:solidFill>
                      <a:schemeClr val="bg1"/>
                    </a:solidFill>
                  </a:endParaRPr>
                </a:p>
              </p:txBody>
            </p:sp>
            <p:sp>
              <p:nvSpPr>
                <p:cNvPr id="29759" name="Cube 97"/>
                <p:cNvSpPr>
                  <a:spLocks noChangeArrowheads="1"/>
                </p:cNvSpPr>
                <p:nvPr/>
              </p:nvSpPr>
              <p:spPr bwMode="auto">
                <a:xfrm>
                  <a:off x="685800" y="1828800"/>
                  <a:ext cx="1600200" cy="1143000"/>
                </a:xfrm>
                <a:prstGeom prst="cube">
                  <a:avLst>
                    <a:gd name="adj" fmla="val 25000"/>
                  </a:avLst>
                </a:prstGeom>
                <a:solidFill>
                  <a:srgbClr val="3366FF"/>
                </a:solidFill>
                <a:ln w="9525">
                  <a:solidFill>
                    <a:schemeClr val="tx1"/>
                  </a:solidFill>
                  <a:round/>
                  <a:headEnd/>
                  <a:tailEnd/>
                </a:ln>
              </p:spPr>
              <p:txBody>
                <a:bodyPr anchor="ctr"/>
                <a:lstStyle/>
                <a:p>
                  <a:pPr algn="ctr"/>
                  <a:endParaRPr lang="en-US" sz="1400">
                    <a:solidFill>
                      <a:schemeClr val="bg1"/>
                    </a:solidFill>
                  </a:endParaRPr>
                </a:p>
              </p:txBody>
            </p:sp>
          </p:grpSp>
          <p:grpSp>
            <p:nvGrpSpPr>
              <p:cNvPr id="29749" name="Group 87"/>
              <p:cNvGrpSpPr>
                <a:grpSpLocks/>
              </p:cNvGrpSpPr>
              <p:nvPr/>
            </p:nvGrpSpPr>
            <p:grpSpPr bwMode="auto">
              <a:xfrm flipH="1">
                <a:off x="3886200" y="1371600"/>
                <a:ext cx="693420" cy="1981200"/>
                <a:chOff x="685800" y="1828800"/>
                <a:chExt cx="1600200" cy="4572000"/>
              </a:xfrm>
            </p:grpSpPr>
            <p:sp>
              <p:nvSpPr>
                <p:cNvPr id="29750" name="Cube 88"/>
                <p:cNvSpPr>
                  <a:spLocks noChangeArrowheads="1"/>
                </p:cNvSpPr>
                <p:nvPr/>
              </p:nvSpPr>
              <p:spPr bwMode="auto">
                <a:xfrm>
                  <a:off x="685800" y="5257800"/>
                  <a:ext cx="1600200" cy="1143000"/>
                </a:xfrm>
                <a:prstGeom prst="cube">
                  <a:avLst>
                    <a:gd name="adj" fmla="val 25000"/>
                  </a:avLst>
                </a:prstGeom>
                <a:solidFill>
                  <a:srgbClr val="800000"/>
                </a:solidFill>
                <a:ln w="9525">
                  <a:solidFill>
                    <a:schemeClr val="tx1"/>
                  </a:solidFill>
                  <a:round/>
                  <a:headEnd/>
                  <a:tailEnd/>
                </a:ln>
              </p:spPr>
              <p:txBody>
                <a:bodyPr anchor="ctr"/>
                <a:lstStyle/>
                <a:p>
                  <a:pPr algn="ctr"/>
                  <a:endParaRPr lang="en-US" sz="1400">
                    <a:solidFill>
                      <a:schemeClr val="bg1"/>
                    </a:solidFill>
                  </a:endParaRPr>
                </a:p>
              </p:txBody>
            </p:sp>
            <p:sp>
              <p:nvSpPr>
                <p:cNvPr id="29751" name="Cube 89"/>
                <p:cNvSpPr>
                  <a:spLocks noChangeArrowheads="1"/>
                </p:cNvSpPr>
                <p:nvPr/>
              </p:nvSpPr>
              <p:spPr bwMode="auto">
                <a:xfrm>
                  <a:off x="685800" y="4419600"/>
                  <a:ext cx="1600200" cy="1143000"/>
                </a:xfrm>
                <a:prstGeom prst="cube">
                  <a:avLst>
                    <a:gd name="adj" fmla="val 25000"/>
                  </a:avLst>
                </a:prstGeom>
                <a:solidFill>
                  <a:srgbClr val="FF6600"/>
                </a:solidFill>
                <a:ln w="9525">
                  <a:solidFill>
                    <a:schemeClr val="tx1"/>
                  </a:solidFill>
                  <a:round/>
                  <a:headEnd/>
                  <a:tailEnd/>
                </a:ln>
              </p:spPr>
              <p:txBody>
                <a:bodyPr anchor="ctr"/>
                <a:lstStyle/>
                <a:p>
                  <a:pPr algn="ctr"/>
                  <a:endParaRPr lang="en-US" sz="1400">
                    <a:solidFill>
                      <a:schemeClr val="bg1"/>
                    </a:solidFill>
                  </a:endParaRPr>
                </a:p>
              </p:txBody>
            </p:sp>
            <p:sp>
              <p:nvSpPr>
                <p:cNvPr id="29752" name="Cube 90"/>
                <p:cNvSpPr>
                  <a:spLocks noChangeArrowheads="1"/>
                </p:cNvSpPr>
                <p:nvPr/>
              </p:nvSpPr>
              <p:spPr bwMode="auto">
                <a:xfrm>
                  <a:off x="685800" y="35814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endParaRPr lang="en-US" sz="1400">
                    <a:solidFill>
                      <a:schemeClr val="bg1"/>
                    </a:solidFill>
                  </a:endParaRPr>
                </a:p>
              </p:txBody>
            </p:sp>
            <p:sp>
              <p:nvSpPr>
                <p:cNvPr id="29753" name="Cube 91"/>
                <p:cNvSpPr>
                  <a:spLocks noChangeArrowheads="1"/>
                </p:cNvSpPr>
                <p:nvPr/>
              </p:nvSpPr>
              <p:spPr bwMode="auto">
                <a:xfrm>
                  <a:off x="685800" y="26670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endParaRPr lang="en-US" sz="1400">
                    <a:solidFill>
                      <a:schemeClr val="bg1"/>
                    </a:solidFill>
                  </a:endParaRPr>
                </a:p>
              </p:txBody>
            </p:sp>
            <p:sp>
              <p:nvSpPr>
                <p:cNvPr id="29754" name="Cube 92"/>
                <p:cNvSpPr>
                  <a:spLocks noChangeArrowheads="1"/>
                </p:cNvSpPr>
                <p:nvPr/>
              </p:nvSpPr>
              <p:spPr bwMode="auto">
                <a:xfrm>
                  <a:off x="685800" y="1828800"/>
                  <a:ext cx="1600200" cy="1143000"/>
                </a:xfrm>
                <a:prstGeom prst="cube">
                  <a:avLst>
                    <a:gd name="adj" fmla="val 25000"/>
                  </a:avLst>
                </a:prstGeom>
                <a:solidFill>
                  <a:srgbClr val="3366FF"/>
                </a:solidFill>
                <a:ln w="9525">
                  <a:solidFill>
                    <a:schemeClr val="tx1"/>
                  </a:solidFill>
                  <a:round/>
                  <a:headEnd/>
                  <a:tailEnd/>
                </a:ln>
              </p:spPr>
              <p:txBody>
                <a:bodyPr anchor="ctr"/>
                <a:lstStyle/>
                <a:p>
                  <a:pPr algn="ctr"/>
                  <a:endParaRPr lang="en-US" sz="1400">
                    <a:solidFill>
                      <a:schemeClr val="bg1"/>
                    </a:solidFill>
                  </a:endParaRPr>
                </a:p>
              </p:txBody>
            </p:sp>
          </p:grpSp>
        </p:grpSp>
      </p:grpSp>
      <p:pic>
        <p:nvPicPr>
          <p:cNvPr id="29713" name="Picture 11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6200" y="5013325"/>
            <a:ext cx="9906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14" name="Group 111"/>
          <p:cNvGrpSpPr>
            <a:grpSpLocks/>
          </p:cNvGrpSpPr>
          <p:nvPr/>
        </p:nvGrpSpPr>
        <p:grpSpPr bwMode="auto">
          <a:xfrm>
            <a:off x="6705600" y="5318125"/>
            <a:ext cx="914400" cy="771525"/>
            <a:chOff x="3200400" y="7315200"/>
            <a:chExt cx="1752599" cy="1476671"/>
          </a:xfrm>
        </p:grpSpPr>
        <p:grpSp>
          <p:nvGrpSpPr>
            <p:cNvPr id="29720" name="Group 112"/>
            <p:cNvGrpSpPr>
              <a:grpSpLocks/>
            </p:cNvGrpSpPr>
            <p:nvPr/>
          </p:nvGrpSpPr>
          <p:grpSpPr bwMode="auto">
            <a:xfrm>
              <a:off x="4038604" y="7315200"/>
              <a:ext cx="914400" cy="1476671"/>
              <a:chOff x="3886201" y="1371600"/>
              <a:chExt cx="1226819" cy="1981200"/>
            </a:xfrm>
          </p:grpSpPr>
          <p:grpSp>
            <p:nvGrpSpPr>
              <p:cNvPr id="29734" name="Group 126"/>
              <p:cNvGrpSpPr>
                <a:grpSpLocks/>
              </p:cNvGrpSpPr>
              <p:nvPr/>
            </p:nvGrpSpPr>
            <p:grpSpPr bwMode="auto">
              <a:xfrm flipH="1">
                <a:off x="4419600" y="1371600"/>
                <a:ext cx="693420" cy="1981200"/>
                <a:chOff x="685800" y="1828800"/>
                <a:chExt cx="1600200" cy="4572000"/>
              </a:xfrm>
            </p:grpSpPr>
            <p:sp>
              <p:nvSpPr>
                <p:cNvPr id="29741" name="Cube 133"/>
                <p:cNvSpPr>
                  <a:spLocks noChangeArrowheads="1"/>
                </p:cNvSpPr>
                <p:nvPr/>
              </p:nvSpPr>
              <p:spPr bwMode="auto">
                <a:xfrm>
                  <a:off x="685800" y="5257800"/>
                  <a:ext cx="1600200" cy="1143000"/>
                </a:xfrm>
                <a:prstGeom prst="cube">
                  <a:avLst>
                    <a:gd name="adj" fmla="val 25000"/>
                  </a:avLst>
                </a:prstGeom>
                <a:solidFill>
                  <a:srgbClr val="FF6600"/>
                </a:solidFill>
                <a:ln w="9525">
                  <a:solidFill>
                    <a:schemeClr val="tx1"/>
                  </a:solidFill>
                  <a:round/>
                  <a:headEnd/>
                  <a:tailEnd/>
                </a:ln>
              </p:spPr>
              <p:txBody>
                <a:bodyPr anchor="ctr"/>
                <a:lstStyle/>
                <a:p>
                  <a:pPr algn="ctr"/>
                  <a:endParaRPr lang="en-US" sz="1400">
                    <a:solidFill>
                      <a:schemeClr val="bg1"/>
                    </a:solidFill>
                  </a:endParaRPr>
                </a:p>
              </p:txBody>
            </p:sp>
            <p:sp>
              <p:nvSpPr>
                <p:cNvPr id="29742" name="Cube 134"/>
                <p:cNvSpPr>
                  <a:spLocks noChangeArrowheads="1"/>
                </p:cNvSpPr>
                <p:nvPr/>
              </p:nvSpPr>
              <p:spPr bwMode="auto">
                <a:xfrm>
                  <a:off x="685800" y="4419600"/>
                  <a:ext cx="1600200" cy="1143000"/>
                </a:xfrm>
                <a:prstGeom prst="cube">
                  <a:avLst>
                    <a:gd name="adj" fmla="val 25000"/>
                  </a:avLst>
                </a:prstGeom>
                <a:solidFill>
                  <a:srgbClr val="008000"/>
                </a:solidFill>
                <a:ln w="9525">
                  <a:solidFill>
                    <a:schemeClr val="tx1"/>
                  </a:solidFill>
                  <a:round/>
                  <a:headEnd/>
                  <a:tailEnd/>
                </a:ln>
              </p:spPr>
              <p:txBody>
                <a:bodyPr anchor="ctr"/>
                <a:lstStyle/>
                <a:p>
                  <a:pPr algn="ctr"/>
                  <a:endParaRPr lang="en-US" sz="1400">
                    <a:solidFill>
                      <a:schemeClr val="bg1"/>
                    </a:solidFill>
                  </a:endParaRPr>
                </a:p>
              </p:txBody>
            </p:sp>
            <p:sp>
              <p:nvSpPr>
                <p:cNvPr id="29743" name="Cube 135"/>
                <p:cNvSpPr>
                  <a:spLocks noChangeArrowheads="1"/>
                </p:cNvSpPr>
                <p:nvPr/>
              </p:nvSpPr>
              <p:spPr bwMode="auto">
                <a:xfrm>
                  <a:off x="685800" y="35814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endParaRPr lang="en-US" sz="1400">
                    <a:solidFill>
                      <a:schemeClr val="bg1"/>
                    </a:solidFill>
                  </a:endParaRPr>
                </a:p>
              </p:txBody>
            </p:sp>
            <p:sp>
              <p:nvSpPr>
                <p:cNvPr id="29744" name="Cube 136"/>
                <p:cNvSpPr>
                  <a:spLocks noChangeArrowheads="1"/>
                </p:cNvSpPr>
                <p:nvPr/>
              </p:nvSpPr>
              <p:spPr bwMode="auto">
                <a:xfrm>
                  <a:off x="685800" y="2667000"/>
                  <a:ext cx="1600200" cy="1143000"/>
                </a:xfrm>
                <a:prstGeom prst="cube">
                  <a:avLst>
                    <a:gd name="adj" fmla="val 25000"/>
                  </a:avLst>
                </a:prstGeom>
                <a:solidFill>
                  <a:srgbClr val="FFFF00"/>
                </a:solidFill>
                <a:ln w="9525">
                  <a:solidFill>
                    <a:schemeClr val="tx1"/>
                  </a:solidFill>
                  <a:round/>
                  <a:headEnd/>
                  <a:tailEnd/>
                </a:ln>
              </p:spPr>
              <p:txBody>
                <a:bodyPr anchor="ctr"/>
                <a:lstStyle/>
                <a:p>
                  <a:pPr algn="ctr"/>
                  <a:endParaRPr lang="en-US" sz="1400">
                    <a:solidFill>
                      <a:schemeClr val="bg1"/>
                    </a:solidFill>
                  </a:endParaRPr>
                </a:p>
              </p:txBody>
            </p:sp>
            <p:sp>
              <p:nvSpPr>
                <p:cNvPr id="29745" name="Cube 137"/>
                <p:cNvSpPr>
                  <a:spLocks noChangeArrowheads="1"/>
                </p:cNvSpPr>
                <p:nvPr/>
              </p:nvSpPr>
              <p:spPr bwMode="auto">
                <a:xfrm>
                  <a:off x="685800" y="1828800"/>
                  <a:ext cx="1600200" cy="1143000"/>
                </a:xfrm>
                <a:prstGeom prst="cube">
                  <a:avLst>
                    <a:gd name="adj" fmla="val 25000"/>
                  </a:avLst>
                </a:prstGeom>
                <a:solidFill>
                  <a:srgbClr val="3366FF"/>
                </a:solidFill>
                <a:ln w="9525">
                  <a:solidFill>
                    <a:schemeClr val="tx1"/>
                  </a:solidFill>
                  <a:round/>
                  <a:headEnd/>
                  <a:tailEnd/>
                </a:ln>
              </p:spPr>
              <p:txBody>
                <a:bodyPr anchor="ctr"/>
                <a:lstStyle/>
                <a:p>
                  <a:pPr algn="ctr"/>
                  <a:endParaRPr lang="en-US" sz="1400">
                    <a:solidFill>
                      <a:schemeClr val="bg1"/>
                    </a:solidFill>
                  </a:endParaRPr>
                </a:p>
              </p:txBody>
            </p:sp>
          </p:grpSp>
          <p:grpSp>
            <p:nvGrpSpPr>
              <p:cNvPr id="29735" name="Group 127"/>
              <p:cNvGrpSpPr>
                <a:grpSpLocks/>
              </p:cNvGrpSpPr>
              <p:nvPr/>
            </p:nvGrpSpPr>
            <p:grpSpPr bwMode="auto">
              <a:xfrm flipH="1">
                <a:off x="3886201" y="1371600"/>
                <a:ext cx="693420" cy="1981200"/>
                <a:chOff x="685799" y="1828800"/>
                <a:chExt cx="1600201" cy="4572000"/>
              </a:xfrm>
            </p:grpSpPr>
            <p:sp>
              <p:nvSpPr>
                <p:cNvPr id="29736" name="Cube 128"/>
                <p:cNvSpPr>
                  <a:spLocks noChangeArrowheads="1"/>
                </p:cNvSpPr>
                <p:nvPr/>
              </p:nvSpPr>
              <p:spPr bwMode="auto">
                <a:xfrm>
                  <a:off x="685800" y="5257800"/>
                  <a:ext cx="1600200" cy="1143000"/>
                </a:xfrm>
                <a:prstGeom prst="cube">
                  <a:avLst>
                    <a:gd name="adj" fmla="val 25000"/>
                  </a:avLst>
                </a:prstGeom>
                <a:solidFill>
                  <a:srgbClr val="800000"/>
                </a:solidFill>
                <a:ln w="9525">
                  <a:solidFill>
                    <a:schemeClr val="tx1"/>
                  </a:solidFill>
                  <a:round/>
                  <a:headEnd/>
                  <a:tailEnd/>
                </a:ln>
              </p:spPr>
              <p:txBody>
                <a:bodyPr anchor="ctr"/>
                <a:lstStyle/>
                <a:p>
                  <a:pPr algn="ctr"/>
                  <a:endParaRPr lang="en-US" sz="1400">
                    <a:solidFill>
                      <a:schemeClr val="bg1"/>
                    </a:solidFill>
                  </a:endParaRPr>
                </a:p>
              </p:txBody>
            </p:sp>
            <p:sp>
              <p:nvSpPr>
                <p:cNvPr id="29737" name="Cube 129"/>
                <p:cNvSpPr>
                  <a:spLocks noChangeArrowheads="1"/>
                </p:cNvSpPr>
                <p:nvPr/>
              </p:nvSpPr>
              <p:spPr bwMode="auto">
                <a:xfrm>
                  <a:off x="685800" y="4419600"/>
                  <a:ext cx="1600200" cy="1143000"/>
                </a:xfrm>
                <a:prstGeom prst="cube">
                  <a:avLst>
                    <a:gd name="adj" fmla="val 25000"/>
                  </a:avLst>
                </a:prstGeom>
                <a:solidFill>
                  <a:srgbClr val="FF6600"/>
                </a:solidFill>
                <a:ln w="9525">
                  <a:solidFill>
                    <a:schemeClr val="tx1"/>
                  </a:solidFill>
                  <a:round/>
                  <a:headEnd/>
                  <a:tailEnd/>
                </a:ln>
              </p:spPr>
              <p:txBody>
                <a:bodyPr anchor="ctr"/>
                <a:lstStyle/>
                <a:p>
                  <a:pPr algn="ctr"/>
                  <a:endParaRPr lang="en-US" sz="1400">
                    <a:solidFill>
                      <a:schemeClr val="bg1"/>
                    </a:solidFill>
                  </a:endParaRPr>
                </a:p>
              </p:txBody>
            </p:sp>
            <p:sp>
              <p:nvSpPr>
                <p:cNvPr id="29738" name="Cube 130"/>
                <p:cNvSpPr>
                  <a:spLocks noChangeArrowheads="1"/>
                </p:cNvSpPr>
                <p:nvPr/>
              </p:nvSpPr>
              <p:spPr bwMode="auto">
                <a:xfrm>
                  <a:off x="685800" y="3581400"/>
                  <a:ext cx="1600200" cy="1143000"/>
                </a:xfrm>
                <a:prstGeom prst="cube">
                  <a:avLst>
                    <a:gd name="adj" fmla="val 25000"/>
                  </a:avLst>
                </a:prstGeom>
                <a:solidFill>
                  <a:srgbClr val="660066"/>
                </a:solidFill>
                <a:ln w="9525">
                  <a:solidFill>
                    <a:schemeClr val="tx1"/>
                  </a:solidFill>
                  <a:round/>
                  <a:headEnd/>
                  <a:tailEnd/>
                </a:ln>
              </p:spPr>
              <p:txBody>
                <a:bodyPr anchor="ctr"/>
                <a:lstStyle/>
                <a:p>
                  <a:pPr algn="ctr"/>
                  <a:endParaRPr lang="en-US" sz="1400">
                    <a:solidFill>
                      <a:schemeClr val="bg1"/>
                    </a:solidFill>
                  </a:endParaRPr>
                </a:p>
              </p:txBody>
            </p:sp>
            <p:sp>
              <p:nvSpPr>
                <p:cNvPr id="29739" name="Cube 131"/>
                <p:cNvSpPr>
                  <a:spLocks noChangeArrowheads="1"/>
                </p:cNvSpPr>
                <p:nvPr/>
              </p:nvSpPr>
              <p:spPr bwMode="auto">
                <a:xfrm>
                  <a:off x="685800" y="26670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endParaRPr lang="en-US" sz="1400">
                    <a:solidFill>
                      <a:schemeClr val="bg1"/>
                    </a:solidFill>
                  </a:endParaRPr>
                </a:p>
              </p:txBody>
            </p:sp>
            <p:sp>
              <p:nvSpPr>
                <p:cNvPr id="29740" name="Cube 132"/>
                <p:cNvSpPr>
                  <a:spLocks noChangeArrowheads="1"/>
                </p:cNvSpPr>
                <p:nvPr/>
              </p:nvSpPr>
              <p:spPr bwMode="auto">
                <a:xfrm>
                  <a:off x="685799" y="1828800"/>
                  <a:ext cx="1600201" cy="1143001"/>
                </a:xfrm>
                <a:prstGeom prst="cube">
                  <a:avLst>
                    <a:gd name="adj" fmla="val 25000"/>
                  </a:avLst>
                </a:prstGeom>
                <a:solidFill>
                  <a:srgbClr val="32B7E7"/>
                </a:solidFill>
                <a:ln w="9525">
                  <a:solidFill>
                    <a:schemeClr val="tx1"/>
                  </a:solidFill>
                  <a:round/>
                  <a:headEnd/>
                  <a:tailEnd/>
                </a:ln>
              </p:spPr>
              <p:txBody>
                <a:bodyPr anchor="ctr"/>
                <a:lstStyle/>
                <a:p>
                  <a:pPr algn="ctr"/>
                  <a:endParaRPr lang="en-US" sz="1400">
                    <a:solidFill>
                      <a:schemeClr val="bg1"/>
                    </a:solidFill>
                  </a:endParaRPr>
                </a:p>
              </p:txBody>
            </p:sp>
          </p:grpSp>
        </p:grpSp>
        <p:grpSp>
          <p:nvGrpSpPr>
            <p:cNvPr id="29721" name="Group 113"/>
            <p:cNvGrpSpPr>
              <a:grpSpLocks/>
            </p:cNvGrpSpPr>
            <p:nvPr/>
          </p:nvGrpSpPr>
          <p:grpSpPr bwMode="auto">
            <a:xfrm>
              <a:off x="3200400" y="7315200"/>
              <a:ext cx="914400" cy="1476671"/>
              <a:chOff x="3886200" y="1371600"/>
              <a:chExt cx="1226820" cy="1981200"/>
            </a:xfrm>
          </p:grpSpPr>
          <p:grpSp>
            <p:nvGrpSpPr>
              <p:cNvPr id="29722" name="Group 114"/>
              <p:cNvGrpSpPr>
                <a:grpSpLocks/>
              </p:cNvGrpSpPr>
              <p:nvPr/>
            </p:nvGrpSpPr>
            <p:grpSpPr bwMode="auto">
              <a:xfrm flipH="1">
                <a:off x="4419600" y="1371600"/>
                <a:ext cx="693420" cy="1981200"/>
                <a:chOff x="685800" y="1828800"/>
                <a:chExt cx="1600200" cy="4572000"/>
              </a:xfrm>
            </p:grpSpPr>
            <p:sp>
              <p:nvSpPr>
                <p:cNvPr id="29729" name="Cube 121"/>
                <p:cNvSpPr>
                  <a:spLocks noChangeArrowheads="1"/>
                </p:cNvSpPr>
                <p:nvPr/>
              </p:nvSpPr>
              <p:spPr bwMode="auto">
                <a:xfrm>
                  <a:off x="685800" y="5257800"/>
                  <a:ext cx="1600200" cy="1143000"/>
                </a:xfrm>
                <a:prstGeom prst="cube">
                  <a:avLst>
                    <a:gd name="adj" fmla="val 25000"/>
                  </a:avLst>
                </a:prstGeom>
                <a:solidFill>
                  <a:srgbClr val="800000"/>
                </a:solidFill>
                <a:ln w="9525">
                  <a:solidFill>
                    <a:schemeClr val="tx1"/>
                  </a:solidFill>
                  <a:round/>
                  <a:headEnd/>
                  <a:tailEnd/>
                </a:ln>
              </p:spPr>
              <p:txBody>
                <a:bodyPr anchor="ctr"/>
                <a:lstStyle/>
                <a:p>
                  <a:pPr algn="ctr"/>
                  <a:endParaRPr lang="en-US" sz="1400">
                    <a:solidFill>
                      <a:schemeClr val="bg1"/>
                    </a:solidFill>
                  </a:endParaRPr>
                </a:p>
              </p:txBody>
            </p:sp>
            <p:sp>
              <p:nvSpPr>
                <p:cNvPr id="29730" name="Cube 122"/>
                <p:cNvSpPr>
                  <a:spLocks noChangeArrowheads="1"/>
                </p:cNvSpPr>
                <p:nvPr/>
              </p:nvSpPr>
              <p:spPr bwMode="auto">
                <a:xfrm>
                  <a:off x="685800" y="4419600"/>
                  <a:ext cx="1600200" cy="1143000"/>
                </a:xfrm>
                <a:prstGeom prst="cube">
                  <a:avLst>
                    <a:gd name="adj" fmla="val 25000"/>
                  </a:avLst>
                </a:prstGeom>
                <a:solidFill>
                  <a:srgbClr val="008000"/>
                </a:solidFill>
                <a:ln w="9525">
                  <a:solidFill>
                    <a:schemeClr val="tx1"/>
                  </a:solidFill>
                  <a:round/>
                  <a:headEnd/>
                  <a:tailEnd/>
                </a:ln>
              </p:spPr>
              <p:txBody>
                <a:bodyPr anchor="ctr"/>
                <a:lstStyle/>
                <a:p>
                  <a:pPr algn="ctr"/>
                  <a:endParaRPr lang="en-US" sz="1400">
                    <a:solidFill>
                      <a:schemeClr val="bg1"/>
                    </a:solidFill>
                  </a:endParaRPr>
                </a:p>
              </p:txBody>
            </p:sp>
            <p:sp>
              <p:nvSpPr>
                <p:cNvPr id="29731" name="Cube 123"/>
                <p:cNvSpPr>
                  <a:spLocks noChangeArrowheads="1"/>
                </p:cNvSpPr>
                <p:nvPr/>
              </p:nvSpPr>
              <p:spPr bwMode="auto">
                <a:xfrm>
                  <a:off x="685800" y="35814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endParaRPr lang="en-US" sz="1400">
                    <a:solidFill>
                      <a:schemeClr val="bg1"/>
                    </a:solidFill>
                  </a:endParaRPr>
                </a:p>
              </p:txBody>
            </p:sp>
            <p:sp>
              <p:nvSpPr>
                <p:cNvPr id="29732" name="Cube 124"/>
                <p:cNvSpPr>
                  <a:spLocks noChangeArrowheads="1"/>
                </p:cNvSpPr>
                <p:nvPr/>
              </p:nvSpPr>
              <p:spPr bwMode="auto">
                <a:xfrm>
                  <a:off x="685800" y="2667000"/>
                  <a:ext cx="1600200" cy="1143000"/>
                </a:xfrm>
                <a:prstGeom prst="cube">
                  <a:avLst>
                    <a:gd name="adj" fmla="val 25000"/>
                  </a:avLst>
                </a:prstGeom>
                <a:solidFill>
                  <a:srgbClr val="FFFF00"/>
                </a:solidFill>
                <a:ln w="9525">
                  <a:solidFill>
                    <a:schemeClr val="tx1"/>
                  </a:solidFill>
                  <a:round/>
                  <a:headEnd/>
                  <a:tailEnd/>
                </a:ln>
              </p:spPr>
              <p:txBody>
                <a:bodyPr anchor="ctr"/>
                <a:lstStyle/>
                <a:p>
                  <a:pPr algn="ctr"/>
                  <a:endParaRPr lang="en-US" sz="1400">
                    <a:solidFill>
                      <a:schemeClr val="bg1"/>
                    </a:solidFill>
                  </a:endParaRPr>
                </a:p>
              </p:txBody>
            </p:sp>
            <p:sp>
              <p:nvSpPr>
                <p:cNvPr id="29733" name="Cube 125"/>
                <p:cNvSpPr>
                  <a:spLocks noChangeArrowheads="1"/>
                </p:cNvSpPr>
                <p:nvPr/>
              </p:nvSpPr>
              <p:spPr bwMode="auto">
                <a:xfrm>
                  <a:off x="685800" y="1828800"/>
                  <a:ext cx="1600200" cy="1143000"/>
                </a:xfrm>
                <a:prstGeom prst="cube">
                  <a:avLst>
                    <a:gd name="adj" fmla="val 25000"/>
                  </a:avLst>
                </a:prstGeom>
                <a:solidFill>
                  <a:srgbClr val="3366FF"/>
                </a:solidFill>
                <a:ln w="9525">
                  <a:solidFill>
                    <a:schemeClr val="tx1"/>
                  </a:solidFill>
                  <a:round/>
                  <a:headEnd/>
                  <a:tailEnd/>
                </a:ln>
              </p:spPr>
              <p:txBody>
                <a:bodyPr anchor="ctr"/>
                <a:lstStyle/>
                <a:p>
                  <a:pPr algn="ctr"/>
                  <a:endParaRPr lang="en-US" sz="1400">
                    <a:solidFill>
                      <a:schemeClr val="bg1"/>
                    </a:solidFill>
                  </a:endParaRPr>
                </a:p>
              </p:txBody>
            </p:sp>
          </p:grpSp>
          <p:grpSp>
            <p:nvGrpSpPr>
              <p:cNvPr id="29723" name="Group 115"/>
              <p:cNvGrpSpPr>
                <a:grpSpLocks/>
              </p:cNvGrpSpPr>
              <p:nvPr/>
            </p:nvGrpSpPr>
            <p:grpSpPr bwMode="auto">
              <a:xfrm flipH="1">
                <a:off x="3886200" y="1371600"/>
                <a:ext cx="693420" cy="1981200"/>
                <a:chOff x="685800" y="1828800"/>
                <a:chExt cx="1600200" cy="4572000"/>
              </a:xfrm>
            </p:grpSpPr>
            <p:sp>
              <p:nvSpPr>
                <p:cNvPr id="29724" name="Cube 116"/>
                <p:cNvSpPr>
                  <a:spLocks noChangeArrowheads="1"/>
                </p:cNvSpPr>
                <p:nvPr/>
              </p:nvSpPr>
              <p:spPr bwMode="auto">
                <a:xfrm>
                  <a:off x="685800" y="5257800"/>
                  <a:ext cx="1600200" cy="1143000"/>
                </a:xfrm>
                <a:prstGeom prst="cube">
                  <a:avLst>
                    <a:gd name="adj" fmla="val 25000"/>
                  </a:avLst>
                </a:prstGeom>
                <a:solidFill>
                  <a:srgbClr val="800000"/>
                </a:solidFill>
                <a:ln w="9525">
                  <a:solidFill>
                    <a:schemeClr val="tx1"/>
                  </a:solidFill>
                  <a:round/>
                  <a:headEnd/>
                  <a:tailEnd/>
                </a:ln>
              </p:spPr>
              <p:txBody>
                <a:bodyPr anchor="ctr"/>
                <a:lstStyle/>
                <a:p>
                  <a:pPr algn="ctr"/>
                  <a:endParaRPr lang="en-US" sz="1400">
                    <a:solidFill>
                      <a:schemeClr val="bg1"/>
                    </a:solidFill>
                  </a:endParaRPr>
                </a:p>
              </p:txBody>
            </p:sp>
            <p:sp>
              <p:nvSpPr>
                <p:cNvPr id="29725" name="Cube 117"/>
                <p:cNvSpPr>
                  <a:spLocks noChangeArrowheads="1"/>
                </p:cNvSpPr>
                <p:nvPr/>
              </p:nvSpPr>
              <p:spPr bwMode="auto">
                <a:xfrm>
                  <a:off x="685800" y="4419600"/>
                  <a:ext cx="1600200" cy="1143000"/>
                </a:xfrm>
                <a:prstGeom prst="cube">
                  <a:avLst>
                    <a:gd name="adj" fmla="val 25000"/>
                  </a:avLst>
                </a:prstGeom>
                <a:solidFill>
                  <a:srgbClr val="FF6600"/>
                </a:solidFill>
                <a:ln w="9525">
                  <a:solidFill>
                    <a:schemeClr val="tx1"/>
                  </a:solidFill>
                  <a:round/>
                  <a:headEnd/>
                  <a:tailEnd/>
                </a:ln>
              </p:spPr>
              <p:txBody>
                <a:bodyPr anchor="ctr"/>
                <a:lstStyle/>
                <a:p>
                  <a:pPr algn="ctr"/>
                  <a:endParaRPr lang="en-US" sz="1400">
                    <a:solidFill>
                      <a:schemeClr val="bg1"/>
                    </a:solidFill>
                  </a:endParaRPr>
                </a:p>
              </p:txBody>
            </p:sp>
            <p:sp>
              <p:nvSpPr>
                <p:cNvPr id="29726" name="Cube 118"/>
                <p:cNvSpPr>
                  <a:spLocks noChangeArrowheads="1"/>
                </p:cNvSpPr>
                <p:nvPr/>
              </p:nvSpPr>
              <p:spPr bwMode="auto">
                <a:xfrm>
                  <a:off x="685800" y="35814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endParaRPr lang="en-US" sz="1400">
                    <a:solidFill>
                      <a:schemeClr val="bg1"/>
                    </a:solidFill>
                  </a:endParaRPr>
                </a:p>
              </p:txBody>
            </p:sp>
            <p:sp>
              <p:nvSpPr>
                <p:cNvPr id="29727" name="Cube 119"/>
                <p:cNvSpPr>
                  <a:spLocks noChangeArrowheads="1"/>
                </p:cNvSpPr>
                <p:nvPr/>
              </p:nvSpPr>
              <p:spPr bwMode="auto">
                <a:xfrm>
                  <a:off x="685800" y="2667000"/>
                  <a:ext cx="1600200" cy="1143000"/>
                </a:xfrm>
                <a:prstGeom prst="cube">
                  <a:avLst>
                    <a:gd name="adj" fmla="val 25000"/>
                  </a:avLst>
                </a:prstGeom>
                <a:solidFill>
                  <a:srgbClr val="000090"/>
                </a:solidFill>
                <a:ln w="9525">
                  <a:solidFill>
                    <a:schemeClr val="tx1"/>
                  </a:solidFill>
                  <a:round/>
                  <a:headEnd/>
                  <a:tailEnd/>
                </a:ln>
              </p:spPr>
              <p:txBody>
                <a:bodyPr anchor="ctr"/>
                <a:lstStyle/>
                <a:p>
                  <a:pPr algn="ctr"/>
                  <a:endParaRPr lang="en-US" sz="1400">
                    <a:solidFill>
                      <a:schemeClr val="bg1"/>
                    </a:solidFill>
                  </a:endParaRPr>
                </a:p>
              </p:txBody>
            </p:sp>
            <p:sp>
              <p:nvSpPr>
                <p:cNvPr id="29728" name="Cube 120"/>
                <p:cNvSpPr>
                  <a:spLocks noChangeArrowheads="1"/>
                </p:cNvSpPr>
                <p:nvPr/>
              </p:nvSpPr>
              <p:spPr bwMode="auto">
                <a:xfrm>
                  <a:off x="685800" y="1828800"/>
                  <a:ext cx="1600200" cy="1143000"/>
                </a:xfrm>
                <a:prstGeom prst="cube">
                  <a:avLst>
                    <a:gd name="adj" fmla="val 25000"/>
                  </a:avLst>
                </a:prstGeom>
                <a:solidFill>
                  <a:srgbClr val="3366FF"/>
                </a:solidFill>
                <a:ln w="9525">
                  <a:solidFill>
                    <a:schemeClr val="tx1"/>
                  </a:solidFill>
                  <a:round/>
                  <a:headEnd/>
                  <a:tailEnd/>
                </a:ln>
              </p:spPr>
              <p:txBody>
                <a:bodyPr anchor="ctr"/>
                <a:lstStyle/>
                <a:p>
                  <a:pPr algn="ctr"/>
                  <a:endParaRPr lang="en-US" sz="1400">
                    <a:solidFill>
                      <a:schemeClr val="bg1"/>
                    </a:solidFill>
                  </a:endParaRPr>
                </a:p>
              </p:txBody>
            </p:sp>
          </p:grpSp>
        </p:grpSp>
      </p:grpSp>
      <p:cxnSp>
        <p:nvCxnSpPr>
          <p:cNvPr id="29715" name="Curved Connector 138"/>
          <p:cNvCxnSpPr>
            <a:cxnSpLocks noChangeShapeType="1"/>
          </p:cNvCxnSpPr>
          <p:nvPr/>
        </p:nvCxnSpPr>
        <p:spPr bwMode="auto">
          <a:xfrm flipV="1">
            <a:off x="5334000" y="2590800"/>
            <a:ext cx="1295400" cy="1066800"/>
          </a:xfrm>
          <a:prstGeom prst="curvedConnector3">
            <a:avLst>
              <a:gd name="adj1" fmla="val 50000"/>
            </a:avLst>
          </a:prstGeom>
          <a:noFill/>
          <a:ln w="762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16" name="Curved Connector 139"/>
          <p:cNvCxnSpPr>
            <a:cxnSpLocks noChangeShapeType="1"/>
          </p:cNvCxnSpPr>
          <p:nvPr/>
        </p:nvCxnSpPr>
        <p:spPr bwMode="auto">
          <a:xfrm>
            <a:off x="5334000" y="4648200"/>
            <a:ext cx="1295400" cy="1066800"/>
          </a:xfrm>
          <a:prstGeom prst="curvedConnector3">
            <a:avLst>
              <a:gd name="adj1" fmla="val 50000"/>
            </a:avLst>
          </a:prstGeom>
          <a:noFill/>
          <a:ln w="76200">
            <a:solidFill>
              <a:schemeClr val="tx1"/>
            </a:solidFill>
            <a:round/>
            <a:headEnd/>
            <a:tailEnd type="arrow" w="med" len="med"/>
          </a:ln>
          <a:extLst>
            <a:ext uri="{909E8E84-426E-40dd-AFC4-6F175D3DCCD1}">
              <a14:hiddenFill xmlns:a14="http://schemas.microsoft.com/office/drawing/2010/main">
                <a:noFill/>
              </a14:hiddenFill>
            </a:ext>
          </a:extLst>
        </p:spPr>
      </p:cxnSp>
      <p:pic>
        <p:nvPicPr>
          <p:cNvPr id="29717" name="Picture 2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35052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8" name="TextBox 146"/>
          <p:cNvSpPr txBox="1">
            <a:spLocks noChangeArrowheads="1"/>
          </p:cNvSpPr>
          <p:nvPr/>
        </p:nvSpPr>
        <p:spPr bwMode="auto">
          <a:xfrm>
            <a:off x="6934200" y="1295400"/>
            <a:ext cx="1673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2400"/>
              <a:t>Customers</a:t>
            </a:r>
          </a:p>
        </p:txBody>
      </p:sp>
      <p:sp>
        <p:nvSpPr>
          <p:cNvPr id="29719" name="TextBox 147"/>
          <p:cNvSpPr txBox="1">
            <a:spLocks noChangeArrowheads="1"/>
          </p:cNvSpPr>
          <p:nvPr/>
        </p:nvSpPr>
        <p:spPr bwMode="auto">
          <a:xfrm>
            <a:off x="3048000" y="4953000"/>
            <a:ext cx="2819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algn="ctr" eaLnBrk="1" hangingPunct="1"/>
            <a:r>
              <a:rPr lang="en-US" sz="2400"/>
              <a:t>The effort is repeated at </a:t>
            </a:r>
          </a:p>
          <a:p>
            <a:pPr algn="ctr" eaLnBrk="1" hangingPunct="1"/>
            <a:r>
              <a:rPr lang="en-US" sz="2400"/>
              <a:t>each step in the supply chain</a:t>
            </a:r>
          </a:p>
        </p:txBody>
      </p:sp>
    </p:spTree>
  </p:cSld>
  <p:clrMapOvr>
    <a:masterClrMapping/>
  </p:clrMapOvr>
  <p:transition xmlns:p14="http://schemas.microsoft.com/office/powerpoint/2010/main" spd="med" advTm="5000">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fontScale="90000"/>
          </a:bodyPr>
          <a:lstStyle/>
          <a:p>
            <a:pPr>
              <a:defRPr/>
            </a:pPr>
            <a:r>
              <a:rPr lang="en-US" sz="2500">
                <a:latin typeface="Arial" charset="0"/>
                <a:ea typeface="ＭＳ Ｐゴシック" charset="0"/>
                <a:cs typeface="ＭＳ Ｐゴシック" charset="0"/>
              </a:rPr>
              <a:t>1000s of packages and complex dependencies between them…</a:t>
            </a:r>
          </a:p>
        </p:txBody>
      </p:sp>
      <p:sp>
        <p:nvSpPr>
          <p:cNvPr id="30722" name="Rectangle 3"/>
          <p:cNvSpPr>
            <a:spLocks noGrp="1" noChangeArrowheads="1"/>
          </p:cNvSpPr>
          <p:nvPr>
            <p:ph idx="1"/>
          </p:nvPr>
        </p:nvSpPr>
        <p:spPr/>
        <p:txBody>
          <a:bodyPr/>
          <a:lstStyle/>
          <a:p>
            <a:pPr>
              <a:lnSpc>
                <a:spcPct val="80000"/>
              </a:lnSpc>
            </a:pPr>
            <a:r>
              <a:rPr lang="en-US" sz="2200">
                <a:latin typeface="Arial" charset="0"/>
                <a:ea typeface="ＭＳ Ｐゴシック" charset="0"/>
                <a:cs typeface="ＭＳ Ｐゴシック" charset="0"/>
              </a:rPr>
              <a:t>Package contents evolve over time </a:t>
            </a:r>
          </a:p>
          <a:p>
            <a:pPr lvl="1">
              <a:lnSpc>
                <a:spcPct val="80000"/>
              </a:lnSpc>
            </a:pPr>
            <a:r>
              <a:rPr lang="en-US" sz="2000">
                <a:latin typeface="Arial" charset="0"/>
                <a:ea typeface="ＭＳ Ｐゴシック" charset="0"/>
              </a:rPr>
              <a:t>Different versions can have different licenses</a:t>
            </a:r>
          </a:p>
          <a:p>
            <a:pPr lvl="1">
              <a:lnSpc>
                <a:spcPct val="80000"/>
              </a:lnSpc>
            </a:pPr>
            <a:r>
              <a:rPr lang="en-US" sz="2000">
                <a:latin typeface="Arial" charset="0"/>
                <a:ea typeface="ＭＳ Ｐゴシック" charset="0"/>
              </a:rPr>
              <a:t>Declared license of a package is not always accurate</a:t>
            </a:r>
          </a:p>
          <a:p>
            <a:pPr lvl="1">
              <a:lnSpc>
                <a:spcPct val="80000"/>
              </a:lnSpc>
            </a:pPr>
            <a:r>
              <a:rPr lang="en-US" sz="2000">
                <a:latin typeface="Arial" charset="0"/>
                <a:ea typeface="ＭＳ Ｐゴシック" charset="0"/>
              </a:rPr>
              <a:t>Package with different license has </a:t>
            </a:r>
            <a:r>
              <a:rPr lang="ja-JP" altLang="en-US" sz="2000">
                <a:latin typeface="Arial" charset="0"/>
                <a:ea typeface="ＭＳ Ｐゴシック" charset="0"/>
              </a:rPr>
              <a:t>“</a:t>
            </a:r>
            <a:r>
              <a:rPr lang="en-US" altLang="ja-JP" sz="2000">
                <a:latin typeface="Arial" charset="0"/>
                <a:ea typeface="ＭＳ Ｐゴシック" charset="0"/>
              </a:rPr>
              <a:t>useful</a:t>
            </a:r>
            <a:r>
              <a:rPr lang="ja-JP" altLang="en-US" sz="2000">
                <a:latin typeface="Arial" charset="0"/>
                <a:ea typeface="ＭＳ Ｐゴシック" charset="0"/>
              </a:rPr>
              <a:t>”</a:t>
            </a:r>
            <a:r>
              <a:rPr lang="en-US" altLang="ja-JP" sz="2000">
                <a:latin typeface="Arial" charset="0"/>
                <a:ea typeface="ＭＳ Ｐゴシック" charset="0"/>
              </a:rPr>
              <a:t> routines (that potentially get included)</a:t>
            </a:r>
          </a:p>
          <a:p>
            <a:pPr lvl="1">
              <a:lnSpc>
                <a:spcPct val="80000"/>
              </a:lnSpc>
            </a:pPr>
            <a:r>
              <a:rPr lang="en-US" sz="2000">
                <a:latin typeface="Arial" charset="0"/>
                <a:ea typeface="ＭＳ Ｐゴシック" charset="0"/>
              </a:rPr>
              <a:t>Different versions can have different licenses at the file levels</a:t>
            </a:r>
          </a:p>
          <a:p>
            <a:pPr lvl="1">
              <a:lnSpc>
                <a:spcPct val="80000"/>
              </a:lnSpc>
            </a:pPr>
            <a:endParaRPr lang="en-US" sz="2000">
              <a:latin typeface="Arial" charset="0"/>
              <a:ea typeface="ＭＳ Ｐゴシック" charset="0"/>
            </a:endParaRPr>
          </a:p>
          <a:p>
            <a:pPr>
              <a:lnSpc>
                <a:spcPct val="80000"/>
              </a:lnSpc>
            </a:pPr>
            <a:r>
              <a:rPr lang="en-US" sz="2200">
                <a:latin typeface="Arial" charset="0"/>
                <a:ea typeface="ＭＳ Ｐゴシック" charset="0"/>
                <a:cs typeface="ＭＳ Ｐゴシック" charset="0"/>
              </a:rPr>
              <a:t>Package dependency/requisite hierarchy can have incompatibilities</a:t>
            </a:r>
          </a:p>
          <a:p>
            <a:pPr lvl="1">
              <a:lnSpc>
                <a:spcPct val="80000"/>
              </a:lnSpc>
            </a:pPr>
            <a:r>
              <a:rPr lang="en-US" sz="2000">
                <a:latin typeface="Arial" charset="0"/>
                <a:ea typeface="ＭＳ Ｐゴシック" charset="0"/>
              </a:rPr>
              <a:t>Hidden/enveloped package in dependency chain</a:t>
            </a:r>
          </a:p>
          <a:p>
            <a:pPr lvl="1">
              <a:lnSpc>
                <a:spcPct val="80000"/>
              </a:lnSpc>
            </a:pPr>
            <a:r>
              <a:rPr lang="en-US" sz="2000">
                <a:latin typeface="Arial" charset="0"/>
                <a:ea typeface="ＭＳ Ｐゴシック" charset="0"/>
              </a:rPr>
              <a:t>Incidental packages get included by accident</a:t>
            </a:r>
          </a:p>
          <a:p>
            <a:pPr lvl="1">
              <a:lnSpc>
                <a:spcPct val="80000"/>
              </a:lnSpc>
            </a:pPr>
            <a:r>
              <a:rPr lang="en-US" sz="2000">
                <a:latin typeface="Arial" charset="0"/>
                <a:ea typeface="ＭＳ Ｐゴシック" charset="0"/>
              </a:rPr>
              <a:t>All OSS licenses not compatible with each other</a:t>
            </a:r>
          </a:p>
        </p:txBody>
      </p:sp>
    </p:spTree>
  </p:cSld>
  <p:clrMapOvr>
    <a:masterClrMapping/>
  </p:clrMapOvr>
  <p:transition xmlns:p14="http://schemas.microsoft.com/office/powerpoint/2010/mai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685800" y="3244850"/>
            <a:ext cx="7772400" cy="708025"/>
          </a:xfrm>
        </p:spPr>
        <p:txBody>
          <a:bodyPr/>
          <a:lstStyle/>
          <a:p>
            <a:r>
              <a:rPr lang="en-US" cap="none">
                <a:latin typeface="Arial" charset="0"/>
                <a:ea typeface="ＭＳ Ｐゴシック" charset="0"/>
                <a:cs typeface="ＭＳ Ｐゴシック" charset="0"/>
              </a:rPr>
              <a:t>DETAILS OF THE STANDARD</a:t>
            </a:r>
          </a:p>
        </p:txBody>
      </p:sp>
      <p:sp>
        <p:nvSpPr>
          <p:cNvPr id="31746" name="Text Placeholder 8"/>
          <p:cNvSpPr>
            <a:spLocks noGrp="1"/>
          </p:cNvSpPr>
          <p:nvPr>
            <p:ph type="body" idx="1"/>
          </p:nvPr>
        </p:nvSpPr>
        <p:spPr>
          <a:xfrm>
            <a:off x="685800" y="4267200"/>
            <a:ext cx="7772400" cy="1500188"/>
          </a:xfrm>
        </p:spPr>
        <p:txBody>
          <a:bodyPr/>
          <a:lstStyle/>
          <a:p>
            <a:r>
              <a:rPr lang="en-US">
                <a:latin typeface="Arial" charset="0"/>
                <a:ea typeface="ＭＳ Ｐゴシック" charset="0"/>
                <a:cs typeface="ＭＳ Ｐゴシック" charset="0"/>
              </a:rPr>
              <a:t>NOTE: Any information in these slides describing the spec is superseded by the actual spec</a:t>
            </a:r>
          </a:p>
        </p:txBody>
      </p:sp>
    </p:spTree>
  </p:cSld>
  <p:clrMapOvr>
    <a:masterClrMapping/>
  </p:clrMapOvr>
  <p:transition xmlns:p14="http://schemas.microsoft.com/office/powerpoint/2010/mai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atin typeface="Arial" charset="0"/>
                <a:ea typeface="ＭＳ Ｐゴシック" charset="0"/>
                <a:cs typeface="ＭＳ Ｐゴシック" charset="0"/>
              </a:rPr>
              <a:t>Specification Goals</a:t>
            </a:r>
          </a:p>
        </p:txBody>
      </p:sp>
      <p:sp>
        <p:nvSpPr>
          <p:cNvPr id="34818" name="Content Placeholder 2"/>
          <p:cNvSpPr>
            <a:spLocks noGrp="1"/>
          </p:cNvSpPr>
          <p:nvPr>
            <p:ph idx="1"/>
          </p:nvPr>
        </p:nvSpPr>
        <p:spPr/>
        <p:txBody>
          <a:bodyPr/>
          <a:lstStyle/>
          <a:p>
            <a:pPr>
              <a:lnSpc>
                <a:spcPct val="80000"/>
              </a:lnSpc>
              <a:defRPr/>
            </a:pPr>
            <a:r>
              <a:rPr lang="en-US" sz="2200" dirty="0">
                <a:latin typeface="Arial" charset="0"/>
                <a:ea typeface="ＭＳ Ｐゴシック" charset="0"/>
                <a:cs typeface="ＭＳ Ｐゴシック" charset="0"/>
              </a:rPr>
              <a:t>A file format for license and copyright information to accompany packages </a:t>
            </a:r>
          </a:p>
          <a:p>
            <a:pPr lvl="1">
              <a:defRPr/>
            </a:pPr>
            <a:r>
              <a:rPr lang="en-US" sz="2000" dirty="0" smtClean="0">
                <a:latin typeface="Arial" charset="0"/>
                <a:ea typeface="ＭＳ Ｐゴシック" charset="0"/>
              </a:rPr>
              <a:t>Guiding Principle: Focus on capturing facts; avoid interpretations.</a:t>
            </a:r>
          </a:p>
          <a:p>
            <a:pPr marL="344487" lvl="1" indent="0">
              <a:lnSpc>
                <a:spcPct val="80000"/>
              </a:lnSpc>
              <a:buFont typeface="Wingdings" charset="0"/>
              <a:buNone/>
              <a:defRPr/>
            </a:pPr>
            <a:endParaRPr lang="en-US" sz="2000" dirty="0">
              <a:latin typeface="Arial" charset="0"/>
              <a:ea typeface="ＭＳ Ｐゴシック" charset="0"/>
            </a:endParaRPr>
          </a:p>
          <a:p>
            <a:pPr>
              <a:lnSpc>
                <a:spcPct val="80000"/>
              </a:lnSpc>
              <a:defRPr/>
            </a:pPr>
            <a:r>
              <a:rPr lang="en-US" sz="2200" dirty="0">
                <a:latin typeface="Arial" charset="0"/>
                <a:ea typeface="ＭＳ Ｐゴシック" charset="0"/>
                <a:cs typeface="ＭＳ Ｐゴシック" charset="0"/>
              </a:rPr>
              <a:t>A standardized short form to refer to the official version of common licenses</a:t>
            </a:r>
          </a:p>
          <a:p>
            <a:pPr>
              <a:lnSpc>
                <a:spcPct val="80000"/>
              </a:lnSpc>
              <a:defRPr/>
            </a:pPr>
            <a:endParaRPr lang="en-US" sz="2200" dirty="0">
              <a:latin typeface="Arial" charset="0"/>
              <a:ea typeface="ＭＳ Ｐゴシック" charset="0"/>
              <a:cs typeface="ＭＳ Ｐゴシック" charset="0"/>
            </a:endParaRPr>
          </a:p>
          <a:p>
            <a:pPr>
              <a:lnSpc>
                <a:spcPct val="80000"/>
              </a:lnSpc>
              <a:defRPr/>
            </a:pPr>
            <a:r>
              <a:rPr lang="en-US" sz="2200" dirty="0">
                <a:latin typeface="Arial" charset="0"/>
                <a:ea typeface="ＭＳ Ｐゴシック" charset="0"/>
                <a:cs typeface="ＭＳ Ｐゴシック" charset="0"/>
              </a:rPr>
              <a:t>Benefits</a:t>
            </a:r>
          </a:p>
          <a:p>
            <a:pPr lvl="1">
              <a:lnSpc>
                <a:spcPct val="80000"/>
              </a:lnSpc>
              <a:defRPr/>
            </a:pPr>
            <a:r>
              <a:rPr lang="en-US" sz="2000" dirty="0">
                <a:latin typeface="Arial" charset="0"/>
                <a:ea typeface="ＭＳ Ｐゴシック" charset="0"/>
              </a:rPr>
              <a:t>Allows easy exchange of license information between companies reducing burden on both suppliers and consumers</a:t>
            </a:r>
          </a:p>
          <a:p>
            <a:pPr lvl="1">
              <a:lnSpc>
                <a:spcPct val="80000"/>
              </a:lnSpc>
              <a:defRPr/>
            </a:pPr>
            <a:r>
              <a:rPr lang="en-US" sz="2000" dirty="0">
                <a:latin typeface="Arial" charset="0"/>
                <a:ea typeface="ＭＳ Ｐゴシック" charset="0"/>
              </a:rPr>
              <a:t>Avoids due diligence redundancy where the same source code package is analyzed multiple times by different receivers</a:t>
            </a:r>
          </a:p>
          <a:p>
            <a:pPr lvl="1">
              <a:lnSpc>
                <a:spcPct val="80000"/>
              </a:lnSpc>
              <a:defRPr/>
            </a:pPr>
            <a:r>
              <a:rPr lang="en-US" sz="2000" dirty="0">
                <a:latin typeface="Arial" charset="0"/>
                <a:ea typeface="ＭＳ Ｐゴシック" charset="0"/>
              </a:rPr>
              <a:t>Provides a unified method for exchanging license information</a:t>
            </a:r>
          </a:p>
          <a:p>
            <a:pPr>
              <a:lnSpc>
                <a:spcPct val="80000"/>
              </a:lnSpc>
              <a:defRPr/>
            </a:pPr>
            <a:endParaRPr lang="en-US" sz="2200" dirty="0">
              <a:latin typeface="Arial" charset="0"/>
              <a:ea typeface="ＭＳ Ｐゴシック" charset="0"/>
              <a:cs typeface="ＭＳ Ｐゴシック" charset="0"/>
            </a:endParaRPr>
          </a:p>
          <a:p>
            <a:pPr>
              <a:lnSpc>
                <a:spcPct val="80000"/>
              </a:lnSpc>
              <a:defRPr/>
            </a:pPr>
            <a:endParaRPr lang="en-US" sz="2200" dirty="0">
              <a:latin typeface="Arial" charset="0"/>
              <a:ea typeface="ＭＳ Ｐゴシック" charset="0"/>
              <a:cs typeface="ＭＳ Ｐゴシック" charset="0"/>
            </a:endParaRPr>
          </a:p>
        </p:txBody>
      </p:sp>
    </p:spTree>
  </p:cSld>
  <p:clrMapOvr>
    <a:masterClrMapping/>
  </p:clrMapOvr>
  <p:transition xmlns:p14="http://schemas.microsoft.com/office/powerpoint/2010/main" spd="med" advTm="5000">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2590800" y="40382"/>
            <a:ext cx="6324600" cy="1077218"/>
          </a:xfrm>
        </p:spPr>
        <p:txBody>
          <a:bodyPr/>
          <a:lstStyle/>
          <a:p>
            <a:r>
              <a:rPr lang="en-US" dirty="0">
                <a:latin typeface="Arial" charset="0"/>
                <a:ea typeface="ＭＳ Ｐゴシック" charset="0"/>
                <a:cs typeface="ＭＳ Ｐゴシック" charset="0"/>
              </a:rPr>
              <a:t>The SPDX® List of </a:t>
            </a:r>
            <a:br>
              <a:rPr lang="en-US" dirty="0">
                <a:latin typeface="Arial" charset="0"/>
                <a:ea typeface="ＭＳ Ｐゴシック" charset="0"/>
                <a:cs typeface="ＭＳ Ｐゴシック" charset="0"/>
              </a:rPr>
            </a:br>
            <a:r>
              <a:rPr lang="ja-JP" altLang="en-US" dirty="0">
                <a:latin typeface="Arial" charset="0"/>
                <a:ea typeface="ＭＳ Ｐゴシック" charset="0"/>
                <a:cs typeface="ＭＳ Ｐゴシック" charset="0"/>
              </a:rPr>
              <a:t>“</a:t>
            </a:r>
            <a:r>
              <a:rPr lang="en-US" altLang="ja-JP" dirty="0">
                <a:latin typeface="Arial" charset="0"/>
                <a:ea typeface="ＭＳ Ｐゴシック" charset="0"/>
                <a:cs typeface="ＭＳ Ｐゴシック" charset="0"/>
              </a:rPr>
              <a:t>Standard Licenses</a:t>
            </a:r>
            <a:r>
              <a:rPr lang="ja-JP" altLang="en-US" dirty="0">
                <a:latin typeface="Arial" charset="0"/>
                <a:ea typeface="ＭＳ Ｐゴシック" charset="0"/>
                <a:cs typeface="ＭＳ Ｐゴシック" charset="0"/>
              </a:rPr>
              <a:t>”</a:t>
            </a:r>
            <a:r>
              <a:rPr lang="en-US" altLang="ja-JP" dirty="0">
                <a:latin typeface="Arial" charset="0"/>
                <a:ea typeface="ＭＳ Ｐゴシック" charset="0"/>
                <a:cs typeface="ＭＳ Ｐゴシック" charset="0"/>
              </a:rPr>
              <a:t> </a:t>
            </a:r>
            <a:endParaRPr lang="en-US" dirty="0">
              <a:latin typeface="Arial" charset="0"/>
              <a:ea typeface="ＭＳ Ｐゴシック" charset="0"/>
              <a:cs typeface="ＭＳ Ｐゴシック" charset="0"/>
            </a:endParaRPr>
          </a:p>
        </p:txBody>
      </p:sp>
      <p:sp>
        <p:nvSpPr>
          <p:cNvPr id="45058" name="TextBox 8"/>
          <p:cNvSpPr txBox="1">
            <a:spLocks noChangeArrowheads="1"/>
          </p:cNvSpPr>
          <p:nvPr/>
        </p:nvSpPr>
        <p:spPr bwMode="auto">
          <a:xfrm>
            <a:off x="409575" y="1219200"/>
            <a:ext cx="3931285"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3200" dirty="0" smtClean="0"/>
              <a:t>SPDX</a:t>
            </a:r>
            <a:r>
              <a:rPr lang="en-US" sz="3200" dirty="0"/>
              <a:t>®</a:t>
            </a:r>
            <a:r>
              <a:rPr lang="en-US" sz="3200" dirty="0" smtClean="0"/>
              <a:t> </a:t>
            </a:r>
            <a:r>
              <a:rPr lang="en-US" sz="3200" dirty="0"/>
              <a:t>license repo</a:t>
            </a:r>
          </a:p>
        </p:txBody>
      </p:sp>
      <p:sp>
        <p:nvSpPr>
          <p:cNvPr id="45059" name="TextBox 11"/>
          <p:cNvSpPr txBox="1">
            <a:spLocks noChangeArrowheads="1"/>
          </p:cNvSpPr>
          <p:nvPr/>
        </p:nvSpPr>
        <p:spPr bwMode="auto">
          <a:xfrm>
            <a:off x="5181600" y="1676400"/>
            <a:ext cx="3810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buFont typeface="Arial" charset="0"/>
              <a:buChar char="•"/>
            </a:pPr>
            <a:r>
              <a:rPr lang="en-US" sz="2400" dirty="0">
                <a:solidFill>
                  <a:srgbClr val="000090"/>
                </a:solidFill>
              </a:rPr>
              <a:t>List of most common licenses (</a:t>
            </a:r>
            <a:r>
              <a:rPr lang="en-US" sz="2400" dirty="0" smtClean="0">
                <a:solidFill>
                  <a:srgbClr val="000090"/>
                </a:solidFill>
              </a:rPr>
              <a:t>150</a:t>
            </a:r>
            <a:r>
              <a:rPr lang="en-US" sz="2400" dirty="0">
                <a:solidFill>
                  <a:srgbClr val="000090"/>
                </a:solidFill>
              </a:rPr>
              <a:t>+)</a:t>
            </a:r>
          </a:p>
          <a:p>
            <a:pPr eaLnBrk="1" hangingPunct="1">
              <a:buFont typeface="Arial" charset="0"/>
              <a:buChar char="•"/>
            </a:pPr>
            <a:r>
              <a:rPr lang="en-US" sz="2400" dirty="0">
                <a:solidFill>
                  <a:srgbClr val="000090"/>
                </a:solidFill>
              </a:rPr>
              <a:t>Include common exceptions</a:t>
            </a:r>
          </a:p>
          <a:p>
            <a:pPr eaLnBrk="1" hangingPunct="1">
              <a:buFont typeface="Arial" charset="0"/>
              <a:buChar char="•"/>
            </a:pPr>
            <a:r>
              <a:rPr lang="en-US" sz="2400" dirty="0">
                <a:solidFill>
                  <a:srgbClr val="000090"/>
                </a:solidFill>
              </a:rPr>
              <a:t>Standardized license names</a:t>
            </a:r>
          </a:p>
          <a:p>
            <a:pPr eaLnBrk="1" hangingPunct="1">
              <a:buFont typeface="Arial" charset="0"/>
              <a:buChar char="•"/>
            </a:pPr>
            <a:r>
              <a:rPr lang="en-US" sz="2400" dirty="0">
                <a:solidFill>
                  <a:srgbClr val="000090"/>
                </a:solidFill>
              </a:rPr>
              <a:t>Exact text of licenses</a:t>
            </a:r>
          </a:p>
          <a:p>
            <a:pPr eaLnBrk="1" hangingPunct="1">
              <a:buFont typeface="Arial" charset="0"/>
              <a:buChar char="•"/>
            </a:pPr>
            <a:r>
              <a:rPr lang="en-US" sz="2400" dirty="0">
                <a:solidFill>
                  <a:srgbClr val="000090"/>
                </a:solidFill>
              </a:rPr>
              <a:t>Available on SPDX®</a:t>
            </a:r>
            <a:r>
              <a:rPr lang="en-US" sz="2400" dirty="0" smtClean="0">
                <a:solidFill>
                  <a:srgbClr val="000090"/>
                </a:solidFill>
              </a:rPr>
              <a:t> </a:t>
            </a:r>
            <a:r>
              <a:rPr lang="en-US" sz="2400" dirty="0">
                <a:solidFill>
                  <a:srgbClr val="000090"/>
                </a:solidFill>
              </a:rPr>
              <a:t>website – URLs won’</a:t>
            </a:r>
            <a:r>
              <a:rPr lang="en-US" altLang="ja-JP" sz="2400" dirty="0">
                <a:solidFill>
                  <a:srgbClr val="000090"/>
                </a:solidFill>
              </a:rPr>
              <a:t>t change</a:t>
            </a:r>
          </a:p>
          <a:p>
            <a:pPr eaLnBrk="1" hangingPunct="1">
              <a:buFont typeface="Arial" charset="0"/>
              <a:buChar char="•"/>
            </a:pPr>
            <a:r>
              <a:rPr lang="en-US" sz="2400" dirty="0">
                <a:solidFill>
                  <a:srgbClr val="000090"/>
                </a:solidFill>
              </a:rPr>
              <a:t>Short names adopted by OSI</a:t>
            </a:r>
          </a:p>
        </p:txBody>
      </p:sp>
      <p:pic>
        <p:nvPicPr>
          <p:cNvPr id="45060" name="Picture 1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905000"/>
            <a:ext cx="4876800" cy="33607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5791200"/>
            <a:ext cx="578628"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advTm="5000">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dirty="0">
                <a:latin typeface="Arial" charset="0"/>
                <a:ea typeface="ＭＳ Ｐゴシック" charset="0"/>
                <a:cs typeface="ＭＳ Ｐゴシック" charset="0"/>
              </a:rPr>
              <a:t>The </a:t>
            </a:r>
            <a:r>
              <a:rPr lang="en-US" dirty="0" smtClean="0">
                <a:latin typeface="Arial" charset="0"/>
                <a:ea typeface="ＭＳ Ｐゴシック" charset="0"/>
                <a:cs typeface="ＭＳ Ｐゴシック" charset="0"/>
              </a:rPr>
              <a:t>SPDX </a:t>
            </a:r>
            <a:r>
              <a:rPr lang="en-US" dirty="0">
                <a:latin typeface="Arial" charset="0"/>
                <a:ea typeface="ＭＳ Ｐゴシック" charset="0"/>
                <a:cs typeface="ＭＳ Ｐゴシック" charset="0"/>
              </a:rPr>
              <a:t>File</a:t>
            </a:r>
          </a:p>
        </p:txBody>
      </p:sp>
      <p:sp>
        <p:nvSpPr>
          <p:cNvPr id="34818" name="Folded Corner 3"/>
          <p:cNvSpPr>
            <a:spLocks noChangeArrowheads="1"/>
          </p:cNvSpPr>
          <p:nvPr/>
        </p:nvSpPr>
        <p:spPr bwMode="auto">
          <a:xfrm>
            <a:off x="457200" y="1447800"/>
            <a:ext cx="3733800" cy="5029200"/>
          </a:xfrm>
          <a:prstGeom prst="foldedCorner">
            <a:avLst>
              <a:gd name="adj" fmla="val 16667"/>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19" name="TextBox 10"/>
          <p:cNvSpPr txBox="1">
            <a:spLocks noChangeArrowheads="1"/>
          </p:cNvSpPr>
          <p:nvPr/>
        </p:nvSpPr>
        <p:spPr bwMode="auto">
          <a:xfrm>
            <a:off x="4495800" y="3048000"/>
            <a:ext cx="4648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2000">
                <a:solidFill>
                  <a:srgbClr val="000090"/>
                </a:solidFill>
              </a:rPr>
              <a:t>Package identification, copyright and licensing</a:t>
            </a:r>
          </a:p>
        </p:txBody>
      </p:sp>
      <p:sp>
        <p:nvSpPr>
          <p:cNvPr id="34820" name="TextBox 12"/>
          <p:cNvSpPr txBox="1">
            <a:spLocks noChangeArrowheads="1"/>
          </p:cNvSpPr>
          <p:nvPr/>
        </p:nvSpPr>
        <p:spPr bwMode="auto">
          <a:xfrm>
            <a:off x="4495800" y="4572000"/>
            <a:ext cx="4114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2000" dirty="0">
                <a:solidFill>
                  <a:srgbClr val="000090"/>
                </a:solidFill>
              </a:rPr>
              <a:t>Text of licenses that are not in </a:t>
            </a:r>
            <a:r>
              <a:rPr lang="en-US" sz="2000" dirty="0" smtClean="0">
                <a:solidFill>
                  <a:srgbClr val="000090"/>
                </a:solidFill>
              </a:rPr>
              <a:t>SPDX </a:t>
            </a:r>
            <a:r>
              <a:rPr lang="en-US" sz="2000" dirty="0">
                <a:solidFill>
                  <a:srgbClr val="000090"/>
                </a:solidFill>
              </a:rPr>
              <a:t>standard list</a:t>
            </a:r>
          </a:p>
        </p:txBody>
      </p:sp>
      <p:sp>
        <p:nvSpPr>
          <p:cNvPr id="34821" name="TextBox 13"/>
          <p:cNvSpPr txBox="1">
            <a:spLocks noChangeArrowheads="1"/>
          </p:cNvSpPr>
          <p:nvPr/>
        </p:nvSpPr>
        <p:spPr bwMode="auto">
          <a:xfrm>
            <a:off x="4495800" y="1752600"/>
            <a:ext cx="464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2000">
                <a:solidFill>
                  <a:srgbClr val="000090"/>
                </a:solidFill>
              </a:rPr>
              <a:t>SPDX Version and Licensing</a:t>
            </a:r>
          </a:p>
        </p:txBody>
      </p:sp>
      <p:sp>
        <p:nvSpPr>
          <p:cNvPr id="34822" name="TextBox 13"/>
          <p:cNvSpPr txBox="1">
            <a:spLocks noChangeArrowheads="1"/>
          </p:cNvSpPr>
          <p:nvPr/>
        </p:nvSpPr>
        <p:spPr bwMode="auto">
          <a:xfrm>
            <a:off x="4495800" y="5410200"/>
            <a:ext cx="464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2000">
                <a:solidFill>
                  <a:srgbClr val="000090"/>
                </a:solidFill>
              </a:rPr>
              <a:t>Log of 3</a:t>
            </a:r>
            <a:r>
              <a:rPr lang="en-US" sz="2000" baseline="30000">
                <a:solidFill>
                  <a:srgbClr val="000090"/>
                </a:solidFill>
              </a:rPr>
              <a:t>rd</a:t>
            </a:r>
            <a:r>
              <a:rPr lang="en-US" sz="2000">
                <a:solidFill>
                  <a:srgbClr val="000090"/>
                </a:solidFill>
              </a:rPr>
              <a:t> party reviews</a:t>
            </a:r>
          </a:p>
        </p:txBody>
      </p:sp>
      <p:sp>
        <p:nvSpPr>
          <p:cNvPr id="34823" name="TextBox 14"/>
          <p:cNvSpPr txBox="1">
            <a:spLocks noChangeArrowheads="1"/>
          </p:cNvSpPr>
          <p:nvPr/>
        </p:nvSpPr>
        <p:spPr bwMode="auto">
          <a:xfrm>
            <a:off x="4267200" y="5943600"/>
            <a:ext cx="46482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1600" i="1" dirty="0">
                <a:solidFill>
                  <a:srgbClr val="000090"/>
                </a:solidFill>
              </a:rPr>
              <a:t>File is in RDF/XML </a:t>
            </a:r>
            <a:r>
              <a:rPr lang="en-US" sz="1600" i="1" dirty="0" smtClean="0">
                <a:solidFill>
                  <a:srgbClr val="000090"/>
                </a:solidFill>
              </a:rPr>
              <a:t>or tag value form </a:t>
            </a:r>
            <a:r>
              <a:rPr lang="en-US" sz="1600" i="1" dirty="0" smtClean="0">
                <a:solidFill>
                  <a:srgbClr val="000090"/>
                </a:solidFill>
              </a:rPr>
              <a:t>and can </a:t>
            </a:r>
            <a:r>
              <a:rPr lang="en-US" sz="1600" i="1" dirty="0" smtClean="0">
                <a:solidFill>
                  <a:srgbClr val="000090"/>
                </a:solidFill>
              </a:rPr>
              <a:t>be converted to/from spreadsheets.</a:t>
            </a:r>
            <a:endParaRPr lang="en-US" sz="1600" i="1" dirty="0">
              <a:solidFill>
                <a:srgbClr val="000090"/>
              </a:solidFill>
            </a:endParaRPr>
          </a:p>
        </p:txBody>
      </p:sp>
      <p:sp>
        <p:nvSpPr>
          <p:cNvPr id="34824" name="TextBox 1"/>
          <p:cNvSpPr txBox="1">
            <a:spLocks noChangeArrowheads="1"/>
          </p:cNvSpPr>
          <p:nvPr/>
        </p:nvSpPr>
        <p:spPr bwMode="auto">
          <a:xfrm>
            <a:off x="609600" y="1600200"/>
            <a:ext cx="35814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lnSpc>
                <a:spcPct val="150000"/>
              </a:lnSpc>
              <a:spcAft>
                <a:spcPts val="1200"/>
              </a:spcAft>
            </a:pPr>
            <a:r>
              <a:rPr lang="en-US" sz="2400" b="1"/>
              <a:t>Document Information</a:t>
            </a:r>
          </a:p>
          <a:p>
            <a:pPr eaLnBrk="1" hangingPunct="1">
              <a:lnSpc>
                <a:spcPct val="150000"/>
              </a:lnSpc>
              <a:spcAft>
                <a:spcPts val="1200"/>
              </a:spcAft>
            </a:pPr>
            <a:r>
              <a:rPr lang="en-US" sz="2400" b="1"/>
              <a:t>Creation Information</a:t>
            </a:r>
          </a:p>
          <a:p>
            <a:pPr eaLnBrk="1" hangingPunct="1">
              <a:lnSpc>
                <a:spcPct val="150000"/>
              </a:lnSpc>
              <a:spcAft>
                <a:spcPts val="1200"/>
              </a:spcAft>
            </a:pPr>
            <a:r>
              <a:rPr lang="en-US" sz="2400" b="1"/>
              <a:t>Package Information</a:t>
            </a:r>
          </a:p>
          <a:p>
            <a:pPr eaLnBrk="1" hangingPunct="1">
              <a:lnSpc>
                <a:spcPct val="150000"/>
              </a:lnSpc>
              <a:spcAft>
                <a:spcPts val="1200"/>
              </a:spcAft>
            </a:pPr>
            <a:r>
              <a:rPr lang="en-US" sz="2400" b="1"/>
              <a:t>File Information</a:t>
            </a:r>
          </a:p>
          <a:p>
            <a:pPr eaLnBrk="1" hangingPunct="1">
              <a:lnSpc>
                <a:spcPct val="150000"/>
              </a:lnSpc>
              <a:spcAft>
                <a:spcPts val="1200"/>
              </a:spcAft>
            </a:pPr>
            <a:r>
              <a:rPr lang="en-US" sz="2400" b="1"/>
              <a:t>Licensing Information</a:t>
            </a:r>
          </a:p>
          <a:p>
            <a:pPr eaLnBrk="1" hangingPunct="1">
              <a:lnSpc>
                <a:spcPct val="150000"/>
              </a:lnSpc>
              <a:spcAft>
                <a:spcPts val="1200"/>
              </a:spcAft>
            </a:pPr>
            <a:r>
              <a:rPr lang="en-US" sz="2400" b="1"/>
              <a:t>Review Information</a:t>
            </a:r>
          </a:p>
        </p:txBody>
      </p:sp>
      <p:sp>
        <p:nvSpPr>
          <p:cNvPr id="34825" name="TextBox 13"/>
          <p:cNvSpPr txBox="1">
            <a:spLocks noChangeArrowheads="1"/>
          </p:cNvSpPr>
          <p:nvPr/>
        </p:nvSpPr>
        <p:spPr bwMode="auto">
          <a:xfrm>
            <a:off x="4495800" y="2514600"/>
            <a:ext cx="464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2000">
                <a:solidFill>
                  <a:srgbClr val="000090"/>
                </a:solidFill>
              </a:rPr>
              <a:t>How and when created</a:t>
            </a:r>
          </a:p>
        </p:txBody>
      </p:sp>
      <p:sp>
        <p:nvSpPr>
          <p:cNvPr id="34826" name="TextBox 10"/>
          <p:cNvSpPr txBox="1">
            <a:spLocks noChangeArrowheads="1"/>
          </p:cNvSpPr>
          <p:nvPr/>
        </p:nvSpPr>
        <p:spPr bwMode="auto">
          <a:xfrm>
            <a:off x="4457700" y="3810000"/>
            <a:ext cx="4648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2000">
                <a:solidFill>
                  <a:srgbClr val="000090"/>
                </a:solidFill>
              </a:rPr>
              <a:t>File by file identification, copyright and licensing</a:t>
            </a:r>
          </a:p>
        </p:txBody>
      </p:sp>
    </p:spTree>
    <p:extLst>
      <p:ext uri="{BB962C8B-B14F-4D97-AF65-F5344CB8AC3E}">
        <p14:creationId xmlns:p14="http://schemas.microsoft.com/office/powerpoint/2010/main" val="3234843128"/>
      </p:ext>
    </p:extLst>
  </p:cSld>
  <p:clrMapOvr>
    <a:masterClrMapping/>
  </p:clrMapOvr>
  <p:transition xmlns:p14="http://schemas.microsoft.com/office/powerpoint/2010/main" spd="med" advTm="5000">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2590800" y="39688"/>
            <a:ext cx="6324600" cy="1077912"/>
          </a:xfrm>
        </p:spPr>
        <p:txBody>
          <a:bodyPr/>
          <a:lstStyle/>
          <a:p>
            <a:r>
              <a:rPr lang="en-US">
                <a:latin typeface="Arial" charset="0"/>
                <a:ea typeface="ＭＳ Ｐゴシック" charset="0"/>
                <a:cs typeface="ＭＳ Ｐゴシック" charset="0"/>
              </a:rPr>
              <a:t>Document and Creation Information</a:t>
            </a:r>
          </a:p>
        </p:txBody>
      </p:sp>
      <p:sp>
        <p:nvSpPr>
          <p:cNvPr id="35842" name="Rectangle 3"/>
          <p:cNvSpPr>
            <a:spLocks noGrp="1" noChangeArrowheads="1"/>
          </p:cNvSpPr>
          <p:nvPr>
            <p:ph idx="1"/>
          </p:nvPr>
        </p:nvSpPr>
        <p:spPr/>
        <p:txBody>
          <a:bodyPr/>
          <a:lstStyle/>
          <a:p>
            <a:r>
              <a:rPr lang="en-US">
                <a:latin typeface="Arial" charset="0"/>
                <a:ea typeface="ＭＳ Ｐゴシック" charset="0"/>
                <a:cs typeface="ＭＳ Ｐゴシック" charset="0"/>
              </a:rPr>
              <a:t>SPDX Version (used in creation of SPDX file)</a:t>
            </a:r>
          </a:p>
          <a:p>
            <a:r>
              <a:rPr lang="en-US">
                <a:latin typeface="Arial" charset="0"/>
                <a:ea typeface="ＭＳ Ｐゴシック" charset="0"/>
                <a:cs typeface="ＭＳ Ｐゴシック" charset="0"/>
              </a:rPr>
              <a:t>Licensing of meta data</a:t>
            </a:r>
          </a:p>
          <a:p>
            <a:r>
              <a:rPr lang="en-US">
                <a:latin typeface="Arial" charset="0"/>
                <a:ea typeface="ＭＳ Ｐゴシック" charset="0"/>
                <a:cs typeface="ＭＳ Ｐゴシック" charset="0"/>
              </a:rPr>
              <a:t>How the info in the file was generated </a:t>
            </a:r>
          </a:p>
          <a:p>
            <a:pPr lvl="1"/>
            <a:r>
              <a:rPr lang="en-US">
                <a:latin typeface="Arial" charset="0"/>
                <a:ea typeface="ＭＳ Ｐゴシック" charset="0"/>
              </a:rPr>
              <a:t>Manual review (who, when)</a:t>
            </a:r>
          </a:p>
          <a:p>
            <a:pPr lvl="1"/>
            <a:r>
              <a:rPr lang="en-US">
                <a:latin typeface="Arial" charset="0"/>
                <a:ea typeface="ＭＳ Ｐゴシック" charset="0"/>
              </a:rPr>
              <a:t>Tool (id, version, when)</a:t>
            </a:r>
          </a:p>
          <a:p>
            <a:r>
              <a:rPr lang="en-US">
                <a:latin typeface="Arial" charset="0"/>
                <a:ea typeface="ＭＳ Ｐゴシック" charset="0"/>
                <a:cs typeface="ＭＳ Ｐゴシック" charset="0"/>
              </a:rPr>
              <a:t>Creator (who created the SPDX file)</a:t>
            </a:r>
          </a:p>
          <a:p>
            <a:r>
              <a:rPr lang="en-US">
                <a:latin typeface="Arial" charset="0"/>
                <a:ea typeface="ＭＳ Ｐゴシック" charset="0"/>
                <a:cs typeface="ＭＳ Ｐゴシック" charset="0"/>
              </a:rPr>
              <a:t>Creator License (license of data in file)</a:t>
            </a:r>
          </a:p>
        </p:txBody>
      </p:sp>
    </p:spTree>
  </p:cSld>
  <p:clrMapOvr>
    <a:masterClrMapping/>
  </p:clrMapOvr>
  <p:transition xmlns:p14="http://schemas.microsoft.com/office/powerpoint/2010/mai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Text Box 4"/>
          <p:cNvSpPr txBox="1">
            <a:spLocks noChangeArrowheads="1"/>
          </p:cNvSpPr>
          <p:nvPr/>
        </p:nvSpPr>
        <p:spPr bwMode="auto">
          <a:xfrm>
            <a:off x="3657600" y="2895600"/>
            <a:ext cx="387667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spcBef>
                <a:spcPct val="25000"/>
              </a:spcBef>
              <a:spcAft>
                <a:spcPct val="10000"/>
              </a:spcAft>
              <a:buClr>
                <a:srgbClr val="CBC9BD"/>
              </a:buClr>
              <a:buSzPct val="80000"/>
              <a:buFontTx/>
              <a:buChar char="•"/>
            </a:pPr>
            <a:endParaRPr lang="en-US" sz="1800">
              <a:solidFill>
                <a:schemeClr val="tx1"/>
              </a:solidFill>
              <a:latin typeface="Futura Bk" charset="0"/>
            </a:endParaRPr>
          </a:p>
        </p:txBody>
      </p:sp>
      <p:sp>
        <p:nvSpPr>
          <p:cNvPr id="7170" name="Text Box 5"/>
          <p:cNvSpPr txBox="1">
            <a:spLocks noChangeArrowheads="1"/>
          </p:cNvSpPr>
          <p:nvPr/>
        </p:nvSpPr>
        <p:spPr bwMode="auto">
          <a:xfrm>
            <a:off x="5129213" y="4997450"/>
            <a:ext cx="387667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lnSpc>
                <a:spcPct val="90000"/>
              </a:lnSpc>
              <a:spcBef>
                <a:spcPct val="25000"/>
              </a:spcBef>
              <a:spcAft>
                <a:spcPct val="10000"/>
              </a:spcAft>
              <a:buClr>
                <a:srgbClr val="CBC9BD"/>
              </a:buClr>
              <a:buSzPct val="80000"/>
              <a:buFont typeface="Wingdings" charset="0"/>
              <a:buNone/>
            </a:pPr>
            <a:endParaRPr lang="en-US" sz="1600">
              <a:solidFill>
                <a:schemeClr val="tx1"/>
              </a:solidFill>
              <a:latin typeface="Futura Bk" charset="0"/>
            </a:endParaRPr>
          </a:p>
        </p:txBody>
      </p:sp>
      <p:sp>
        <p:nvSpPr>
          <p:cNvPr id="7171" name="Title 7"/>
          <p:cNvSpPr>
            <a:spLocks noGrp="1"/>
          </p:cNvSpPr>
          <p:nvPr>
            <p:ph type="title"/>
          </p:nvPr>
        </p:nvSpPr>
        <p:spPr>
          <a:xfrm>
            <a:off x="685800" y="2014538"/>
            <a:ext cx="7772400" cy="1938337"/>
          </a:xfrm>
        </p:spPr>
        <p:txBody>
          <a:bodyPr/>
          <a:lstStyle/>
          <a:p>
            <a:r>
              <a:rPr lang="en-US" cap="none" dirty="0" smtClean="0">
                <a:latin typeface="Arial" charset="0"/>
                <a:ea typeface="ＭＳ Ｐゴシック" charset="0"/>
                <a:cs typeface="ＭＳ Ｐゴシック" charset="0"/>
              </a:rPr>
              <a:t>SPDX</a:t>
            </a:r>
            <a:r>
              <a:rPr lang="en-US" dirty="0">
                <a:latin typeface="Arial" charset="0"/>
                <a:ea typeface="ＭＳ Ｐゴシック" charset="0"/>
                <a:cs typeface="ＭＳ Ｐゴシック" charset="0"/>
              </a:rPr>
              <a:t>®</a:t>
            </a:r>
            <a:r>
              <a:rPr lang="en-US" cap="none" dirty="0">
                <a:latin typeface="Arial" charset="0"/>
                <a:ea typeface="ＭＳ Ｐゴシック" charset="0"/>
                <a:cs typeface="ＭＳ Ｐゴシック" charset="0"/>
              </a:rPr>
              <a:t/>
            </a:r>
            <a:br>
              <a:rPr lang="en-US" cap="none" dirty="0">
                <a:latin typeface="Arial" charset="0"/>
                <a:ea typeface="ＭＳ Ｐゴシック" charset="0"/>
                <a:cs typeface="ＭＳ Ｐゴシック" charset="0"/>
              </a:rPr>
            </a:br>
            <a:r>
              <a:rPr lang="en-US" cap="none" dirty="0">
                <a:latin typeface="Arial" charset="0"/>
                <a:ea typeface="ＭＳ Ｐゴシック" charset="0"/>
                <a:cs typeface="ＭＳ Ｐゴシック" charset="0"/>
              </a:rPr>
              <a:t>SOFTWARE PACKAGE DATA EXCHANGE®</a:t>
            </a:r>
          </a:p>
        </p:txBody>
      </p:sp>
      <p:sp>
        <p:nvSpPr>
          <p:cNvPr id="7172" name="Text Placeholder 6"/>
          <p:cNvSpPr>
            <a:spLocks noGrp="1"/>
          </p:cNvSpPr>
          <p:nvPr>
            <p:ph type="body" idx="1"/>
          </p:nvPr>
        </p:nvSpPr>
        <p:spPr>
          <a:xfrm>
            <a:off x="685800" y="4267200"/>
            <a:ext cx="7772400" cy="1500188"/>
          </a:xfrm>
        </p:spPr>
        <p:txBody>
          <a:bodyPr/>
          <a:lstStyle/>
          <a:p>
            <a:r>
              <a:rPr lang="en-US">
                <a:latin typeface="Arial" charset="0"/>
                <a:ea typeface="ＭＳ Ｐゴシック" charset="0"/>
                <a:cs typeface="ＭＳ Ｐゴシック" charset="0"/>
              </a:rPr>
              <a:t>Executive Overview</a:t>
            </a:r>
          </a:p>
          <a:p>
            <a:r>
              <a:rPr lang="en-US">
                <a:latin typeface="Arial" charset="0"/>
                <a:ea typeface="ＭＳ Ｐゴシック" charset="0"/>
                <a:cs typeface="ＭＳ Ｐゴシック" charset="0"/>
              </a:rPr>
              <a:t>&lt;&lt;INSERT NAME, Company&gt;&gt; </a:t>
            </a:r>
          </a:p>
          <a:p>
            <a:r>
              <a:rPr lang="en-US">
                <a:latin typeface="Arial" charset="0"/>
                <a:ea typeface="ＭＳ Ｐゴシック" charset="0"/>
                <a:cs typeface="ＭＳ Ｐゴシック" charset="0"/>
              </a:rPr>
              <a:t>&lt;&lt;INSERT DATE&gt;&gt;</a:t>
            </a:r>
          </a:p>
        </p:txBody>
      </p:sp>
    </p:spTree>
  </p:cSld>
  <p:clrMapOvr>
    <a:masterClrMapping/>
  </p:clrMapOvr>
  <p:transition xmlns:p14="http://schemas.microsoft.com/office/powerpoint/2010/main" spd="med" advTm="5000">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61444"/>
                                        </p:tgtEl>
                                        <p:attrNameLst>
                                          <p:attrName>style.visibility</p:attrName>
                                        </p:attrNameLst>
                                      </p:cBhvr>
                                      <p:to>
                                        <p:strVal val="visible"/>
                                      </p:to>
                                    </p:set>
                                    <p:animEffect transition="in" filter="wipe(up)">
                                      <p:cBhvr>
                                        <p:cTn id="7"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Package Information</a:t>
            </a:r>
          </a:p>
        </p:txBody>
      </p:sp>
      <p:sp>
        <p:nvSpPr>
          <p:cNvPr id="37890" name="Rectangle 3"/>
          <p:cNvSpPr>
            <a:spLocks noGrp="1" noChangeArrowheads="1"/>
          </p:cNvSpPr>
          <p:nvPr>
            <p:ph idx="1"/>
          </p:nvPr>
        </p:nvSpPr>
        <p:spPr/>
        <p:txBody>
          <a:bodyPr/>
          <a:lstStyle/>
          <a:p>
            <a:r>
              <a:rPr lang="en-US" sz="2000">
                <a:latin typeface="Arial" charset="0"/>
                <a:ea typeface="ＭＳ Ｐゴシック" charset="0"/>
                <a:cs typeface="ＭＳ Ｐゴシック" charset="0"/>
              </a:rPr>
              <a:t>Identification</a:t>
            </a:r>
          </a:p>
          <a:p>
            <a:pPr lvl="1"/>
            <a:r>
              <a:rPr lang="en-US" sz="1600">
                <a:latin typeface="Arial" charset="0"/>
                <a:ea typeface="ＭＳ Ｐゴシック" charset="0"/>
                <a:cs typeface="ＭＳ Ｐゴシック" charset="0"/>
              </a:rPr>
              <a:t>Formal Name of Package (</a:t>
            </a:r>
            <a:r>
              <a:rPr lang="en-US" sz="1400">
                <a:latin typeface="Arial" charset="0"/>
                <a:ea typeface="ＭＳ Ｐゴシック" charset="0"/>
                <a:cs typeface="ＭＳ Ｐゴシック" charset="0"/>
              </a:rPr>
              <a:t>Full name given by  originator and version information)</a:t>
            </a:r>
            <a:endParaRPr lang="en-US" sz="1600">
              <a:latin typeface="Arial" charset="0"/>
              <a:ea typeface="ＭＳ Ｐゴシック" charset="0"/>
              <a:cs typeface="ＭＳ Ｐゴシック" charset="0"/>
            </a:endParaRPr>
          </a:p>
          <a:p>
            <a:pPr lvl="1"/>
            <a:r>
              <a:rPr lang="en-US" sz="1600">
                <a:latin typeface="Arial" charset="0"/>
                <a:ea typeface="ＭＳ Ｐゴシック" charset="0"/>
                <a:cs typeface="ＭＳ Ｐゴシック" charset="0"/>
              </a:rPr>
              <a:t>Package File Name (</a:t>
            </a:r>
            <a:r>
              <a:rPr lang="en-US" sz="1400">
                <a:latin typeface="Arial" charset="0"/>
                <a:ea typeface="ＭＳ Ｐゴシック" charset="0"/>
                <a:cs typeface="ＭＳ Ｐゴシック" charset="0"/>
              </a:rPr>
              <a:t>Name package obtained under (.tar, .rpm, etc.))</a:t>
            </a:r>
            <a:endParaRPr lang="en-US" sz="1600">
              <a:latin typeface="Arial" charset="0"/>
              <a:ea typeface="ＭＳ Ｐゴシック" charset="0"/>
              <a:cs typeface="ＭＳ Ｐゴシック" charset="0"/>
            </a:endParaRPr>
          </a:p>
          <a:p>
            <a:pPr lvl="1"/>
            <a:r>
              <a:rPr lang="en-US" sz="1600">
                <a:latin typeface="Arial" charset="0"/>
                <a:ea typeface="ＭＳ Ｐゴシック" charset="0"/>
                <a:cs typeface="ＭＳ Ｐゴシック" charset="0"/>
              </a:rPr>
              <a:t>Unique ID (to unambiguously map file to a package)</a:t>
            </a:r>
          </a:p>
          <a:p>
            <a:pPr lvl="1"/>
            <a:r>
              <a:rPr lang="en-US" sz="1600">
                <a:latin typeface="Arial" charset="0"/>
                <a:ea typeface="ＭＳ Ｐゴシック" charset="0"/>
                <a:cs typeface="ＭＳ Ｐゴシック" charset="0"/>
              </a:rPr>
              <a:t>Package Download Location (download URL)</a:t>
            </a:r>
          </a:p>
          <a:p>
            <a:r>
              <a:rPr lang="en-US" sz="2000">
                <a:latin typeface="Arial" charset="0"/>
                <a:ea typeface="ＭＳ Ｐゴシック" charset="0"/>
                <a:cs typeface="ＭＳ Ｐゴシック" charset="0"/>
              </a:rPr>
              <a:t>Package Supplier and Originator</a:t>
            </a:r>
            <a:endParaRPr lang="en-US" sz="1600">
              <a:latin typeface="Arial" charset="0"/>
              <a:ea typeface="ＭＳ Ｐゴシック" charset="0"/>
              <a:cs typeface="ＭＳ Ｐゴシック" charset="0"/>
            </a:endParaRPr>
          </a:p>
          <a:p>
            <a:r>
              <a:rPr lang="en-US" sz="2000">
                <a:latin typeface="Arial" charset="0"/>
                <a:ea typeface="ＭＳ Ｐゴシック" charset="0"/>
                <a:cs typeface="ＭＳ Ｐゴシック" charset="0"/>
              </a:rPr>
              <a:t>Licensing for Package</a:t>
            </a:r>
          </a:p>
          <a:p>
            <a:pPr lvl="1"/>
            <a:r>
              <a:rPr lang="en-US" sz="1600">
                <a:latin typeface="Arial" charset="0"/>
                <a:ea typeface="ＭＳ Ｐゴシック" charset="0"/>
                <a:cs typeface="ＭＳ Ｐゴシック" charset="0"/>
              </a:rPr>
              <a:t>Declared License- License that has been asserted for the package</a:t>
            </a:r>
          </a:p>
          <a:p>
            <a:pPr lvl="1"/>
            <a:r>
              <a:rPr lang="en-US" sz="1600">
                <a:latin typeface="Arial" charset="0"/>
                <a:ea typeface="ＭＳ Ｐゴシック" charset="0"/>
                <a:cs typeface="ＭＳ Ｐゴシック" charset="0"/>
              </a:rPr>
              <a:t>Concluded License- License that Creator has concluded</a:t>
            </a:r>
            <a:endParaRPr lang="en-US" sz="1600">
              <a:latin typeface="Arial" charset="0"/>
              <a:ea typeface="ＭＳ Ｐゴシック" charset="0"/>
            </a:endParaRPr>
          </a:p>
          <a:p>
            <a:pPr lvl="1"/>
            <a:r>
              <a:rPr lang="en-US" sz="1600">
                <a:latin typeface="Arial" charset="0"/>
                <a:ea typeface="ＭＳ Ｐゴシック" charset="0"/>
                <a:cs typeface="ＭＳ Ｐゴシック" charset="0"/>
              </a:rPr>
              <a:t>List of file licenses</a:t>
            </a:r>
          </a:p>
          <a:p>
            <a:r>
              <a:rPr lang="en-US" sz="2000">
                <a:latin typeface="Arial" charset="0"/>
                <a:ea typeface="ＭＳ Ｐゴシック" charset="0"/>
                <a:cs typeface="ＭＳ Ｐゴシック" charset="0"/>
              </a:rPr>
              <a:t>Copyright Text</a:t>
            </a:r>
          </a:p>
          <a:p>
            <a:r>
              <a:rPr lang="en-US" sz="2000">
                <a:latin typeface="Arial" charset="0"/>
                <a:ea typeface="ＭＳ Ｐゴシック" charset="0"/>
                <a:cs typeface="ＭＳ Ｐゴシック" charset="0"/>
              </a:rPr>
              <a:t>Description of Package (optional)</a:t>
            </a:r>
          </a:p>
        </p:txBody>
      </p:sp>
    </p:spTree>
  </p:cSld>
  <p:clrMapOvr>
    <a:masterClrMapping/>
  </p:clrMapOvr>
  <p:transition xmlns:p14="http://schemas.microsoft.com/office/powerpoint/2010/mai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File Information</a:t>
            </a:r>
          </a:p>
        </p:txBody>
      </p:sp>
      <p:sp>
        <p:nvSpPr>
          <p:cNvPr id="39938" name="Rectangle 3"/>
          <p:cNvSpPr>
            <a:spLocks noGrp="1" noChangeArrowheads="1"/>
          </p:cNvSpPr>
          <p:nvPr>
            <p:ph idx="1"/>
          </p:nvPr>
        </p:nvSpPr>
        <p:spPr/>
        <p:txBody>
          <a:bodyPr/>
          <a:lstStyle/>
          <a:p>
            <a:pPr>
              <a:lnSpc>
                <a:spcPct val="90000"/>
              </a:lnSpc>
            </a:pPr>
            <a:r>
              <a:rPr lang="en-US">
                <a:latin typeface="Arial" charset="0"/>
                <a:ea typeface="ＭＳ Ｐゴシック" charset="0"/>
                <a:cs typeface="ＭＳ Ｐゴシック" charset="0"/>
              </a:rPr>
              <a:t>File Name</a:t>
            </a:r>
          </a:p>
          <a:p>
            <a:pPr>
              <a:lnSpc>
                <a:spcPct val="90000"/>
              </a:lnSpc>
            </a:pPr>
            <a:r>
              <a:rPr lang="en-US">
                <a:latin typeface="Arial" charset="0"/>
                <a:ea typeface="ＭＳ Ｐゴシック" charset="0"/>
                <a:cs typeface="ＭＳ Ｐゴシック" charset="0"/>
              </a:rPr>
              <a:t>File Type (source, binary, archive)</a:t>
            </a:r>
          </a:p>
          <a:p>
            <a:pPr>
              <a:lnSpc>
                <a:spcPct val="90000"/>
              </a:lnSpc>
            </a:pPr>
            <a:r>
              <a:rPr lang="en-US">
                <a:latin typeface="Arial" charset="0"/>
                <a:ea typeface="ＭＳ Ｐゴシック" charset="0"/>
                <a:cs typeface="ＭＳ Ｐゴシック" charset="0"/>
              </a:rPr>
              <a:t>File CheckSum</a:t>
            </a:r>
          </a:p>
          <a:p>
            <a:pPr>
              <a:lnSpc>
                <a:spcPct val="90000"/>
              </a:lnSpc>
            </a:pPr>
            <a:r>
              <a:rPr lang="en-US">
                <a:latin typeface="Arial" charset="0"/>
                <a:ea typeface="ＭＳ Ｐゴシック" charset="0"/>
                <a:cs typeface="ＭＳ Ｐゴシック" charset="0"/>
              </a:rPr>
              <a:t>Concluded License (license determined by SPDX file creator)</a:t>
            </a:r>
          </a:p>
          <a:p>
            <a:pPr>
              <a:lnSpc>
                <a:spcPct val="90000"/>
              </a:lnSpc>
            </a:pPr>
            <a:r>
              <a:rPr lang="en-US">
                <a:latin typeface="Arial" charset="0"/>
                <a:ea typeface="ＭＳ Ｐゴシック" charset="0"/>
                <a:cs typeface="ＭＳ Ｐゴシック" charset="0"/>
              </a:rPr>
              <a:t>License Text in File</a:t>
            </a:r>
          </a:p>
          <a:p>
            <a:pPr>
              <a:lnSpc>
                <a:spcPct val="90000"/>
              </a:lnSpc>
            </a:pPr>
            <a:r>
              <a:rPr lang="en-US">
                <a:latin typeface="Arial" charset="0"/>
                <a:ea typeface="ＭＳ Ｐゴシック" charset="0"/>
                <a:cs typeface="ＭＳ Ｐゴシック" charset="0"/>
              </a:rPr>
              <a:t>Copyright Text</a:t>
            </a:r>
          </a:p>
          <a:p>
            <a:pPr>
              <a:lnSpc>
                <a:spcPct val="90000"/>
              </a:lnSpc>
            </a:pPr>
            <a:r>
              <a:rPr lang="en-US">
                <a:latin typeface="Arial" charset="0"/>
                <a:ea typeface="ＭＳ Ｐゴシック" charset="0"/>
                <a:cs typeface="ＭＳ Ｐゴシック" charset="0"/>
              </a:rPr>
              <a:t>Artifact of Project Name (from which project it came)</a:t>
            </a:r>
          </a:p>
          <a:p>
            <a:endParaRPr lang="en-US">
              <a:latin typeface="Arial" charset="0"/>
              <a:ea typeface="ＭＳ Ｐゴシック" charset="0"/>
              <a:cs typeface="ＭＳ Ｐゴシック" charset="0"/>
            </a:endParaRPr>
          </a:p>
        </p:txBody>
      </p:sp>
    </p:spTree>
  </p:cSld>
  <p:clrMapOvr>
    <a:masterClrMapping/>
  </p:clrMapOvr>
  <p:transition xmlns:p14="http://schemas.microsoft.com/office/powerpoint/2010/mai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Other Licensing Information</a:t>
            </a:r>
          </a:p>
        </p:txBody>
      </p:sp>
      <p:sp>
        <p:nvSpPr>
          <p:cNvPr id="43010" name="Rectangle 3"/>
          <p:cNvSpPr>
            <a:spLocks noGrp="1" noChangeArrowheads="1"/>
          </p:cNvSpPr>
          <p:nvPr>
            <p:ph idx="1"/>
          </p:nvPr>
        </p:nvSpPr>
        <p:spPr/>
        <p:txBody>
          <a:bodyPr/>
          <a:lstStyle/>
          <a:p>
            <a:pPr>
              <a:lnSpc>
                <a:spcPct val="90000"/>
              </a:lnSpc>
              <a:defRPr/>
            </a:pPr>
            <a:r>
              <a:rPr lang="en-US" sz="1800" dirty="0" smtClean="0">
                <a:latin typeface="Arial" charset="0"/>
                <a:ea typeface="ＭＳ Ｐゴシック" charset="0"/>
                <a:cs typeface="ＭＳ Ｐゴシック" charset="0"/>
              </a:rPr>
              <a:t>NOTES: </a:t>
            </a:r>
            <a:endParaRPr lang="en-US" sz="1400" dirty="0" smtClean="0">
              <a:latin typeface="Arial" charset="0"/>
              <a:ea typeface="ＭＳ Ｐゴシック" charset="0"/>
              <a:cs typeface="ＭＳ Ｐゴシック" charset="0"/>
            </a:endParaRPr>
          </a:p>
          <a:p>
            <a:pPr lvl="1">
              <a:lnSpc>
                <a:spcPct val="90000"/>
              </a:lnSpc>
              <a:defRPr/>
            </a:pPr>
            <a:r>
              <a:rPr lang="en-US" sz="1800" dirty="0" smtClean="0">
                <a:latin typeface="Arial" charset="0"/>
                <a:ea typeface="ＭＳ Ｐゴシック" charset="0"/>
                <a:cs typeface="ＭＳ Ｐゴシック" charset="0"/>
              </a:rPr>
              <a:t>This section is for licenses not on the standard list.</a:t>
            </a:r>
          </a:p>
          <a:p>
            <a:pPr lvl="1">
              <a:lnSpc>
                <a:spcPct val="90000"/>
              </a:lnSpc>
              <a:defRPr/>
            </a:pPr>
            <a:r>
              <a:rPr lang="en-US" sz="1800" dirty="0" smtClean="0">
                <a:latin typeface="Arial" charset="0"/>
                <a:ea typeface="ＭＳ Ｐゴシック" charset="0"/>
                <a:cs typeface="ＭＳ Ｐゴシック" charset="0"/>
              </a:rPr>
              <a:t>Aim </a:t>
            </a:r>
            <a:r>
              <a:rPr lang="en-US" sz="1800" dirty="0">
                <a:latin typeface="Arial" charset="0"/>
                <a:ea typeface="ＭＳ Ｐゴシック" charset="0"/>
                <a:cs typeface="ＭＳ Ｐゴシック" charset="0"/>
              </a:rPr>
              <a:t>for ~90% coverage with standard short forms NOT exhaustive </a:t>
            </a:r>
            <a:r>
              <a:rPr lang="en-US" sz="1400" dirty="0" smtClean="0">
                <a:latin typeface="Arial" charset="0"/>
                <a:ea typeface="ＭＳ Ｐゴシック" charset="0"/>
                <a:cs typeface="ＭＳ Ｐゴシック" charset="0"/>
              </a:rPr>
              <a:t> </a:t>
            </a:r>
            <a:endParaRPr lang="en-US" sz="1400" dirty="0">
              <a:latin typeface="Arial" charset="0"/>
              <a:ea typeface="ＭＳ Ｐゴシック" charset="0"/>
              <a:cs typeface="ＭＳ Ｐゴシック" charset="0"/>
            </a:endParaRPr>
          </a:p>
          <a:p>
            <a:pPr lvl="1">
              <a:lnSpc>
                <a:spcPct val="90000"/>
              </a:lnSpc>
              <a:defRPr/>
            </a:pPr>
            <a:r>
              <a:rPr lang="en-US" sz="1800" dirty="0" smtClean="0">
                <a:latin typeface="Arial" charset="0"/>
                <a:ea typeface="ＭＳ Ｐゴシック" charset="0"/>
              </a:rPr>
              <a:t>Background:</a:t>
            </a:r>
          </a:p>
          <a:p>
            <a:pPr lvl="2">
              <a:lnSpc>
                <a:spcPct val="90000"/>
              </a:lnSpc>
              <a:defRPr/>
            </a:pPr>
            <a:r>
              <a:rPr lang="en-US" sz="1400" dirty="0" smtClean="0">
                <a:latin typeface="Arial" charset="0"/>
                <a:ea typeface="ＭＳ Ｐゴシック" charset="0"/>
              </a:rPr>
              <a:t>Black </a:t>
            </a:r>
            <a:r>
              <a:rPr lang="en-US" sz="1400" dirty="0">
                <a:latin typeface="Arial" charset="0"/>
                <a:ea typeface="ＭＳ Ｐゴシック" charset="0"/>
              </a:rPr>
              <a:t>Duck </a:t>
            </a:r>
            <a:r>
              <a:rPr lang="en-US" sz="1400" dirty="0" smtClean="0">
                <a:latin typeface="Arial" charset="0"/>
                <a:ea typeface="ＭＳ Ｐゴシック" charset="0"/>
              </a:rPr>
              <a:t>identifies &gt;2000 </a:t>
            </a:r>
            <a:r>
              <a:rPr lang="en-US" sz="1400" dirty="0">
                <a:latin typeface="Arial" charset="0"/>
                <a:ea typeface="ＭＳ Ｐゴシック" charset="0"/>
              </a:rPr>
              <a:t>licenses in use  </a:t>
            </a:r>
          </a:p>
          <a:p>
            <a:pPr lvl="2">
              <a:lnSpc>
                <a:spcPct val="90000"/>
              </a:lnSpc>
              <a:defRPr/>
            </a:pPr>
            <a:r>
              <a:rPr lang="en-US" sz="1400" dirty="0" smtClean="0">
                <a:latin typeface="Arial" charset="0"/>
                <a:ea typeface="ＭＳ Ｐゴシック" charset="0"/>
              </a:rPr>
              <a:t>~</a:t>
            </a:r>
            <a:r>
              <a:rPr lang="en-US" sz="1400" dirty="0">
                <a:latin typeface="Arial" charset="0"/>
                <a:ea typeface="ＭＳ Ｐゴシック" charset="0"/>
              </a:rPr>
              <a:t>20 licenses responsible for nearly all licensed open source projects</a:t>
            </a:r>
          </a:p>
          <a:p>
            <a:pPr lvl="3">
              <a:lnSpc>
                <a:spcPct val="90000"/>
              </a:lnSpc>
              <a:defRPr/>
            </a:pPr>
            <a:r>
              <a:rPr lang="en-US" sz="1400" dirty="0">
                <a:latin typeface="Arial" charset="0"/>
                <a:ea typeface="ＭＳ Ｐゴシック" charset="0"/>
                <a:hlinkClick r:id="rId3"/>
              </a:rPr>
              <a:t>http://www.blackducksoftware.com/oss/licenses#</a:t>
            </a:r>
            <a:r>
              <a:rPr lang="en-US" sz="1400" dirty="0" smtClean="0">
                <a:latin typeface="Arial" charset="0"/>
                <a:ea typeface="ＭＳ Ｐゴシック" charset="0"/>
                <a:hlinkClick r:id="rId3"/>
              </a:rPr>
              <a:t>top20</a:t>
            </a:r>
            <a:endParaRPr lang="en-US" sz="1400" dirty="0">
              <a:latin typeface="Arial" charset="0"/>
              <a:ea typeface="ＭＳ Ｐゴシック" charset="0"/>
            </a:endParaRPr>
          </a:p>
          <a:p>
            <a:pPr lvl="2">
              <a:lnSpc>
                <a:spcPct val="90000"/>
              </a:lnSpc>
              <a:defRPr/>
            </a:pPr>
            <a:r>
              <a:rPr lang="en-US" sz="1400" dirty="0">
                <a:latin typeface="Arial" charset="0"/>
                <a:ea typeface="ＭＳ Ｐゴシック" charset="0"/>
              </a:rPr>
              <a:t>OSI </a:t>
            </a:r>
            <a:r>
              <a:rPr lang="en-US" sz="1400" dirty="0" smtClean="0">
                <a:latin typeface="Arial" charset="0"/>
                <a:ea typeface="ＭＳ Ｐゴシック" charset="0"/>
              </a:rPr>
              <a:t>currently recognizes 69 licenses as </a:t>
            </a:r>
            <a:r>
              <a:rPr lang="ja-JP" altLang="en-US" sz="1400" dirty="0" smtClean="0">
                <a:latin typeface="Arial" charset="0"/>
                <a:ea typeface="ＭＳ Ｐゴシック" charset="0"/>
              </a:rPr>
              <a:t>“</a:t>
            </a:r>
            <a:r>
              <a:rPr lang="en-US" altLang="ja-JP" sz="1400" dirty="0">
                <a:latin typeface="Arial" charset="0"/>
                <a:ea typeface="ＭＳ Ｐゴシック" charset="0"/>
              </a:rPr>
              <a:t>open source</a:t>
            </a:r>
            <a:r>
              <a:rPr lang="ja-JP" altLang="en-US" sz="1400" dirty="0">
                <a:latin typeface="Arial" charset="0"/>
                <a:ea typeface="ＭＳ Ｐゴシック" charset="0"/>
              </a:rPr>
              <a:t>”</a:t>
            </a:r>
            <a:endParaRPr lang="en-US" altLang="ja-JP" sz="1400" dirty="0">
              <a:latin typeface="Arial" charset="0"/>
              <a:ea typeface="ＭＳ Ｐゴシック" charset="0"/>
            </a:endParaRPr>
          </a:p>
          <a:p>
            <a:pPr lvl="3">
              <a:lnSpc>
                <a:spcPct val="90000"/>
              </a:lnSpc>
              <a:defRPr/>
            </a:pPr>
            <a:r>
              <a:rPr lang="en-US" sz="1400" dirty="0">
                <a:latin typeface="Arial" charset="0"/>
                <a:ea typeface="ＭＳ Ｐゴシック" charset="0"/>
                <a:hlinkClick r:id="rId4"/>
              </a:rPr>
              <a:t>http://www.opensource.org/</a:t>
            </a:r>
            <a:r>
              <a:rPr lang="en-US" sz="1400" dirty="0" smtClean="0">
                <a:latin typeface="Arial" charset="0"/>
                <a:ea typeface="ＭＳ Ｐゴシック" charset="0"/>
                <a:hlinkClick r:id="rId4"/>
              </a:rPr>
              <a:t>licenses</a:t>
            </a:r>
            <a:endParaRPr lang="en-US" sz="1400" dirty="0" smtClean="0">
              <a:latin typeface="Arial" charset="0"/>
              <a:ea typeface="ＭＳ Ｐゴシック" charset="0"/>
            </a:endParaRPr>
          </a:p>
          <a:p>
            <a:pPr marL="344487" lvl="1" indent="0">
              <a:lnSpc>
                <a:spcPct val="90000"/>
              </a:lnSpc>
              <a:buFont typeface="Wingdings" charset="0"/>
              <a:buNone/>
              <a:defRPr/>
            </a:pPr>
            <a:endParaRPr lang="en-US" sz="1800" dirty="0">
              <a:latin typeface="Arial" charset="0"/>
              <a:ea typeface="ＭＳ Ｐゴシック" charset="0"/>
            </a:endParaRPr>
          </a:p>
          <a:p>
            <a:pPr>
              <a:lnSpc>
                <a:spcPct val="90000"/>
              </a:lnSpc>
              <a:defRPr/>
            </a:pPr>
            <a:r>
              <a:rPr lang="en-US" sz="2000" dirty="0">
                <a:latin typeface="Arial" charset="0"/>
                <a:ea typeface="ＭＳ Ｐゴシック" charset="0"/>
              </a:rPr>
              <a:t>Identifier Assigned (short form)</a:t>
            </a:r>
          </a:p>
          <a:p>
            <a:pPr>
              <a:lnSpc>
                <a:spcPct val="90000"/>
              </a:lnSpc>
              <a:defRPr/>
            </a:pPr>
            <a:r>
              <a:rPr lang="en-US" sz="2000" dirty="0">
                <a:latin typeface="Arial" charset="0"/>
                <a:ea typeface="ＭＳ Ｐゴシック" charset="0"/>
              </a:rPr>
              <a:t>Extracted Text</a:t>
            </a:r>
          </a:p>
          <a:p>
            <a:pPr lvl="3">
              <a:lnSpc>
                <a:spcPct val="90000"/>
              </a:lnSpc>
              <a:defRPr/>
            </a:pPr>
            <a:endParaRPr lang="en-US" sz="1400" dirty="0">
              <a:latin typeface="Arial" charset="0"/>
              <a:ea typeface="ＭＳ Ｐゴシック" charset="0"/>
            </a:endParaRPr>
          </a:p>
        </p:txBody>
      </p:sp>
    </p:spTree>
    <p:extLst>
      <p:ext uri="{BB962C8B-B14F-4D97-AF65-F5344CB8AC3E}">
        <p14:creationId xmlns:p14="http://schemas.microsoft.com/office/powerpoint/2010/main" val="3586575097"/>
      </p:ext>
    </p:extLst>
  </p:cSld>
  <p:clrMapOvr>
    <a:masterClrMapping/>
  </p:clrMapOvr>
  <p:transition xmlns:p14="http://schemas.microsoft.com/office/powerpoint/2010/mai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latin typeface="Arial" charset="0"/>
                <a:ea typeface="ＭＳ Ｐゴシック" charset="0"/>
                <a:cs typeface="ＭＳ Ｐゴシック" charset="0"/>
              </a:rPr>
              <a:t>Review</a:t>
            </a:r>
          </a:p>
        </p:txBody>
      </p:sp>
      <p:sp>
        <p:nvSpPr>
          <p:cNvPr id="44034" name="Content Placeholder 2"/>
          <p:cNvSpPr>
            <a:spLocks noGrp="1"/>
          </p:cNvSpPr>
          <p:nvPr>
            <p:ph idx="1"/>
          </p:nvPr>
        </p:nvSpPr>
        <p:spPr/>
        <p:txBody>
          <a:bodyPr/>
          <a:lstStyle/>
          <a:p>
            <a:r>
              <a:rPr lang="en-US">
                <a:latin typeface="Arial" charset="0"/>
                <a:ea typeface="ＭＳ Ｐゴシック" charset="0"/>
                <a:cs typeface="ＭＳ Ｐゴシック" charset="0"/>
              </a:rPr>
              <a:t>Reviewer</a:t>
            </a:r>
          </a:p>
          <a:p>
            <a:r>
              <a:rPr lang="en-US">
                <a:latin typeface="Arial" charset="0"/>
                <a:ea typeface="ＭＳ Ｐゴシック" charset="0"/>
                <a:cs typeface="ＭＳ Ｐゴシック" charset="0"/>
              </a:rPr>
              <a:t>Review Date</a:t>
            </a:r>
          </a:p>
          <a:p>
            <a:r>
              <a:rPr lang="en-US">
                <a:latin typeface="Arial" charset="0"/>
                <a:ea typeface="ＭＳ Ｐゴシック" charset="0"/>
                <a:cs typeface="ＭＳ Ｐゴシック" charset="0"/>
              </a:rPr>
              <a:t>Review Comment</a:t>
            </a:r>
          </a:p>
        </p:txBody>
      </p:sp>
    </p:spTree>
  </p:cSld>
  <p:clrMapOvr>
    <a:masterClrMapping/>
  </p:clrMapOvr>
  <p:transition xmlns:p14="http://schemas.microsoft.com/office/powerpoint/2010/main" spd="med" advTm="5000">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US" dirty="0">
                <a:latin typeface="Arial" charset="0"/>
                <a:ea typeface="ＭＳ Ｐゴシック" charset="0"/>
                <a:cs typeface="ＭＳ Ｐゴシック" charset="0"/>
              </a:rPr>
              <a:t>Tools for </a:t>
            </a:r>
            <a:r>
              <a:rPr lang="en-US" dirty="0" smtClean="0">
                <a:latin typeface="Arial" charset="0"/>
                <a:ea typeface="ＭＳ Ｐゴシック" charset="0"/>
                <a:cs typeface="ＭＳ Ｐゴシック" charset="0"/>
              </a:rPr>
              <a:t>SPDX</a:t>
            </a:r>
            <a:r>
              <a:rPr lang="en-US" dirty="0">
                <a:latin typeface="Arial" charset="0"/>
                <a:ea typeface="ＭＳ Ｐゴシック" charset="0"/>
                <a:cs typeface="ＭＳ Ｐゴシック" charset="0"/>
              </a:rPr>
              <a:t>®</a:t>
            </a:r>
          </a:p>
        </p:txBody>
      </p:sp>
      <p:sp>
        <p:nvSpPr>
          <p:cNvPr id="46082" name="Content Placeholder 2"/>
          <p:cNvSpPr>
            <a:spLocks noGrp="1"/>
          </p:cNvSpPr>
          <p:nvPr>
            <p:ph idx="1"/>
          </p:nvPr>
        </p:nvSpPr>
        <p:spPr/>
        <p:txBody>
          <a:bodyPr/>
          <a:lstStyle/>
          <a:p>
            <a:r>
              <a:rPr lang="en-US" dirty="0">
                <a:latin typeface="Arial" charset="0"/>
                <a:ea typeface="ＭＳ Ｐゴシック" charset="0"/>
                <a:cs typeface="ＭＳ Ｐゴシック" charset="0"/>
              </a:rPr>
              <a:t>Open Source Tools (hosted on SPDX </a:t>
            </a:r>
            <a:r>
              <a:rPr lang="en-US" dirty="0" err="1">
                <a:latin typeface="Arial" charset="0"/>
                <a:ea typeface="ＭＳ Ｐゴシック" charset="0"/>
                <a:cs typeface="ＭＳ Ｐゴシック" charset="0"/>
              </a:rPr>
              <a:t>Git</a:t>
            </a:r>
            <a:r>
              <a:rPr lang="en-US" dirty="0">
                <a:latin typeface="Arial" charset="0"/>
                <a:ea typeface="ＭＳ Ｐゴシック" charset="0"/>
                <a:cs typeface="ＭＳ Ｐゴシック" charset="0"/>
              </a:rPr>
              <a:t> Repo)</a:t>
            </a:r>
          </a:p>
          <a:p>
            <a:pPr lvl="1"/>
            <a:r>
              <a:rPr lang="en-US" dirty="0">
                <a:latin typeface="Arial" charset="0"/>
                <a:ea typeface="ＭＳ Ｐゴシック" charset="0"/>
              </a:rPr>
              <a:t>Viewer</a:t>
            </a:r>
          </a:p>
          <a:p>
            <a:pPr lvl="1"/>
            <a:r>
              <a:rPr lang="en-US" dirty="0">
                <a:latin typeface="Arial" charset="0"/>
                <a:ea typeface="ＭＳ Ｐゴシック" charset="0"/>
              </a:rPr>
              <a:t>Spreadsheet to </a:t>
            </a:r>
            <a:r>
              <a:rPr lang="en-US" dirty="0" smtClean="0">
                <a:latin typeface="Arial" charset="0"/>
                <a:ea typeface="ＭＳ Ｐゴシック" charset="0"/>
              </a:rPr>
              <a:t>RDF/Tag Value </a:t>
            </a:r>
            <a:r>
              <a:rPr lang="en-US" dirty="0" err="1">
                <a:latin typeface="Arial" charset="0"/>
                <a:ea typeface="ＭＳ Ｐゴシック" charset="0"/>
              </a:rPr>
              <a:t>xlator</a:t>
            </a:r>
            <a:endParaRPr lang="en-US" dirty="0">
              <a:latin typeface="Arial" charset="0"/>
              <a:ea typeface="ＭＳ Ｐゴシック" charset="0"/>
            </a:endParaRPr>
          </a:p>
          <a:p>
            <a:pPr lvl="1"/>
            <a:r>
              <a:rPr lang="en-US" dirty="0">
                <a:latin typeface="Arial" charset="0"/>
                <a:ea typeface="ＭＳ Ｐゴシック" charset="0"/>
              </a:rPr>
              <a:t>RDF/Tag Value to </a:t>
            </a:r>
            <a:r>
              <a:rPr lang="en-US" dirty="0" smtClean="0">
                <a:latin typeface="Arial" charset="0"/>
                <a:ea typeface="ＭＳ Ｐゴシック" charset="0"/>
              </a:rPr>
              <a:t>Spreadsheet </a:t>
            </a:r>
            <a:r>
              <a:rPr lang="en-US" dirty="0" err="1" smtClean="0">
                <a:latin typeface="Arial" charset="0"/>
                <a:ea typeface="ＭＳ Ｐゴシック" charset="0"/>
              </a:rPr>
              <a:t>xlator</a:t>
            </a:r>
            <a:endParaRPr lang="en-US" dirty="0">
              <a:latin typeface="Arial" charset="0"/>
              <a:ea typeface="ＭＳ Ｐゴシック" charset="0"/>
            </a:endParaRPr>
          </a:p>
          <a:p>
            <a:pPr lvl="1"/>
            <a:r>
              <a:rPr lang="en-US" dirty="0">
                <a:latin typeface="Arial" charset="0"/>
                <a:ea typeface="ＭＳ Ｐゴシック" charset="0"/>
              </a:rPr>
              <a:t>License file generator (from Spreadsheet)</a:t>
            </a:r>
          </a:p>
          <a:p>
            <a:pPr lvl="1"/>
            <a:r>
              <a:rPr lang="en-US" dirty="0">
                <a:latin typeface="Arial" charset="0"/>
                <a:ea typeface="ＭＳ Ｐゴシック" charset="0"/>
                <a:cs typeface="ＭＳ Ｐゴシック" charset="0"/>
              </a:rPr>
              <a:t>Spreadsheet </a:t>
            </a:r>
            <a:r>
              <a:rPr lang="en-US" dirty="0" smtClean="0">
                <a:latin typeface="Arial" charset="0"/>
                <a:ea typeface="ＭＳ Ｐゴシック" charset="0"/>
                <a:cs typeface="ＭＳ Ｐゴシック" charset="0"/>
              </a:rPr>
              <a:t>template</a:t>
            </a:r>
          </a:p>
          <a:p>
            <a:pPr lvl="1"/>
            <a:r>
              <a:rPr lang="en-US" dirty="0" err="1" smtClean="0">
                <a:latin typeface="Arial" charset="0"/>
                <a:ea typeface="ＭＳ Ｐゴシック" charset="0"/>
                <a:cs typeface="ＭＳ Ｐゴシック" charset="0"/>
              </a:rPr>
              <a:t>FOSSology</a:t>
            </a:r>
            <a:r>
              <a:rPr lang="en-US" dirty="0" smtClean="0">
                <a:latin typeface="Arial" charset="0"/>
                <a:ea typeface="ＭＳ Ｐゴシック" charset="0"/>
                <a:cs typeface="ＭＳ Ｐゴシック" charset="0"/>
              </a:rPr>
              <a:t> via University of Nebraska Omaha</a:t>
            </a:r>
            <a:endParaRPr lang="en-US" dirty="0">
              <a:latin typeface="Arial" charset="0"/>
              <a:ea typeface="ＭＳ Ｐゴシック" charset="0"/>
              <a:cs typeface="ＭＳ Ｐゴシック" charset="0"/>
            </a:endParaRPr>
          </a:p>
          <a:p>
            <a:pPr lvl="1"/>
            <a:endParaRPr lang="en-US" altLang="ja-JP" dirty="0">
              <a:latin typeface="Arial" charset="0"/>
              <a:ea typeface="ＭＳ Ｐゴシック" charset="0"/>
            </a:endParaRPr>
          </a:p>
          <a:p>
            <a:r>
              <a:rPr lang="en-US" dirty="0">
                <a:latin typeface="Arial" charset="0"/>
                <a:ea typeface="ＭＳ Ｐゴシック" charset="0"/>
                <a:cs typeface="ＭＳ Ｐゴシック" charset="0"/>
              </a:rPr>
              <a:t>Commercial Tools</a:t>
            </a:r>
          </a:p>
          <a:p>
            <a:pPr lvl="1"/>
            <a:r>
              <a:rPr lang="en-US" dirty="0">
                <a:latin typeface="Arial" charset="0"/>
                <a:ea typeface="ＭＳ Ｐゴシック" charset="0"/>
              </a:rPr>
              <a:t>Scanning tools to provide </a:t>
            </a:r>
            <a:r>
              <a:rPr lang="en-US" dirty="0" smtClean="0">
                <a:latin typeface="Arial" charset="0"/>
                <a:ea typeface="ＭＳ Ｐゴシック" charset="0"/>
              </a:rPr>
              <a:t>SPDX</a:t>
            </a:r>
            <a:r>
              <a:rPr lang="en-US" dirty="0">
                <a:latin typeface="Arial" charset="0"/>
                <a:ea typeface="ＭＳ Ｐゴシック" charset="0"/>
                <a:cs typeface="ＭＳ Ｐゴシック" charset="0"/>
              </a:rPr>
              <a:t>®</a:t>
            </a:r>
            <a:r>
              <a:rPr lang="en-US" dirty="0" smtClean="0">
                <a:latin typeface="Arial" charset="0"/>
                <a:ea typeface="ＭＳ Ｐゴシック" charset="0"/>
              </a:rPr>
              <a:t> </a:t>
            </a:r>
            <a:r>
              <a:rPr lang="en-US" dirty="0">
                <a:latin typeface="Arial" charset="0"/>
                <a:ea typeface="ＭＳ Ｐゴシック" charset="0"/>
              </a:rPr>
              <a:t>support</a:t>
            </a:r>
          </a:p>
          <a:p>
            <a:pPr lvl="1"/>
            <a:endParaRPr lang="en-US" dirty="0">
              <a:latin typeface="Arial" charset="0"/>
              <a:ea typeface="ＭＳ Ｐゴシック" charset="0"/>
            </a:endParaRPr>
          </a:p>
        </p:txBody>
      </p:sp>
    </p:spTree>
  </p:cSld>
  <p:clrMapOvr>
    <a:masterClrMapping/>
  </p:clrMapOvr>
  <p:transition xmlns:p14="http://schemas.microsoft.com/office/powerpoint/2010/main" spd="med" advTm="5000">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r>
              <a:rPr lang="en-US">
                <a:latin typeface="Arial" charset="0"/>
                <a:ea typeface="ＭＳ Ｐゴシック" charset="0"/>
                <a:cs typeface="ＭＳ Ｐゴシック" charset="0"/>
              </a:rPr>
              <a:t>Status</a:t>
            </a:r>
          </a:p>
        </p:txBody>
      </p:sp>
      <p:sp>
        <p:nvSpPr>
          <p:cNvPr id="12290" name="Content Placeholder 2"/>
          <p:cNvSpPr>
            <a:spLocks noGrp="1"/>
          </p:cNvSpPr>
          <p:nvPr>
            <p:ph idx="1"/>
          </p:nvPr>
        </p:nvSpPr>
        <p:spPr>
          <a:xfrm>
            <a:off x="228600" y="1295401"/>
            <a:ext cx="8686800" cy="1752600"/>
          </a:xfrm>
        </p:spPr>
        <p:txBody>
          <a:bodyPr>
            <a:normAutofit fontScale="92500" lnSpcReduction="20000"/>
          </a:bodyPr>
          <a:lstStyle/>
          <a:p>
            <a:r>
              <a:rPr lang="en-US" dirty="0" smtClean="0">
                <a:latin typeface="Arial" charset="0"/>
                <a:ea typeface="ＭＳ Ｐゴシック" charset="0"/>
                <a:cs typeface="ＭＳ Ｐゴシック" charset="0"/>
              </a:rPr>
              <a:t>Version </a:t>
            </a:r>
            <a:r>
              <a:rPr lang="en-US" dirty="0">
                <a:latin typeface="Arial" charset="0"/>
                <a:ea typeface="ＭＳ Ｐゴシック" charset="0"/>
                <a:cs typeface="ＭＳ Ｐゴシック" charset="0"/>
              </a:rPr>
              <a:t>1.0 – Released August 2011</a:t>
            </a:r>
          </a:p>
          <a:p>
            <a:r>
              <a:rPr lang="en-US" dirty="0">
                <a:latin typeface="Arial" charset="0"/>
                <a:ea typeface="ＭＳ Ｐゴシック" charset="0"/>
                <a:cs typeface="ＭＳ Ｐゴシック" charset="0"/>
              </a:rPr>
              <a:t>Version 1.1– </a:t>
            </a:r>
            <a:r>
              <a:rPr lang="en-US" dirty="0" smtClean="0">
                <a:latin typeface="Arial" charset="0"/>
                <a:ea typeface="ＭＳ Ｐゴシック" charset="0"/>
                <a:cs typeface="ＭＳ Ｐゴシック" charset="0"/>
              </a:rPr>
              <a:t>Q3 2012</a:t>
            </a:r>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Version </a:t>
            </a:r>
            <a:r>
              <a:rPr lang="en-US" dirty="0" smtClean="0">
                <a:latin typeface="Arial" charset="0"/>
                <a:ea typeface="ＭＳ Ｐゴシック" charset="0"/>
                <a:cs typeface="ＭＳ Ｐゴシック" charset="0"/>
              </a:rPr>
              <a:t>1.2– Targeted Q3 2013</a:t>
            </a:r>
          </a:p>
          <a:p>
            <a:r>
              <a:rPr lang="en-US" dirty="0" smtClean="0">
                <a:latin typeface="Arial" charset="0"/>
                <a:ea typeface="ＭＳ Ｐゴシック" charset="0"/>
                <a:cs typeface="ＭＳ Ｐゴシック" charset="0"/>
              </a:rPr>
              <a:t>Version 2.0- Targeted 2014</a:t>
            </a:r>
            <a:endParaRPr lang="en-US" dirty="0" smtClean="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p:txBody>
      </p:sp>
      <p:sp>
        <p:nvSpPr>
          <p:cNvPr id="2" name="Rectangle 1"/>
          <p:cNvSpPr/>
          <p:nvPr/>
        </p:nvSpPr>
        <p:spPr>
          <a:xfrm>
            <a:off x="1676400" y="6172200"/>
            <a:ext cx="5562600" cy="461665"/>
          </a:xfrm>
          <a:prstGeom prst="rect">
            <a:avLst/>
          </a:prstGeom>
        </p:spPr>
        <p:txBody>
          <a:bodyPr wrap="square">
            <a:spAutoFit/>
          </a:bodyPr>
          <a:lstStyle/>
          <a:p>
            <a:pPr lvl="1" algn="ctr"/>
            <a:r>
              <a:rPr lang="en-US" sz="2400" dirty="0">
                <a:hlinkClick r:id="rId2"/>
              </a:rPr>
              <a:t>http://www.spdx.org</a:t>
            </a:r>
            <a:r>
              <a:rPr lang="en-US" sz="2400" dirty="0"/>
              <a:t> </a:t>
            </a:r>
          </a:p>
        </p:txBody>
      </p:sp>
      <p:pic>
        <p:nvPicPr>
          <p:cNvPr id="4" name="Picture 3"/>
          <p:cNvPicPr>
            <a:picLocks noChangeAspect="1"/>
          </p:cNvPicPr>
          <p:nvPr/>
        </p:nvPicPr>
        <p:blipFill>
          <a:blip r:embed="rId3"/>
          <a:stretch>
            <a:fillRect/>
          </a:stretch>
        </p:blipFill>
        <p:spPr>
          <a:xfrm>
            <a:off x="1828800" y="3134003"/>
            <a:ext cx="5486400" cy="3038197"/>
          </a:xfrm>
          <a:prstGeom prst="rect">
            <a:avLst/>
          </a:prstGeom>
          <a:ln>
            <a:solidFill>
              <a:srgbClr val="32B7E7"/>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0945951"/>
      </p:ext>
    </p:extLst>
  </p:cSld>
  <p:clrMapOvr>
    <a:masterClrMapping/>
  </p:clrMapOvr>
  <p:transition xmlns:p14="http://schemas.microsoft.com/office/powerpoint/2010/main" spd="med" advTm="5000">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2590800" y="39688"/>
            <a:ext cx="6324600" cy="1077912"/>
          </a:xfrm>
        </p:spPr>
        <p:txBody>
          <a:bodyPr/>
          <a:lstStyle/>
          <a:p>
            <a:r>
              <a:rPr lang="en-US" dirty="0">
                <a:latin typeface="Arial" charset="0"/>
                <a:ea typeface="ＭＳ Ｐゴシック" charset="0"/>
                <a:cs typeface="ＭＳ Ｐゴシック" charset="0"/>
              </a:rPr>
              <a:t>Software Package Data Exchange® (SPDX®)</a:t>
            </a:r>
          </a:p>
        </p:txBody>
      </p:sp>
      <p:sp>
        <p:nvSpPr>
          <p:cNvPr id="8194" name="Content Placeholder 2"/>
          <p:cNvSpPr>
            <a:spLocks noGrp="1"/>
          </p:cNvSpPr>
          <p:nvPr>
            <p:ph idx="1"/>
          </p:nvPr>
        </p:nvSpPr>
        <p:spPr/>
        <p:txBody>
          <a:bodyPr/>
          <a:lstStyle/>
          <a:p>
            <a:r>
              <a:rPr lang="en-US">
                <a:latin typeface="Arial" charset="0"/>
                <a:ea typeface="ＭＳ Ｐゴシック" charset="0"/>
                <a:cs typeface="ＭＳ Ｐゴシック" charset="0"/>
              </a:rPr>
              <a:t>A standard format for communicating the components, licenses and copyrights associated with a software package. </a:t>
            </a:r>
          </a:p>
          <a:p>
            <a:r>
              <a:rPr lang="en-US">
                <a:latin typeface="Arial" charset="0"/>
                <a:ea typeface="ＭＳ Ｐゴシック" charset="0"/>
                <a:cs typeface="ＭＳ Ｐゴシック" charset="0"/>
              </a:rPr>
              <a:t>Key pillar in Linux Foundation’</a:t>
            </a:r>
            <a:r>
              <a:rPr lang="en-US" altLang="ja-JP">
                <a:latin typeface="Arial" charset="0"/>
                <a:ea typeface="ＭＳ Ｐゴシック" charset="0"/>
                <a:cs typeface="ＭＳ Ｐゴシック" charset="0"/>
              </a:rPr>
              <a:t>s Open Compliance Program which comprises:</a:t>
            </a:r>
          </a:p>
          <a:p>
            <a:pPr lvl="1"/>
            <a:r>
              <a:rPr lang="en-US">
                <a:latin typeface="Arial" charset="0"/>
                <a:ea typeface="ＭＳ Ｐゴシック" charset="0"/>
              </a:rPr>
              <a:t>Tools, Self-Assessment, SPDX, Rapid Alert System, Training, Community</a:t>
            </a:r>
          </a:p>
          <a:p>
            <a:pPr lvl="1"/>
            <a:endParaRPr lang="en-US">
              <a:latin typeface="Arial" charset="0"/>
              <a:ea typeface="ＭＳ Ｐゴシック" charset="0"/>
            </a:endParaRPr>
          </a:p>
          <a:p>
            <a:endParaRPr lang="en-US">
              <a:latin typeface="Arial" charset="0"/>
              <a:ea typeface="ＭＳ Ｐゴシック" charset="0"/>
              <a:cs typeface="ＭＳ Ｐゴシック" charset="0"/>
            </a:endParaRPr>
          </a:p>
        </p:txBody>
      </p:sp>
      <p:pic>
        <p:nvPicPr>
          <p:cNvPr id="8195" name="Picture 3" descr="logo_complianc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5181600"/>
            <a:ext cx="4813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advTm="5000">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atin typeface="Arial" charset="0"/>
                <a:ea typeface="ＭＳ Ｐゴシック" charset="0"/>
                <a:cs typeface="ＭＳ Ｐゴシック" charset="0"/>
              </a:rPr>
              <a:t>The Need</a:t>
            </a:r>
          </a:p>
        </p:txBody>
      </p:sp>
      <p:pic>
        <p:nvPicPr>
          <p:cNvPr id="9219" name="Picture 4"/>
          <p:cNvPicPr>
            <a:picLocks noChangeAspect="1"/>
          </p:cNvPicPr>
          <p:nvPr/>
        </p:nvPicPr>
        <p:blipFill>
          <a:blip r:embed="rId2" cstate="print">
            <a:extLst>
              <a:ext uri="{28A0092B-C50C-407E-A947-70E740481C1C}">
                <a14:useLocalDpi xmlns:a14="http://schemas.microsoft.com/office/drawing/2010/main" val="0"/>
              </a:ext>
            </a:extLst>
          </a:blip>
          <a:srcRect t="11285"/>
          <a:stretch>
            <a:fillRect/>
          </a:stretch>
        </p:blipFill>
        <p:spPr bwMode="auto">
          <a:xfrm>
            <a:off x="2895600" y="3429000"/>
            <a:ext cx="3352800" cy="2108200"/>
          </a:xfrm>
          <a:prstGeom prst="rect">
            <a:avLst/>
          </a:prstGeom>
          <a:noFill/>
          <a:ln>
            <a:noFill/>
          </a:ln>
          <a:effectLst>
            <a:outerShdw dist="38100" dir="2700000" algn="tl" rotWithShape="0">
              <a:srgbClr val="000000">
                <a:alpha val="42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ight Arrow 5"/>
          <p:cNvSpPr>
            <a:spLocks noChangeArrowheads="1"/>
          </p:cNvSpPr>
          <p:nvPr/>
        </p:nvSpPr>
        <p:spPr bwMode="auto">
          <a:xfrm>
            <a:off x="1219200" y="3962400"/>
            <a:ext cx="1295400" cy="914400"/>
          </a:xfrm>
          <a:prstGeom prst="rightArrow">
            <a:avLst>
              <a:gd name="adj1" fmla="val 50000"/>
              <a:gd name="adj2" fmla="val 50003"/>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000000">
                <a:alpha val="37999"/>
              </a:srgbClr>
            </a:outerShdw>
          </a:effectLst>
        </p:spPr>
        <p:txBody>
          <a:bodyPr anchor="ctr"/>
          <a:lstStyle/>
          <a:p>
            <a:pPr>
              <a:defRPr/>
            </a:pPr>
            <a:r>
              <a:rPr lang="en-US" sz="1200" dirty="0">
                <a:solidFill>
                  <a:schemeClr val="bg2"/>
                </a:solidFill>
                <a:latin typeface="+mn-lt"/>
                <a:ea typeface="+mn-ea"/>
                <a:cs typeface="+mn-cs"/>
              </a:rPr>
              <a:t>software in</a:t>
            </a:r>
          </a:p>
        </p:txBody>
      </p:sp>
      <p:sp>
        <p:nvSpPr>
          <p:cNvPr id="9221" name="Oval Callout 7"/>
          <p:cNvSpPr>
            <a:spLocks noChangeArrowheads="1"/>
          </p:cNvSpPr>
          <p:nvPr/>
        </p:nvSpPr>
        <p:spPr bwMode="auto">
          <a:xfrm>
            <a:off x="304800" y="2209800"/>
            <a:ext cx="2743200" cy="1447800"/>
          </a:xfrm>
          <a:prstGeom prst="wedgeEllipseCallout">
            <a:avLst>
              <a:gd name="adj1" fmla="val 64528"/>
              <a:gd name="adj2" fmla="val 65898"/>
            </a:avLst>
          </a:prstGeom>
          <a:gradFill rotWithShape="1">
            <a:gsLst>
              <a:gs pos="0">
                <a:srgbClr val="EBF6EA"/>
              </a:gs>
              <a:gs pos="64999">
                <a:srgbClr val="CAE5C7"/>
              </a:gs>
              <a:gs pos="100000">
                <a:srgbClr val="B3DCAF"/>
              </a:gs>
            </a:gsLst>
            <a:lin ang="5400000" scaled="1"/>
          </a:gradFill>
          <a:ln w="9525">
            <a:solidFill>
              <a:srgbClr val="38802C"/>
            </a:solidFill>
            <a:miter lim="800000"/>
            <a:headEnd/>
            <a:tailEnd/>
          </a:ln>
          <a:effectLst>
            <a:outerShdw dist="20000" dir="5400000" rotWithShape="0">
              <a:srgbClr val="000000">
                <a:alpha val="37999"/>
              </a:srgbClr>
            </a:outerShdw>
          </a:effectLst>
        </p:spPr>
        <p:txBody>
          <a:bodyPr/>
          <a:lstStyle/>
          <a:p>
            <a:pPr algn="ctr"/>
            <a:r>
              <a:rPr lang="en-US" sz="1400">
                <a:solidFill>
                  <a:srgbClr val="F40050"/>
                </a:solidFill>
              </a:rPr>
              <a:t>Our suppliers aren’t giving us complete licensing information for open source packages.</a:t>
            </a:r>
          </a:p>
        </p:txBody>
      </p:sp>
      <p:sp>
        <p:nvSpPr>
          <p:cNvPr id="9" name="Oval Callout 8"/>
          <p:cNvSpPr>
            <a:spLocks noChangeArrowheads="1"/>
          </p:cNvSpPr>
          <p:nvPr/>
        </p:nvSpPr>
        <p:spPr bwMode="auto">
          <a:xfrm>
            <a:off x="5943600" y="2133600"/>
            <a:ext cx="2743200" cy="1219200"/>
          </a:xfrm>
          <a:prstGeom prst="wedgeEllipseCallout">
            <a:avLst>
              <a:gd name="adj1" fmla="val -50454"/>
              <a:gd name="adj2" fmla="val 91111"/>
            </a:avLst>
          </a:prstGeom>
          <a:gradFill rotWithShape="1">
            <a:gsLst>
              <a:gs pos="0">
                <a:srgbClr val="EBF6EA"/>
              </a:gs>
              <a:gs pos="64999">
                <a:srgbClr val="CAE5C7"/>
              </a:gs>
              <a:gs pos="100000">
                <a:srgbClr val="B3DCAF"/>
              </a:gs>
            </a:gsLst>
            <a:lin ang="5400000" scaled="1"/>
          </a:gradFill>
          <a:ln w="9525">
            <a:solidFill>
              <a:srgbClr val="38802C"/>
            </a:solidFill>
            <a:miter lim="800000"/>
            <a:headEnd/>
            <a:tailEnd/>
          </a:ln>
          <a:effectLst>
            <a:outerShdw dist="20000" dir="5400000" rotWithShape="0">
              <a:srgbClr val="000000">
                <a:alpha val="37999"/>
              </a:srgbClr>
            </a:outerShdw>
          </a:effectLst>
        </p:spPr>
        <p:txBody>
          <a:bodyPr/>
          <a:lstStyle/>
          <a:p>
            <a:pPr algn="ctr">
              <a:defRPr/>
            </a:pPr>
            <a:r>
              <a:rPr lang="en-US" sz="1400" dirty="0">
                <a:solidFill>
                  <a:srgbClr val="F40050"/>
                </a:solidFill>
                <a:latin typeface="+mn-lt"/>
                <a:ea typeface="+mn-ea"/>
                <a:cs typeface="+mn-cs"/>
              </a:rPr>
              <a:t>Every customer wants a bill of materials in a different form.</a:t>
            </a:r>
          </a:p>
        </p:txBody>
      </p:sp>
      <p:sp>
        <p:nvSpPr>
          <p:cNvPr id="9223" name="Oval Callout 9"/>
          <p:cNvSpPr>
            <a:spLocks noChangeArrowheads="1"/>
          </p:cNvSpPr>
          <p:nvPr/>
        </p:nvSpPr>
        <p:spPr bwMode="auto">
          <a:xfrm>
            <a:off x="3124200" y="1371600"/>
            <a:ext cx="2743200" cy="1600200"/>
          </a:xfrm>
          <a:prstGeom prst="wedgeEllipseCallout">
            <a:avLst>
              <a:gd name="adj1" fmla="val 10412"/>
              <a:gd name="adj2" fmla="val 91333"/>
            </a:avLst>
          </a:prstGeom>
          <a:gradFill rotWithShape="1">
            <a:gsLst>
              <a:gs pos="0">
                <a:srgbClr val="EBF6EA"/>
              </a:gs>
              <a:gs pos="64999">
                <a:srgbClr val="CAE5C7"/>
              </a:gs>
              <a:gs pos="100000">
                <a:srgbClr val="B3DCAF"/>
              </a:gs>
            </a:gsLst>
            <a:lin ang="5400000" scaled="1"/>
          </a:gradFill>
          <a:ln w="9525">
            <a:solidFill>
              <a:srgbClr val="38802C"/>
            </a:solidFill>
            <a:miter lim="800000"/>
            <a:headEnd/>
            <a:tailEnd/>
          </a:ln>
          <a:effectLst>
            <a:outerShdw dist="20000" dir="5400000" rotWithShape="0">
              <a:srgbClr val="000000">
                <a:alpha val="37999"/>
              </a:srgbClr>
            </a:outerShdw>
          </a:effectLst>
        </p:spPr>
        <p:txBody>
          <a:bodyPr/>
          <a:lstStyle/>
          <a:p>
            <a:pPr algn="ctr"/>
            <a:r>
              <a:rPr lang="en-US" sz="1400">
                <a:solidFill>
                  <a:srgbClr val="F40050"/>
                </a:solidFill>
              </a:rPr>
              <a:t>I don’t mind vetting our code, but I’m sure this imported package has been analyzed a dozen times before.</a:t>
            </a:r>
          </a:p>
        </p:txBody>
      </p:sp>
      <p:sp>
        <p:nvSpPr>
          <p:cNvPr id="12" name="TextBox 18"/>
          <p:cNvSpPr txBox="1">
            <a:spLocks noChangeArrowheads="1"/>
          </p:cNvSpPr>
          <p:nvPr/>
        </p:nvSpPr>
        <p:spPr bwMode="auto">
          <a:xfrm>
            <a:off x="1752600" y="5638800"/>
            <a:ext cx="5638800" cy="727075"/>
          </a:xfrm>
          <a:prstGeom prst="rect">
            <a:avLst/>
          </a:prstGeom>
          <a:ln>
            <a:solidFill>
              <a:srgbClr val="003C6B"/>
            </a:solidFill>
            <a:headEnd/>
            <a:tailEnd/>
          </a:ln>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2000" b="1">
                <a:solidFill>
                  <a:srgbClr val="003C6B"/>
                </a:solidFill>
                <a:ea typeface="ＭＳ Ｐゴシック" charset="-128"/>
                <a:cs typeface="ＭＳ Ｐゴシック" charset="-128"/>
              </a:rPr>
              <a:t>We need a standardized, adopted format for a  software Bill of Materials</a:t>
            </a:r>
          </a:p>
        </p:txBody>
      </p:sp>
      <p:sp>
        <p:nvSpPr>
          <p:cNvPr id="13" name="Right Arrow 12"/>
          <p:cNvSpPr>
            <a:spLocks noChangeArrowheads="1"/>
          </p:cNvSpPr>
          <p:nvPr/>
        </p:nvSpPr>
        <p:spPr bwMode="auto">
          <a:xfrm>
            <a:off x="6553200" y="4038600"/>
            <a:ext cx="1295400" cy="914400"/>
          </a:xfrm>
          <a:prstGeom prst="rightArrow">
            <a:avLst>
              <a:gd name="adj1" fmla="val 50000"/>
              <a:gd name="adj2" fmla="val 50003"/>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dist="20000" dir="5400000" rotWithShape="0">
              <a:srgbClr val="000000">
                <a:alpha val="37999"/>
              </a:srgbClr>
            </a:outerShdw>
          </a:effectLst>
        </p:spPr>
        <p:txBody>
          <a:bodyPr anchor="ctr"/>
          <a:lstStyle/>
          <a:p>
            <a:pPr>
              <a:defRPr/>
            </a:pPr>
            <a:r>
              <a:rPr lang="en-US" sz="1200" dirty="0">
                <a:solidFill>
                  <a:schemeClr val="bg2"/>
                </a:solidFill>
                <a:latin typeface="+mn-lt"/>
                <a:ea typeface="+mn-ea"/>
                <a:cs typeface="+mn-cs"/>
              </a:rPr>
              <a:t>software out</a:t>
            </a:r>
          </a:p>
        </p:txBody>
      </p:sp>
    </p:spTree>
  </p:cSld>
  <p:clrMapOvr>
    <a:masterClrMapping/>
  </p:clrMapOvr>
  <p:transition xmlns:p14="http://schemas.microsoft.com/office/powerpoint/2010/main" spd="med" advTm="5000">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a:latin typeface="Arial" charset="0"/>
                <a:ea typeface="ＭＳ Ｐゴシック" charset="0"/>
                <a:cs typeface="ＭＳ Ｐゴシック" charset="0"/>
              </a:rPr>
              <a:t>Solution</a:t>
            </a:r>
          </a:p>
        </p:txBody>
      </p:sp>
      <p:sp>
        <p:nvSpPr>
          <p:cNvPr id="10242" name="Content Placeholder 2"/>
          <p:cNvSpPr>
            <a:spLocks noGrp="1"/>
          </p:cNvSpPr>
          <p:nvPr>
            <p:ph idx="1"/>
          </p:nvPr>
        </p:nvSpPr>
        <p:spPr/>
        <p:txBody>
          <a:bodyPr/>
          <a:lstStyle/>
          <a:p>
            <a:r>
              <a:rPr lang="en-US" sz="2600">
                <a:latin typeface="Arial" charset="0"/>
                <a:ea typeface="ＭＳ Ｐゴシック" charset="0"/>
                <a:cs typeface="ＭＳ Ｐゴシック" charset="0"/>
              </a:rPr>
              <a:t>A file format for license information to accompany open source packages </a:t>
            </a:r>
          </a:p>
          <a:p>
            <a:pPr lvl="1"/>
            <a:r>
              <a:rPr lang="en-US" sz="2200">
                <a:latin typeface="Arial" charset="0"/>
                <a:ea typeface="ＭＳ Ｐゴシック" charset="0"/>
              </a:rPr>
              <a:t>Guiding Principle: Focus on capturing facts; avoid interpretations.</a:t>
            </a:r>
          </a:p>
          <a:p>
            <a:pPr lvl="1"/>
            <a:endParaRPr lang="en-US" sz="2600">
              <a:latin typeface="Arial" charset="0"/>
              <a:ea typeface="ＭＳ Ｐゴシック" charset="0"/>
              <a:cs typeface="ＭＳ Ｐゴシック" charset="0"/>
            </a:endParaRPr>
          </a:p>
          <a:p>
            <a:r>
              <a:rPr lang="en-US" sz="2600">
                <a:latin typeface="Arial" charset="0"/>
                <a:ea typeface="ＭＳ Ｐゴシック" charset="0"/>
                <a:cs typeface="ＭＳ Ｐゴシック" charset="0"/>
              </a:rPr>
              <a:t>Benefits</a:t>
            </a:r>
          </a:p>
          <a:p>
            <a:pPr lvl="1"/>
            <a:r>
              <a:rPr lang="en-US" sz="2200">
                <a:latin typeface="Arial" charset="0"/>
                <a:ea typeface="ＭＳ Ｐゴシック" charset="0"/>
              </a:rPr>
              <a:t>Allows easy exchange of license information between companies reducing burden on both suppliers and consumers</a:t>
            </a:r>
          </a:p>
          <a:p>
            <a:pPr lvl="1"/>
            <a:r>
              <a:rPr lang="en-US" sz="2200">
                <a:latin typeface="Arial" charset="0"/>
                <a:ea typeface="ＭＳ Ｐゴシック" charset="0"/>
              </a:rPr>
              <a:t>Avoids due diligence redundancy where the same source code package is analyzed multiple times by different receivers</a:t>
            </a:r>
          </a:p>
          <a:p>
            <a:pPr lvl="1"/>
            <a:r>
              <a:rPr lang="en-US" sz="2200">
                <a:latin typeface="Arial" charset="0"/>
                <a:ea typeface="ＭＳ Ｐゴシック" charset="0"/>
              </a:rPr>
              <a:t>Ultimately yields better compliance with less effort</a:t>
            </a:r>
          </a:p>
          <a:p>
            <a:endParaRPr lang="en-US" sz="2600">
              <a:latin typeface="Arial" charset="0"/>
              <a:ea typeface="ＭＳ Ｐゴシック" charset="0"/>
              <a:cs typeface="ＭＳ Ｐゴシック" charset="0"/>
            </a:endParaRPr>
          </a:p>
          <a:p>
            <a:endParaRPr lang="en-US" sz="2600">
              <a:latin typeface="Arial" charset="0"/>
              <a:ea typeface="ＭＳ Ｐゴシック" charset="0"/>
              <a:cs typeface="ＭＳ Ｐゴシック" charset="0"/>
            </a:endParaRPr>
          </a:p>
        </p:txBody>
      </p:sp>
    </p:spTree>
  </p:cSld>
  <p:clrMapOvr>
    <a:masterClrMapping/>
  </p:clrMapOvr>
  <p:transition xmlns:p14="http://schemas.microsoft.com/office/powerpoint/2010/main" spd="med" advTm="5000">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r>
              <a:rPr lang="en-US" dirty="0" smtClean="0">
                <a:latin typeface="Arial" charset="0"/>
                <a:ea typeface="ＭＳ Ｐゴシック" charset="0"/>
                <a:cs typeface="ＭＳ Ｐゴシック" charset="0"/>
              </a:rPr>
              <a:t>SPDX® </a:t>
            </a:r>
            <a:r>
              <a:rPr lang="en-US" dirty="0">
                <a:latin typeface="Arial" charset="0"/>
                <a:ea typeface="ＭＳ Ｐゴシック" charset="0"/>
                <a:cs typeface="ＭＳ Ｐゴシック" charset="0"/>
              </a:rPr>
              <a:t>Group</a:t>
            </a:r>
          </a:p>
        </p:txBody>
      </p:sp>
      <p:sp>
        <p:nvSpPr>
          <p:cNvPr id="11266" name="Content Placeholder 2"/>
          <p:cNvSpPr>
            <a:spLocks noGrp="1"/>
          </p:cNvSpPr>
          <p:nvPr>
            <p:ph idx="1"/>
          </p:nvPr>
        </p:nvSpPr>
        <p:spPr/>
        <p:txBody>
          <a:bodyPr/>
          <a:lstStyle/>
          <a:p>
            <a:r>
              <a:rPr lang="en-US">
                <a:latin typeface="Arial" charset="0"/>
                <a:ea typeface="ＭＳ Ｐゴシック" charset="0"/>
                <a:cs typeface="ＭＳ Ｐゴシック" charset="0"/>
              </a:rPr>
              <a:t>A working group of Linux Foundation</a:t>
            </a:r>
          </a:p>
          <a:p>
            <a:r>
              <a:rPr lang="en-US">
                <a:latin typeface="Arial" charset="0"/>
                <a:ea typeface="ＭＳ Ｐゴシック" charset="0"/>
                <a:cs typeface="ＭＳ Ｐゴシック" charset="0"/>
              </a:rPr>
              <a:t>Goal</a:t>
            </a:r>
          </a:p>
          <a:p>
            <a:pPr lvl="1"/>
            <a:r>
              <a:rPr lang="en-US">
                <a:latin typeface="Arial" charset="0"/>
                <a:ea typeface="ＭＳ Ｐゴシック" charset="0"/>
              </a:rPr>
              <a:t>To create a defined format for a file of license fact information describing a software package</a:t>
            </a:r>
          </a:p>
          <a:p>
            <a:r>
              <a:rPr lang="en-US">
                <a:latin typeface="Arial" charset="0"/>
                <a:ea typeface="ＭＳ Ｐゴシック" charset="0"/>
                <a:cs typeface="ＭＳ Ｐゴシック" charset="0"/>
              </a:rPr>
              <a:t>History</a:t>
            </a:r>
          </a:p>
          <a:p>
            <a:pPr lvl="1"/>
            <a:r>
              <a:rPr lang="en-US">
                <a:latin typeface="Arial" charset="0"/>
                <a:ea typeface="ＭＳ Ｐゴシック" charset="0"/>
              </a:rPr>
              <a:t>A grass roots effort started by corporate counsels, business leads, and release managers responsible for ensuring release compliance with applicable licenses of FOSS included in the release</a:t>
            </a:r>
          </a:p>
          <a:p>
            <a:r>
              <a:rPr lang="en-US">
                <a:latin typeface="Arial" charset="0"/>
                <a:ea typeface="ＭＳ Ｐゴシック" charset="0"/>
                <a:cs typeface="ＭＳ Ｐゴシック" charset="0"/>
              </a:rPr>
              <a:t>Operation</a:t>
            </a:r>
          </a:p>
          <a:p>
            <a:pPr lvl="1"/>
            <a:r>
              <a:rPr lang="en-US">
                <a:latin typeface="Arial" charset="0"/>
                <a:ea typeface="ＭＳ Ｐゴシック" charset="0"/>
              </a:rPr>
              <a:t>Open participation through www.spdx.org</a:t>
            </a:r>
          </a:p>
          <a:p>
            <a:endParaRPr lang="en-US">
              <a:latin typeface="Arial" charset="0"/>
              <a:ea typeface="ＭＳ Ｐゴシック" charset="0"/>
              <a:cs typeface="ＭＳ Ｐゴシック" charset="0"/>
            </a:endParaRPr>
          </a:p>
        </p:txBody>
      </p:sp>
    </p:spTree>
  </p:cSld>
  <p:clrMapOvr>
    <a:masterClrMapping/>
  </p:clrMapOvr>
  <p:transition xmlns:p14="http://schemas.microsoft.com/office/powerpoint/2010/main" spd="med" advTm="5000">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r>
              <a:rPr lang="en-US">
                <a:latin typeface="Arial" charset="0"/>
                <a:ea typeface="ＭＳ Ｐゴシック" charset="0"/>
                <a:cs typeface="ＭＳ Ｐゴシック" charset="0"/>
              </a:rPr>
              <a:t>Status</a:t>
            </a:r>
          </a:p>
        </p:txBody>
      </p:sp>
      <p:sp>
        <p:nvSpPr>
          <p:cNvPr id="12290" name="Content Placeholder 2"/>
          <p:cNvSpPr>
            <a:spLocks noGrp="1"/>
          </p:cNvSpPr>
          <p:nvPr>
            <p:ph idx="1"/>
          </p:nvPr>
        </p:nvSpPr>
        <p:spPr>
          <a:xfrm>
            <a:off x="228600" y="1295400"/>
            <a:ext cx="8686800" cy="4835525"/>
          </a:xfrm>
        </p:spPr>
        <p:txBody>
          <a:bodyPr/>
          <a:lstStyle/>
          <a:p>
            <a:r>
              <a:rPr lang="en-US" dirty="0" smtClean="0">
                <a:latin typeface="Arial" charset="0"/>
                <a:ea typeface="ＭＳ Ｐゴシック" charset="0"/>
                <a:cs typeface="ＭＳ Ｐゴシック" charset="0"/>
              </a:rPr>
              <a:t>Version </a:t>
            </a:r>
            <a:r>
              <a:rPr lang="en-US" dirty="0">
                <a:latin typeface="Arial" charset="0"/>
                <a:ea typeface="ＭＳ Ｐゴシック" charset="0"/>
                <a:cs typeface="ＭＳ Ｐゴシック" charset="0"/>
              </a:rPr>
              <a:t>1.0 – Released August 2011</a:t>
            </a:r>
          </a:p>
          <a:p>
            <a:r>
              <a:rPr lang="en-US" dirty="0">
                <a:latin typeface="Arial" charset="0"/>
                <a:ea typeface="ＭＳ Ｐゴシック" charset="0"/>
                <a:cs typeface="ＭＳ Ｐゴシック" charset="0"/>
              </a:rPr>
              <a:t>Version 1.1– </a:t>
            </a:r>
            <a:r>
              <a:rPr lang="en-US" dirty="0" smtClean="0">
                <a:latin typeface="Arial" charset="0"/>
                <a:ea typeface="ＭＳ Ｐゴシック" charset="0"/>
                <a:cs typeface="ＭＳ Ｐゴシック" charset="0"/>
              </a:rPr>
              <a:t>Q3 2012</a:t>
            </a:r>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Version 2.0– </a:t>
            </a:r>
            <a:r>
              <a:rPr lang="en-US" dirty="0" smtClean="0">
                <a:latin typeface="Arial" charset="0"/>
                <a:ea typeface="ＭＳ Ｐゴシック" charset="0"/>
                <a:cs typeface="ＭＳ Ｐゴシック" charset="0"/>
              </a:rPr>
              <a:t>2013</a:t>
            </a:r>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p:txBody>
      </p:sp>
      <p:sp>
        <p:nvSpPr>
          <p:cNvPr id="2" name="Rectangle 1"/>
          <p:cNvSpPr/>
          <p:nvPr/>
        </p:nvSpPr>
        <p:spPr>
          <a:xfrm>
            <a:off x="1676400" y="6172200"/>
            <a:ext cx="5562600" cy="461665"/>
          </a:xfrm>
          <a:prstGeom prst="rect">
            <a:avLst/>
          </a:prstGeom>
        </p:spPr>
        <p:txBody>
          <a:bodyPr wrap="square">
            <a:spAutoFit/>
          </a:bodyPr>
          <a:lstStyle/>
          <a:p>
            <a:pPr lvl="1" algn="ctr"/>
            <a:r>
              <a:rPr lang="en-US" sz="2400" dirty="0">
                <a:hlinkClick r:id="rId2"/>
              </a:rPr>
              <a:t>http://www.spdx.org</a:t>
            </a:r>
            <a:r>
              <a:rPr lang="en-US" sz="2400" dirty="0"/>
              <a:t> </a:t>
            </a:r>
          </a:p>
        </p:txBody>
      </p:sp>
      <p:pic>
        <p:nvPicPr>
          <p:cNvPr id="4" name="Picture 3"/>
          <p:cNvPicPr>
            <a:picLocks noChangeAspect="1"/>
          </p:cNvPicPr>
          <p:nvPr/>
        </p:nvPicPr>
        <p:blipFill>
          <a:blip r:embed="rId3"/>
          <a:stretch>
            <a:fillRect/>
          </a:stretch>
        </p:blipFill>
        <p:spPr>
          <a:xfrm>
            <a:off x="1828800" y="2971800"/>
            <a:ext cx="5486400" cy="3038197"/>
          </a:xfrm>
          <a:prstGeom prst="rect">
            <a:avLst/>
          </a:prstGeom>
          <a:ln>
            <a:solidFill>
              <a:srgbClr val="32B7E7"/>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87323174"/>
      </p:ext>
    </p:extLst>
  </p:cSld>
  <p:clrMapOvr>
    <a:masterClrMapping/>
  </p:clrMapOvr>
  <p:transition xmlns:p14="http://schemas.microsoft.com/office/powerpoint/2010/main" spd="med" advTm="5000">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Rectangle 159"/>
          <p:cNvSpPr/>
          <p:nvPr/>
        </p:nvSpPr>
        <p:spPr bwMode="auto">
          <a:xfrm>
            <a:off x="228600" y="4953000"/>
            <a:ext cx="8534400" cy="1371600"/>
          </a:xfrm>
          <a:prstGeom prst="rect">
            <a:avLst/>
          </a:prstGeom>
          <a:solidFill>
            <a:schemeClr val="accent3">
              <a:lumMod val="85000"/>
            </a:schemeClr>
          </a:solidFill>
          <a:ln w="9525" cap="flat" cmpd="sng" algn="ctr">
            <a:noFill/>
            <a:prstDash val="solid"/>
            <a:round/>
            <a:headEnd type="none" w="med" len="med"/>
            <a:tailEnd type="none" w="med" len="med"/>
          </a:ln>
          <a:effectLst/>
        </p:spPr>
        <p:txBody>
          <a:bodyPr/>
          <a:lstStyle/>
          <a:p>
            <a:pPr>
              <a:defRPr/>
            </a:pPr>
            <a:endParaRPr lang="en-US">
              <a:ea typeface="ＭＳ Ｐゴシック" pitchFamily="-107" charset="-128"/>
              <a:cs typeface="ＭＳ Ｐゴシック" pitchFamily="-107" charset="-128"/>
            </a:endParaRPr>
          </a:p>
        </p:txBody>
      </p:sp>
      <p:sp>
        <p:nvSpPr>
          <p:cNvPr id="159" name="Rectangle 158"/>
          <p:cNvSpPr/>
          <p:nvPr/>
        </p:nvSpPr>
        <p:spPr bwMode="auto">
          <a:xfrm>
            <a:off x="228600" y="3200400"/>
            <a:ext cx="8534400" cy="1371600"/>
          </a:xfrm>
          <a:prstGeom prst="rect">
            <a:avLst/>
          </a:prstGeom>
          <a:solidFill>
            <a:schemeClr val="accent3">
              <a:lumMod val="85000"/>
            </a:schemeClr>
          </a:solidFill>
          <a:ln w="9525" cap="flat" cmpd="sng" algn="ctr">
            <a:noFill/>
            <a:prstDash val="solid"/>
            <a:round/>
            <a:headEnd type="none" w="med" len="med"/>
            <a:tailEnd type="none" w="med" len="med"/>
          </a:ln>
          <a:effectLst/>
        </p:spPr>
        <p:txBody>
          <a:bodyPr/>
          <a:lstStyle/>
          <a:p>
            <a:pPr>
              <a:defRPr/>
            </a:pPr>
            <a:endParaRPr lang="en-US">
              <a:ea typeface="ＭＳ Ｐゴシック" pitchFamily="-107" charset="-128"/>
              <a:cs typeface="ＭＳ Ｐゴシック" pitchFamily="-107" charset="-128"/>
            </a:endParaRPr>
          </a:p>
        </p:txBody>
      </p:sp>
      <p:sp>
        <p:nvSpPr>
          <p:cNvPr id="157" name="Rectangle 156"/>
          <p:cNvSpPr/>
          <p:nvPr/>
        </p:nvSpPr>
        <p:spPr bwMode="auto">
          <a:xfrm>
            <a:off x="228600" y="1524000"/>
            <a:ext cx="8534400" cy="1219200"/>
          </a:xfrm>
          <a:prstGeom prst="rect">
            <a:avLst/>
          </a:prstGeom>
          <a:solidFill>
            <a:schemeClr val="accent3">
              <a:lumMod val="85000"/>
            </a:schemeClr>
          </a:solidFill>
          <a:ln w="9525" cap="flat" cmpd="sng" algn="ctr">
            <a:noFill/>
            <a:prstDash val="solid"/>
            <a:round/>
            <a:headEnd type="none" w="med" len="med"/>
            <a:tailEnd type="none" w="med" len="med"/>
          </a:ln>
          <a:effectLst/>
        </p:spPr>
        <p:txBody>
          <a:bodyPr/>
          <a:lstStyle/>
          <a:p>
            <a:pPr>
              <a:defRPr/>
            </a:pPr>
            <a:endParaRPr lang="en-US">
              <a:ea typeface="ＭＳ Ｐゴシック" pitchFamily="-107" charset="-128"/>
              <a:cs typeface="ＭＳ Ｐゴシック" pitchFamily="-107" charset="-128"/>
            </a:endParaRPr>
          </a:p>
        </p:txBody>
      </p:sp>
      <p:sp>
        <p:nvSpPr>
          <p:cNvPr id="13316" name="Title 1"/>
          <p:cNvSpPr>
            <a:spLocks noGrp="1"/>
          </p:cNvSpPr>
          <p:nvPr>
            <p:ph type="title"/>
          </p:nvPr>
        </p:nvSpPr>
        <p:spPr/>
        <p:txBody>
          <a:bodyPr/>
          <a:lstStyle/>
          <a:p>
            <a:r>
              <a:rPr lang="en-US">
                <a:latin typeface="Arial" charset="0"/>
                <a:ea typeface="ＭＳ Ｐゴシック" charset="0"/>
                <a:cs typeface="ＭＳ Ｐゴシック" charset="0"/>
              </a:rPr>
              <a:t>What it Means to You</a:t>
            </a:r>
          </a:p>
        </p:txBody>
      </p:sp>
      <p:sp>
        <p:nvSpPr>
          <p:cNvPr id="13317" name="Cube 3"/>
          <p:cNvSpPr>
            <a:spLocks noChangeArrowheads="1"/>
          </p:cNvSpPr>
          <p:nvPr/>
        </p:nvSpPr>
        <p:spPr bwMode="auto">
          <a:xfrm>
            <a:off x="3124200" y="2743200"/>
            <a:ext cx="2209800" cy="1371600"/>
          </a:xfrm>
          <a:prstGeom prst="cube">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18" name="TextBox 29"/>
          <p:cNvSpPr txBox="1">
            <a:spLocks noChangeArrowheads="1"/>
          </p:cNvSpPr>
          <p:nvPr/>
        </p:nvSpPr>
        <p:spPr bwMode="auto">
          <a:xfrm>
            <a:off x="1555750" y="1676400"/>
            <a:ext cx="30702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2800" b="1"/>
              <a:t>Embedded &amp; SW </a:t>
            </a:r>
          </a:p>
          <a:p>
            <a:pPr eaLnBrk="1" hangingPunct="1"/>
            <a:r>
              <a:rPr lang="en-US" sz="2800" b="1"/>
              <a:t>Supply Chains</a:t>
            </a:r>
          </a:p>
        </p:txBody>
      </p:sp>
      <p:pic>
        <p:nvPicPr>
          <p:cNvPr id="13319" name="Picture 2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76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Box 126"/>
          <p:cNvSpPr txBox="1">
            <a:spLocks noChangeArrowheads="1"/>
          </p:cNvSpPr>
          <p:nvPr/>
        </p:nvSpPr>
        <p:spPr bwMode="auto">
          <a:xfrm>
            <a:off x="4800600" y="1676400"/>
            <a:ext cx="313848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2800"/>
              <a:t>Save Time/Money</a:t>
            </a:r>
          </a:p>
          <a:p>
            <a:pPr eaLnBrk="1" hangingPunct="1"/>
            <a:r>
              <a:rPr lang="en-US" sz="2800"/>
              <a:t>Better Compliance</a:t>
            </a:r>
          </a:p>
        </p:txBody>
      </p:sp>
      <p:sp>
        <p:nvSpPr>
          <p:cNvPr id="13321" name="TextBox 127"/>
          <p:cNvSpPr txBox="1">
            <a:spLocks noChangeArrowheads="1"/>
          </p:cNvSpPr>
          <p:nvPr/>
        </p:nvSpPr>
        <p:spPr bwMode="auto">
          <a:xfrm>
            <a:off x="1570038" y="3389313"/>
            <a:ext cx="24590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2800" b="1"/>
              <a:t>Open Source</a:t>
            </a:r>
          </a:p>
          <a:p>
            <a:pPr eaLnBrk="1" hangingPunct="1"/>
            <a:r>
              <a:rPr lang="en-US" sz="2800" b="1"/>
              <a:t>Developers</a:t>
            </a:r>
          </a:p>
        </p:txBody>
      </p:sp>
      <p:sp>
        <p:nvSpPr>
          <p:cNvPr id="13322" name="TextBox 140"/>
          <p:cNvSpPr txBox="1">
            <a:spLocks noChangeArrowheads="1"/>
          </p:cNvSpPr>
          <p:nvPr/>
        </p:nvSpPr>
        <p:spPr bwMode="auto">
          <a:xfrm>
            <a:off x="4800600" y="3389313"/>
            <a:ext cx="327818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2800"/>
              <a:t>Help Users Comply</a:t>
            </a:r>
          </a:p>
          <a:p>
            <a:pPr eaLnBrk="1" hangingPunct="1"/>
            <a:r>
              <a:rPr lang="en-US" sz="2800"/>
              <a:t>With Your Licenses</a:t>
            </a:r>
          </a:p>
        </p:txBody>
      </p:sp>
      <p:grpSp>
        <p:nvGrpSpPr>
          <p:cNvPr id="13323" name="Group 160"/>
          <p:cNvGrpSpPr>
            <a:grpSpLocks/>
          </p:cNvGrpSpPr>
          <p:nvPr/>
        </p:nvGrpSpPr>
        <p:grpSpPr bwMode="auto">
          <a:xfrm>
            <a:off x="304800" y="3373438"/>
            <a:ext cx="1219200" cy="969962"/>
            <a:chOff x="304800" y="3276600"/>
            <a:chExt cx="1219200" cy="969963"/>
          </a:xfrm>
        </p:grpSpPr>
        <p:pic>
          <p:nvPicPr>
            <p:cNvPr id="13328" name="Picture 25" descr="people"/>
            <p:cNvPicPr>
              <a:picLocks noChangeAspect="1" noChangeArrowheads="1"/>
            </p:cNvPicPr>
            <p:nvPr/>
          </p:nvPicPr>
          <p:blipFill>
            <a:blip r:embed="rId3" cstate="print">
              <a:extLst>
                <a:ext uri="{28A0092B-C50C-407E-A947-70E740481C1C}">
                  <a14:useLocalDpi xmlns:a14="http://schemas.microsoft.com/office/drawing/2010/main" val="0"/>
                </a:ext>
              </a:extLst>
            </a:blip>
            <a:srcRect l="38000" t="75302" r="37000" b="-603"/>
            <a:stretch>
              <a:fillRect/>
            </a:stretch>
          </p:blipFill>
          <p:spPr bwMode="auto">
            <a:xfrm>
              <a:off x="304800" y="3276600"/>
              <a:ext cx="6096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9" name="Picture 25" descr="people"/>
            <p:cNvPicPr>
              <a:picLocks noChangeAspect="1" noChangeArrowheads="1"/>
            </p:cNvPicPr>
            <p:nvPr/>
          </p:nvPicPr>
          <p:blipFill>
            <a:blip r:embed="rId3" cstate="print">
              <a:extLst>
                <a:ext uri="{28A0092B-C50C-407E-A947-70E740481C1C}">
                  <a14:useLocalDpi xmlns:a14="http://schemas.microsoft.com/office/drawing/2010/main" val="0"/>
                </a:ext>
              </a:extLst>
            </a:blip>
            <a:srcRect l="38000" t="75302" r="37000" b="-603"/>
            <a:stretch>
              <a:fillRect/>
            </a:stretch>
          </p:blipFill>
          <p:spPr bwMode="auto">
            <a:xfrm>
              <a:off x="914400" y="3276600"/>
              <a:ext cx="6096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0" name="Picture 25" descr="people"/>
            <p:cNvPicPr>
              <a:picLocks noChangeAspect="1" noChangeArrowheads="1"/>
            </p:cNvPicPr>
            <p:nvPr/>
          </p:nvPicPr>
          <p:blipFill>
            <a:blip r:embed="rId3" cstate="print">
              <a:extLst>
                <a:ext uri="{28A0092B-C50C-407E-A947-70E740481C1C}">
                  <a14:useLocalDpi xmlns:a14="http://schemas.microsoft.com/office/drawing/2010/main" val="0"/>
                </a:ext>
              </a:extLst>
            </a:blip>
            <a:srcRect l="38000" t="75302" r="37000" b="-603"/>
            <a:stretch>
              <a:fillRect/>
            </a:stretch>
          </p:blipFill>
          <p:spPr bwMode="auto">
            <a:xfrm>
              <a:off x="304800" y="3733800"/>
              <a:ext cx="6096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1" name="Picture 25" descr="people"/>
            <p:cNvPicPr>
              <a:picLocks noChangeAspect="1" noChangeArrowheads="1"/>
            </p:cNvPicPr>
            <p:nvPr/>
          </p:nvPicPr>
          <p:blipFill>
            <a:blip r:embed="rId3" cstate="print">
              <a:extLst>
                <a:ext uri="{28A0092B-C50C-407E-A947-70E740481C1C}">
                  <a14:useLocalDpi xmlns:a14="http://schemas.microsoft.com/office/drawing/2010/main" val="0"/>
                </a:ext>
              </a:extLst>
            </a:blip>
            <a:srcRect l="38000" t="75302" r="37000" b="-603"/>
            <a:stretch>
              <a:fillRect/>
            </a:stretch>
          </p:blipFill>
          <p:spPr bwMode="auto">
            <a:xfrm>
              <a:off x="914400" y="3733800"/>
              <a:ext cx="6096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24" name="Cube 148"/>
          <p:cNvSpPr>
            <a:spLocks noChangeArrowheads="1"/>
          </p:cNvSpPr>
          <p:nvPr/>
        </p:nvSpPr>
        <p:spPr bwMode="auto">
          <a:xfrm>
            <a:off x="3124200" y="4572000"/>
            <a:ext cx="2209800" cy="1371600"/>
          </a:xfrm>
          <a:prstGeom prst="cube">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5" name="TextBox 149"/>
          <p:cNvSpPr txBox="1">
            <a:spLocks noChangeArrowheads="1"/>
          </p:cNvSpPr>
          <p:nvPr/>
        </p:nvSpPr>
        <p:spPr bwMode="auto">
          <a:xfrm>
            <a:off x="1570038" y="5095875"/>
            <a:ext cx="26082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2800" b="1"/>
              <a:t>Consumers of </a:t>
            </a:r>
          </a:p>
          <a:p>
            <a:pPr eaLnBrk="1" hangingPunct="1"/>
            <a:r>
              <a:rPr lang="en-US" sz="2800" b="1"/>
              <a:t>SW &amp; OSS</a:t>
            </a:r>
          </a:p>
        </p:txBody>
      </p:sp>
      <p:sp>
        <p:nvSpPr>
          <p:cNvPr id="13326" name="TextBox 150"/>
          <p:cNvSpPr txBox="1">
            <a:spLocks noChangeArrowheads="1"/>
          </p:cNvSpPr>
          <p:nvPr/>
        </p:nvSpPr>
        <p:spPr bwMode="auto">
          <a:xfrm>
            <a:off x="4800600" y="5095875"/>
            <a:ext cx="3657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CC0066"/>
                </a:solidFill>
                <a:latin typeface="Arial" charset="0"/>
                <a:ea typeface="ＭＳ Ｐゴシック" charset="0"/>
                <a:cs typeface="ＭＳ Ｐゴシック" charset="0"/>
              </a:defRPr>
            </a:lvl1pPr>
            <a:lvl2pPr marL="742950" indent="-285750" eaLnBrk="0" hangingPunct="0">
              <a:defRPr sz="4200">
                <a:solidFill>
                  <a:srgbClr val="CC0066"/>
                </a:solidFill>
                <a:latin typeface="Arial" charset="0"/>
                <a:ea typeface="ＭＳ Ｐゴシック" charset="0"/>
              </a:defRPr>
            </a:lvl2pPr>
            <a:lvl3pPr marL="1143000" indent="-228600" eaLnBrk="0" hangingPunct="0">
              <a:defRPr sz="4200">
                <a:solidFill>
                  <a:srgbClr val="CC0066"/>
                </a:solidFill>
                <a:latin typeface="Arial" charset="0"/>
                <a:ea typeface="ＭＳ Ｐゴシック" charset="0"/>
              </a:defRPr>
            </a:lvl3pPr>
            <a:lvl4pPr marL="1600200" indent="-228600" eaLnBrk="0" hangingPunct="0">
              <a:defRPr sz="4200">
                <a:solidFill>
                  <a:srgbClr val="CC0066"/>
                </a:solidFill>
                <a:latin typeface="Arial" charset="0"/>
                <a:ea typeface="ＭＳ Ｐゴシック" charset="0"/>
              </a:defRPr>
            </a:lvl4pPr>
            <a:lvl5pPr marL="2057400" indent="-228600" eaLnBrk="0" hangingPunct="0">
              <a:defRPr sz="4200">
                <a:solidFill>
                  <a:srgbClr val="CC0066"/>
                </a:solidFill>
                <a:latin typeface="Arial" charset="0"/>
                <a:ea typeface="ＭＳ Ｐゴシック" charset="0"/>
              </a:defRPr>
            </a:lvl5pPr>
            <a:lvl6pPr marL="2514600" indent="-228600" eaLnBrk="0" fontAlgn="base" hangingPunct="0">
              <a:spcBef>
                <a:spcPct val="0"/>
              </a:spcBef>
              <a:spcAft>
                <a:spcPct val="0"/>
              </a:spcAft>
              <a:defRPr sz="4200">
                <a:solidFill>
                  <a:srgbClr val="CC0066"/>
                </a:solidFill>
                <a:latin typeface="Arial" charset="0"/>
                <a:ea typeface="ＭＳ Ｐゴシック" charset="0"/>
              </a:defRPr>
            </a:lvl6pPr>
            <a:lvl7pPr marL="2971800" indent="-228600" eaLnBrk="0" fontAlgn="base" hangingPunct="0">
              <a:spcBef>
                <a:spcPct val="0"/>
              </a:spcBef>
              <a:spcAft>
                <a:spcPct val="0"/>
              </a:spcAft>
              <a:defRPr sz="4200">
                <a:solidFill>
                  <a:srgbClr val="CC0066"/>
                </a:solidFill>
                <a:latin typeface="Arial" charset="0"/>
                <a:ea typeface="ＭＳ Ｐゴシック" charset="0"/>
              </a:defRPr>
            </a:lvl7pPr>
            <a:lvl8pPr marL="3429000" indent="-228600" eaLnBrk="0" fontAlgn="base" hangingPunct="0">
              <a:spcBef>
                <a:spcPct val="0"/>
              </a:spcBef>
              <a:spcAft>
                <a:spcPct val="0"/>
              </a:spcAft>
              <a:defRPr sz="4200">
                <a:solidFill>
                  <a:srgbClr val="CC0066"/>
                </a:solidFill>
                <a:latin typeface="Arial" charset="0"/>
                <a:ea typeface="ＭＳ Ｐゴシック" charset="0"/>
              </a:defRPr>
            </a:lvl8pPr>
            <a:lvl9pPr marL="3886200" indent="-228600" eaLnBrk="0" fontAlgn="base" hangingPunct="0">
              <a:spcBef>
                <a:spcPct val="0"/>
              </a:spcBef>
              <a:spcAft>
                <a:spcPct val="0"/>
              </a:spcAft>
              <a:defRPr sz="4200">
                <a:solidFill>
                  <a:srgbClr val="CC0066"/>
                </a:solidFill>
                <a:latin typeface="Arial" charset="0"/>
                <a:ea typeface="ＭＳ Ｐゴシック" charset="0"/>
              </a:defRPr>
            </a:lvl9pPr>
          </a:lstStyle>
          <a:p>
            <a:pPr eaLnBrk="1" hangingPunct="1"/>
            <a:r>
              <a:rPr lang="en-US" sz="2800"/>
              <a:t>Understand Licensing</a:t>
            </a:r>
          </a:p>
          <a:p>
            <a:pPr eaLnBrk="1" hangingPunct="1"/>
            <a:r>
              <a:rPr lang="en-US" sz="2800"/>
              <a:t>of the Code You Use</a:t>
            </a:r>
          </a:p>
        </p:txBody>
      </p:sp>
      <p:pic>
        <p:nvPicPr>
          <p:cNvPr id="13327" name="Picture 15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5029200"/>
            <a:ext cx="8636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advTm="5000">
    <p:wipe dir="r"/>
  </p:transition>
</p:sld>
</file>

<file path=ppt/theme/theme1.xml><?xml version="1.0" encoding="utf-8"?>
<a:theme xmlns:a="http://schemas.openxmlformats.org/drawingml/2006/main" name="Edge">
  <a:themeElements>
    <a:clrScheme name="Custom 1">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3FD4E1"/>
      </a:hlink>
      <a:folHlink>
        <a:srgbClr val="AFBF39"/>
      </a:folHlink>
    </a:clrScheme>
    <a:fontScheme name="Ed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CC0066"/>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CC0066"/>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9531</TotalTime>
  <Words>1999</Words>
  <Application>Microsoft Macintosh PowerPoint</Application>
  <PresentationFormat>On-screen Show (4:3)</PresentationFormat>
  <Paragraphs>312</Paragraphs>
  <Slides>35</Slides>
  <Notes>8</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Edge</vt:lpstr>
      <vt:lpstr>SPDX® Slides</vt:lpstr>
      <vt:lpstr>Software Package Data Exchange® (SPDX®)</vt:lpstr>
      <vt:lpstr>SPDX® SOFTWARE PACKAGE DATA EXCHANGE®</vt:lpstr>
      <vt:lpstr>Software Package Data Exchange® (SPDX®)</vt:lpstr>
      <vt:lpstr>The Need</vt:lpstr>
      <vt:lpstr>Solution</vt:lpstr>
      <vt:lpstr>SPDX® Group</vt:lpstr>
      <vt:lpstr>Status</vt:lpstr>
      <vt:lpstr>What it Means to You</vt:lpstr>
      <vt:lpstr>Getting involved…</vt:lpstr>
      <vt:lpstr>QUESTIONS?</vt:lpstr>
      <vt:lpstr>BACKUP MODULES- DETAILED</vt:lpstr>
      <vt:lpstr>DETAILS ABOUT THE GROUP</vt:lpstr>
      <vt:lpstr>SPDX®</vt:lpstr>
      <vt:lpstr>Participants</vt:lpstr>
      <vt:lpstr>Contribution</vt:lpstr>
      <vt:lpstr>Workgroup Operation</vt:lpstr>
      <vt:lpstr>DETAILS OF THE PROBLEM</vt:lpstr>
      <vt:lpstr>Scope of the Problem:</vt:lpstr>
      <vt:lpstr>Products have mixed code from  many different sources… </vt:lpstr>
      <vt:lpstr>Open Source Compliance:  The Challenge</vt:lpstr>
      <vt:lpstr>Open Source Compliance:  The Challenge</vt:lpstr>
      <vt:lpstr>Open Source Compliance:  The Challenge</vt:lpstr>
      <vt:lpstr>1000s of packages and complex dependencies between them…</vt:lpstr>
      <vt:lpstr>DETAILS OF THE STANDARD</vt:lpstr>
      <vt:lpstr>Specification Goals</vt:lpstr>
      <vt:lpstr>The SPDX® List of  “Standard Licenses” </vt:lpstr>
      <vt:lpstr>The SPDX File</vt:lpstr>
      <vt:lpstr>Document and Creation Information</vt:lpstr>
      <vt:lpstr>Package Information</vt:lpstr>
      <vt:lpstr>File Information</vt:lpstr>
      <vt:lpstr>Other Licensing Information</vt:lpstr>
      <vt:lpstr>Review</vt:lpstr>
      <vt:lpstr>Tools for SPDX®</vt:lpstr>
      <vt:lpstr>Status</vt:lpstr>
    </vt:vector>
  </TitlesOfParts>
  <Company>Open Logic,Inc.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is in the Enterprise</dc:title>
  <dc:creator>Kim Weins</dc:creator>
  <cp:lastModifiedBy>Phil Odence</cp:lastModifiedBy>
  <cp:revision>163</cp:revision>
  <dcterms:created xsi:type="dcterms:W3CDTF">2010-09-01T13:09:29Z</dcterms:created>
  <dcterms:modified xsi:type="dcterms:W3CDTF">2013-05-20T11:56:37Z</dcterms:modified>
</cp:coreProperties>
</file>