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8CDC-1A70-47B9-8B1F-257360E09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2B6C-7DA2-4916-9910-BECB96F2C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4431-51BD-4FDD-AF14-8EFE53C5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0F2F-F24C-49D0-8D68-7421DDCA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2F38-CB98-48BD-AC8A-2C6C2570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4E3C-C2D3-42C9-8040-29666D0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81A9B-C6AD-4D4F-8154-FA43FE5D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E497-6179-42B5-9AF8-1845174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F95F-2186-458A-A4F7-B332FD0D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01F4-834E-4118-A7CE-D7DF55DD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C68A8-5CBC-46D2-8D1A-AB7D54BD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C6E9-A804-4DF3-98E2-D8ACED14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E635-3495-4ADE-9BD5-12E87C0B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0080-C234-4533-8A67-5235201B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569C-35E0-4731-B8FD-518DC9D3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AEC4-B1E0-4B8C-A123-6832CE89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C0BF-74BC-4A36-9854-ACF9FC08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E372-74BA-4673-A5E1-0C26345C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62EB-CFA3-468C-9B22-DAE029C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D8AC-0F87-4B74-90C0-8969B6E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BBFF-81BB-4818-A967-ED9B5352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0695-1748-4710-AB3B-584F61A6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D47F-9572-40D3-9783-9CD6325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B6EC-44F9-4807-9C9B-44C8A178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2D6E-E47A-4240-A808-7AAF3CE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4BAC-FD91-4E18-9F11-1F419AD3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21E-2CC4-4D9C-8BA2-AEC33E04D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0F76-C863-4EE3-9245-11C4B4E81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32926-52C0-4699-B34B-F8D8A861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73BC1-5216-4D49-A92C-AB833993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A7DF-506D-412D-8995-9B514EA6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31A-1A47-426F-8115-FC25CDB6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E0F48-DF92-4B8F-8D0D-E60B0F61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57B44-DAE1-48BC-A353-D53730F4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A3800-7B83-4384-9892-0E9C897AF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5F58A-E1DF-45B2-A169-B9339202C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F4A2A-C494-4D4A-9F0A-A3755CB7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149BB-5829-4E14-8195-7543DFD7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322F3-6BE0-4F07-A258-F8AB40FC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D597-31EE-422E-BCF2-A10859C2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DED32-97D1-42BD-A83F-1436CD67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D7CD0-E8FC-4DF9-B6CB-F909E2A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ABAB-58D7-4610-B500-0176EB07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7633E-171D-47A4-947B-06FA2A96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04F2-325C-4386-86E4-A9D749A4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A0241-8208-4F82-B786-62E45ED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B60-CC97-4709-9347-36543F3F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334C-F76A-410E-87F7-51334A50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B719-05A4-4DAA-A1A5-B30F7F4E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2DF5-7A7C-4DF1-AC24-A2C391EF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AD5D-E17C-4B92-861C-8EB67FE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8066-3178-4D10-8C1F-625907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FAEB-EE63-48EF-9EC4-9B9F7F15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BC403-21F6-4F0C-B5D9-3DEB5473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84AC-EBA7-4502-9073-6E2823C3A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8306-6331-4C5D-84D7-81B40E3F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F1D8C-E48A-48F4-B7C6-FADFC42C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D1AF-A07B-4DEB-83CB-E83EC44E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A6AC7-8869-4DA5-84AC-75856B2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CCCB-384A-4976-AFE4-952641A9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4FB5-148E-44E8-B2C1-BD54BBDAD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528-3AC3-4DB5-81E9-2980F4C9231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A0D4-34A1-4DA4-B829-6BDEE937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FC8-F6B6-4EC9-8AFA-4863976CC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DA9B-4C76-4BAF-97BB-C42888DC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6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indow">
            <a:extLst>
              <a:ext uri="{FF2B5EF4-FFF2-40B4-BE49-F238E27FC236}">
                <a16:creationId xmlns:a16="http://schemas.microsoft.com/office/drawing/2014/main" id="{BFF30806-B20D-470B-81A6-4ED9A14D186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5BD433-4195-4275-83DF-41A2BA1DEF7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06C8EA2-4C28-4B63-94E7-444471E81C9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900027F-0346-43FC-9975-5687116FA0D0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E1B8819D-B85D-4B61-948C-159BC859F65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110030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Select a Game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EF8A52D3-66DF-43D1-B1B9-D17F047A760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7E588515-A6D2-4694-A1FF-4D4E9DD311E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3C0E5370-1A78-41E0-A9D8-597A50D7B88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2D5EDED0-26F0-4B3C-8933-78A42317196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E7BB967-63E8-4D05-80D8-79418DBB759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3F0BDA75-F10E-4D4A-8293-ADE85324A3C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B3EC21-13CF-4E29-AAF2-CB890D1E172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DC71E5-F000-48B4-A83F-F02D54D831D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753013" y="469642"/>
            <a:ext cx="2278866" cy="2278748"/>
            <a:chOff x="3432567" y="2289626"/>
            <a:chExt cx="2278866" cy="22787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4F6DED-3FA5-408B-B096-B9AD25146027}"/>
                </a:ext>
              </a:extLst>
            </p:cNvPr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0464C796-AE74-4721-932F-09CEC0C6A9C4}"/>
                </a:ext>
              </a:extLst>
            </p:cNvPr>
            <p:cNvSpPr/>
            <p:nvPr/>
          </p:nvSpPr>
          <p:spPr>
            <a:xfrm>
              <a:off x="3433428" y="4202614"/>
              <a:ext cx="2276856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Jeopardy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4E8DC9-4266-4CCF-AB7C-A7ABB2E5C9F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188217" y="471456"/>
            <a:ext cx="2278866" cy="2278748"/>
            <a:chOff x="3432567" y="2289626"/>
            <a:chExt cx="2278866" cy="22787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39DDF6-E2CE-45E6-8208-779A23ED995A}"/>
                </a:ext>
              </a:extLst>
            </p:cNvPr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B62E2E20-2F8D-4D81-9B0F-3F5D106B274D}"/>
                </a:ext>
              </a:extLst>
            </p:cNvPr>
            <p:cNvSpPr/>
            <p:nvPr/>
          </p:nvSpPr>
          <p:spPr>
            <a:xfrm>
              <a:off x="3433428" y="4202614"/>
              <a:ext cx="2276856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Wheel of Fortune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B2D5D6-9FB5-4C44-9ACD-9193B128115B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618747" y="469642"/>
            <a:ext cx="2278866" cy="2278748"/>
            <a:chOff x="3432567" y="2289626"/>
            <a:chExt cx="2278866" cy="22787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117C0-CB85-4AC0-ABE6-C21A73D087AC}"/>
                </a:ext>
              </a:extLst>
            </p:cNvPr>
            <p:cNvSpPr/>
            <p:nvPr/>
          </p:nvSpPr>
          <p:spPr>
            <a:xfrm>
              <a:off x="3432567" y="2289626"/>
              <a:ext cx="2278866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84AF9FC4-400C-436D-8769-ADA330DAA6C8}"/>
                </a:ext>
              </a:extLst>
            </p:cNvPr>
            <p:cNvSpPr/>
            <p:nvPr/>
          </p:nvSpPr>
          <p:spPr>
            <a:xfrm>
              <a:off x="3433428" y="4202614"/>
              <a:ext cx="2276856" cy="36576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Family Feud</a:t>
              </a:r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3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4D5B43B3-55D1-40E0-9455-433AC3449C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91F622-691C-4D38-9AB4-844177417A0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15E29E-D580-45D1-BFEC-4917C8653D4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B9051-3787-4282-A2D2-80AB1D50730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1D91F67-7699-46B8-A33F-FB4A58B15B8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78842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Jeopardy!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6B16E52-7A64-4F5A-A033-68606F84488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82A90293-1EBD-41E7-A51D-CD29D676328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460EF1B-6CA8-4433-9F31-1444F55171D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0AE9EE6-2004-4B04-8566-D7EC7670FC4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1DFC1AD-20AA-4E9C-912B-09B4A6314AC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EF2F7026-088B-49A3-B1A8-6412FF1B8AC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E99976-167F-4809-9FD5-A1AEA1D3F15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FileMenu">
            <a:extLst>
              <a:ext uri="{FF2B5EF4-FFF2-40B4-BE49-F238E27FC236}">
                <a16:creationId xmlns:a16="http://schemas.microsoft.com/office/drawing/2014/main" id="{E394433E-D4AA-467C-8FCA-967E718D200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612220" y="351729"/>
            <a:ext cx="1388835" cy="2123114"/>
            <a:chOff x="3951265" y="2460940"/>
            <a:chExt cx="1388835" cy="15825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34703C-DC88-4177-9835-E5F426F6AFDB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2" name="Background">
                <a:extLst>
                  <a:ext uri="{FF2B5EF4-FFF2-40B4-BE49-F238E27FC236}">
                    <a16:creationId xmlns:a16="http://schemas.microsoft.com/office/drawing/2014/main" id="{043BAA0F-0776-4483-A333-0DB3F94E5CC0}"/>
                  </a:ext>
                </a:extLst>
              </p:cNvPr>
              <p:cNvSpPr/>
              <p:nvPr/>
            </p:nvSpPr>
            <p:spPr>
              <a:xfrm>
                <a:off x="144465" y="3547930"/>
                <a:ext cx="1388835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3" name="MenuLine">
                <a:extLst>
                  <a:ext uri="{FF2B5EF4-FFF2-40B4-BE49-F238E27FC236}">
                    <a16:creationId xmlns:a16="http://schemas.microsoft.com/office/drawing/2014/main" id="{33EA29B3-7CE7-4F28-9680-E003F0BE63C7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0" name="MenuText">
              <a:extLst>
                <a:ext uri="{FF2B5EF4-FFF2-40B4-BE49-F238E27FC236}">
                  <a16:creationId xmlns:a16="http://schemas.microsoft.com/office/drawing/2014/main" id="{FE8285C6-E376-48EF-BC45-DD2A24B5BE56}"/>
                </a:ext>
              </a:extLst>
            </p:cNvPr>
            <p:cNvSpPr txBox="1"/>
            <p:nvPr/>
          </p:nvSpPr>
          <p:spPr>
            <a:xfrm>
              <a:off x="4230347" y="2689011"/>
              <a:ext cx="1109753" cy="1354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Open…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Save As…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Recent: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Easter Theme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Old Testament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ileText">
              <a:extLst>
                <a:ext uri="{FF2B5EF4-FFF2-40B4-BE49-F238E27FC236}">
                  <a16:creationId xmlns:a16="http://schemas.microsoft.com/office/drawing/2014/main" id="{70357E57-C85B-404A-9119-819866BF128D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FD4A3461-7196-4F00-A72D-96E7A9C9DB9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377399" y="4049814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Add Player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3A37BE58-6A18-400B-8F4E-1754632D9D0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8549910" y="4049814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Play!</a:t>
            </a:r>
          </a:p>
        </p:txBody>
      </p:sp>
      <p:grpSp>
        <p:nvGrpSpPr>
          <p:cNvPr id="26" name="List">
            <a:extLst>
              <a:ext uri="{FF2B5EF4-FFF2-40B4-BE49-F238E27FC236}">
                <a16:creationId xmlns:a16="http://schemas.microsoft.com/office/drawing/2014/main" id="{7940124A-A392-43E8-96A4-F182B764C94D}"/>
              </a:ext>
            </a:extLst>
          </p:cNvPr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6996840" y="801474"/>
            <a:ext cx="2803143" cy="2140510"/>
            <a:chOff x="6284282" y="4935719"/>
            <a:chExt cx="1471745" cy="1737152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BD14C14F-266C-4F78-97BB-8B3AD8B2EDB9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David	Button 1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Katie	Button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Jackson	Button 3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Jorge	Button 4</a:t>
              </a:r>
            </a:p>
          </p:txBody>
        </p:sp>
        <p:sp>
          <p:nvSpPr>
            <p:cNvPr id="28" name="Scrollbar">
              <a:extLst>
                <a:ext uri="{FF2B5EF4-FFF2-40B4-BE49-F238E27FC236}">
                  <a16:creationId xmlns:a16="http://schemas.microsoft.com/office/drawing/2014/main" id="{245C4A10-2837-49DE-9131-49387245A113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1379-F1C1-43A6-9795-4C8EE73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23F5-42E8-42FD-BA88-75745112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TileLarge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DC57FF1-A752-4BDE-A2DF-AF4D0F5D9D1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F56F334-8625-43B0-AD94-85B81660754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68A4F71-01E4-4A37-A411-2AA6225B819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161C442-EB89-4348-80DB-B9645B57FE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9037C48-EFE9-4363-BECF-F30D01B1CB9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E9F04E7-E788-49CD-A859-01B7747C645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4977880-137F-4674-8178-14A4B1D8EF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D534B7C-1223-4A1A-BBA5-877CEFE845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38F99D-7A8A-47E0-90C9-73E774E591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FB62626-27F5-4C64-8BE3-8E30115D380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FEEE61E-AA4B-4416-A0C8-7C0C0BF631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6DC0490-FEFA-469F-9E26-076C67942C0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F586E7E-1D7A-485D-9E50-046EEB6BE6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7426D31-1F08-4306-BEF0-BE690A1AFD7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461BEE5-1B7D-4D44-AC8A-17D9FA781E6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Leatham</dc:creator>
  <cp:lastModifiedBy>David Leatham</cp:lastModifiedBy>
  <cp:revision>2</cp:revision>
  <dcterms:created xsi:type="dcterms:W3CDTF">2017-08-15T05:34:42Z</dcterms:created>
  <dcterms:modified xsi:type="dcterms:W3CDTF">2017-08-15T05:47:31Z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