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4"/>
  </p:sldMasterIdLst>
  <p:sldIdLst>
    <p:sldId id="256" r:id="rId155"/>
    <p:sldId id="257" r:id="rId156"/>
    <p:sldId id="258" r:id="rId157"/>
    <p:sldId id="259" r:id="rId158"/>
    <p:sldId id="261" r:id="rId159"/>
    <p:sldId id="262" r:id="rId160"/>
    <p:sldId id="269" r:id="rId161"/>
    <p:sldId id="264" r:id="rId162"/>
    <p:sldId id="265" r:id="rId163"/>
    <p:sldId id="266" r:id="rId164"/>
    <p:sldId id="267" r:id="rId165"/>
    <p:sldId id="268" r:id="rId166"/>
    <p:sldId id="263" r:id="rId1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slide" Target="slides/slide5.xml"/><Relationship Id="rId170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slide" Target="slides/slide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7.xml"/><Relationship Id="rId16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slide" Target="slides/slide2.xml"/><Relationship Id="rId172" Type="http://schemas.microsoft.com/office/2015/10/relationships/revisionInfo" Target="revisionInfo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1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slide" Target="slides/slide10.xml"/><Relationship Id="rId16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slide" Target="slides/slide1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slide" Target="slides/slid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A035-6790-4CDE-8265-A0F96FB1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E3290-5F47-4DB5-856B-25406C72D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B1E5-8148-4C8D-BE32-1E56786F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2908B-9DAD-45EA-92E4-C3E7521F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B3E8-2362-4D05-A7B8-F328E571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DE6B-E9FD-4090-894F-BA5976B0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3A02-7EC2-4B2F-9452-5B7BBF83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6C7F-15F0-4420-84F6-8562DACD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1BF-7EFD-47AF-B65C-AEAB957E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F061-DBA1-4FE2-A178-3A80C74C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5AC96-9E9F-4EFA-ABBC-231C0A9A5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AB1C3-227D-4E0B-A838-91DC6E5F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531A-F70E-465F-8DF2-9955334E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6B03-C182-482D-B5F8-D6C1281B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370C-E33A-41A8-9D32-1BECEB70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2D47-EE66-4D8C-BE3C-63BD11E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ED47-9BD8-4A99-8228-D6DA6FC1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5B87-83F0-42FF-AF3C-08A244D0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F875-56AA-45A5-B333-9C877E16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4640-BD17-4F89-BD14-24E0294C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1EB9-41DD-42A5-A357-78CF8E00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D9DA-3A10-49CE-A897-FB36FB67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6071-CA17-4735-89F5-7B629D77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89FF-2FCD-4488-A449-A73F6CB0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F006-298F-4633-B279-F27DC2A4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AD5-C174-4D2E-AEB3-A59D962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E8E0-456D-42E1-84A6-AD734D939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A53-CE8C-481C-A2C8-008CB918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195DE-9F68-43AC-B977-1541D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58A7-83EE-4899-A708-774E6BE7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8C74-9C93-423B-AE38-A43CEC1D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F9E-A95F-469F-8A09-EE443BCE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1000-FE70-47C8-967A-79AFF416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B93C-71BC-49ED-AB08-B11300B1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6608-74EE-412F-890E-988E3A7AE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2B4D5-2211-44BD-BE9B-ABE33BDCB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6881-E44A-4111-975F-17522DE6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AD49E-E123-408B-9562-4E9060D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12874-039C-46FB-88A1-B5E5829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BCE2-93D5-4741-AED9-9E07F0A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5BA5C-8FB7-435F-A80C-E40A2F47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2B13A-4FD6-4E4E-A078-606074F8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52669-CDB0-458E-9B41-3F5E469B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97FF-616B-4819-9F84-547D27C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EA329-8DD6-4E0B-A172-C8D081FB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9F99-A9F6-4C85-9D97-51CB147A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573-D615-48DF-B1E4-8C78AB97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302E-C024-4ABC-8A7C-1CD8660A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C2155-391A-49C7-B5DF-1CE09583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E477-DD2A-4DF1-BE8F-53C82F66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0B434-F5C3-4D7C-9CFA-7E02EEA5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5CB76-6ADA-4335-892E-679A89D6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A48D-CAAD-4F09-B861-DAD140E5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18677-78A0-494D-866C-451E2F65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4B8DD-2065-49EB-A550-8EEF6C06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C635-4DD5-45F2-AF8E-E0176470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15F39-9AA2-48FA-87E6-40D3F1A4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1212E-8A84-47C1-94BD-8A03FCCF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CF8C5-C325-4409-8A0D-B187D4B6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1D7DB-0574-43F1-9FBC-88E31D41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9485-BE4F-4E49-89BD-ED99A233B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4A4C-E20B-4B0B-A749-6E69F4048AF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E6E3-D3B6-41DA-B08D-EB16C001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4E8D-4BA9-4B6D-90C9-B1C67285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81E4-24EF-4A7A-A739-98A6E589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4.xml"/><Relationship Id="rId13" Type="http://schemas.openxmlformats.org/officeDocument/2006/relationships/customXml" Target="../../customXml/item98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103.xml"/><Relationship Id="rId12" Type="http://schemas.openxmlformats.org/officeDocument/2006/relationships/customXml" Target="../../customXml/item100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95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107.xml"/><Relationship Id="rId5" Type="http://schemas.openxmlformats.org/officeDocument/2006/relationships/customXml" Target="../../customXml/item101.xml"/><Relationship Id="rId10" Type="http://schemas.openxmlformats.org/officeDocument/2006/relationships/customXml" Target="../../customXml/item106.xml"/><Relationship Id="rId4" Type="http://schemas.openxmlformats.org/officeDocument/2006/relationships/customXml" Target="../../customXml/item99.xml"/><Relationship Id="rId9" Type="http://schemas.openxmlformats.org/officeDocument/2006/relationships/customXml" Target="../../customXml/item105.xml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122.xml"/><Relationship Id="rId3" Type="http://schemas.openxmlformats.org/officeDocument/2006/relationships/customXml" Target="../../customXml/item110.xml"/><Relationship Id="rId7" Type="http://schemas.openxmlformats.org/officeDocument/2006/relationships/customXml" Target="../../customXml/item116.xml"/><Relationship Id="rId12" Type="http://schemas.openxmlformats.org/officeDocument/2006/relationships/customXml" Target="../../customXml/item121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11.xml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115.xml"/><Relationship Id="rId11" Type="http://schemas.openxmlformats.org/officeDocument/2006/relationships/customXml" Target="../../customXml/item120.xml"/><Relationship Id="rId5" Type="http://schemas.openxmlformats.org/officeDocument/2006/relationships/customXml" Target="../../customXml/item114.xml"/><Relationship Id="rId15" Type="http://schemas.openxmlformats.org/officeDocument/2006/relationships/customXml" Target="../../customXml/item113.xml"/><Relationship Id="rId10" Type="http://schemas.openxmlformats.org/officeDocument/2006/relationships/customXml" Target="../../customXml/item119.xml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118.xml"/><Relationship Id="rId14" Type="http://schemas.openxmlformats.org/officeDocument/2006/relationships/customXml" Target="../../customXml/item1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3.xml"/><Relationship Id="rId13" Type="http://schemas.openxmlformats.org/officeDocument/2006/relationships/customXml" Target="../../customXml/item138.xml"/><Relationship Id="rId3" Type="http://schemas.openxmlformats.org/officeDocument/2006/relationships/customXml" Target="../../customXml/item126.xml"/><Relationship Id="rId7" Type="http://schemas.openxmlformats.org/officeDocument/2006/relationships/customXml" Target="../../customXml/item132.xml"/><Relationship Id="rId12" Type="http://schemas.openxmlformats.org/officeDocument/2006/relationships/customXml" Target="../../customXml/item137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25.xml"/><Relationship Id="rId16" Type="http://schemas.openxmlformats.org/officeDocument/2006/relationships/customXml" Target="../../customXml/item127.xml"/><Relationship Id="rId1" Type="http://schemas.openxmlformats.org/officeDocument/2006/relationships/customXml" Target="../../customXml/item124.xml"/><Relationship Id="rId6" Type="http://schemas.openxmlformats.org/officeDocument/2006/relationships/customXml" Target="../../customXml/item131.xml"/><Relationship Id="rId11" Type="http://schemas.openxmlformats.org/officeDocument/2006/relationships/customXml" Target="../../customXml/item136.xml"/><Relationship Id="rId5" Type="http://schemas.openxmlformats.org/officeDocument/2006/relationships/customXml" Target="../../customXml/item130.xml"/><Relationship Id="rId15" Type="http://schemas.openxmlformats.org/officeDocument/2006/relationships/customXml" Target="../../customXml/item129.xml"/><Relationship Id="rId10" Type="http://schemas.openxmlformats.org/officeDocument/2006/relationships/customXml" Target="../../customXml/item135.xml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1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3" Type="http://schemas.openxmlformats.org/officeDocument/2006/relationships/customXml" Target="../../customXml/item60.xml"/><Relationship Id="rId7" Type="http://schemas.openxmlformats.org/officeDocument/2006/relationships/customXml" Target="../../customXml/item66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65.xml"/><Relationship Id="rId5" Type="http://schemas.openxmlformats.org/officeDocument/2006/relationships/customXml" Target="../../customXml/item62.xml"/><Relationship Id="rId4" Type="http://schemas.openxmlformats.org/officeDocument/2006/relationships/customXml" Target="../../customXml/item61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6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37.xml"/><Relationship Id="rId3" Type="http://schemas.openxmlformats.org/officeDocument/2006/relationships/customXml" Target="../../customXml/item25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41.xml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40.xml"/><Relationship Id="rId20" Type="http://schemas.openxmlformats.org/officeDocument/2006/relationships/customXml" Target="../../customXml/item35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47.xml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43.xml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39.xml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42.xml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3.xml"/><Relationship Id="rId2" Type="http://schemas.openxmlformats.org/officeDocument/2006/relationships/customXml" Target="../../customXml/item52.xml"/><Relationship Id="rId1" Type="http://schemas.openxmlformats.org/officeDocument/2006/relationships/customXml" Target="../../customXml/item50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51.xml"/><Relationship Id="rId4" Type="http://schemas.openxmlformats.org/officeDocument/2006/relationships/customXml" Target="../../customXml/item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8.xml"/><Relationship Id="rId3" Type="http://schemas.openxmlformats.org/officeDocument/2006/relationships/customXml" Target="../../customXml/item143.xml"/><Relationship Id="rId7" Type="http://schemas.openxmlformats.org/officeDocument/2006/relationships/customXml" Target="../../customXml/item149.xml"/><Relationship Id="rId2" Type="http://schemas.openxmlformats.org/officeDocument/2006/relationships/customXml" Target="../../customXml/item142.xm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147.xml"/><Relationship Id="rId5" Type="http://schemas.openxmlformats.org/officeDocument/2006/relationships/customXml" Target="../../customXml/item146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1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0.xml"/><Relationship Id="rId13" Type="http://schemas.openxmlformats.org/officeDocument/2006/relationships/customXml" Target="../../customXml/item71.xml"/><Relationship Id="rId3" Type="http://schemas.openxmlformats.org/officeDocument/2006/relationships/customXml" Target="../../customXml/item70.xml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75.xml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153.xml"/><Relationship Id="rId5" Type="http://schemas.openxmlformats.org/officeDocument/2006/relationships/customXml" Target="../../customXml/item77.xml"/><Relationship Id="rId10" Type="http://schemas.openxmlformats.org/officeDocument/2006/relationships/customXml" Target="../../customXml/item152.xml"/><Relationship Id="rId4" Type="http://schemas.openxmlformats.org/officeDocument/2006/relationships/customXml" Target="../../customXml/item74.xml"/><Relationship Id="rId9" Type="http://schemas.openxmlformats.org/officeDocument/2006/relationships/customXml" Target="../../customXml/item151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13" Type="http://schemas.openxmlformats.org/officeDocument/2006/relationships/customXml" Target="../../customXml/item85.xml"/><Relationship Id="rId3" Type="http://schemas.openxmlformats.org/officeDocument/2006/relationships/customXml" Target="../../customXml/item84.xml"/><Relationship Id="rId7" Type="http://schemas.openxmlformats.org/officeDocument/2006/relationships/customXml" Target="../../customXml/item90.xml"/><Relationship Id="rId12" Type="http://schemas.openxmlformats.org/officeDocument/2006/relationships/customXml" Target="../../customXml/item87.xml"/><Relationship Id="rId2" Type="http://schemas.openxmlformats.org/officeDocument/2006/relationships/customXml" Target="../../customXml/item83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89.xml"/><Relationship Id="rId11" Type="http://schemas.openxmlformats.org/officeDocument/2006/relationships/customXml" Target="../../customXml/item94.xml"/><Relationship Id="rId5" Type="http://schemas.openxmlformats.org/officeDocument/2006/relationships/customXml" Target="../../customXml/item88.xml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92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646E-D87C-401D-9AD0-300ABB25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70CBD-7393-4665-A779-795B3636E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88580D59-02C5-44F1-B90B-0FDD9399B3D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CAE210-89E4-4E64-B4B9-419D6CD5CB4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577CBB-609A-45CF-8CDE-C282CCF71E61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82789D-D340-41AB-A7BF-33BBB93D6970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2C8FFD8A-5FA3-48FA-91EF-A254ECC9FDEB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6D90F3F-96A5-4088-ACD7-407B188D371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99B946D-467F-4113-8F71-859C4283E98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C213BABF-6D7C-49E0-971E-1F42F647966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05A5E75-C8A2-40B0-BD5E-413FD01D00D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BE0720EB-DBD3-4281-8BCA-3B8806DC598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1D6DB4EE-9ED8-441F-B7BC-862D306F681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128C93-5944-4E59-9C1A-94C7034482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36A6BFD2-910D-4297-A28C-C88E12701F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008167" y="507190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Jeopardy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C06D396-CE0D-436D-BD62-BC8D9ECC1C8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57752" y="507189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Wheel of Fortune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2F03E55-FDC3-40DF-A5FF-BF0ED6E51FB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907337" y="507188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Family Feud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E1401D9F-3507-430F-9B59-DA473A85B66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856922" y="507187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Other game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31517"/>
            <a:ext cx="6096000" cy="3669662"/>
            <a:chOff x="0" y="-59410"/>
            <a:chExt cx="9144000" cy="69174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7" y="-59410"/>
                <a:ext cx="1873398" cy="4351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Player’s Window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-31517"/>
            <a:ext cx="5986149" cy="3669662"/>
            <a:chOff x="0" y="-59410"/>
            <a:chExt cx="9144000" cy="69174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-59410"/>
                <a:ext cx="2254109" cy="4351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Presenter’s Window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44186908-9568-4CA7-9745-C812DBE9359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15567" y="818590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6F840757-D4CA-493D-BA78-8EDD0D85DC2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718822" y="900505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47E5D6C4-3352-40D9-B350-F10150DF9C7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06554" y="2313048"/>
            <a:ext cx="23401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mama’s baking pan?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00AFA13F-263F-4CB3-8722-343E088BEBE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67502" y="3095625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Correct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FC121FE-D6E4-45AC-B715-ECB750BC01E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483944" y="3095625"/>
            <a:ext cx="1106592" cy="228600"/>
          </a:xfrm>
          <a:prstGeom prst="roundRect">
            <a:avLst/>
          </a:prstGeom>
          <a:solidFill>
            <a:srgbClr val="FF535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Incorrect</a:t>
            </a:r>
          </a:p>
        </p:txBody>
      </p:sp>
      <p:grpSp>
        <p:nvGrpSpPr>
          <p:cNvPr id="60" name="ProgressBar">
            <a:extLst>
              <a:ext uri="{FF2B5EF4-FFF2-40B4-BE49-F238E27FC236}">
                <a16:creationId xmlns:a16="http://schemas.microsoft.com/office/drawing/2014/main" id="{D5C4473D-852A-4530-89D7-95EBEF3A807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378580" y="2837877"/>
            <a:ext cx="1391330" cy="137160"/>
            <a:chOff x="3876335" y="3333180"/>
            <a:chExt cx="1391330" cy="137160"/>
          </a:xfrm>
        </p:grpSpPr>
        <p:sp>
          <p:nvSpPr>
            <p:cNvPr id="64" name="BlueBox">
              <a:extLst>
                <a:ext uri="{FF2B5EF4-FFF2-40B4-BE49-F238E27FC236}">
                  <a16:creationId xmlns:a16="http://schemas.microsoft.com/office/drawing/2014/main" id="{2A2059E2-B953-4BFC-B218-481476AE5FEE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5" name="GrayBox">
              <a:extLst>
                <a:ext uri="{FF2B5EF4-FFF2-40B4-BE49-F238E27FC236}">
                  <a16:creationId xmlns:a16="http://schemas.microsoft.com/office/drawing/2014/main" id="{9E998382-BFF0-4DD5-8533-A57ED71895C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6" name="ProgressBar">
            <a:extLst>
              <a:ext uri="{FF2B5EF4-FFF2-40B4-BE49-F238E27FC236}">
                <a16:creationId xmlns:a16="http://schemas.microsoft.com/office/drawing/2014/main" id="{9586E2FC-CDF4-4132-BFF0-504EF00C27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68802" y="2837877"/>
            <a:ext cx="1391330" cy="137160"/>
            <a:chOff x="3876335" y="3333180"/>
            <a:chExt cx="1391330" cy="137160"/>
          </a:xfrm>
        </p:grpSpPr>
        <p:sp>
          <p:nvSpPr>
            <p:cNvPr id="67" name="BlueBox">
              <a:extLst>
                <a:ext uri="{FF2B5EF4-FFF2-40B4-BE49-F238E27FC236}">
                  <a16:creationId xmlns:a16="http://schemas.microsoft.com/office/drawing/2014/main" id="{E0F36914-A044-4CF0-BF84-5A621BFEF9B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>
              <a:extLst>
                <a:ext uri="{FF2B5EF4-FFF2-40B4-BE49-F238E27FC236}">
                  <a16:creationId xmlns:a16="http://schemas.microsoft.com/office/drawing/2014/main" id="{A3202971-CC77-4402-A70E-C63EC92AFB18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978F9D07-849C-4B97-A3B3-974D8325F519}"/>
              </a:ext>
            </a:extLst>
          </p:cNvPr>
          <p:cNvSpPr/>
          <p:nvPr/>
        </p:nvSpPr>
        <p:spPr>
          <a:xfrm>
            <a:off x="10469609" y="942731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300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30DF632-E71C-4CB1-95ED-B95FCAEC50DE}"/>
              </a:ext>
            </a:extLst>
          </p:cNvPr>
          <p:cNvSpPr/>
          <p:nvPr/>
        </p:nvSpPr>
        <p:spPr>
          <a:xfrm>
            <a:off x="4356397" y="852628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300</a:t>
            </a:r>
          </a:p>
        </p:txBody>
      </p:sp>
    </p:spTree>
    <p:extLst>
      <p:ext uri="{BB962C8B-B14F-4D97-AF65-F5344CB8AC3E}">
        <p14:creationId xmlns:p14="http://schemas.microsoft.com/office/powerpoint/2010/main" val="399354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6096000" cy="3638145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0"/>
            <a:ext cx="5986149" cy="3638145"/>
            <a:chOff x="0" y="0"/>
            <a:chExt cx="9144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44186908-9568-4CA7-9745-C812DBE9359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15567" y="818590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6F840757-D4CA-493D-BA78-8EDD0D85DC2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718822" y="900505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47E5D6C4-3352-40D9-B350-F10150DF9C7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06554" y="2313048"/>
            <a:ext cx="23401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mama’s baking pan?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00AFA13F-263F-4CB3-8722-343E088BEBE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67502" y="3095625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Correct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FC121FE-D6E4-45AC-B715-ECB750BC01E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483944" y="3095625"/>
            <a:ext cx="1106592" cy="228600"/>
          </a:xfrm>
          <a:prstGeom prst="roundRect">
            <a:avLst/>
          </a:prstGeom>
          <a:solidFill>
            <a:srgbClr val="FF535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Incorrect</a:t>
            </a:r>
          </a:p>
        </p:txBody>
      </p:sp>
      <p:grpSp>
        <p:nvGrpSpPr>
          <p:cNvPr id="60" name="ProgressBar">
            <a:extLst>
              <a:ext uri="{FF2B5EF4-FFF2-40B4-BE49-F238E27FC236}">
                <a16:creationId xmlns:a16="http://schemas.microsoft.com/office/drawing/2014/main" id="{D5C4473D-852A-4530-89D7-95EBEF3A807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378580" y="2837877"/>
            <a:ext cx="1391330" cy="137160"/>
            <a:chOff x="3876335" y="3333180"/>
            <a:chExt cx="1391330" cy="137160"/>
          </a:xfrm>
        </p:grpSpPr>
        <p:sp>
          <p:nvSpPr>
            <p:cNvPr id="64" name="BlueBox">
              <a:extLst>
                <a:ext uri="{FF2B5EF4-FFF2-40B4-BE49-F238E27FC236}">
                  <a16:creationId xmlns:a16="http://schemas.microsoft.com/office/drawing/2014/main" id="{2A2059E2-B953-4BFC-B218-481476AE5FEE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5" name="GrayBox">
              <a:extLst>
                <a:ext uri="{FF2B5EF4-FFF2-40B4-BE49-F238E27FC236}">
                  <a16:creationId xmlns:a16="http://schemas.microsoft.com/office/drawing/2014/main" id="{9E998382-BFF0-4DD5-8533-A57ED71895C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6" name="ProgressBar">
            <a:extLst>
              <a:ext uri="{FF2B5EF4-FFF2-40B4-BE49-F238E27FC236}">
                <a16:creationId xmlns:a16="http://schemas.microsoft.com/office/drawing/2014/main" id="{9586E2FC-CDF4-4132-BFF0-504EF00C27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68802" y="2837877"/>
            <a:ext cx="1391330" cy="137160"/>
            <a:chOff x="3876335" y="3333180"/>
            <a:chExt cx="1391330" cy="137160"/>
          </a:xfrm>
        </p:grpSpPr>
        <p:sp>
          <p:nvSpPr>
            <p:cNvPr id="67" name="BlueBox">
              <a:extLst>
                <a:ext uri="{FF2B5EF4-FFF2-40B4-BE49-F238E27FC236}">
                  <a16:creationId xmlns:a16="http://schemas.microsoft.com/office/drawing/2014/main" id="{E0F36914-A044-4CF0-BF84-5A621BFEF9B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>
              <a:extLst>
                <a:ext uri="{FF2B5EF4-FFF2-40B4-BE49-F238E27FC236}">
                  <a16:creationId xmlns:a16="http://schemas.microsoft.com/office/drawing/2014/main" id="{A3202971-CC77-4402-A70E-C63EC92AFB18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978F9D07-849C-4B97-A3B3-974D8325F519}"/>
              </a:ext>
            </a:extLst>
          </p:cNvPr>
          <p:cNvSpPr/>
          <p:nvPr/>
        </p:nvSpPr>
        <p:spPr>
          <a:xfrm>
            <a:off x="10469609" y="942731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500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30DF632-E71C-4CB1-95ED-B95FCAEC50DE}"/>
              </a:ext>
            </a:extLst>
          </p:cNvPr>
          <p:cNvSpPr/>
          <p:nvPr/>
        </p:nvSpPr>
        <p:spPr>
          <a:xfrm>
            <a:off x="4356397" y="852628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500</a:t>
            </a:r>
          </a:p>
        </p:txBody>
      </p:sp>
      <p:sp>
        <p:nvSpPr>
          <p:cNvPr id="71" name="MouseClick">
            <a:extLst>
              <a:ext uri="{FF2B5EF4-FFF2-40B4-BE49-F238E27FC236}">
                <a16:creationId xmlns:a16="http://schemas.microsoft.com/office/drawing/2014/main" id="{87E00C61-9B40-41FF-8BAD-E4ECAA47A00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823874" y="32416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5BE7090-75B8-4AB8-87DC-58E806468A33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1416585" y="855706"/>
            <a:ext cx="497252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+200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5EB457BB-281D-4E0A-9F5E-0E1BF323934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363443" y="765747"/>
            <a:ext cx="497252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+200</a:t>
            </a:r>
          </a:p>
        </p:txBody>
      </p:sp>
    </p:spTree>
    <p:extLst>
      <p:ext uri="{BB962C8B-B14F-4D97-AF65-F5344CB8AC3E}">
        <p14:creationId xmlns:p14="http://schemas.microsoft.com/office/powerpoint/2010/main" val="8848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6096000" cy="3638145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0"/>
            <a:ext cx="5986149" cy="3638145"/>
            <a:chOff x="0" y="0"/>
            <a:chExt cx="9144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44186908-9568-4CA7-9745-C812DBE9359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15567" y="818590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6F840757-D4CA-493D-BA78-8EDD0D85DC2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718822" y="900505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47E5D6C4-3352-40D9-B350-F10150DF9C7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06554" y="2313048"/>
            <a:ext cx="23401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mama’s baking pan?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00AFA13F-263F-4CB3-8722-343E088BEBE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67502" y="3095625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Correct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FC121FE-D6E4-45AC-B715-ECB750BC01E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483944" y="3095625"/>
            <a:ext cx="1106592" cy="228600"/>
          </a:xfrm>
          <a:prstGeom prst="roundRect">
            <a:avLst/>
          </a:prstGeom>
          <a:solidFill>
            <a:srgbClr val="FF535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Incorrect</a:t>
            </a:r>
          </a:p>
        </p:txBody>
      </p:sp>
      <p:grpSp>
        <p:nvGrpSpPr>
          <p:cNvPr id="60" name="ProgressBar">
            <a:extLst>
              <a:ext uri="{FF2B5EF4-FFF2-40B4-BE49-F238E27FC236}">
                <a16:creationId xmlns:a16="http://schemas.microsoft.com/office/drawing/2014/main" id="{D5C4473D-852A-4530-89D7-95EBEF3A807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378580" y="2837877"/>
            <a:ext cx="1391330" cy="137160"/>
            <a:chOff x="3876335" y="3333180"/>
            <a:chExt cx="1391330" cy="137160"/>
          </a:xfrm>
        </p:grpSpPr>
        <p:sp>
          <p:nvSpPr>
            <p:cNvPr id="64" name="BlueBox">
              <a:extLst>
                <a:ext uri="{FF2B5EF4-FFF2-40B4-BE49-F238E27FC236}">
                  <a16:creationId xmlns:a16="http://schemas.microsoft.com/office/drawing/2014/main" id="{2A2059E2-B953-4BFC-B218-481476AE5FEE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5" name="GrayBox">
              <a:extLst>
                <a:ext uri="{FF2B5EF4-FFF2-40B4-BE49-F238E27FC236}">
                  <a16:creationId xmlns:a16="http://schemas.microsoft.com/office/drawing/2014/main" id="{9E998382-BFF0-4DD5-8533-A57ED71895C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6" name="ProgressBar">
            <a:extLst>
              <a:ext uri="{FF2B5EF4-FFF2-40B4-BE49-F238E27FC236}">
                <a16:creationId xmlns:a16="http://schemas.microsoft.com/office/drawing/2014/main" id="{9586E2FC-CDF4-4132-BFF0-504EF00C27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68802" y="2837877"/>
            <a:ext cx="1391330" cy="137160"/>
            <a:chOff x="3876335" y="3333180"/>
            <a:chExt cx="1391330" cy="137160"/>
          </a:xfrm>
        </p:grpSpPr>
        <p:sp>
          <p:nvSpPr>
            <p:cNvPr id="67" name="BlueBox">
              <a:extLst>
                <a:ext uri="{FF2B5EF4-FFF2-40B4-BE49-F238E27FC236}">
                  <a16:creationId xmlns:a16="http://schemas.microsoft.com/office/drawing/2014/main" id="{E0F36914-A044-4CF0-BF84-5A621BFEF9B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>
              <a:extLst>
                <a:ext uri="{FF2B5EF4-FFF2-40B4-BE49-F238E27FC236}">
                  <a16:creationId xmlns:a16="http://schemas.microsoft.com/office/drawing/2014/main" id="{A3202971-CC77-4402-A70E-C63EC92AFB18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978F9D07-849C-4B97-A3B3-974D8325F519}"/>
              </a:ext>
            </a:extLst>
          </p:cNvPr>
          <p:cNvSpPr/>
          <p:nvPr/>
        </p:nvSpPr>
        <p:spPr>
          <a:xfrm>
            <a:off x="10469609" y="942731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100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30DF632-E71C-4CB1-95ED-B95FCAEC50DE}"/>
              </a:ext>
            </a:extLst>
          </p:cNvPr>
          <p:cNvSpPr/>
          <p:nvPr/>
        </p:nvSpPr>
        <p:spPr>
          <a:xfrm>
            <a:off x="4356397" y="852628"/>
            <a:ext cx="1507014" cy="203133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45720" tIns="0" rIns="0" bIns="18288" rtlCol="0" anchor="t" anchorCtr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Player 2 : 100</a:t>
            </a:r>
          </a:p>
        </p:txBody>
      </p:sp>
      <p:sp>
        <p:nvSpPr>
          <p:cNvPr id="71" name="MouseClick">
            <a:extLst>
              <a:ext uri="{FF2B5EF4-FFF2-40B4-BE49-F238E27FC236}">
                <a16:creationId xmlns:a16="http://schemas.microsoft.com/office/drawing/2014/main" id="{87E00C61-9B40-41FF-8BAD-E4ECAA47A00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870208" y="324204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A5BE7090-75B8-4AB8-87DC-58E806468A33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1416585" y="855706"/>
            <a:ext cx="45717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-200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94D720A7-5652-48C4-BFB3-AF9C4D7F224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343659" y="774097"/>
            <a:ext cx="45717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-200</a:t>
            </a:r>
          </a:p>
        </p:txBody>
      </p:sp>
    </p:spTree>
    <p:extLst>
      <p:ext uri="{BB962C8B-B14F-4D97-AF65-F5344CB8AC3E}">
        <p14:creationId xmlns:p14="http://schemas.microsoft.com/office/powerpoint/2010/main" val="35206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6DB5-A4BE-447A-8CCF-ADD3DAE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6096000" cy="3638145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0"/>
            <a:ext cx="5986149" cy="3638145"/>
            <a:chOff x="0" y="0"/>
            <a:chExt cx="9144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500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40" name="Table">
            <a:extLst>
              <a:ext uri="{FF2B5EF4-FFF2-40B4-BE49-F238E27FC236}">
                <a16:creationId xmlns:a16="http://schemas.microsoft.com/office/drawing/2014/main" id="{05E42EBA-035D-443A-BCAB-D982949199FC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185539090"/>
              </p:ext>
            </p:extLst>
          </p:nvPr>
        </p:nvGraphicFramePr>
        <p:xfrm>
          <a:off x="60325" y="606169"/>
          <a:ext cx="4316672" cy="26634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Potent Potables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 petit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dejuener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 Album cover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The Pen is mightier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861ED129-D802-49A5-893E-A77E68F0DF69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66711319"/>
              </p:ext>
            </p:extLst>
          </p:nvPr>
        </p:nvGraphicFramePr>
        <p:xfrm>
          <a:off x="6255734" y="643601"/>
          <a:ext cx="4217465" cy="27853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Potent Potables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 petit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dejuener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 Album cover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The Pen is mightier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500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99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646E-D87C-401D-9AD0-300ABB25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70CBD-7393-4665-A779-795B3636E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88580D59-02C5-44F1-B90B-0FDD9399B3D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CAE210-89E4-4E64-B4B9-419D6CD5CB46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577CBB-609A-45CF-8CDE-C282CCF71E61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82789D-D340-41AB-A7BF-33BBB93D6970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2C8FFD8A-5FA3-48FA-91EF-A254ECC9FDEB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6D90F3F-96A5-4088-ACD7-407B188D371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999B946D-467F-4113-8F71-859C4283E98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C213BABF-6D7C-49E0-971E-1F42F647966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C05A5E75-C8A2-40B0-BD5E-413FD01D00D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BE0720EB-DBD3-4281-8BCA-3B8806DC598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1D6DB4EE-9ED8-441F-B7BC-862D306F681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128C93-5944-4E59-9C1A-94C703448209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36A6BFD2-910D-4297-A28C-C88E12701F0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008167" y="507190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Jeopardy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6C06D396-CE0D-436D-BD62-BC8D9ECC1C8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57752" y="507189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Wheel of Fortune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2F03E55-FDC3-40DF-A5FF-BF0ED6E51FB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907337" y="507188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Family Feud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E1401D9F-3507-430F-9B59-DA473A85B66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856922" y="507187"/>
            <a:ext cx="1613476" cy="149464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Other game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MouseClick">
            <a:extLst>
              <a:ext uri="{FF2B5EF4-FFF2-40B4-BE49-F238E27FC236}">
                <a16:creationId xmlns:a16="http://schemas.microsoft.com/office/drawing/2014/main" id="{7604FF1C-3766-4FE7-8104-9B50BAA20A9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978823" y="15589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C 0.01992 -0.00069 0.0405 0.00069 0.0599 -0.00231 C 0.07487 -0.00463 0.08698 -0.01111 0.10039 -0.01574 C 0.15378 -0.03333 0.1763 -0.05856 0.20677 -0.09028 C 0.21589 -0.11042 0.22096 -0.1294 0.22096 -0.1502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50298CEC-E6B6-4756-9CC8-8A44275BEA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917DD3-5AB8-4E88-98BE-597258AE7BE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05BC6F-8AB7-41BD-9285-99F64DC5DE72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9F4D04-A11F-4C7C-AF39-0434C2E2DC9D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EB8D8DAA-334D-48B5-AD13-BCCD030F9442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411CD835-3A9B-46B5-BA39-79C0D344EF7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5E2922E5-FADB-44AA-B37B-4924B46A656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3718EF24-C3F3-4705-9F00-F4ABD8954B0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482BBD01-4EB0-4BA6-A82E-19D9D9712F1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A7279A8C-B314-49EC-9E62-CC8B04B611E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1EE874D0-DB80-41FC-B1C6-D76E4B98FF0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143FB7-2DFA-4578-B6EB-F10B97293AE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>
            <a:extLst>
              <a:ext uri="{FF2B5EF4-FFF2-40B4-BE49-F238E27FC236}">
                <a16:creationId xmlns:a16="http://schemas.microsoft.com/office/drawing/2014/main" id="{26EF2CB2-757B-4AFD-AFF3-17D75B466941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3736115" y="2251077"/>
            <a:ext cx="4849857" cy="127727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Jeopardy!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584C5E69-5D41-40EC-8DC7-0C65A7A40F1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970012" y="588945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830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462775B-B534-4542-8960-ACE1262AAFF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B8756D-1D2F-4787-BA55-103620B50D4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D44CE1-F833-4247-8E6C-E399658CCD5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637628-15A5-4624-BC0E-1757A65BDD5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777800B-8F2C-4A76-AC0C-AE7963C9170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13E5726-A7C8-41E1-A032-D800C48800F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4BBDCB1-5CFA-4709-953C-98454290307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CFDD5C6-D3D6-4B5A-B8CE-ED7598A7888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60C584F8-DCE6-431D-BB66-263E576052F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0610777-C685-421B-8214-9103939416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598A6A86-7F6C-474E-A355-1E8470B294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2DAAB6-D0E9-4331-8436-E3CF985D3BA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FD89B30A-6BBE-4D51-93F1-E09C8FCA537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59673" y="383159"/>
            <a:ext cx="1925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Jeopardy!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FFCA9C7-0EE9-409C-8826-E7E061359F1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688504" y="2482850"/>
            <a:ext cx="2187002" cy="213778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86E02AD5-849E-4CAF-ACF1-64ED3CE813E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316496" y="2459456"/>
            <a:ext cx="2187002" cy="213778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Create/Edit</a:t>
            </a:r>
          </a:p>
        </p:txBody>
      </p:sp>
    </p:spTree>
    <p:extLst>
      <p:ext uri="{BB962C8B-B14F-4D97-AF65-F5344CB8AC3E}">
        <p14:creationId xmlns:p14="http://schemas.microsoft.com/office/powerpoint/2010/main" val="202871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>
            <a:extLst>
              <a:ext uri="{FF2B5EF4-FFF2-40B4-BE49-F238E27FC236}">
                <a16:creationId xmlns:a16="http://schemas.microsoft.com/office/drawing/2014/main" id="{9462775B-B534-4542-8960-ACE1262AAFF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B8756D-1D2F-4787-BA55-103620B50D4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D44CE1-F833-4247-8E6C-E399658CCD5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637628-15A5-4624-BC0E-1757A65BDD52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D777800B-8F2C-4A76-AC0C-AE7963C91704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A13E5726-A7C8-41E1-A032-D800C48800F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4BBDCB1-5CFA-4709-953C-984542903079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6CFDD5C6-D3D6-4B5A-B8CE-ED7598A7888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60C584F8-DCE6-431D-BB66-263E576052F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30610777-C685-421B-8214-9103939416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598A6A86-7F6C-474E-A355-1E8470B294B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2DAAB6-D0E9-4331-8436-E3CF985D3BA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FD89B30A-6BBE-4D51-93F1-E09C8FCA537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959673" y="383159"/>
            <a:ext cx="192597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Jeopardy!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1566718-4BD9-41E5-9300-3C1F00BF034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969198" y="1392709"/>
            <a:ext cx="11160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Choose a File: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74941C9-0BDD-494B-9E20-290B52C4D2A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045024" y="1621159"/>
            <a:ext cx="3324643" cy="2656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C:\Users\Documents\Games\Jeopardy.jeo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C2A3C5FC-ED26-43FE-A427-81B232E6DE2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42704" y="164169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Browse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28123C2-D7B5-4FCD-9927-E723A6A2577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007298" y="283356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Player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97CD5E61-8CD9-4664-A636-8D420996F55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9200735" y="623349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Next 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7D755A-54FE-4B53-BC5B-B97CB6611C4A}"/>
              </a:ext>
            </a:extLst>
          </p:cNvPr>
          <p:cNvGrpSpPr/>
          <p:nvPr/>
        </p:nvGrpSpPr>
        <p:grpSpPr>
          <a:xfrm>
            <a:off x="2007298" y="3197105"/>
            <a:ext cx="4336335" cy="1592549"/>
            <a:chOff x="3113886" y="3201911"/>
            <a:chExt cx="4336335" cy="1592549"/>
          </a:xfrm>
        </p:grpSpPr>
        <p:grpSp>
          <p:nvGrpSpPr>
            <p:cNvPr id="47" name="List">
              <a:extLst>
                <a:ext uri="{FF2B5EF4-FFF2-40B4-BE49-F238E27FC236}">
                  <a16:creationId xmlns:a16="http://schemas.microsoft.com/office/drawing/2014/main" id="{14E4E5C0-5FF3-4CCD-A389-4909D93CBFA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 rot="5400000">
              <a:off x="4485779" y="1830018"/>
              <a:ext cx="1592549" cy="4336335"/>
              <a:chOff x="4669271" y="3047458"/>
              <a:chExt cx="1592549" cy="1533693"/>
            </a:xfrm>
          </p:grpSpPr>
          <p:sp>
            <p:nvSpPr>
              <p:cNvPr id="54" name="Background">
                <a:extLst>
                  <a:ext uri="{FF2B5EF4-FFF2-40B4-BE49-F238E27FC236}">
                    <a16:creationId xmlns:a16="http://schemas.microsoft.com/office/drawing/2014/main" id="{EB0F9491-448B-431E-9D24-0D7ED29643F1}"/>
                  </a:ext>
                </a:extLst>
              </p:cNvPr>
              <p:cNvSpPr/>
              <p:nvPr/>
            </p:nvSpPr>
            <p:spPr>
              <a:xfrm rot="16200000">
                <a:off x="4624704" y="3092026"/>
                <a:ext cx="1533692" cy="14445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EF481E2-97BF-4F98-9C50-27265BBDB10C}"/>
                  </a:ext>
                </a:extLst>
              </p:cNvPr>
              <p:cNvGrpSpPr/>
              <p:nvPr>
                <p:custDataLst>
                  <p:custData r:id="rId20"/>
                </p:custDataLst>
              </p:nvPr>
            </p:nvGrpSpPr>
            <p:grpSpPr>
              <a:xfrm>
                <a:off x="6113828" y="3047458"/>
                <a:ext cx="147992" cy="1533690"/>
                <a:chOff x="4496659" y="1543110"/>
                <a:chExt cx="147992" cy="3562292"/>
              </a:xfrm>
            </p:grpSpPr>
            <p:sp>
              <p:nvSpPr>
                <p:cNvPr id="50" name="ScrollBar">
                  <a:extLst>
                    <a:ext uri="{FF2B5EF4-FFF2-40B4-BE49-F238E27FC236}">
                      <a16:creationId xmlns:a16="http://schemas.microsoft.com/office/drawing/2014/main" id="{B5698F8D-388C-4FC7-8BAB-5A88557CCD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96659" y="1543110"/>
                  <a:ext cx="147992" cy="3562292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 defTabSz="913915"/>
                  <a:endParaRPr lang="en-US" dirty="0"/>
                </a:p>
              </p:txBody>
            </p:sp>
            <p:sp>
              <p:nvSpPr>
                <p:cNvPr id="51" name="Slider">
                  <a:extLst>
                    <a:ext uri="{FF2B5EF4-FFF2-40B4-BE49-F238E27FC236}">
                      <a16:creationId xmlns:a16="http://schemas.microsoft.com/office/drawing/2014/main" id="{E3F46806-0238-481B-A32D-056C407EA57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96659" y="2237544"/>
                  <a:ext cx="147992" cy="804962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UpArrow">
                  <a:extLst>
                    <a:ext uri="{FF2B5EF4-FFF2-40B4-BE49-F238E27FC236}">
                      <a16:creationId xmlns:a16="http://schemas.microsoft.com/office/drawing/2014/main" id="{EAF221E0-926D-4DA0-9717-4B8827D148E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38651" y="1628432"/>
                  <a:ext cx="64008" cy="148671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DownArrow">
                  <a:extLst>
                    <a:ext uri="{FF2B5EF4-FFF2-40B4-BE49-F238E27FC236}">
                      <a16:creationId xmlns:a16="http://schemas.microsoft.com/office/drawing/2014/main" id="{09FE7150-F84F-4A53-A317-E4F59B875A4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0000">
                  <a:off x="4538651" y="4880844"/>
                  <a:ext cx="64008" cy="148671"/>
                </a:xfrm>
                <a:prstGeom prst="triangle">
                  <a:avLst/>
                </a:prstGeom>
                <a:solidFill>
                  <a:srgbClr val="FFFFFF">
                    <a:lumMod val="50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04F543-41E5-4CAD-82A7-7A00EA253D40}"/>
                </a:ext>
              </a:extLst>
            </p:cNvPr>
            <p:cNvGrpSpPr/>
            <p:nvPr/>
          </p:nvGrpSpPr>
          <p:grpSpPr>
            <a:xfrm>
              <a:off x="3296758" y="3429000"/>
              <a:ext cx="1106592" cy="484356"/>
              <a:chOff x="8385917" y="3105150"/>
              <a:chExt cx="1106592" cy="484356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E8C398C4-84F6-4E9E-AB7E-CD279CE9F85E}"/>
                  </a:ext>
                </a:extLst>
              </p:cNvPr>
              <p:cNvSpPr/>
              <p:nvPr>
                <p:custDataLst>
                  <p:custData r:id="rId18"/>
                </p:custDataLst>
              </p:nvPr>
            </p:nvSpPr>
            <p:spPr>
              <a:xfrm>
                <a:off x="8385917" y="3105150"/>
                <a:ext cx="1106592" cy="48435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       Player 1</a:t>
                </a:r>
              </a:p>
            </p:txBody>
          </p:sp>
          <p:pic>
            <p:nvPicPr>
              <p:cNvPr id="59" name="Picture 2" descr="C:\Users\t-dantay\Documents\First24\question1.png">
                <a:extLst>
                  <a:ext uri="{FF2B5EF4-FFF2-40B4-BE49-F238E27FC236}">
                    <a16:creationId xmlns:a16="http://schemas.microsoft.com/office/drawing/2014/main" id="{E66F7FA9-A2A0-443C-83C2-4AFC92844C66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9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3594" y="323302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416CE16-E256-4D64-852E-035FA0C26B2C}"/>
                </a:ext>
              </a:extLst>
            </p:cNvPr>
            <p:cNvGrpSpPr/>
            <p:nvPr/>
          </p:nvGrpSpPr>
          <p:grpSpPr>
            <a:xfrm>
              <a:off x="3296758" y="4044314"/>
              <a:ext cx="1106592" cy="484356"/>
              <a:chOff x="8385917" y="3105150"/>
              <a:chExt cx="1106592" cy="484356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E985C03C-48C0-419B-A022-5BCFC0E1AA55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8385917" y="3105150"/>
                <a:ext cx="1106592" cy="48435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       Player 2</a:t>
                </a:r>
              </a:p>
            </p:txBody>
          </p:sp>
          <p:pic>
            <p:nvPicPr>
              <p:cNvPr id="62" name="Picture 2" descr="C:\Users\t-dantay\Documents\First24\question1.png">
                <a:extLst>
                  <a:ext uri="{FF2B5EF4-FFF2-40B4-BE49-F238E27FC236}">
                    <a16:creationId xmlns:a16="http://schemas.microsoft.com/office/drawing/2014/main" id="{56B5969F-2771-420D-B399-C1BD823D792F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7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3594" y="323302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D530644-4E0D-4BF5-AD58-936F079F42C6}"/>
                </a:ext>
              </a:extLst>
            </p:cNvPr>
            <p:cNvGrpSpPr/>
            <p:nvPr/>
          </p:nvGrpSpPr>
          <p:grpSpPr>
            <a:xfrm>
              <a:off x="4659048" y="3426908"/>
              <a:ext cx="1106592" cy="484356"/>
              <a:chOff x="8385917" y="3105150"/>
              <a:chExt cx="1106592" cy="484356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460B8BCE-779E-4183-88DE-002B08A97B9B}"/>
                  </a:ext>
                </a:extLst>
              </p:cNvPr>
              <p:cNvSpPr/>
              <p:nvPr>
                <p:custDataLst>
                  <p:custData r:id="rId14"/>
                </p:custDataLst>
              </p:nvPr>
            </p:nvSpPr>
            <p:spPr>
              <a:xfrm>
                <a:off x="8385917" y="3105150"/>
                <a:ext cx="1106592" cy="48435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       Player 3</a:t>
                </a:r>
              </a:p>
            </p:txBody>
          </p:sp>
          <p:pic>
            <p:nvPicPr>
              <p:cNvPr id="65" name="Picture 2" descr="C:\Users\t-dantay\Documents\First24\question1.png">
                <a:extLst>
                  <a:ext uri="{FF2B5EF4-FFF2-40B4-BE49-F238E27FC236}">
                    <a16:creationId xmlns:a16="http://schemas.microsoft.com/office/drawing/2014/main" id="{F2A3D823-5E1D-4DBF-B520-9EF07B82D62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5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3594" y="323302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EA21D7-8712-407C-9B0B-B891DCBA7D9F}"/>
                </a:ext>
              </a:extLst>
            </p:cNvPr>
            <p:cNvGrpSpPr/>
            <p:nvPr/>
          </p:nvGrpSpPr>
          <p:grpSpPr>
            <a:xfrm>
              <a:off x="6021338" y="3439834"/>
              <a:ext cx="1106592" cy="484356"/>
              <a:chOff x="8385917" y="3105150"/>
              <a:chExt cx="1106592" cy="484356"/>
            </a:xfrm>
          </p:grpSpPr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72FE2E17-E697-47C8-8995-18CA8B5052DB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8385917" y="3105150"/>
                <a:ext cx="1106592" cy="48435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       Player 5</a:t>
                </a:r>
              </a:p>
            </p:txBody>
          </p:sp>
          <p:pic>
            <p:nvPicPr>
              <p:cNvPr id="68" name="Picture 2" descr="C:\Users\t-dantay\Documents\First24\question1.png">
                <a:extLst>
                  <a:ext uri="{FF2B5EF4-FFF2-40B4-BE49-F238E27FC236}">
                    <a16:creationId xmlns:a16="http://schemas.microsoft.com/office/drawing/2014/main" id="{640B0D03-48B7-463B-99D5-B0768AD53BD1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3594" y="323302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8F6304F-9C32-4007-9CA2-9AECFFA56017}"/>
                </a:ext>
              </a:extLst>
            </p:cNvPr>
            <p:cNvGrpSpPr/>
            <p:nvPr/>
          </p:nvGrpSpPr>
          <p:grpSpPr>
            <a:xfrm>
              <a:off x="4659048" y="4051007"/>
              <a:ext cx="1106592" cy="484356"/>
              <a:chOff x="8385917" y="3105150"/>
              <a:chExt cx="1106592" cy="484356"/>
            </a:xfrm>
          </p:grpSpPr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605A1002-B0F8-486E-BBFA-EA0161B9C6E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8385917" y="3105150"/>
                <a:ext cx="1106592" cy="484356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       Player 4</a:t>
                </a:r>
              </a:p>
            </p:txBody>
          </p:sp>
          <p:pic>
            <p:nvPicPr>
              <p:cNvPr id="71" name="Picture 2" descr="C:\Users\t-dantay\Documents\First24\question1.png">
                <a:extLst>
                  <a:ext uri="{FF2B5EF4-FFF2-40B4-BE49-F238E27FC236}">
                    <a16:creationId xmlns:a16="http://schemas.microsoft.com/office/drawing/2014/main" id="{47353320-58C6-46A7-86E5-D0482F9AE087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3594" y="3233028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76879E80-82F7-481E-96D6-28060B2CEC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961639" y="623349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&lt; Back</a:t>
            </a:r>
          </a:p>
        </p:txBody>
      </p:sp>
    </p:spTree>
    <p:extLst>
      <p:ext uri="{BB962C8B-B14F-4D97-AF65-F5344CB8AC3E}">
        <p14:creationId xmlns:p14="http://schemas.microsoft.com/office/powerpoint/2010/main" val="29487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535F2-F017-4D2F-8081-EE4FCA5C8E29}"/>
              </a:ext>
            </a:extLst>
          </p:cNvPr>
          <p:cNvGrpSpPr/>
          <p:nvPr/>
        </p:nvGrpSpPr>
        <p:grpSpPr>
          <a:xfrm>
            <a:off x="0" y="0"/>
            <a:ext cx="6096000" cy="4591455"/>
            <a:chOff x="0" y="0"/>
            <a:chExt cx="6096000" cy="4591455"/>
          </a:xfrm>
        </p:grpSpPr>
        <p:grpSp>
          <p:nvGrpSpPr>
            <p:cNvPr id="4" name="Window">
              <a:extLst>
                <a:ext uri="{FF2B5EF4-FFF2-40B4-BE49-F238E27FC236}">
                  <a16:creationId xmlns:a16="http://schemas.microsoft.com/office/drawing/2014/main" id="{9D665A06-F2F0-4FF9-997D-4AC19B198146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0" y="0"/>
              <a:ext cx="6096000" cy="4591455"/>
              <a:chOff x="0" y="0"/>
              <a:chExt cx="9144000" cy="6858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AEFC8BD-3F26-4C65-9EF7-746B6343B279}"/>
                  </a:ext>
                </a:extLst>
              </p:cNvPr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D96D484-7AEE-4698-BE67-39167A835FB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53B8D4-35C5-42F7-9677-C8AF871967AE}"/>
                    </a:ext>
                  </a:extLst>
                </p:cNvPr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5" name="WindowTitle">
                  <a:extLst>
                    <a:ext uri="{FF2B5EF4-FFF2-40B4-BE49-F238E27FC236}">
                      <a16:creationId xmlns:a16="http://schemas.microsoft.com/office/drawing/2014/main" id="{87B14200-D2B7-4AD6-9421-D4A7660ADB95}"/>
                    </a:ext>
                  </a:extLst>
                </p:cNvPr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6" name="Minimize - Maximize - Close">
                <a:extLst>
                  <a:ext uri="{FF2B5EF4-FFF2-40B4-BE49-F238E27FC236}">
                    <a16:creationId xmlns:a16="http://schemas.microsoft.com/office/drawing/2014/main" id="{0214BF0D-F164-47CC-AB46-373A5A36484D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8" name="Line">
                  <a:extLst>
                    <a:ext uri="{FF2B5EF4-FFF2-40B4-BE49-F238E27FC236}">
                      <a16:creationId xmlns:a16="http://schemas.microsoft.com/office/drawing/2014/main" id="{759DA2A0-171D-4411-A0DE-50AD2E0B00F8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9" name="Line">
                  <a:extLst>
                    <a:ext uri="{FF2B5EF4-FFF2-40B4-BE49-F238E27FC236}">
                      <a16:creationId xmlns:a16="http://schemas.microsoft.com/office/drawing/2014/main" id="{B4FA4533-691B-456B-A883-CFF6416F0A05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" name="Line">
                  <a:extLst>
                    <a:ext uri="{FF2B5EF4-FFF2-40B4-BE49-F238E27FC236}">
                      <a16:creationId xmlns:a16="http://schemas.microsoft.com/office/drawing/2014/main" id="{E9049FE1-94E8-4B6F-94C7-0C500FF837EA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Line">
                  <a:extLst>
                    <a:ext uri="{FF2B5EF4-FFF2-40B4-BE49-F238E27FC236}">
                      <a16:creationId xmlns:a16="http://schemas.microsoft.com/office/drawing/2014/main" id="{613459B6-5BFA-40F7-8951-43B7FE2C3675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ine">
                  <a:extLst>
                    <a:ext uri="{FF2B5EF4-FFF2-40B4-BE49-F238E27FC236}">
                      <a16:creationId xmlns:a16="http://schemas.microsoft.com/office/drawing/2014/main" id="{3714CB54-A136-4E54-9B16-FB028250CDA1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FCF6E-318F-4A15-9C97-DEE41692CA1F}"/>
                  </a:ext>
                </a:extLst>
              </p:cNvPr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811AA526-E28D-47C5-8DC5-7068F17719A6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946848" y="1480022"/>
              <a:ext cx="371903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Position this window so that it is visible to all players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73B053-4AED-4603-A857-A2CD0CED32C1}"/>
              </a:ext>
            </a:extLst>
          </p:cNvPr>
          <p:cNvGrpSpPr/>
          <p:nvPr/>
        </p:nvGrpSpPr>
        <p:grpSpPr>
          <a:xfrm>
            <a:off x="6205850" y="0"/>
            <a:ext cx="5986149" cy="4591455"/>
            <a:chOff x="6205850" y="0"/>
            <a:chExt cx="5986149" cy="4591455"/>
          </a:xfrm>
        </p:grpSpPr>
        <p:grpSp>
          <p:nvGrpSpPr>
            <p:cNvPr id="16" name="Window">
              <a:extLst>
                <a:ext uri="{FF2B5EF4-FFF2-40B4-BE49-F238E27FC236}">
                  <a16:creationId xmlns:a16="http://schemas.microsoft.com/office/drawing/2014/main" id="{9B3219D8-32B8-494C-9BB0-B524939CFB6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6205850" y="0"/>
              <a:ext cx="5986149" cy="4591455"/>
              <a:chOff x="0" y="0"/>
              <a:chExt cx="9144000" cy="68580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25C678-71BC-4136-9754-3926346D93EB}"/>
                  </a:ext>
                </a:extLst>
              </p:cNvPr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A0DF8E-497B-4396-BF87-F2F60B6B88D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1AAB680-F896-447E-89D4-0A5095A63205}"/>
                    </a:ext>
                  </a:extLst>
                </p:cNvPr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27" name="WindowTitle">
                  <a:extLst>
                    <a:ext uri="{FF2B5EF4-FFF2-40B4-BE49-F238E27FC236}">
                      <a16:creationId xmlns:a16="http://schemas.microsoft.com/office/drawing/2014/main" id="{D861A852-8BE0-45BA-A55C-288569367E23}"/>
                    </a:ext>
                  </a:extLst>
                </p:cNvPr>
                <p:cNvSpPr txBox="1"/>
                <p:nvPr/>
              </p:nvSpPr>
              <p:spPr>
                <a:xfrm>
                  <a:off x="240976" y="42736"/>
                  <a:ext cx="99931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Window title</a:t>
                  </a:r>
                </a:p>
              </p:txBody>
            </p:sp>
          </p:grpSp>
          <p:grpSp>
            <p:nvGrpSpPr>
              <p:cNvPr id="18" name="Minimize - Maximize - Close">
                <a:extLst>
                  <a:ext uri="{FF2B5EF4-FFF2-40B4-BE49-F238E27FC236}">
                    <a16:creationId xmlns:a16="http://schemas.microsoft.com/office/drawing/2014/main" id="{885A5395-C626-4140-BB5E-4B9D8AEB91D8}"/>
                  </a:ext>
                </a:extLst>
              </p:cNvPr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20" name="Line">
                  <a:extLst>
                    <a:ext uri="{FF2B5EF4-FFF2-40B4-BE49-F238E27FC236}">
                      <a16:creationId xmlns:a16="http://schemas.microsoft.com/office/drawing/2014/main" id="{2158C339-1F77-4714-8560-095276F73B8C}"/>
                    </a:ext>
                  </a:extLst>
                </p:cNvPr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1" name="Line">
                  <a:extLst>
                    <a:ext uri="{FF2B5EF4-FFF2-40B4-BE49-F238E27FC236}">
                      <a16:creationId xmlns:a16="http://schemas.microsoft.com/office/drawing/2014/main" id="{E4715253-FB7A-43D5-B151-FFA527E3015F}"/>
                    </a:ext>
                  </a:extLst>
                </p:cNvPr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22" name="Line">
                  <a:extLst>
                    <a:ext uri="{FF2B5EF4-FFF2-40B4-BE49-F238E27FC236}">
                      <a16:creationId xmlns:a16="http://schemas.microsoft.com/office/drawing/2014/main" id="{E6CDBC9F-63D7-4B96-B8EE-F566459D8F8B}"/>
                    </a:ext>
                  </a:extLst>
                </p:cNvPr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Line">
                  <a:extLst>
                    <a:ext uri="{FF2B5EF4-FFF2-40B4-BE49-F238E27FC236}">
                      <a16:creationId xmlns:a16="http://schemas.microsoft.com/office/drawing/2014/main" id="{6A7E7B63-870D-49BD-A4B7-47EEF094CBA8}"/>
                    </a:ext>
                  </a:extLst>
                </p:cNvPr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Line">
                  <a:extLst>
                    <a:ext uri="{FF2B5EF4-FFF2-40B4-BE49-F238E27FC236}">
                      <a16:creationId xmlns:a16="http://schemas.microsoft.com/office/drawing/2014/main" id="{8B66F7EB-2E90-4A1B-B412-E0D751894ADE}"/>
                    </a:ext>
                  </a:extLst>
                </p:cNvPr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C70B177-CE2D-4626-9C26-3BF9FFED60C8}"/>
                  </a:ext>
                </a:extLst>
              </p:cNvPr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0AA109BA-E8E7-4FC0-A549-5F985EB6A176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7280770" y="1480022"/>
              <a:ext cx="427495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Position this window so that it is only visible to the presenter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09206F0A-E8D0-40E7-9ECA-B6554563FD3D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0750428" y="3951963"/>
              <a:ext cx="1106592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Start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2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6DB5-A4BE-447A-8CCF-ADD3DAE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31517"/>
            <a:ext cx="6096000" cy="3669662"/>
            <a:chOff x="0" y="-59410"/>
            <a:chExt cx="9144000" cy="69174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7" y="-59410"/>
                <a:ext cx="1873398" cy="4351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Player’s Window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-31517"/>
            <a:ext cx="5986149" cy="3669662"/>
            <a:chOff x="0" y="-59410"/>
            <a:chExt cx="9144000" cy="69174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-59410"/>
                <a:ext cx="3444725" cy="435124"/>
              </a:xfrm>
              <a:prstGeom prst="rect">
                <a:avLst/>
              </a:prstGeom>
              <a:no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Presenter’s Window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40" name="Table">
            <a:extLst>
              <a:ext uri="{FF2B5EF4-FFF2-40B4-BE49-F238E27FC236}">
                <a16:creationId xmlns:a16="http://schemas.microsoft.com/office/drawing/2014/main" id="{05E42EBA-035D-443A-BCAB-D982949199FC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770944839"/>
              </p:ext>
            </p:extLst>
          </p:nvPr>
        </p:nvGraphicFramePr>
        <p:xfrm>
          <a:off x="60325" y="606169"/>
          <a:ext cx="4298742" cy="26634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Potent Potables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 petit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dejuener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 Album cover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The Pen is mightier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2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861ED129-D802-49A5-893E-A77E68F0DF69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40024782"/>
              </p:ext>
            </p:extLst>
          </p:nvPr>
        </p:nvGraphicFramePr>
        <p:xfrm>
          <a:off x="6255734" y="643601"/>
          <a:ext cx="4217465" cy="27853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Potent Potables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 petit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dejuener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An Album cover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The Pen is mightier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MouseClick">
            <a:extLst>
              <a:ext uri="{FF2B5EF4-FFF2-40B4-BE49-F238E27FC236}">
                <a16:creationId xmlns:a16="http://schemas.microsoft.com/office/drawing/2014/main" id="{7BA60A81-832A-476A-BCB1-5FB92E21730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888836" y="16081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6DB5-A4BE-447A-8CCF-ADD3DAE7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-31517"/>
            <a:ext cx="6096000" cy="3669662"/>
            <a:chOff x="0" y="-59410"/>
            <a:chExt cx="9144000" cy="69174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7" y="-59410"/>
                <a:ext cx="1873398" cy="4351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Player’s Window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-31517"/>
            <a:ext cx="5986149" cy="3669662"/>
            <a:chOff x="0" y="-59410"/>
            <a:chExt cx="9144000" cy="69174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-59410"/>
              <a:ext cx="9144000" cy="6917410"/>
              <a:chOff x="0" y="-59410"/>
              <a:chExt cx="9144000" cy="69174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-59410"/>
                <a:ext cx="2254109" cy="4351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Presenter’s Window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44186908-9568-4CA7-9745-C812DBE9359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15567" y="818590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6F840757-D4CA-493D-BA78-8EDD0D85DC2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718822" y="900505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47E5D6C4-3352-40D9-B350-F10150DF9C7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06554" y="2313048"/>
            <a:ext cx="23401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mama’s baking pan?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0642077A-67C0-44C8-A6A6-7F1FE6C4237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67502" y="3095625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Correct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4D9CCFD9-347C-4BC7-99FF-B25CFB3ABB9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483944" y="3095625"/>
            <a:ext cx="1106592" cy="228600"/>
          </a:xfrm>
          <a:prstGeom prst="roundRect">
            <a:avLst/>
          </a:prstGeom>
          <a:solidFill>
            <a:srgbClr val="FF535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Incorrect</a:t>
            </a:r>
          </a:p>
        </p:txBody>
      </p:sp>
      <p:grpSp>
        <p:nvGrpSpPr>
          <p:cNvPr id="66" name="ProgressBar">
            <a:extLst>
              <a:ext uri="{FF2B5EF4-FFF2-40B4-BE49-F238E27FC236}">
                <a16:creationId xmlns:a16="http://schemas.microsoft.com/office/drawing/2014/main" id="{3405FF7C-E992-410D-8EFC-0043EA48003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378580" y="2837877"/>
            <a:ext cx="1391330" cy="178826"/>
            <a:chOff x="3876335" y="3333180"/>
            <a:chExt cx="1391330" cy="178826"/>
          </a:xfrm>
        </p:grpSpPr>
        <p:sp>
          <p:nvSpPr>
            <p:cNvPr id="67" name="BlueBox">
              <a:extLst>
                <a:ext uri="{FF2B5EF4-FFF2-40B4-BE49-F238E27FC236}">
                  <a16:creationId xmlns:a16="http://schemas.microsoft.com/office/drawing/2014/main" id="{DAE42957-4836-4757-8E77-2A7A63B60067}"/>
                </a:ext>
              </a:extLst>
            </p:cNvPr>
            <p:cNvSpPr/>
            <p:nvPr/>
          </p:nvSpPr>
          <p:spPr>
            <a:xfrm>
              <a:off x="3876335" y="3333181"/>
              <a:ext cx="45719" cy="178825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>
              <a:extLst>
                <a:ext uri="{FF2B5EF4-FFF2-40B4-BE49-F238E27FC236}">
                  <a16:creationId xmlns:a16="http://schemas.microsoft.com/office/drawing/2014/main" id="{9FC497CC-64C1-48E3-A88E-0CAD94D5314E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9" name="ProgressBar">
            <a:extLst>
              <a:ext uri="{FF2B5EF4-FFF2-40B4-BE49-F238E27FC236}">
                <a16:creationId xmlns:a16="http://schemas.microsoft.com/office/drawing/2014/main" id="{84BF0E0A-5B6E-4992-911E-701B58FDB17C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68802" y="2837877"/>
            <a:ext cx="1391330" cy="137160"/>
            <a:chOff x="3876335" y="3333180"/>
            <a:chExt cx="1391330" cy="137160"/>
          </a:xfrm>
        </p:grpSpPr>
        <p:sp>
          <p:nvSpPr>
            <p:cNvPr id="70" name="BlueBox">
              <a:extLst>
                <a:ext uri="{FF2B5EF4-FFF2-40B4-BE49-F238E27FC236}">
                  <a16:creationId xmlns:a16="http://schemas.microsoft.com/office/drawing/2014/main" id="{3A38657F-DF04-407B-8553-A035C1B198FA}"/>
                </a:ext>
              </a:extLst>
            </p:cNvPr>
            <p:cNvSpPr/>
            <p:nvPr/>
          </p:nvSpPr>
          <p:spPr>
            <a:xfrm>
              <a:off x="3876335" y="3333182"/>
              <a:ext cx="45719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71" name="GrayBox">
              <a:extLst>
                <a:ext uri="{FF2B5EF4-FFF2-40B4-BE49-F238E27FC236}">
                  <a16:creationId xmlns:a16="http://schemas.microsoft.com/office/drawing/2014/main" id="{D27FDBAA-E3B7-4A23-8643-75300541D40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9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45F9-8968-46BC-AF20-A75A28C3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indow">
            <a:extLst>
              <a:ext uri="{FF2B5EF4-FFF2-40B4-BE49-F238E27FC236}">
                <a16:creationId xmlns:a16="http://schemas.microsoft.com/office/drawing/2014/main" id="{9D665A06-F2F0-4FF9-997D-4AC19B19814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6096000" cy="3638145"/>
            <a:chOff x="0" y="0"/>
            <a:chExt cx="9144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EFC8BD-3F26-4C65-9EF7-746B6343B279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96D484-7AEE-4698-BE67-39167A835FB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53B8D4-35C5-42F7-9677-C8AF871967A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>
                <a:extLst>
                  <a:ext uri="{FF2B5EF4-FFF2-40B4-BE49-F238E27FC236}">
                    <a16:creationId xmlns:a16="http://schemas.microsoft.com/office/drawing/2014/main" id="{87B14200-D2B7-4AD6-9421-D4A7660ADB9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>
              <a:extLst>
                <a:ext uri="{FF2B5EF4-FFF2-40B4-BE49-F238E27FC236}">
                  <a16:creationId xmlns:a16="http://schemas.microsoft.com/office/drawing/2014/main" id="{0214BF0D-F164-47CC-AB46-373A5A36484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>
                <a:extLst>
                  <a:ext uri="{FF2B5EF4-FFF2-40B4-BE49-F238E27FC236}">
                    <a16:creationId xmlns:a16="http://schemas.microsoft.com/office/drawing/2014/main" id="{759DA2A0-171D-4411-A0DE-50AD2E0B00F8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>
                <a:extLst>
                  <a:ext uri="{FF2B5EF4-FFF2-40B4-BE49-F238E27FC236}">
                    <a16:creationId xmlns:a16="http://schemas.microsoft.com/office/drawing/2014/main" id="{B4FA4533-691B-456B-A883-CFF6416F0A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E9049FE1-94E8-4B6F-94C7-0C500FF837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>
                <a:extLst>
                  <a:ext uri="{FF2B5EF4-FFF2-40B4-BE49-F238E27FC236}">
                    <a16:creationId xmlns:a16="http://schemas.microsoft.com/office/drawing/2014/main" id="{613459B6-5BFA-40F7-8951-43B7FE2C367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>
                <a:extLst>
                  <a:ext uri="{FF2B5EF4-FFF2-40B4-BE49-F238E27FC236}">
                    <a16:creationId xmlns:a16="http://schemas.microsoft.com/office/drawing/2014/main" id="{3714CB54-A136-4E54-9B16-FB028250CDA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DFCF6E-318F-4A15-9C97-DEE41692CA1F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Window">
            <a:extLst>
              <a:ext uri="{FF2B5EF4-FFF2-40B4-BE49-F238E27FC236}">
                <a16:creationId xmlns:a16="http://schemas.microsoft.com/office/drawing/2014/main" id="{9B3219D8-32B8-494C-9BB0-B524939CFB6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6205850" y="0"/>
            <a:ext cx="5986149" cy="3638145"/>
            <a:chOff x="0" y="0"/>
            <a:chExt cx="9144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25C678-71BC-4136-9754-3926346D93EB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0DF8E-497B-4396-BF87-F2F60B6B88D5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AAB680-F896-447E-89D4-0A5095A63205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D861A852-8BE0-45BA-A55C-288569367E23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885A5395-C626-4140-BB5E-4B9D8AEB91D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2158C339-1F77-4714-8560-095276F73B8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E4715253-FB7A-43D5-B151-FFA527E30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E6CDBC9F-63D7-4B96-B8EE-F566459D8F8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6A7E7B63-870D-49BD-A4B7-47EEF094CBA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B66F7EB-2E90-4A1B-B412-E0D751894AD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70B177-CE2D-4626-9C26-3BF9FFED60C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E801F08F-3ADB-4EF7-BEE8-C34B0506815C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359067" y="681038"/>
            <a:ext cx="1651415" cy="2588536"/>
            <a:chOff x="4610405" y="3047458"/>
            <a:chExt cx="1651415" cy="1533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F4B692-EC4B-4884-AF1E-E7AB8391668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38" name="Background">
                <a:extLst>
                  <a:ext uri="{FF2B5EF4-FFF2-40B4-BE49-F238E27FC236}">
                    <a16:creationId xmlns:a16="http://schemas.microsoft.com/office/drawing/2014/main" id="{446D1A0D-3FBA-4449-9F97-1408D855716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Content">
                <a:extLst>
                  <a:ext uri="{FF2B5EF4-FFF2-40B4-BE49-F238E27FC236}">
                    <a16:creationId xmlns:a16="http://schemas.microsoft.com/office/drawing/2014/main" id="{FC3A1058-C3F1-48AD-ACF2-DE6CF864F42E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75C762-8188-402A-AC89-0C42C2D8337B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4" name="ScrollBar">
                <a:extLst>
                  <a:ext uri="{FF2B5EF4-FFF2-40B4-BE49-F238E27FC236}">
                    <a16:creationId xmlns:a16="http://schemas.microsoft.com/office/drawing/2014/main" id="{95AFD80C-71C3-453B-B990-746069068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5" name="Slider">
                <a:extLst>
                  <a:ext uri="{FF2B5EF4-FFF2-40B4-BE49-F238E27FC236}">
                    <a16:creationId xmlns:a16="http://schemas.microsoft.com/office/drawing/2014/main" id="{3A8E6A08-24E2-48C2-B7C2-D86FB3BAB4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UpArrow">
                <a:extLst>
                  <a:ext uri="{FF2B5EF4-FFF2-40B4-BE49-F238E27FC236}">
                    <a16:creationId xmlns:a16="http://schemas.microsoft.com/office/drawing/2014/main" id="{748E8B98-6EA2-49DC-A81C-0F2B048026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DownArrow">
                <a:extLst>
                  <a:ext uri="{FF2B5EF4-FFF2-40B4-BE49-F238E27FC236}">
                    <a16:creationId xmlns:a16="http://schemas.microsoft.com/office/drawing/2014/main" id="{4E9175A6-FD52-4F23-9922-A53E1921834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List">
            <a:extLst>
              <a:ext uri="{FF2B5EF4-FFF2-40B4-BE49-F238E27FC236}">
                <a16:creationId xmlns:a16="http://schemas.microsoft.com/office/drawing/2014/main" id="{45CBC49F-FBEB-4494-A725-F37B4CC549BE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473199" y="761545"/>
            <a:ext cx="1651415" cy="2588536"/>
            <a:chOff x="4610405" y="3047458"/>
            <a:chExt cx="1651415" cy="153369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BE4AC9C-F5A7-42BE-A0E5-05F031129DB9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58" name="Background">
                <a:extLst>
                  <a:ext uri="{FF2B5EF4-FFF2-40B4-BE49-F238E27FC236}">
                    <a16:creationId xmlns:a16="http://schemas.microsoft.com/office/drawing/2014/main" id="{1207EA4D-96FC-4D94-9228-31999C0B6A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62C849C1-26D8-47A6-951F-8975FA626055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221215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1 : 400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2 : 300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3 : 900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Player 4: </a:t>
                </a:r>
                <a:r>
                  <a:rPr lang="en-US" sz="1200" dirty="0">
                    <a:solidFill>
                      <a:srgbClr val="FF0000"/>
                    </a:solidFill>
                    <a:latin typeface="Segoe UI" pitchFamily="34" charset="0"/>
                    <a:cs typeface="Segoe UI" pitchFamily="34" charset="0"/>
                  </a:rPr>
                  <a:t>-200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7ADC0A-F567-45D2-A248-7D4DF29E5FF3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54" name="ScrollBar">
                <a:extLst>
                  <a:ext uri="{FF2B5EF4-FFF2-40B4-BE49-F238E27FC236}">
                    <a16:creationId xmlns:a16="http://schemas.microsoft.com/office/drawing/2014/main" id="{FF86013F-A397-4323-942B-B233920F3E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>
                <a:extLst>
                  <a:ext uri="{FF2B5EF4-FFF2-40B4-BE49-F238E27FC236}">
                    <a16:creationId xmlns:a16="http://schemas.microsoft.com/office/drawing/2014/main" id="{27AB5E76-5D38-4F60-BA61-71CCFEB0BF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>
                <a:extLst>
                  <a:ext uri="{FF2B5EF4-FFF2-40B4-BE49-F238E27FC236}">
                    <a16:creationId xmlns:a16="http://schemas.microsoft.com/office/drawing/2014/main" id="{B874F765-A9A2-4D55-B2E5-9472A96DCD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>
                <a:extLst>
                  <a:ext uri="{FF2B5EF4-FFF2-40B4-BE49-F238E27FC236}">
                    <a16:creationId xmlns:a16="http://schemas.microsoft.com/office/drawing/2014/main" id="{A6D25D8E-93C5-412E-BABE-B1ACFAC93E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44186908-9568-4CA7-9745-C812DBE9359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15567" y="818590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6F840757-D4CA-493D-BA78-8EDD0D85DC2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718822" y="900505"/>
            <a:ext cx="3482502" cy="96949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is the thing by the thing that did the thing when the other thing happened.</a:t>
            </a: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47E5D6C4-3352-40D9-B350-F10150DF9C7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206554" y="2313048"/>
            <a:ext cx="234019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Answer: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What 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’ mama’s baking pan?</a:t>
            </a:r>
          </a:p>
        </p:txBody>
      </p:sp>
      <p:sp>
        <p:nvSpPr>
          <p:cNvPr id="62" name="Content">
            <a:extLst>
              <a:ext uri="{FF2B5EF4-FFF2-40B4-BE49-F238E27FC236}">
                <a16:creationId xmlns:a16="http://schemas.microsoft.com/office/drawing/2014/main" id="{00AFA13F-263F-4CB3-8722-343E088BEBE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7267502" y="3095625"/>
            <a:ext cx="1106592" cy="22860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Correct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BFC121FE-D6E4-45AC-B715-ECB750BC01E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483944" y="3095625"/>
            <a:ext cx="1106592" cy="228600"/>
          </a:xfrm>
          <a:prstGeom prst="roundRect">
            <a:avLst/>
          </a:prstGeom>
          <a:solidFill>
            <a:srgbClr val="FF5353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Incorrect</a:t>
            </a:r>
          </a:p>
        </p:txBody>
      </p:sp>
      <p:grpSp>
        <p:nvGrpSpPr>
          <p:cNvPr id="60" name="ProgressBar">
            <a:extLst>
              <a:ext uri="{FF2B5EF4-FFF2-40B4-BE49-F238E27FC236}">
                <a16:creationId xmlns:a16="http://schemas.microsoft.com/office/drawing/2014/main" id="{D5C4473D-852A-4530-89D7-95EBEF3A807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378580" y="2837877"/>
            <a:ext cx="1391330" cy="137160"/>
            <a:chOff x="3876335" y="3333180"/>
            <a:chExt cx="1391330" cy="137160"/>
          </a:xfrm>
        </p:grpSpPr>
        <p:sp>
          <p:nvSpPr>
            <p:cNvPr id="64" name="BlueBox">
              <a:extLst>
                <a:ext uri="{FF2B5EF4-FFF2-40B4-BE49-F238E27FC236}">
                  <a16:creationId xmlns:a16="http://schemas.microsoft.com/office/drawing/2014/main" id="{2A2059E2-B953-4BFC-B218-481476AE5FEE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5" name="GrayBox">
              <a:extLst>
                <a:ext uri="{FF2B5EF4-FFF2-40B4-BE49-F238E27FC236}">
                  <a16:creationId xmlns:a16="http://schemas.microsoft.com/office/drawing/2014/main" id="{9E998382-BFF0-4DD5-8533-A57ED71895C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6" name="ProgressBar">
            <a:extLst>
              <a:ext uri="{FF2B5EF4-FFF2-40B4-BE49-F238E27FC236}">
                <a16:creationId xmlns:a16="http://schemas.microsoft.com/office/drawing/2014/main" id="{9586E2FC-CDF4-4132-BFF0-504EF00C27A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668802" y="2837877"/>
            <a:ext cx="1391330" cy="137160"/>
            <a:chOff x="3876335" y="3333180"/>
            <a:chExt cx="1391330" cy="137160"/>
          </a:xfrm>
        </p:grpSpPr>
        <p:sp>
          <p:nvSpPr>
            <p:cNvPr id="67" name="BlueBox">
              <a:extLst>
                <a:ext uri="{FF2B5EF4-FFF2-40B4-BE49-F238E27FC236}">
                  <a16:creationId xmlns:a16="http://schemas.microsoft.com/office/drawing/2014/main" id="{E0F36914-A044-4CF0-BF84-5A621BFEF9B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68" name="GrayBox">
              <a:extLst>
                <a:ext uri="{FF2B5EF4-FFF2-40B4-BE49-F238E27FC236}">
                  <a16:creationId xmlns:a16="http://schemas.microsoft.com/office/drawing/2014/main" id="{A3202971-CC77-4402-A70E-C63EC92AFB18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99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4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7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9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Props1.xml><?xml version="1.0" encoding="utf-8"?>
<ds:datastoreItem xmlns:ds="http://schemas.openxmlformats.org/officeDocument/2006/customXml" ds:itemID="{6FC9A494-8F5D-45D8-B777-4E1074F1B50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2720B56-C29A-4B84-9AC8-18AB0CAE38F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47E479D-139F-485C-B046-B23C75C5AB4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EE6BAA8-7BF0-48C5-8A48-4E3853C7C84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EB8609F-D226-40FB-B361-62AFC470725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5A08583-BD8E-4837-9ED5-08E7FC4E194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1233AE0-FC25-49DE-921A-DD2895CF2EE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74F1568-7FBD-4282-A05A-9A051FDEC7B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E18E6D2-995E-4E1A-81B1-6AA1B802752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47A3811-32CC-45A4-AB82-CB63FC3CF7C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0E6A46B-5AD5-49A8-80DB-1C12BBBD517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55A92E2-328D-4348-A902-B337C1997E6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BF5DA2D-E293-474B-B66D-9D822015AFE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88417D2-69B6-4C7F-9F8C-7EB5F35432B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D4C03F1-9A3D-4AC9-8205-B116E2BBC1D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1AE6A72-9D8B-4AC4-BA07-233806DDD82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9B780DB-2FDC-4E28-8653-D32B2E7D003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75CF2AD-4948-4BDE-8127-A0343DE5AC7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0BAD72E-D918-42EC-A85A-82C21EFBE4B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967BE22-2603-40E6-92A3-8FD21D622646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06F073F-D699-4765-918D-596CC199FE8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EF7334B-31C6-4CCB-BE9E-A8A73D017BA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25169FD-3BD0-446C-8031-0ADFE860D93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FB86852-5818-4A08-A465-9E89E31D672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C53F0E6-5CE7-4104-9A75-864C7306C05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BBA6937-9261-4A9A-BE3F-C7C0E111021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B07E8C8-0B30-4939-BB92-544E78A039C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F6B7A93-EFD0-4D9E-AC69-D079C2186AA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7C3FAC21-456C-45E0-9C2A-1005A5AAF2F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FE81604-5A79-4617-B287-FC2BDEF4FA6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00F83B7-EF7B-4916-96EE-8707EF8ACF7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7A199CC-90C3-41BA-957A-44B1F0D056E5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4E0D528-3BAE-41E3-9A52-5C2E0867B69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218964B-80F6-4EE6-ACB4-D13C8401744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E8A3394-1A77-4E52-A07D-A45297EF1D9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B357AAFE-D25A-4438-B9D3-43DAC8137F5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26CA6CB-A9C2-4D7C-86EA-A4BF850B80F3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0A2A496-E7A4-4BF7-9D10-10155AC5521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1C2ACDA-14B6-4303-B73C-5AEA48CFD4B8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74A55E0-DE92-43D7-9106-74009C80A7B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02C9AC8-DE79-4CBE-9B91-FE567100F20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658005A-DBC0-4F21-91A9-13A09D0F25A9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0F7061C-250F-45AA-9841-96E35133F78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8DDF18A-B510-4142-B618-D999F90163D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753C84B-E9DF-4C04-97B3-19274EA3A4C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B648211-7C1F-4A5F-837C-D1DD947C93B7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AC6EE83-BCC1-487C-9C28-27C883BD521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42F6680-A293-4CFA-8510-B166D06DE96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F0BA55D-C55C-46B4-B0B1-8A626536855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EC92D89-7356-4565-A75E-7514EFEC7C1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F07A147-5B64-4A71-A273-B8F2998EB54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13D750E-F928-4D29-B6C0-A45DC605D7B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9D3EFB7-951F-41E6-BFA4-E840E3C28FE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4CA5663-BF4D-4995-A74C-62B10C2D1D1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900C482-25A8-4BF2-80AB-2E85D5C5A1B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B08F241-7E1F-43F6-AC2E-0F46BDA1413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546392D-9777-47F4-AE25-6B96DCAA5BC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A89E33E-BD93-4778-84E8-3A76ED959C8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564B6DE-BE3E-4E6C-A974-3E29A500904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70DA781-252B-4BE8-A1F0-C25B6102A4D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138DEA1-B91E-451F-831A-415B141F15D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0BB0927-E8B9-4D37-B705-7631451C044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CF7AC5D-73D2-4B7C-8165-8EB485DCD23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3C5D1A8-131E-469B-B7BB-93E8D3E417D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2C1BDD-314A-4EDE-BA01-6B0D6C57686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9CDD5AE-08BD-463E-9D33-622B98A4718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2D6EBB6-E12D-40D5-AC55-7A74ABC3B0E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14C3AB9-934A-49C8-AE25-9D3223F1E32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D5ACA37-40E4-45A3-9A5F-B7928F3B072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62AF64A-16F2-4820-9AFE-C8D5543C768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20B9FDF-A0FD-440E-B364-402D7DEFD9E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A36D27A-DB45-4B9B-8DEC-92F5CDB775C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34EF0A8-90F2-4C23-8659-34C92F33B1A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4AA8F70-0DC9-4CC9-BBA5-907BF89B706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CB39318-AC23-4FFF-A07D-F7741D973CE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EB239F5-77A0-45D1-9596-F4E0085E34B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D175D70-5B1D-423B-B31C-AD16280F1BA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4243CDB-636A-4662-8C0F-DDD832764D9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26C1E0B-D02C-4F52-9AD0-D82A0B2516A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0222B57-317B-4D50-A5D1-D6EF15D4A2B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5C7C144-0D19-49EE-AAEA-4088F123E0F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1749CE4-CEE4-4DE3-8C0B-EA2D033B99B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822E572-A172-4420-8D4C-A86C8985BA6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7F3E6B5-265C-46BE-AE25-6CB818171E7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73F9F66-753F-4976-BA92-CC63D584AC2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5050CA7-1A94-4C93-A3F1-76E03913200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E0D960F-85F4-4173-BFE6-6B280D21694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5A42BFB-8582-46C1-8FBC-B87E20F80A6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34DC10D-9AE3-4871-A99A-89CFAAD7B9F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A09367-CC9B-4781-B230-DF162E1C65C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5637710-D469-481D-874C-869D08D8A1B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E32D5C-4A12-475F-B8A0-6744CD3B7E1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66F6252-66B3-49C0-A0DB-60133DD3D75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481D402-4AD2-43EF-B6C0-5735351ED43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63A53A6-EF7C-4433-979E-BABAA1AB75A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6CBC6DC-3117-4421-90DB-DE5FC915600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5CA1F46-9EC9-45E4-B82B-2A9F8683D2C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656179-5509-4B54-B046-065910C4043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11FAC6E-8F98-4385-BBA9-0FE50602EFF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AC56A35-8381-4934-8FFC-600AD542411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0354710-E37A-401A-8B84-191DE627C33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E02A489-3BDA-48CC-97A7-08DEABB083C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A793073-310E-4A6C-BB9A-227992C79F3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BC8646D-CDCF-4731-A01B-2707F9BAE05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DFFF19E-B2E6-486D-ACC5-1F415E4070E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3637983-E6CA-4619-AA08-E340891149A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BF6AB73-6A61-4AB8-94B1-EC4E7BDD4EB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34EBD8-19BD-4539-9AC2-EC5F509B817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06DDE0-55C9-4E46-AF44-4CE68F77BAC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509310F-990E-40DE-B165-E17555190A0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90D122D-F5E0-4F5F-9156-02974FF6D6C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05B8A81-081A-4371-90D5-3EBA56ABAC5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CE0F981-2A26-4163-BDA4-D58AC1C47D0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4A269ED-FD8E-440B-8858-E8B0A4BE8B4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81147C4-1C05-4948-8032-4F5ED9D1611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DD86E08-B778-4AB2-8B9E-9C3384576E3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92668DC-E08B-44CF-B345-676E699DC3F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79EDB45-CE97-422B-9EF0-57233D386D1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0DB312E6-B3B3-435B-91EC-55DF5253711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E3E8847-41A9-44DB-B0F1-C652955A107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17DD35C-FEEF-4EFC-8D1A-9366E4E3B21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128A05C1-A54B-455D-8176-5D4762B082B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E69160E-8948-43CC-B58C-A4130682FE0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CD6384C-A3EE-42DF-8CC8-99EC6ADF32E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C16C296-2DA1-4838-8A3D-FD1912B8F33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7359B40-10E8-4EFC-B59D-4BBDAA509C0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94C1867-CB6E-4F58-9C35-7F63E1819B7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B178F0D-C042-4008-B265-09E20B973F2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4008F48-97E3-47D2-BB8D-87E6C8F360F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1E66012-4FCD-442D-9B7B-1C7BD581CC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6574950-3C93-4C97-8359-58FA6CC9388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B372EA0-5FB8-4D2E-91B1-9EFAD308078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37A431E-0090-44DD-B59B-83181CEB8CE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AECB743-5CCD-4FBE-9C8F-CC822233C0E2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498BF7D-E6E6-4CF3-82D2-DF2F9430603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0300CA3-F657-449C-A645-6AF573336B2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11D3D4B-673B-4EC1-B3E1-2CAD6DE9694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006A10D-83C1-4A0E-BB76-C84085DF79A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589ED25-5A3F-463F-B4A8-C1A9A80F5D87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5C412FA-BD1C-41D5-AD35-D8089A2FA02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4E64ED0-3AB8-4455-B4F6-2E87BA90FA5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61E586C-E502-47AC-8F04-BFD41B5A270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6FD6791-C1A7-4141-AD72-2D2BDBB6F37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019972B-A4A5-4D76-A033-32947C5D745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FB561FA-510C-4BA9-9E37-CB5F9B845A8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FA5BC71-B884-4513-9F64-969CA857CFB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00B7C66-2C74-417B-AF68-494544BB10C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A24FDF7-5DC8-40CE-92CF-AA0E00EA670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8DACD21-AF6F-4E77-B3CB-6F6BB1BB210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FA8F770-3FA1-49AA-B125-516EBA10997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34FDF47-00AC-4B89-AA66-82CCE79CF64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492D5F5-2EC3-42EE-A54D-E2905A1E47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747</Words>
  <Application>Microsoft Office PowerPoint</Application>
  <PresentationFormat>Widescreen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Leatham</dc:creator>
  <cp:lastModifiedBy>David Leatham</cp:lastModifiedBy>
  <cp:revision>10</cp:revision>
  <dcterms:created xsi:type="dcterms:W3CDTF">2017-11-28T04:19:50Z</dcterms:created>
  <dcterms:modified xsi:type="dcterms:W3CDTF">2017-11-28T07:09:27Z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