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79" r:id="rId10"/>
    <p:sldId id="270" r:id="rId11"/>
    <p:sldId id="280" r:id="rId12"/>
    <p:sldId id="271" r:id="rId13"/>
    <p:sldId id="272" r:id="rId14"/>
    <p:sldId id="264" r:id="rId15"/>
    <p:sldId id="265" r:id="rId16"/>
    <p:sldId id="266" r:id="rId17"/>
    <p:sldId id="267" r:id="rId18"/>
    <p:sldId id="268" r:id="rId19"/>
    <p:sldId id="269" r:id="rId20"/>
  </p:sldIdLst>
  <p:sldSz cx="5039995" cy="10439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>
      <p:cViewPr varScale="1">
        <p:scale>
          <a:sx n="99" d="100"/>
          <a:sy n="99" d="100"/>
        </p:scale>
        <p:origin x="84" y="582"/>
      </p:cViewPr>
      <p:guideLst>
        <p:guide orient="horz" pos="3247"/>
        <p:guide pos="158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95622" y="1392136"/>
            <a:ext cx="4051297" cy="391332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3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95622" y="5420561"/>
            <a:ext cx="4051297" cy="224166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320" spc="200"/>
            </a:lvl1pPr>
            <a:lvl2pPr marL="252095" indent="0" algn="ctr">
              <a:buNone/>
              <a:defRPr sz="1100"/>
            </a:lvl2pPr>
            <a:lvl3pPr marL="503555" indent="0" algn="ctr">
              <a:buNone/>
              <a:defRPr sz="995"/>
            </a:lvl3pPr>
            <a:lvl4pPr marL="756285" indent="0" algn="ctr">
              <a:buNone/>
              <a:defRPr sz="880"/>
            </a:lvl4pPr>
            <a:lvl5pPr marL="1008380" indent="0" algn="ctr">
              <a:buNone/>
              <a:defRPr sz="880"/>
            </a:lvl5pPr>
            <a:lvl6pPr marL="1259840" indent="0" algn="ctr">
              <a:buNone/>
              <a:defRPr sz="880"/>
            </a:lvl6pPr>
            <a:lvl7pPr marL="1511935" indent="0" algn="ctr">
              <a:buNone/>
              <a:defRPr sz="880"/>
            </a:lvl7pPr>
            <a:lvl8pPr marL="1764030" indent="0" algn="ctr">
              <a:buNone/>
              <a:defRPr sz="880"/>
            </a:lvl8pPr>
            <a:lvl9pPr marL="2016760" indent="0" algn="ctr">
              <a:buNone/>
              <a:defRPr sz="88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51532" y="1178383"/>
            <a:ext cx="4536500" cy="834733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95622" y="3781787"/>
            <a:ext cx="4051297" cy="155108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31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95622" y="5420561"/>
            <a:ext cx="4051297" cy="717991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32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32" y="926264"/>
            <a:ext cx="4535011" cy="107424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51532" y="2269072"/>
            <a:ext cx="4535011" cy="724568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23059" y="5859029"/>
            <a:ext cx="3211866" cy="116742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42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23059" y="7026451"/>
            <a:ext cx="3211866" cy="132088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9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209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50355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3pPr>
            <a:lvl4pPr marL="75628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8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9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1193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403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6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32" y="926264"/>
            <a:ext cx="4535011" cy="107424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51532" y="2285515"/>
            <a:ext cx="2140251" cy="722924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650756" y="2285515"/>
            <a:ext cx="2140251" cy="722924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32" y="926264"/>
            <a:ext cx="4535011" cy="107424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51532" y="2175898"/>
            <a:ext cx="2208716" cy="58097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2095" indent="0">
              <a:buNone/>
              <a:defRPr sz="1100" b="1"/>
            </a:lvl2pPr>
            <a:lvl3pPr marL="503555" indent="0">
              <a:buNone/>
              <a:defRPr sz="995" b="1"/>
            </a:lvl3pPr>
            <a:lvl4pPr marL="756285" indent="0">
              <a:buNone/>
              <a:defRPr sz="880" b="1"/>
            </a:lvl4pPr>
            <a:lvl5pPr marL="1008380" indent="0">
              <a:buNone/>
              <a:defRPr sz="880" b="1"/>
            </a:lvl5pPr>
            <a:lvl6pPr marL="1259840" indent="0">
              <a:buNone/>
              <a:defRPr sz="880" b="1"/>
            </a:lvl6pPr>
            <a:lvl7pPr marL="1511935" indent="0">
              <a:buNone/>
              <a:defRPr sz="880" b="1"/>
            </a:lvl7pPr>
            <a:lvl8pPr marL="1764030" indent="0">
              <a:buNone/>
              <a:defRPr sz="880" b="1"/>
            </a:lvl8pPr>
            <a:lvl9pPr marL="2016760" indent="0">
              <a:buNone/>
              <a:defRPr sz="88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51532" y="2822638"/>
            <a:ext cx="2208716" cy="669211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578055" y="2164523"/>
            <a:ext cx="2208716" cy="58097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2095" indent="0">
              <a:buNone/>
              <a:defRPr sz="1100" b="1"/>
            </a:lvl2pPr>
            <a:lvl3pPr marL="503555" indent="0">
              <a:buNone/>
              <a:defRPr sz="995" b="1"/>
            </a:lvl3pPr>
            <a:lvl4pPr marL="756285" indent="0">
              <a:buNone/>
              <a:defRPr sz="880" b="1"/>
            </a:lvl4pPr>
            <a:lvl5pPr marL="1008380" indent="0">
              <a:buNone/>
              <a:defRPr sz="880" b="1"/>
            </a:lvl5pPr>
            <a:lvl6pPr marL="1259840" indent="0">
              <a:buNone/>
              <a:defRPr sz="880" b="1"/>
            </a:lvl6pPr>
            <a:lvl7pPr marL="1511935" indent="0">
              <a:buNone/>
              <a:defRPr sz="880" b="1"/>
            </a:lvl7pPr>
            <a:lvl8pPr marL="1764030" indent="0">
              <a:buNone/>
              <a:defRPr sz="880" b="1"/>
            </a:lvl8pPr>
            <a:lvl9pPr marL="2016760" indent="0">
              <a:buNone/>
              <a:defRPr sz="88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578055" y="2822638"/>
            <a:ext cx="2208716" cy="669211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32" y="926264"/>
            <a:ext cx="4535011" cy="107424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51532" y="2367727"/>
            <a:ext cx="2163518" cy="701548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8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625454" y="2367727"/>
            <a:ext cx="2161088" cy="701548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8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4231387" y="1392136"/>
            <a:ext cx="431622" cy="7656748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545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78042" y="1392136"/>
            <a:ext cx="3790835" cy="7656748"/>
          </a:xfrm>
        </p:spPr>
        <p:txBody>
          <a:bodyPr vert="eaVert" lIns="46800" tIns="46800" rIns="46800" bIns="46800"/>
          <a:lstStyle>
            <a:lvl1pPr marL="126365" indent="-126365">
              <a:spcAft>
                <a:spcPts val="1000"/>
              </a:spcAft>
              <a:defRPr spc="300"/>
            </a:lvl1pPr>
            <a:lvl2pPr marL="378460" indent="-126365">
              <a:defRPr spc="300"/>
            </a:lvl2pPr>
            <a:lvl3pPr marL="629920" indent="-126365">
              <a:defRPr spc="300"/>
            </a:lvl3pPr>
            <a:lvl4pPr marL="882015" indent="-126365">
              <a:defRPr spc="300"/>
            </a:lvl4pPr>
            <a:lvl5pPr marL="1134110" indent="-1263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51532" y="926264"/>
            <a:ext cx="4535011" cy="107424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51532" y="2269072"/>
            <a:ext cx="4535011" cy="72456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253020" y="9613412"/>
            <a:ext cx="1116265" cy="48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701683" y="9613412"/>
            <a:ext cx="1637188" cy="48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3670278" y="9613412"/>
            <a:ext cx="1116265" cy="48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3555" rtl="0" eaLnBrk="1" fontAlgn="auto" latinLnBrk="0" hangingPunct="1">
        <a:lnSpc>
          <a:spcPct val="100000"/>
        </a:lnSpc>
        <a:spcBef>
          <a:spcPct val="0"/>
        </a:spcBef>
        <a:buNone/>
        <a:defRPr sz="198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26365" indent="-126365" algn="l" defTabSz="50355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9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78460" indent="-126365" algn="l" defTabSz="50355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887095" algn="l"/>
          <a:tab pos="887095" algn="l"/>
          <a:tab pos="887095" algn="l"/>
          <a:tab pos="887095" algn="l"/>
        </a:tabLst>
        <a:defRPr sz="8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629920" indent="-126365" algn="l" defTabSz="50355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8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882015" indent="-126365" algn="l" defTabSz="50355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7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134110" indent="-126365" algn="l" defTabSz="50355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7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386205" indent="-126365" algn="l" defTabSz="50355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26365" algn="l" defTabSz="50355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890395" indent="-126365" algn="l" defTabSz="50355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141855" indent="-126365" algn="l" defTabSz="50355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1pPr>
      <a:lvl2pPr marL="25209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2pPr>
      <a:lvl3pPr marL="50355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5628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100838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51193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76403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01676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lcome Gard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2" y="179688"/>
            <a:ext cx="480060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729"/>
              <a:ext cx="7180" cy="147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7" y="2889"/>
              <a:ext cx="4700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6000" b="1">
                  <a:solidFill>
                    <a:schemeClr val="bg1"/>
                  </a:solidFill>
                  <a:latin typeface="Bahnschrift SemiBold" panose="020B0502040204020203" charset="0"/>
                  <a:cs typeface="Bahnschrift SemiBold" panose="020B0502040204020203" charset="0"/>
                </a:rPr>
                <a:t>Settings</a:t>
              </a:r>
              <a:endParaRPr lang="en-US" altLang="zh-CN" sz="6000" b="1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8" y="5157"/>
              <a:ext cx="259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solidFill>
                    <a:schemeClr val="bg1"/>
                  </a:solidFill>
                  <a:latin typeface="Bahnschrift SemiBold" panose="020B0502040204020203" charset="0"/>
                  <a:cs typeface="Bahnschrift SemiBold" panose="020B0502040204020203" charset="0"/>
                </a:rPr>
                <a:t>Dark Mode</a:t>
              </a:r>
              <a:endPara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endPara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r>
                <a:rPr lang="en-US" altLang="zh-CN" sz="2400">
                  <a:solidFill>
                    <a:schemeClr val="bg1"/>
                  </a:solidFill>
                  <a:latin typeface="Bahnschrift SemiBold" panose="020B0502040204020203" charset="0"/>
                  <a:cs typeface="Bahnschrift SemiBold" panose="020B0502040204020203" charset="0"/>
                </a:rPr>
                <a:t>GPS</a:t>
              </a:r>
              <a:endPara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5109" y="6240"/>
              <a:ext cx="1440" cy="632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222" y="6329"/>
              <a:ext cx="448" cy="4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70" y="6291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>
                      <a:lumMod val="85000"/>
                    </a:schemeClr>
                  </a:solidFill>
                </a:rPr>
                <a:t>OFF</a:t>
              </a:r>
              <a:endParaRPr lang="en-US" altLang="zh-CN" sz="1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流程图: 终止 26"/>
            <p:cNvSpPr/>
            <p:nvPr/>
          </p:nvSpPr>
          <p:spPr>
            <a:xfrm>
              <a:off x="5109" y="5219"/>
              <a:ext cx="1440" cy="632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013" y="5308"/>
              <a:ext cx="448" cy="4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29" y="5271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>
                      <a:lumMod val="85000"/>
                    </a:schemeClr>
                  </a:solidFill>
                </a:rPr>
                <a:t>ON</a:t>
              </a:r>
              <a:endParaRPr lang="en-US" altLang="zh-CN" sz="1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39700"/>
            <a:ext cx="4705350" cy="10160000"/>
          </a:xfrm>
          <a:prstGeom prst="round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264795" y="462915"/>
            <a:ext cx="4559300" cy="9382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>
            <a:off x="264795" y="462280"/>
            <a:ext cx="4603115" cy="9382760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4895" y="1547495"/>
            <a:ext cx="29845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rPr>
              <a:t>Settings</a:t>
            </a:r>
            <a:endParaRPr lang="en-US" altLang="zh-CN" sz="6000" b="1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2987675"/>
            <a:ext cx="1649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Bahnschrift SemiBold" panose="020B0502040204020203" charset="0"/>
                <a:cs typeface="Bahnschrift SemiBold" panose="020B0502040204020203" charset="0"/>
              </a:rPr>
              <a:t>Dark Mode</a:t>
            </a:r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2400">
                <a:latin typeface="Bahnschrift SemiBold" panose="020B0502040204020203" charset="0"/>
                <a:cs typeface="Bahnschrift SemiBold" panose="020B0502040204020203" charset="0"/>
              </a:rPr>
              <a:t>GPS</a:t>
            </a:r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44215" y="3027045"/>
            <a:ext cx="1138555" cy="401320"/>
            <a:chOff x="5670" y="3842"/>
            <a:chExt cx="1793" cy="632"/>
          </a:xfrm>
        </p:grpSpPr>
        <p:sp>
          <p:nvSpPr>
            <p:cNvPr id="14" name="流程图: 终止 13"/>
            <p:cNvSpPr/>
            <p:nvPr/>
          </p:nvSpPr>
          <p:spPr>
            <a:xfrm>
              <a:off x="5670" y="3842"/>
              <a:ext cx="1440" cy="632"/>
            </a:xfrm>
            <a:prstGeom prst="flowChartTerminator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783" y="3931"/>
              <a:ext cx="448" cy="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31" y="3893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OFF</a:t>
              </a:r>
              <a:endParaRPr lang="en-US" altLang="zh-CN" sz="1600" b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39770" y="3707765"/>
            <a:ext cx="1138555" cy="401320"/>
            <a:chOff x="5670" y="3842"/>
            <a:chExt cx="1793" cy="632"/>
          </a:xfrm>
        </p:grpSpPr>
        <p:sp>
          <p:nvSpPr>
            <p:cNvPr id="18" name="流程图: 终止 17"/>
            <p:cNvSpPr/>
            <p:nvPr/>
          </p:nvSpPr>
          <p:spPr>
            <a:xfrm>
              <a:off x="5670" y="3842"/>
              <a:ext cx="1440" cy="632"/>
            </a:xfrm>
            <a:prstGeom prst="flowChartTerminator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83" y="3931"/>
              <a:ext cx="448" cy="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1" y="3893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OFF</a:t>
              </a:r>
              <a:endParaRPr lang="en-US" altLang="zh-CN" sz="1600" b="1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2115" y="8100060"/>
            <a:ext cx="3023870" cy="5835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Bahnschrift SemiBold" panose="020B0502040204020203" charset="0"/>
                <a:cs typeface="Bahnschrift SemiBold" panose="020B0502040204020203" charset="0"/>
              </a:rPr>
              <a:t>    Admin</a:t>
            </a:r>
            <a:endParaRPr lang="en-US" altLang="zh-CN" sz="32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>
            <a:off x="6551930" y="755650"/>
            <a:ext cx="4603115" cy="9382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39700"/>
            <a:ext cx="4705350" cy="10160000"/>
          </a:xfrm>
          <a:prstGeom prst="round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64795" y="462915"/>
            <a:ext cx="4559300" cy="93827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>
            <a:off x="264795" y="462915"/>
            <a:ext cx="4559300" cy="9356090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4895" y="1547495"/>
            <a:ext cx="29845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Settings</a:t>
            </a:r>
            <a:endParaRPr lang="en-US" altLang="zh-CN" sz="6000" b="1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2987675"/>
            <a:ext cx="1649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Dark Mode</a:t>
            </a:r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GPS</a:t>
            </a:r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3244215" y="3675380"/>
            <a:ext cx="914400" cy="40132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15970" y="3731895"/>
            <a:ext cx="284480" cy="284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00450" y="370776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85000"/>
                  </a:schemeClr>
                </a:solidFill>
              </a:rPr>
              <a:t>OFF</a:t>
            </a:r>
            <a:endParaRPr lang="en-US" altLang="zh-CN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3244215" y="3027045"/>
            <a:ext cx="914400" cy="40132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8255" y="3083560"/>
            <a:ext cx="284480" cy="284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20415" y="306006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85000"/>
                  </a:schemeClr>
                </a:solidFill>
              </a:rPr>
              <a:t>ON</a:t>
            </a:r>
            <a:endParaRPr lang="en-US" altLang="zh-CN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115" y="8100060"/>
            <a:ext cx="3023870" cy="58356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Bahnschrift SemiBold" panose="020B0502040204020203" charset="0"/>
                <a:cs typeface="Bahnschrift SemiBold" panose="020B0502040204020203" charset="0"/>
              </a:rPr>
              <a:t>    </a:t>
            </a:r>
            <a:r>
              <a:rPr lang="en-US" altLang="zh-CN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Admin</a:t>
            </a:r>
            <a:endParaRPr lang="en-US" altLang="zh-CN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879"/>
              <a:ext cx="7092" cy="14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2805" y="6417"/>
              <a:ext cx="2546" cy="1115"/>
            </a:xfrm>
            <a:prstGeom prst="flowChartTerminator">
              <a:avLst/>
            </a:prstGeom>
            <a:solidFill>
              <a:schemeClr val="accent1">
                <a:alpha val="4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0" y="3767"/>
              <a:ext cx="135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latin typeface="Bahnschrift SemiBold" panose="020B0502040204020203" charset="0"/>
                  <a:cs typeface="Bahnschrift SemiBold" panose="020B0502040204020203" charset="0"/>
                </a:rPr>
                <a:t>Link</a:t>
              </a:r>
              <a:endParaRPr lang="en-US" altLang="zh-CN" sz="2400"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8" y="4589"/>
              <a:ext cx="5844" cy="86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18" y="6661"/>
              <a:ext cx="21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Bahnschrift SemiBold" panose="020B0502040204020203" charset="0"/>
                  <a:cs typeface="Bahnschrift SemiBold" panose="020B0502040204020203" charset="0"/>
                </a:rPr>
                <a:t>Create QR</a:t>
              </a:r>
              <a:endParaRPr lang="en-US" altLang="zh-CN" sz="2000"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40" y="3229"/>
              <a:ext cx="7257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2" y="9352"/>
              <a:ext cx="4520" cy="4838"/>
            </a:xfrm>
            <a:prstGeom prst="rect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alphaModFix amt="81000"/>
            </a:blip>
            <a:srcRect t="12831" b="14759"/>
            <a:stretch>
              <a:fillRect/>
            </a:stretch>
          </p:blipFill>
          <p:spPr>
            <a:xfrm>
              <a:off x="566" y="1021"/>
              <a:ext cx="6857" cy="1202"/>
            </a:xfrm>
            <a:prstGeom prst="roundRect">
              <a:avLst>
                <a:gd name="adj" fmla="val 50000"/>
              </a:avLst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6" y="9333"/>
              <a:ext cx="1408" cy="109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11097"/>
              <a:ext cx="1527" cy="123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0" y="12959"/>
              <a:ext cx="1209" cy="123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>
              <a:alphaModFix amt="89000"/>
            </a:blip>
            <a:stretch>
              <a:fillRect/>
            </a:stretch>
          </p:blipFill>
          <p:spPr>
            <a:xfrm>
              <a:off x="457" y="8014"/>
              <a:ext cx="6988" cy="919"/>
            </a:xfrm>
            <a:prstGeom prst="round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132" y="1454"/>
              <a:ext cx="3102" cy="188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l"/>
              <a:r>
                <a:rPr lang="en-US" altLang="zh-CN" sz="3200">
                  <a:latin typeface="Bahnschrift SemiBold" panose="020B0502040204020203" charset="0"/>
                  <a:cs typeface="Bahnschrift SemiBold" panose="020B0502040204020203" charset="0"/>
                </a:rPr>
                <a:t>    </a:t>
              </a:r>
              <a:r>
                <a:rPr lang="en-US" altLang="zh-CN" sz="4000">
                  <a:latin typeface="Bahnschrift SemiBold" panose="020B0502040204020203" charset="0"/>
                  <a:cs typeface="Bahnschrift SemiBold" panose="020B0502040204020203" charset="0"/>
                </a:rPr>
                <a:t>Admin</a:t>
              </a:r>
              <a:endParaRPr lang="en-US" altLang="zh-CN" sz="4000"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grpSp>
          <p:nvGrpSpPr>
            <p:cNvPr id="5" name="组合 4"/>
            <p:cNvGrpSpPr/>
            <p:nvPr/>
          </p:nvGrpSpPr>
          <p:grpSpPr>
            <a:xfrm>
              <a:off x="227" y="220"/>
              <a:ext cx="7410" cy="16000"/>
              <a:chOff x="227" y="220"/>
              <a:chExt cx="7410" cy="16000"/>
            </a:xfrm>
          </p:grpSpPr>
          <p:pic>
            <p:nvPicPr>
              <p:cNvPr id="2" name="图片 1" descr="map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7" y="220"/>
                <a:ext cx="7410" cy="16000"/>
              </a:xfrm>
              <a:prstGeom prst="roundRect">
                <a:avLst/>
              </a:prstGeom>
            </p:spPr>
          </p:pic>
          <p:sp>
            <p:nvSpPr>
              <p:cNvPr id="4" name="圆角矩形 3"/>
              <p:cNvSpPr/>
              <p:nvPr/>
            </p:nvSpPr>
            <p:spPr>
              <a:xfrm>
                <a:off x="417" y="879"/>
                <a:ext cx="7092" cy="144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alphaModFix amt="64000"/>
            </a:blip>
            <a:srcRect r="27459"/>
            <a:stretch>
              <a:fillRect/>
            </a:stretch>
          </p:blipFill>
          <p:spPr>
            <a:xfrm>
              <a:off x="419" y="849"/>
              <a:ext cx="7051" cy="1460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alphaModFix amt="74000"/>
            </a:blip>
            <a:stretch>
              <a:fillRect/>
            </a:stretch>
          </p:blipFill>
          <p:spPr>
            <a:xfrm>
              <a:off x="680" y="1303"/>
              <a:ext cx="1858" cy="10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alphaModFix amt="76000"/>
            </a:blip>
            <a:stretch>
              <a:fillRect/>
            </a:stretch>
          </p:blipFill>
          <p:spPr>
            <a:xfrm>
              <a:off x="5669" y="1221"/>
              <a:ext cx="1401" cy="120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958" y="3231"/>
              <a:ext cx="6161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Bahnschrift SemiBold" panose="020B0502040204020203" charset="0"/>
                  <a:cs typeface="Bahnschrift SemiBold" panose="020B0502040204020203" charset="0"/>
                </a:rPr>
                <a:t>Thomas Goldney III enlarged and improved the grounds of Goldney Hall. </a:t>
              </a:r>
              <a:endParaRPr lang="zh-CN" altLang="en-US" sz="2400"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endParaRPr lang="zh-CN" altLang="en-US" sz="2400"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r>
                <a:rPr lang="zh-CN" altLang="en-US" sz="2400">
                  <a:latin typeface="Bahnschrift SemiBold" panose="020B0502040204020203" charset="0"/>
                  <a:cs typeface="Bahnschrift SemiBold" panose="020B0502040204020203" charset="0"/>
                </a:rPr>
                <a:t>In 1724 the earlier house was partially demolished to be replaced by a grander building, possibly built by George Tully. </a:t>
              </a:r>
              <a:endParaRPr lang="zh-CN" altLang="en-US" sz="2400"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879"/>
              <a:ext cx="7092" cy="14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879"/>
              <a:ext cx="7092" cy="14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879"/>
              <a:ext cx="7092" cy="14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17" y="879"/>
              <a:ext cx="7092" cy="14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nable G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7" y="179688"/>
            <a:ext cx="4972050" cy="1016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1985" y="2124075"/>
            <a:ext cx="2444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PLEASE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nable GPS D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7" y="179688"/>
            <a:ext cx="481965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hoose lo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2" y="36178"/>
            <a:ext cx="483235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7" y="139683"/>
            <a:ext cx="470535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7" y="107933"/>
            <a:ext cx="4794250" cy="1016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39700"/>
            <a:ext cx="4705350" cy="10160000"/>
          </a:xfrm>
          <a:prstGeom prst="round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264795" y="462915"/>
            <a:ext cx="4559300" cy="9382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>
            <a:off x="264795" y="462280"/>
            <a:ext cx="4603115" cy="9382760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4895" y="1834515"/>
            <a:ext cx="29845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rPr>
              <a:t>Settings</a:t>
            </a:r>
            <a:endParaRPr lang="en-US" altLang="zh-CN" sz="6000" b="1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3274695"/>
            <a:ext cx="1649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Bahnschrift SemiBold" panose="020B0502040204020203" charset="0"/>
                <a:cs typeface="Bahnschrift SemiBold" panose="020B0502040204020203" charset="0"/>
              </a:rPr>
              <a:t>Dark Mode</a:t>
            </a:r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2400">
                <a:latin typeface="Bahnschrift SemiBold" panose="020B0502040204020203" charset="0"/>
                <a:cs typeface="Bahnschrift SemiBold" panose="020B0502040204020203" charset="0"/>
              </a:rPr>
              <a:t>GPS</a:t>
            </a:r>
            <a:endParaRPr lang="en-US" altLang="zh-CN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 rot="0">
            <a:off x="3244215" y="3314065"/>
            <a:ext cx="1138555" cy="401320"/>
            <a:chOff x="5670" y="3842"/>
            <a:chExt cx="1793" cy="632"/>
          </a:xfrm>
        </p:grpSpPr>
        <p:sp>
          <p:nvSpPr>
            <p:cNvPr id="14" name="流程图: 终止 13"/>
            <p:cNvSpPr/>
            <p:nvPr/>
          </p:nvSpPr>
          <p:spPr>
            <a:xfrm>
              <a:off x="5670" y="3842"/>
              <a:ext cx="1440" cy="632"/>
            </a:xfrm>
            <a:prstGeom prst="flowChartTerminator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783" y="3931"/>
              <a:ext cx="448" cy="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31" y="3893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OFF</a:t>
              </a:r>
              <a:endParaRPr lang="en-US" altLang="zh-CN" sz="1600" b="1"/>
            </a:p>
          </p:txBody>
        </p:sp>
      </p:grpSp>
      <p:grpSp>
        <p:nvGrpSpPr>
          <p:cNvPr id="17" name="组合 16"/>
          <p:cNvGrpSpPr/>
          <p:nvPr/>
        </p:nvGrpSpPr>
        <p:grpSpPr>
          <a:xfrm rot="0">
            <a:off x="3239770" y="3994785"/>
            <a:ext cx="1138555" cy="401320"/>
            <a:chOff x="5670" y="3842"/>
            <a:chExt cx="1793" cy="632"/>
          </a:xfrm>
        </p:grpSpPr>
        <p:sp>
          <p:nvSpPr>
            <p:cNvPr id="18" name="流程图: 终止 17"/>
            <p:cNvSpPr/>
            <p:nvPr/>
          </p:nvSpPr>
          <p:spPr>
            <a:xfrm>
              <a:off x="5670" y="3842"/>
              <a:ext cx="1440" cy="632"/>
            </a:xfrm>
            <a:prstGeom prst="flowChartTerminator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83" y="3931"/>
              <a:ext cx="448" cy="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1" y="3893"/>
              <a:ext cx="12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OFF</a:t>
              </a:r>
              <a:endParaRPr lang="en-US" altLang="zh-CN" sz="1600" b="1"/>
            </a:p>
          </p:txBody>
        </p:sp>
      </p:grp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4145" y="139700"/>
            <a:ext cx="4705350" cy="10160000"/>
            <a:chOff x="227" y="220"/>
            <a:chExt cx="7410" cy="16000"/>
          </a:xfrm>
        </p:grpSpPr>
        <p:pic>
          <p:nvPicPr>
            <p:cNvPr id="2" name="图片 1" descr="ma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" y="220"/>
              <a:ext cx="7410" cy="16000"/>
            </a:xfrm>
            <a:prstGeom prst="roundRect">
              <a:avLst/>
            </a:prstGeom>
          </p:spPr>
        </p:pic>
        <p:sp>
          <p:nvSpPr>
            <p:cNvPr id="11" name="圆角矩形 10"/>
            <p:cNvSpPr/>
            <p:nvPr/>
          </p:nvSpPr>
          <p:spPr>
            <a:xfrm>
              <a:off x="417" y="729"/>
              <a:ext cx="7180" cy="14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7" y="2889"/>
              <a:ext cx="4700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6000" b="1">
                  <a:solidFill>
                    <a:schemeClr val="tx1"/>
                  </a:solidFill>
                  <a:latin typeface="Bahnschrift SemiBold" panose="020B0502040204020203" charset="0"/>
                  <a:cs typeface="Bahnschrift SemiBold" panose="020B0502040204020203" charset="0"/>
                </a:rPr>
                <a:t>Settings</a:t>
              </a:r>
              <a:endParaRPr lang="en-US" altLang="zh-CN" sz="6000" b="1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8" y="5157"/>
              <a:ext cx="259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latin typeface="Bahnschrift SemiBold" panose="020B0502040204020203" charset="0"/>
                  <a:cs typeface="Bahnschrift SemiBold" panose="020B0502040204020203" charset="0"/>
                </a:rPr>
                <a:t>Dark Mode</a:t>
              </a:r>
              <a:endParaRPr lang="en-US" altLang="zh-CN" sz="2400"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endParaRPr lang="en-US" altLang="zh-CN" sz="2400">
                <a:latin typeface="Bahnschrift SemiBold" panose="020B0502040204020203" charset="0"/>
                <a:cs typeface="Bahnschrift SemiBold" panose="020B0502040204020203" charset="0"/>
              </a:endParaRPr>
            </a:p>
            <a:p>
              <a:r>
                <a:rPr lang="en-US" altLang="zh-CN" sz="2400">
                  <a:latin typeface="Bahnschrift SemiBold" panose="020B0502040204020203" charset="0"/>
                  <a:cs typeface="Bahnschrift SemiBold" panose="020B0502040204020203" charset="0"/>
                </a:rPr>
                <a:t>GPS</a:t>
              </a:r>
              <a:endParaRPr lang="en-US" altLang="zh-CN" sz="2400">
                <a:latin typeface="Bahnschrift SemiBold" panose="020B0502040204020203" charset="0"/>
                <a:cs typeface="Bahnschrift SemiBold" panose="020B0502040204020203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5109" y="5219"/>
              <a:ext cx="1793" cy="632"/>
              <a:chOff x="5670" y="3842"/>
              <a:chExt cx="1793" cy="632"/>
            </a:xfrm>
          </p:grpSpPr>
          <p:sp>
            <p:nvSpPr>
              <p:cNvPr id="14" name="流程图: 终止 13"/>
              <p:cNvSpPr/>
              <p:nvPr/>
            </p:nvSpPr>
            <p:spPr>
              <a:xfrm>
                <a:off x="5670" y="3842"/>
                <a:ext cx="1440" cy="632"/>
              </a:xfrm>
              <a:prstGeom prst="flowChartTerminator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783" y="3931"/>
                <a:ext cx="448" cy="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231" y="3893"/>
                <a:ext cx="123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OFF</a:t>
                </a:r>
                <a:endParaRPr lang="en-US" altLang="zh-CN" sz="1600" b="1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0">
              <a:off x="5102" y="6291"/>
              <a:ext cx="1793" cy="632"/>
              <a:chOff x="5670" y="3842"/>
              <a:chExt cx="1793" cy="632"/>
            </a:xfrm>
          </p:grpSpPr>
          <p:sp>
            <p:nvSpPr>
              <p:cNvPr id="18" name="流程图: 终止 17"/>
              <p:cNvSpPr/>
              <p:nvPr/>
            </p:nvSpPr>
            <p:spPr>
              <a:xfrm>
                <a:off x="5670" y="3842"/>
                <a:ext cx="1440" cy="632"/>
              </a:xfrm>
              <a:prstGeom prst="flowChartTerminator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783" y="3931"/>
                <a:ext cx="448" cy="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231" y="3893"/>
                <a:ext cx="123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OFF</a:t>
                </a:r>
                <a:endParaRPr lang="en-US" altLang="zh-CN" sz="1600" b="1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39700"/>
            <a:ext cx="4705350" cy="10160000"/>
          </a:xfrm>
          <a:prstGeom prst="round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64795" y="462915"/>
            <a:ext cx="4559300" cy="93827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264795" y="462915"/>
            <a:ext cx="4559300" cy="9356090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4895" y="1834515"/>
            <a:ext cx="29845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Settings</a:t>
            </a:r>
            <a:endParaRPr lang="en-US" altLang="zh-CN" sz="6000" b="1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3274695"/>
            <a:ext cx="1649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Dark Mode</a:t>
            </a:r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GPS</a:t>
            </a:r>
            <a:endParaRPr lang="en-US" altLang="zh-CN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24" name="流程图: 终止 23"/>
          <p:cNvSpPr/>
          <p:nvPr/>
        </p:nvSpPr>
        <p:spPr>
          <a:xfrm>
            <a:off x="3244215" y="3962400"/>
            <a:ext cx="914400" cy="40132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15970" y="4018915"/>
            <a:ext cx="284480" cy="284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600450" y="399478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85000"/>
                  </a:schemeClr>
                </a:solidFill>
              </a:rPr>
              <a:t>OFF</a:t>
            </a:r>
            <a:endParaRPr lang="en-US" altLang="zh-CN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流程图: 终止 26"/>
          <p:cNvSpPr/>
          <p:nvPr/>
        </p:nvSpPr>
        <p:spPr>
          <a:xfrm>
            <a:off x="3244215" y="3314065"/>
            <a:ext cx="914400" cy="40132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18255" y="3370580"/>
            <a:ext cx="284480" cy="284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20415" y="3347085"/>
            <a:ext cx="782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>
                    <a:lumMod val="85000"/>
                  </a:schemeClr>
                </a:solidFill>
              </a:rPr>
              <a:t>ON</a:t>
            </a:r>
            <a:endParaRPr lang="en-US" altLang="zh-CN" sz="16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76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Bahnschrift SemiBold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闭眼听风</cp:lastModifiedBy>
  <cp:revision>153</cp:revision>
  <dcterms:created xsi:type="dcterms:W3CDTF">2019-06-19T02:08:00Z</dcterms:created>
  <dcterms:modified xsi:type="dcterms:W3CDTF">2021-11-22T16:02:33Z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52BA3F76D99446DBB350C3D48FBB1EF2</vt:lpwstr>
  </property>
</Properties>
</file>