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A48F-8215-464C-A7F9-AA8C61EBBC81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42AE-0871-4DE6-A3AD-64B0BD1B7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61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A48F-8215-464C-A7F9-AA8C61EBBC81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42AE-0871-4DE6-A3AD-64B0BD1B7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16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A48F-8215-464C-A7F9-AA8C61EBBC81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42AE-0871-4DE6-A3AD-64B0BD1B7D2C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519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A48F-8215-464C-A7F9-AA8C61EBBC81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42AE-0871-4DE6-A3AD-64B0BD1B7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514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A48F-8215-464C-A7F9-AA8C61EBBC81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42AE-0871-4DE6-A3AD-64B0BD1B7D2C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3338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A48F-8215-464C-A7F9-AA8C61EBBC81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42AE-0871-4DE6-A3AD-64B0BD1B7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357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A48F-8215-464C-A7F9-AA8C61EBBC81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42AE-0871-4DE6-A3AD-64B0BD1B7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442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A48F-8215-464C-A7F9-AA8C61EBBC81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42AE-0871-4DE6-A3AD-64B0BD1B7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56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A48F-8215-464C-A7F9-AA8C61EBBC81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42AE-0871-4DE6-A3AD-64B0BD1B7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59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A48F-8215-464C-A7F9-AA8C61EBBC81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42AE-0871-4DE6-A3AD-64B0BD1B7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36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A48F-8215-464C-A7F9-AA8C61EBBC81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42AE-0871-4DE6-A3AD-64B0BD1B7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22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A48F-8215-464C-A7F9-AA8C61EBBC81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42AE-0871-4DE6-A3AD-64B0BD1B7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52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A48F-8215-464C-A7F9-AA8C61EBBC81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42AE-0871-4DE6-A3AD-64B0BD1B7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88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A48F-8215-464C-A7F9-AA8C61EBBC81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42AE-0871-4DE6-A3AD-64B0BD1B7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43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A48F-8215-464C-A7F9-AA8C61EBBC81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42AE-0871-4DE6-A3AD-64B0BD1B7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16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A48F-8215-464C-A7F9-AA8C61EBBC81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42AE-0871-4DE6-A3AD-64B0BD1B7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09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FA48F-8215-464C-A7F9-AA8C61EBBC81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1842AE-0871-4DE6-A3AD-64B0BD1B7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92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0D71-CAAD-4FA8-AB34-F9C92DC91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UoBAR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 presentation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8FCE3-7634-4CB8-B567-84EC32BFF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9410" y="4050835"/>
            <a:ext cx="9144000" cy="146219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Tudor Petrescu</a:t>
            </a:r>
          </a:p>
          <a:p>
            <a:pPr algn="ctr"/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Nolan Chen</a:t>
            </a:r>
          </a:p>
          <a:p>
            <a:pPr algn="ctr"/>
            <a:r>
              <a:rPr lang="en-GB" sz="21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Himanshu Bhandari</a:t>
            </a:r>
          </a:p>
          <a:p>
            <a:pPr algn="ctr"/>
            <a:r>
              <a:rPr lang="en-GB" sz="21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Dingbang</a:t>
            </a:r>
            <a:r>
              <a:rPr lang="en-GB" sz="21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Mao</a:t>
            </a:r>
          </a:p>
          <a:p>
            <a:pPr algn="l"/>
            <a:endParaRPr lang="en-GB" i="0" dirty="0">
              <a:solidFill>
                <a:srgbClr val="25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982A-4885-4F8B-9296-B9B7BCD6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61B9C-7F83-4983-870C-F33B57394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27424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GB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Royal Fort Gardens and Goldney garden are two of the most beautiful gardens in Bristol</a:t>
            </a:r>
          </a:p>
          <a:p>
            <a:endParaRPr lang="en-GB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Both gardens contain a lot of art pieces</a:t>
            </a:r>
          </a:p>
          <a:p>
            <a:endParaRPr lang="en-GB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isn’t provided for all the art pieces</a:t>
            </a:r>
          </a:p>
          <a:p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potential for something more with the help of technology</a:t>
            </a:r>
          </a:p>
          <a:p>
            <a:endParaRPr lang="en-GB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website that contains all the relevant information and pictures is being built, so we have to find a way to take advantage of that</a:t>
            </a:r>
            <a:endParaRPr lang="en-GB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96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8254-84F8-427C-A8BF-909A0EF0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36EE-4F78-4F58-981A-A80155E77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9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Needed a method to provide an interactive and unique experience for the visitors, and a way to bring the art pieces “to life”</a:t>
            </a:r>
          </a:p>
          <a:p>
            <a:endParaRPr lang="en-GB" sz="19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grotto is not accessible to those with mobility impairment, so there must be a way to enable them to experience it </a:t>
            </a:r>
          </a:p>
          <a:p>
            <a:endParaRPr lang="en-GB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needs to be appealing, easy to use and somewhat minimalist</a:t>
            </a:r>
          </a:p>
          <a:p>
            <a:endParaRPr lang="en-GB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has to be easily maintainable, since the Universities’ IT Services will be managing it</a:t>
            </a:r>
          </a:p>
          <a:p>
            <a:pPr marL="0" indent="0">
              <a:buNone/>
            </a:pP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4443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AD76-A8D4-45AA-9788-81CDE9F6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7FF5C-EF10-41B8-947F-76CC76B06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mobile app that will have the ability to scan QR codes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QR codes will link to an art piece to the specific page on the website that is being developed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create new QR codes is crucial, so that when a new piece is added, they can easily create a code and put it next to the art.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has to have extra features such as audio capabilities, in order to motivate people to download it</a:t>
            </a:r>
            <a:endParaRPr lang="en-GB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3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F0C8-F931-46F3-A379-CC76DAC7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034A-4B13-4530-8684-85ABBE7C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successfully created a very basic app which is able to decode and encode QR images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“QR_SCANNER” button opens the phone’s camera, and when a QR image is found it then decodes it and outputs the text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“QR_GENERATOR” button allows a user to enter a text which then get translated into a QR image. The user has the option to save the picture to their gallery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97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7783-3364-48E7-98DA-97B03E5E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Plans for TB2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E6494-71C9-4F3A-8BA2-2BB34837A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Decouple the QR decoder from the encoder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the decoder such that it only outputs strings related to the website, and directly opens the links without the user having to tap on it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more aesthetic UI, that is more appealing to the public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extra functionality to the app, so that we can motivate everyone to download it</a:t>
            </a:r>
            <a:endParaRPr lang="en-GB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20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0ACD-1C4E-468D-9822-A73F4DAE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Biggest lessons learnt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F862F-F16F-4B3D-B3CC-F6947782F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other parties can be a challenging process</a:t>
            </a:r>
          </a:p>
          <a:p>
            <a:pPr lvl="1"/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Services got in touch at the end of week 10, still waiting for them to tell us their constraints</a:t>
            </a:r>
          </a:p>
          <a:p>
            <a:pPr marL="457200" lvl="1" indent="0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requires patience</a:t>
            </a:r>
          </a:p>
          <a:p>
            <a:pPr lvl="1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cannot be achieved overnight, and small but consistent steps are the key </a:t>
            </a:r>
          </a:p>
          <a:p>
            <a:pPr marL="2286000" lvl="5" indent="0">
              <a:buNone/>
            </a:pPr>
            <a:r>
              <a:rPr lang="en-GB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533732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</TotalTime>
  <Words>448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UoBAR team presentation</vt:lpstr>
      <vt:lpstr>Context</vt:lpstr>
      <vt:lpstr>Opportunity</vt:lpstr>
      <vt:lpstr>Solution</vt:lpstr>
      <vt:lpstr>Current state</vt:lpstr>
      <vt:lpstr>Plans for TB2</vt:lpstr>
      <vt:lpstr>Biggest lessons learnt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UoBAR team presentation</dc:title>
  <dc:creator>Tudor Petrescu</dc:creator>
  <cp:lastModifiedBy>Tudor Petrescu</cp:lastModifiedBy>
  <cp:revision>2</cp:revision>
  <dcterms:created xsi:type="dcterms:W3CDTF">2021-12-07T14:28:59Z</dcterms:created>
  <dcterms:modified xsi:type="dcterms:W3CDTF">2021-12-07T17:36:42Z</dcterms:modified>
</cp:coreProperties>
</file>