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0" r:id="rId8"/>
    <p:sldId id="263" r:id="rId9"/>
    <p:sldId id="279" r:id="rId10"/>
    <p:sldId id="270" r:id="rId11"/>
    <p:sldId id="280" r:id="rId12"/>
    <p:sldId id="271" r:id="rId13"/>
    <p:sldId id="272" r:id="rId14"/>
    <p:sldId id="264" r:id="rId15"/>
    <p:sldId id="265" r:id="rId16"/>
    <p:sldId id="266" r:id="rId17"/>
    <p:sldId id="267" r:id="rId18"/>
    <p:sldId id="268" r:id="rId19"/>
    <p:sldId id="269" r:id="rId20"/>
  </p:sldIdLst>
  <p:sldSz cx="5039995" cy="104394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>
      <p:cViewPr varScale="1">
        <p:scale>
          <a:sx n="99" d="100"/>
          <a:sy n="99" d="100"/>
        </p:scale>
        <p:origin x="84" y="582"/>
      </p:cViewPr>
      <p:guideLst>
        <p:guide orient="horz" pos="3247"/>
        <p:guide pos="158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495622" y="1392136"/>
            <a:ext cx="4051297" cy="3913327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331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495622" y="5420561"/>
            <a:ext cx="4051297" cy="2241668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320" spc="200"/>
            </a:lvl1pPr>
            <a:lvl2pPr marL="252095" indent="0" algn="ctr">
              <a:buNone/>
              <a:defRPr sz="1100"/>
            </a:lvl2pPr>
            <a:lvl3pPr marL="503555" indent="0" algn="ctr">
              <a:buNone/>
              <a:defRPr sz="995"/>
            </a:lvl3pPr>
            <a:lvl4pPr marL="756285" indent="0" algn="ctr">
              <a:buNone/>
              <a:defRPr sz="880"/>
            </a:lvl4pPr>
            <a:lvl5pPr marL="1008380" indent="0" algn="ctr">
              <a:buNone/>
              <a:defRPr sz="880"/>
            </a:lvl5pPr>
            <a:lvl6pPr marL="1259840" indent="0" algn="ctr">
              <a:buNone/>
              <a:defRPr sz="880"/>
            </a:lvl6pPr>
            <a:lvl7pPr marL="1511935" indent="0" algn="ctr">
              <a:buNone/>
              <a:defRPr sz="880"/>
            </a:lvl7pPr>
            <a:lvl8pPr marL="1764030" indent="0" algn="ctr">
              <a:buNone/>
              <a:defRPr sz="880"/>
            </a:lvl8pPr>
            <a:lvl9pPr marL="2016760" indent="0" algn="ctr">
              <a:buNone/>
              <a:defRPr sz="88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251532" y="1178383"/>
            <a:ext cx="4536500" cy="834733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95622" y="3781787"/>
            <a:ext cx="4051297" cy="1551081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331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495622" y="5420561"/>
            <a:ext cx="4051297" cy="717991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32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51532" y="926264"/>
            <a:ext cx="4535011" cy="1074247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51532" y="2269072"/>
            <a:ext cx="4535011" cy="7245685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823059" y="5859029"/>
            <a:ext cx="3211866" cy="1167421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2425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823059" y="7026451"/>
            <a:ext cx="3211866" cy="1320885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99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52095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2pPr>
            <a:lvl3pPr marL="503555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3pPr>
            <a:lvl4pPr marL="756285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4pPr>
            <a:lvl5pPr marL="100838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5pPr>
            <a:lvl6pPr marL="125984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6pPr>
            <a:lvl7pPr marL="1511935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7pPr>
            <a:lvl8pPr marL="176403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8pPr>
            <a:lvl9pPr marL="201676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51532" y="926264"/>
            <a:ext cx="4535011" cy="1074247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251532" y="2285515"/>
            <a:ext cx="2140251" cy="7229242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2650756" y="2285515"/>
            <a:ext cx="2140251" cy="7229242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51532" y="926264"/>
            <a:ext cx="4535011" cy="1074247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251532" y="2175898"/>
            <a:ext cx="2208716" cy="58097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1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2095" indent="0">
              <a:buNone/>
              <a:defRPr sz="1100" b="1"/>
            </a:lvl2pPr>
            <a:lvl3pPr marL="503555" indent="0">
              <a:buNone/>
              <a:defRPr sz="995" b="1"/>
            </a:lvl3pPr>
            <a:lvl4pPr marL="756285" indent="0">
              <a:buNone/>
              <a:defRPr sz="880" b="1"/>
            </a:lvl4pPr>
            <a:lvl5pPr marL="1008380" indent="0">
              <a:buNone/>
              <a:defRPr sz="880" b="1"/>
            </a:lvl5pPr>
            <a:lvl6pPr marL="1259840" indent="0">
              <a:buNone/>
              <a:defRPr sz="880" b="1"/>
            </a:lvl6pPr>
            <a:lvl7pPr marL="1511935" indent="0">
              <a:buNone/>
              <a:defRPr sz="880" b="1"/>
            </a:lvl7pPr>
            <a:lvl8pPr marL="1764030" indent="0">
              <a:buNone/>
              <a:defRPr sz="880" b="1"/>
            </a:lvl8pPr>
            <a:lvl9pPr marL="2016760" indent="0">
              <a:buNone/>
              <a:defRPr sz="88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251532" y="2822638"/>
            <a:ext cx="2208716" cy="6692119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2578055" y="2164523"/>
            <a:ext cx="2208716" cy="58097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1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2095" indent="0">
              <a:buNone/>
              <a:defRPr sz="1100" b="1"/>
            </a:lvl2pPr>
            <a:lvl3pPr marL="503555" indent="0">
              <a:buNone/>
              <a:defRPr sz="995" b="1"/>
            </a:lvl3pPr>
            <a:lvl4pPr marL="756285" indent="0">
              <a:buNone/>
              <a:defRPr sz="880" b="1"/>
            </a:lvl4pPr>
            <a:lvl5pPr marL="1008380" indent="0">
              <a:buNone/>
              <a:defRPr sz="880" b="1"/>
            </a:lvl5pPr>
            <a:lvl6pPr marL="1259840" indent="0">
              <a:buNone/>
              <a:defRPr sz="880" b="1"/>
            </a:lvl6pPr>
            <a:lvl7pPr marL="1511935" indent="0">
              <a:buNone/>
              <a:defRPr sz="880" b="1"/>
            </a:lvl7pPr>
            <a:lvl8pPr marL="1764030" indent="0">
              <a:buNone/>
              <a:defRPr sz="880" b="1"/>
            </a:lvl8pPr>
            <a:lvl9pPr marL="2016760" indent="0">
              <a:buNone/>
              <a:defRPr sz="88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2578055" y="2822638"/>
            <a:ext cx="2208716" cy="6692119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51532" y="926264"/>
            <a:ext cx="4535011" cy="1074247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251532" y="2367727"/>
            <a:ext cx="2163518" cy="7015489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88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2625454" y="2367727"/>
            <a:ext cx="2161088" cy="7015489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88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4231387" y="1392136"/>
            <a:ext cx="431622" cy="7656748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1545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378042" y="1392136"/>
            <a:ext cx="3790835" cy="7656748"/>
          </a:xfrm>
        </p:spPr>
        <p:txBody>
          <a:bodyPr vert="eaVert" lIns="46800" tIns="46800" rIns="46800" bIns="46800"/>
          <a:lstStyle>
            <a:lvl1pPr marL="126365" indent="-126365">
              <a:spcAft>
                <a:spcPts val="1000"/>
              </a:spcAft>
              <a:defRPr spc="300"/>
            </a:lvl1pPr>
            <a:lvl2pPr marL="378460" indent="-126365">
              <a:defRPr spc="300"/>
            </a:lvl2pPr>
            <a:lvl3pPr marL="629920" indent="-126365">
              <a:defRPr spc="300"/>
            </a:lvl3pPr>
            <a:lvl4pPr marL="882015" indent="-126365">
              <a:defRPr spc="300"/>
            </a:lvl4pPr>
            <a:lvl5pPr marL="1134110" indent="-12636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251532" y="926264"/>
            <a:ext cx="4535011" cy="1074247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251532" y="2269072"/>
            <a:ext cx="4535011" cy="724568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253020" y="9613412"/>
            <a:ext cx="1116265" cy="482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5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1701683" y="9613412"/>
            <a:ext cx="1637188" cy="482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3670278" y="9613412"/>
            <a:ext cx="1116265" cy="482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5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03555" rtl="0" eaLnBrk="1" fontAlgn="auto" latinLnBrk="0" hangingPunct="1">
        <a:lnSpc>
          <a:spcPct val="100000"/>
        </a:lnSpc>
        <a:spcBef>
          <a:spcPct val="0"/>
        </a:spcBef>
        <a:buNone/>
        <a:defRPr sz="1985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26365" indent="-126365" algn="l" defTabSz="50355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99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78460" indent="-126365" algn="l" defTabSz="503555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887095" algn="l"/>
          <a:tab pos="887095" algn="l"/>
          <a:tab pos="887095" algn="l"/>
          <a:tab pos="887095" algn="l"/>
        </a:tabLst>
        <a:defRPr sz="88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629920" indent="-126365" algn="l" defTabSz="503555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88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882015" indent="-126365" algn="l" defTabSz="503555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77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134110" indent="-126365" algn="l" defTabSz="503555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77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386205" indent="-126365" algn="l" defTabSz="503555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5" kern="1200">
          <a:solidFill>
            <a:schemeClr val="tx1"/>
          </a:solidFill>
          <a:latin typeface="+mn-lt"/>
          <a:ea typeface="+mn-ea"/>
          <a:cs typeface="+mn-cs"/>
        </a:defRPr>
      </a:lvl6pPr>
      <a:lvl7pPr marL="1638300" indent="-126365" algn="l" defTabSz="503555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5" kern="1200">
          <a:solidFill>
            <a:schemeClr val="tx1"/>
          </a:solidFill>
          <a:latin typeface="+mn-lt"/>
          <a:ea typeface="+mn-ea"/>
          <a:cs typeface="+mn-cs"/>
        </a:defRPr>
      </a:lvl7pPr>
      <a:lvl8pPr marL="1890395" indent="-126365" algn="l" defTabSz="503555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5" kern="1200">
          <a:solidFill>
            <a:schemeClr val="tx1"/>
          </a:solidFill>
          <a:latin typeface="+mn-lt"/>
          <a:ea typeface="+mn-ea"/>
          <a:cs typeface="+mn-cs"/>
        </a:defRPr>
      </a:lvl8pPr>
      <a:lvl9pPr marL="2141855" indent="-126365" algn="l" defTabSz="503555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03555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1pPr>
      <a:lvl2pPr marL="252095" algn="l" defTabSz="503555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2pPr>
      <a:lvl3pPr marL="503555" algn="l" defTabSz="503555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3pPr>
      <a:lvl4pPr marL="756285" algn="l" defTabSz="503555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4pPr>
      <a:lvl5pPr marL="1008380" algn="l" defTabSz="503555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algn="l" defTabSz="503555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6pPr>
      <a:lvl7pPr marL="1511935" algn="l" defTabSz="503555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7pPr>
      <a:lvl8pPr marL="1764030" algn="l" defTabSz="503555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8pPr>
      <a:lvl9pPr marL="2016760" algn="l" defTabSz="503555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3.xml"/><Relationship Id="rId2" Type="http://schemas.openxmlformats.org/officeDocument/2006/relationships/image" Target="../media/image7.png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4.xml"/><Relationship Id="rId2" Type="http://schemas.openxmlformats.org/officeDocument/2006/relationships/image" Target="../media/image8.png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75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6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9.xml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9.xml"/><Relationship Id="rId2" Type="http://schemas.openxmlformats.org/officeDocument/2006/relationships/image" Target="../media/image7.pn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1.xml"/><Relationship Id="rId2" Type="http://schemas.openxmlformats.org/officeDocument/2006/relationships/image" Target="../media/image8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welcome Garde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382" y="179688"/>
            <a:ext cx="4800600" cy="10160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44145" y="139700"/>
            <a:ext cx="4705350" cy="10160000"/>
            <a:chOff x="227" y="220"/>
            <a:chExt cx="7410" cy="16000"/>
          </a:xfrm>
        </p:grpSpPr>
        <p:pic>
          <p:nvPicPr>
            <p:cNvPr id="2" name="图片 1" descr="map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27" y="220"/>
              <a:ext cx="7410" cy="16000"/>
            </a:xfrm>
            <a:prstGeom prst="roundRect">
              <a:avLst/>
            </a:prstGeom>
          </p:spPr>
        </p:pic>
        <p:sp>
          <p:nvSpPr>
            <p:cNvPr id="4" name="圆角矩形 3"/>
            <p:cNvSpPr/>
            <p:nvPr/>
          </p:nvSpPr>
          <p:spPr>
            <a:xfrm>
              <a:off x="417" y="729"/>
              <a:ext cx="7180" cy="14776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677" y="2889"/>
              <a:ext cx="4700" cy="1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6000" b="1">
                  <a:solidFill>
                    <a:schemeClr val="bg1"/>
                  </a:solidFill>
                  <a:latin typeface="Bahnschrift SemiBold" panose="020B0502040204020203" charset="0"/>
                  <a:cs typeface="Bahnschrift SemiBold" panose="020B0502040204020203" charset="0"/>
                </a:rPr>
                <a:t>Settings</a:t>
              </a:r>
              <a:endParaRPr lang="en-US" altLang="zh-CN" sz="6000" b="1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48" y="5157"/>
              <a:ext cx="2598" cy="1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>
                  <a:solidFill>
                    <a:schemeClr val="bg1"/>
                  </a:solidFill>
                  <a:latin typeface="Bahnschrift SemiBold" panose="020B0502040204020203" charset="0"/>
                  <a:cs typeface="Bahnschrift SemiBold" panose="020B0502040204020203" charset="0"/>
                </a:rPr>
                <a:t>Dark Mode</a:t>
              </a:r>
              <a:endParaRPr lang="en-US" altLang="zh-CN" sz="240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endParaRPr>
            </a:p>
            <a:p>
              <a:endParaRPr lang="en-US" altLang="zh-CN" sz="240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endParaRPr>
            </a:p>
            <a:p>
              <a:r>
                <a:rPr lang="en-US" altLang="zh-CN" sz="2400">
                  <a:solidFill>
                    <a:schemeClr val="bg1"/>
                  </a:solidFill>
                  <a:latin typeface="Bahnschrift SemiBold" panose="020B0502040204020203" charset="0"/>
                  <a:cs typeface="Bahnschrift SemiBold" panose="020B0502040204020203" charset="0"/>
                </a:rPr>
                <a:t>GPS</a:t>
              </a:r>
              <a:endParaRPr lang="en-US" altLang="zh-CN" sz="240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endParaRPr>
            </a:p>
          </p:txBody>
        </p:sp>
        <p:sp>
          <p:nvSpPr>
            <p:cNvPr id="24" name="流程图: 终止 23"/>
            <p:cNvSpPr/>
            <p:nvPr/>
          </p:nvSpPr>
          <p:spPr>
            <a:xfrm>
              <a:off x="5109" y="6240"/>
              <a:ext cx="1440" cy="632"/>
            </a:xfrm>
            <a:prstGeom prst="flowChartTermina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5222" y="6329"/>
              <a:ext cx="448" cy="4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670" y="6291"/>
              <a:ext cx="123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>
                  <a:solidFill>
                    <a:schemeClr val="bg1">
                      <a:lumMod val="85000"/>
                    </a:schemeClr>
                  </a:solidFill>
                </a:rPr>
                <a:t>OFF</a:t>
              </a:r>
              <a:endParaRPr lang="en-US" altLang="zh-CN" sz="16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7" name="流程图: 终止 26"/>
            <p:cNvSpPr/>
            <p:nvPr/>
          </p:nvSpPr>
          <p:spPr>
            <a:xfrm>
              <a:off x="5109" y="5219"/>
              <a:ext cx="1440" cy="632"/>
            </a:xfrm>
            <a:prstGeom prst="flowChartTermina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6013" y="5308"/>
              <a:ext cx="448" cy="4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29" y="5271"/>
              <a:ext cx="123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>
                  <a:solidFill>
                    <a:schemeClr val="bg1">
                      <a:lumMod val="85000"/>
                    </a:schemeClr>
                  </a:solidFill>
                </a:rPr>
                <a:t>ON</a:t>
              </a:r>
              <a:endParaRPr lang="en-US" altLang="zh-CN" sz="16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ma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145" y="139700"/>
            <a:ext cx="4705350" cy="10160000"/>
          </a:xfrm>
          <a:prstGeom prst="round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264795" y="462915"/>
            <a:ext cx="4559300" cy="9382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alphaModFix amt="88000"/>
          </a:blip>
          <a:stretch>
            <a:fillRect/>
          </a:stretch>
        </p:blipFill>
        <p:spPr>
          <a:xfrm>
            <a:off x="264795" y="462280"/>
            <a:ext cx="4603115" cy="9382760"/>
          </a:xfrm>
          <a:prstGeom prst="round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64895" y="1547495"/>
            <a:ext cx="298450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000" b="1">
                <a:solidFill>
                  <a:schemeClr val="tx1"/>
                </a:solidFill>
                <a:latin typeface="Bahnschrift SemiBold" panose="020B0502040204020203" charset="0"/>
                <a:cs typeface="Bahnschrift SemiBold" panose="020B0502040204020203" charset="0"/>
              </a:rPr>
              <a:t>Settings</a:t>
            </a:r>
            <a:endParaRPr lang="en-US" altLang="zh-CN" sz="6000" b="1">
              <a:solidFill>
                <a:schemeClr val="tx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2480" y="2987675"/>
            <a:ext cx="16497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Bahnschrift SemiBold" panose="020B0502040204020203" charset="0"/>
                <a:cs typeface="Bahnschrift SemiBold" panose="020B0502040204020203" charset="0"/>
              </a:rPr>
              <a:t>Dark Mode</a:t>
            </a:r>
            <a:endParaRPr lang="en-US" altLang="zh-CN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altLang="zh-CN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US" altLang="zh-CN" sz="2400">
                <a:latin typeface="Bahnschrift SemiBold" panose="020B0502040204020203" charset="0"/>
                <a:cs typeface="Bahnschrift SemiBold" panose="020B0502040204020203" charset="0"/>
              </a:rPr>
              <a:t>GPS</a:t>
            </a:r>
            <a:endParaRPr lang="en-US" altLang="zh-CN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244215" y="3027045"/>
            <a:ext cx="1138555" cy="401320"/>
            <a:chOff x="5670" y="3842"/>
            <a:chExt cx="1793" cy="632"/>
          </a:xfrm>
        </p:grpSpPr>
        <p:sp>
          <p:nvSpPr>
            <p:cNvPr id="14" name="流程图: 终止 13"/>
            <p:cNvSpPr/>
            <p:nvPr/>
          </p:nvSpPr>
          <p:spPr>
            <a:xfrm>
              <a:off x="5670" y="3842"/>
              <a:ext cx="1440" cy="632"/>
            </a:xfrm>
            <a:prstGeom prst="flowChartTerminator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783" y="3931"/>
              <a:ext cx="448" cy="4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231" y="3893"/>
              <a:ext cx="123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/>
                <a:t>OFF</a:t>
              </a:r>
              <a:endParaRPr lang="en-US" altLang="zh-CN" sz="1600" b="1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239770" y="3707765"/>
            <a:ext cx="1138555" cy="401320"/>
            <a:chOff x="5670" y="3842"/>
            <a:chExt cx="1793" cy="632"/>
          </a:xfrm>
        </p:grpSpPr>
        <p:sp>
          <p:nvSpPr>
            <p:cNvPr id="18" name="流程图: 终止 17"/>
            <p:cNvSpPr/>
            <p:nvPr/>
          </p:nvSpPr>
          <p:spPr>
            <a:xfrm>
              <a:off x="5670" y="3842"/>
              <a:ext cx="1440" cy="632"/>
            </a:xfrm>
            <a:prstGeom prst="flowChartTerminator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783" y="3931"/>
              <a:ext cx="448" cy="4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231" y="3893"/>
              <a:ext cx="123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/>
                <a:t>OFF</a:t>
              </a:r>
              <a:endParaRPr lang="en-US" altLang="zh-CN" sz="1600" b="1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12115" y="8100060"/>
            <a:ext cx="3023870" cy="58356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p>
            <a:pPr algn="l"/>
            <a:r>
              <a:rPr lang="en-US" altLang="zh-CN" sz="3200">
                <a:latin typeface="Bahnschrift SemiBold" panose="020B0502040204020203" charset="0"/>
                <a:cs typeface="Bahnschrift SemiBold" panose="020B0502040204020203" charset="0"/>
              </a:rPr>
              <a:t>    Admin</a:t>
            </a:r>
            <a:endParaRPr lang="en-US" altLang="zh-CN" sz="32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alphaModFix amt="88000"/>
          </a:blip>
          <a:stretch>
            <a:fillRect/>
          </a:stretch>
        </p:blipFill>
        <p:spPr>
          <a:xfrm>
            <a:off x="6551930" y="755650"/>
            <a:ext cx="4603115" cy="93827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ma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145" y="139700"/>
            <a:ext cx="4705350" cy="10160000"/>
          </a:xfrm>
          <a:prstGeom prst="round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264795" y="462915"/>
            <a:ext cx="4559300" cy="938276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alphaModFix amt="57000"/>
          </a:blip>
          <a:stretch>
            <a:fillRect/>
          </a:stretch>
        </p:blipFill>
        <p:spPr>
          <a:xfrm>
            <a:off x="264795" y="462915"/>
            <a:ext cx="4559300" cy="9356090"/>
          </a:xfrm>
          <a:prstGeom prst="round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64895" y="1547495"/>
            <a:ext cx="298450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000" b="1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rPr>
              <a:t>Settings</a:t>
            </a:r>
            <a:endParaRPr lang="en-US" altLang="zh-CN" sz="6000" b="1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2480" y="2987675"/>
            <a:ext cx="16497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rPr>
              <a:t>Dark Mode</a:t>
            </a:r>
            <a:endParaRPr lang="en-US" altLang="zh-CN" sz="2400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altLang="zh-CN" sz="2400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rPr>
              <a:t>GPS</a:t>
            </a:r>
            <a:endParaRPr lang="en-US" altLang="zh-CN" sz="2400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14" name="流程图: 终止 13"/>
          <p:cNvSpPr/>
          <p:nvPr/>
        </p:nvSpPr>
        <p:spPr>
          <a:xfrm>
            <a:off x="3244215" y="3675380"/>
            <a:ext cx="914400" cy="401320"/>
          </a:xfrm>
          <a:prstGeom prst="flowChartTerminator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315970" y="3731895"/>
            <a:ext cx="284480" cy="2844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600450" y="3707765"/>
            <a:ext cx="7823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chemeClr val="bg1">
                    <a:lumMod val="85000"/>
                  </a:schemeClr>
                </a:solidFill>
              </a:rPr>
              <a:t>OFF</a:t>
            </a:r>
            <a:endParaRPr lang="en-US" altLang="zh-CN" sz="16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流程图: 终止 4"/>
          <p:cNvSpPr/>
          <p:nvPr/>
        </p:nvSpPr>
        <p:spPr>
          <a:xfrm>
            <a:off x="3244215" y="3027045"/>
            <a:ext cx="914400" cy="401320"/>
          </a:xfrm>
          <a:prstGeom prst="flowChartTerminator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818255" y="3083560"/>
            <a:ext cx="284480" cy="2844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320415" y="3060065"/>
            <a:ext cx="7823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chemeClr val="bg1">
                    <a:lumMod val="85000"/>
                  </a:schemeClr>
                </a:solidFill>
              </a:rPr>
              <a:t>ON</a:t>
            </a:r>
            <a:endParaRPr lang="en-US" altLang="zh-CN" sz="16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2115" y="8100060"/>
            <a:ext cx="3023870" cy="583565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p>
            <a:pPr algn="l"/>
            <a:r>
              <a:rPr lang="en-US" altLang="zh-CN" sz="3200">
                <a:latin typeface="Bahnschrift SemiBold" panose="020B0502040204020203" charset="0"/>
                <a:cs typeface="Bahnschrift SemiBold" panose="020B0502040204020203" charset="0"/>
              </a:rPr>
              <a:t>    </a:t>
            </a:r>
            <a:r>
              <a:rPr lang="en-US" altLang="zh-CN" sz="320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rPr>
              <a:t>Admin</a:t>
            </a:r>
            <a:endParaRPr lang="en-US" altLang="zh-CN" sz="3200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ma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145" y="139700"/>
            <a:ext cx="4705350" cy="10160000"/>
          </a:xfrm>
          <a:prstGeom prst="round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264795" y="558165"/>
            <a:ext cx="4503420" cy="91611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流程图: 终止 8"/>
          <p:cNvSpPr/>
          <p:nvPr/>
        </p:nvSpPr>
        <p:spPr>
          <a:xfrm>
            <a:off x="1781175" y="4074795"/>
            <a:ext cx="1616710" cy="708025"/>
          </a:xfrm>
          <a:prstGeom prst="flowChartTerminator">
            <a:avLst/>
          </a:prstGeom>
          <a:solidFill>
            <a:schemeClr val="accent1"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47700" y="2392045"/>
            <a:ext cx="8629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Bahnschrift SemiBold" panose="020B0502040204020203" charset="0"/>
                <a:cs typeface="Bahnschrift SemiBold" panose="020B0502040204020203" charset="0"/>
              </a:rPr>
              <a:t>Link</a:t>
            </a:r>
            <a:endParaRPr lang="en-US" altLang="zh-CN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4530" y="2914015"/>
            <a:ext cx="3710940" cy="5461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16430" y="4229735"/>
            <a:ext cx="13468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Bahnschrift SemiBold" panose="020B0502040204020203" charset="0"/>
                <a:cs typeface="Bahnschrift SemiBold" panose="020B0502040204020203" charset="0"/>
              </a:rPr>
              <a:t>Create QR</a:t>
            </a:r>
            <a:endParaRPr lang="en-US" altLang="zh-CN" sz="20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15900" y="2050415"/>
            <a:ext cx="460819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20" y="5938520"/>
            <a:ext cx="2870200" cy="3072130"/>
          </a:xfrm>
          <a:prstGeom prst="rect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alphaModFix amt="81000"/>
          </a:blip>
          <a:srcRect t="12831" b="14759"/>
          <a:stretch>
            <a:fillRect/>
          </a:stretch>
        </p:blipFill>
        <p:spPr>
          <a:xfrm>
            <a:off x="359410" y="648335"/>
            <a:ext cx="4354195" cy="763270"/>
          </a:xfrm>
          <a:prstGeom prst="roundRect">
            <a:avLst>
              <a:gd name="adj" fmla="val 50000"/>
            </a:avLst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960" y="5926455"/>
            <a:ext cx="894080" cy="69405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4595" y="7046595"/>
            <a:ext cx="969645" cy="7810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6350" y="8228965"/>
            <a:ext cx="767715" cy="78168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>
            <a:alphaModFix amt="89000"/>
          </a:blip>
          <a:stretch>
            <a:fillRect/>
          </a:stretch>
        </p:blipFill>
        <p:spPr>
          <a:xfrm>
            <a:off x="290195" y="5088890"/>
            <a:ext cx="4437380" cy="583565"/>
          </a:xfrm>
          <a:prstGeom prst="round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18820" y="923290"/>
            <a:ext cx="1969770" cy="119888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en-US" altLang="zh-CN" sz="3200">
                <a:latin typeface="Bahnschrift SemiBold" panose="020B0502040204020203" charset="0"/>
                <a:cs typeface="Bahnschrift SemiBold" panose="020B0502040204020203" charset="0"/>
              </a:rPr>
              <a:t>    </a:t>
            </a:r>
            <a:r>
              <a:rPr lang="en-US" altLang="zh-CN" sz="4000">
                <a:latin typeface="Bahnschrift SemiBold" panose="020B0502040204020203" charset="0"/>
                <a:cs typeface="Bahnschrift SemiBold" panose="020B0502040204020203" charset="0"/>
              </a:rPr>
              <a:t>Admin</a:t>
            </a:r>
            <a:endParaRPr lang="en-US" altLang="zh-CN" sz="40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alphaModFix amt="81000"/>
          </a:blip>
          <a:srcRect t="12831" b="14759"/>
          <a:stretch>
            <a:fillRect/>
          </a:stretch>
        </p:blipFill>
        <p:spPr>
          <a:xfrm>
            <a:off x="6191885" y="1115695"/>
            <a:ext cx="4354195" cy="76327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44145" y="139700"/>
            <a:ext cx="4705350" cy="10160000"/>
            <a:chOff x="227" y="220"/>
            <a:chExt cx="7410" cy="16000"/>
          </a:xfrm>
        </p:grpSpPr>
        <p:grpSp>
          <p:nvGrpSpPr>
            <p:cNvPr id="5" name="组合 4"/>
            <p:cNvGrpSpPr/>
            <p:nvPr/>
          </p:nvGrpSpPr>
          <p:grpSpPr>
            <a:xfrm>
              <a:off x="227" y="220"/>
              <a:ext cx="7410" cy="16000"/>
              <a:chOff x="227" y="220"/>
              <a:chExt cx="7410" cy="16000"/>
            </a:xfrm>
          </p:grpSpPr>
          <p:pic>
            <p:nvPicPr>
              <p:cNvPr id="2" name="图片 1" descr="map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227" y="220"/>
                <a:ext cx="7410" cy="16000"/>
              </a:xfrm>
              <a:prstGeom prst="roundRect">
                <a:avLst/>
              </a:prstGeom>
            </p:spPr>
          </p:pic>
          <p:sp>
            <p:nvSpPr>
              <p:cNvPr id="4" name="圆角矩形 3"/>
              <p:cNvSpPr/>
              <p:nvPr/>
            </p:nvSpPr>
            <p:spPr>
              <a:xfrm>
                <a:off x="417" y="879"/>
                <a:ext cx="7092" cy="1442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>
              <a:alphaModFix amt="64000"/>
            </a:blip>
            <a:srcRect r="27459"/>
            <a:stretch>
              <a:fillRect/>
            </a:stretch>
          </p:blipFill>
          <p:spPr>
            <a:xfrm>
              <a:off x="419" y="849"/>
              <a:ext cx="7051" cy="1460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alphaModFix amt="74000"/>
            </a:blip>
            <a:stretch>
              <a:fillRect/>
            </a:stretch>
          </p:blipFill>
          <p:spPr>
            <a:xfrm>
              <a:off x="680" y="1303"/>
              <a:ext cx="1858" cy="103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>
              <a:alphaModFix amt="76000"/>
            </a:blip>
            <a:stretch>
              <a:fillRect/>
            </a:stretch>
          </p:blipFill>
          <p:spPr>
            <a:xfrm>
              <a:off x="5669" y="1221"/>
              <a:ext cx="1401" cy="1202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958" y="3231"/>
              <a:ext cx="6161" cy="5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>
                  <a:latin typeface="Bahnschrift SemiBold" panose="020B0502040204020203" charset="0"/>
                  <a:cs typeface="Bahnschrift SemiBold" panose="020B0502040204020203" charset="0"/>
                </a:rPr>
                <a:t>Thomas Goldney III enlarged and improved the grounds of Goldney Hall. </a:t>
              </a:r>
              <a:endParaRPr lang="zh-CN" altLang="en-US" sz="2400">
                <a:latin typeface="Bahnschrift SemiBold" panose="020B0502040204020203" charset="0"/>
                <a:cs typeface="Bahnschrift SemiBold" panose="020B0502040204020203" charset="0"/>
              </a:endParaRPr>
            </a:p>
            <a:p>
              <a:endParaRPr lang="zh-CN" altLang="en-US" sz="2400">
                <a:latin typeface="Bahnschrift SemiBold" panose="020B0502040204020203" charset="0"/>
                <a:cs typeface="Bahnschrift SemiBold" panose="020B0502040204020203" charset="0"/>
              </a:endParaRPr>
            </a:p>
            <a:p>
              <a:r>
                <a:rPr lang="zh-CN" altLang="en-US" sz="2400">
                  <a:latin typeface="Bahnschrift SemiBold" panose="020B0502040204020203" charset="0"/>
                  <a:cs typeface="Bahnschrift SemiBold" panose="020B0502040204020203" charset="0"/>
                </a:rPr>
                <a:t>In 1724 the earlier house was partially demolished to be replaced by a grander building, possibly built by George Tully. </a:t>
              </a:r>
              <a:endParaRPr lang="zh-CN" altLang="en-US" sz="2400">
                <a:latin typeface="Bahnschrift SemiBold" panose="020B0502040204020203" charset="0"/>
                <a:cs typeface="Bahnschrift SemiBold" panose="020B0502040204020203" charset="0"/>
              </a:endParaRPr>
            </a:p>
          </p:txBody>
        </p:sp>
      </p:grpSp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44145" y="139700"/>
            <a:ext cx="4705350" cy="10160000"/>
            <a:chOff x="227" y="220"/>
            <a:chExt cx="7410" cy="16000"/>
          </a:xfrm>
        </p:grpSpPr>
        <p:pic>
          <p:nvPicPr>
            <p:cNvPr id="2" name="图片 1" descr="map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27" y="220"/>
              <a:ext cx="7410" cy="16000"/>
            </a:xfrm>
            <a:prstGeom prst="roundRect">
              <a:avLst/>
            </a:prstGeom>
          </p:spPr>
        </p:pic>
        <p:sp>
          <p:nvSpPr>
            <p:cNvPr id="4" name="圆角矩形 3"/>
            <p:cNvSpPr/>
            <p:nvPr/>
          </p:nvSpPr>
          <p:spPr>
            <a:xfrm>
              <a:off x="417" y="879"/>
              <a:ext cx="7092" cy="144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44145" y="139700"/>
            <a:ext cx="4705350" cy="10160000"/>
            <a:chOff x="227" y="220"/>
            <a:chExt cx="7410" cy="16000"/>
          </a:xfrm>
        </p:grpSpPr>
        <p:pic>
          <p:nvPicPr>
            <p:cNvPr id="2" name="图片 1" descr="map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27" y="220"/>
              <a:ext cx="7410" cy="16000"/>
            </a:xfrm>
            <a:prstGeom prst="roundRect">
              <a:avLst/>
            </a:prstGeom>
          </p:spPr>
        </p:pic>
        <p:sp>
          <p:nvSpPr>
            <p:cNvPr id="4" name="圆角矩形 3"/>
            <p:cNvSpPr/>
            <p:nvPr/>
          </p:nvSpPr>
          <p:spPr>
            <a:xfrm>
              <a:off x="417" y="879"/>
              <a:ext cx="7092" cy="144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44145" y="139700"/>
            <a:ext cx="4705350" cy="10160000"/>
            <a:chOff x="227" y="220"/>
            <a:chExt cx="7410" cy="16000"/>
          </a:xfrm>
        </p:grpSpPr>
        <p:pic>
          <p:nvPicPr>
            <p:cNvPr id="2" name="图片 1" descr="map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27" y="220"/>
              <a:ext cx="7410" cy="16000"/>
            </a:xfrm>
            <a:prstGeom prst="roundRect">
              <a:avLst/>
            </a:prstGeom>
          </p:spPr>
        </p:pic>
        <p:sp>
          <p:nvSpPr>
            <p:cNvPr id="4" name="圆角矩形 3"/>
            <p:cNvSpPr/>
            <p:nvPr/>
          </p:nvSpPr>
          <p:spPr>
            <a:xfrm>
              <a:off x="417" y="879"/>
              <a:ext cx="7092" cy="144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44145" y="139700"/>
            <a:ext cx="4705350" cy="10160000"/>
            <a:chOff x="227" y="220"/>
            <a:chExt cx="7410" cy="16000"/>
          </a:xfrm>
        </p:grpSpPr>
        <p:pic>
          <p:nvPicPr>
            <p:cNvPr id="2" name="图片 1" descr="map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27" y="220"/>
              <a:ext cx="7410" cy="16000"/>
            </a:xfrm>
            <a:prstGeom prst="roundRect">
              <a:avLst/>
            </a:prstGeom>
          </p:spPr>
        </p:pic>
        <p:sp>
          <p:nvSpPr>
            <p:cNvPr id="4" name="圆角矩形 3"/>
            <p:cNvSpPr/>
            <p:nvPr/>
          </p:nvSpPr>
          <p:spPr>
            <a:xfrm>
              <a:off x="417" y="879"/>
              <a:ext cx="7092" cy="144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enable GP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147" y="179688"/>
            <a:ext cx="4972050" cy="10160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21985" y="2124075"/>
            <a:ext cx="24447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/>
              <a:t>PLEASE</a:t>
            </a:r>
            <a:endParaRPr lang="en-US" altLang="zh-CN" sz="600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enable GPS DAR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57" y="179688"/>
            <a:ext cx="4819650" cy="10160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hoose lo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42" y="36178"/>
            <a:ext cx="4832350" cy="10160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ma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147" y="139683"/>
            <a:ext cx="4705350" cy="10160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map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557" y="107933"/>
            <a:ext cx="4794250" cy="10160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ma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145" y="139700"/>
            <a:ext cx="4705350" cy="10160000"/>
          </a:xfrm>
          <a:prstGeom prst="round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264795" y="462915"/>
            <a:ext cx="4559300" cy="9382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alphaModFix amt="88000"/>
          </a:blip>
          <a:stretch>
            <a:fillRect/>
          </a:stretch>
        </p:blipFill>
        <p:spPr>
          <a:xfrm>
            <a:off x="264795" y="462280"/>
            <a:ext cx="4603115" cy="9382760"/>
          </a:xfrm>
          <a:prstGeom prst="round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64895" y="1834515"/>
            <a:ext cx="298450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000" b="1">
                <a:solidFill>
                  <a:schemeClr val="tx1"/>
                </a:solidFill>
                <a:latin typeface="Bahnschrift SemiBold" panose="020B0502040204020203" charset="0"/>
                <a:cs typeface="Bahnschrift SemiBold" panose="020B0502040204020203" charset="0"/>
              </a:rPr>
              <a:t>Settings</a:t>
            </a:r>
            <a:endParaRPr lang="en-US" altLang="zh-CN" sz="6000" b="1">
              <a:solidFill>
                <a:schemeClr val="tx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2480" y="3274695"/>
            <a:ext cx="16497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Bahnschrift SemiBold" panose="020B0502040204020203" charset="0"/>
                <a:cs typeface="Bahnschrift SemiBold" panose="020B0502040204020203" charset="0"/>
              </a:rPr>
              <a:t>Dark Mode</a:t>
            </a:r>
            <a:endParaRPr lang="en-US" altLang="zh-CN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altLang="zh-CN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US" altLang="zh-CN" sz="2400">
                <a:latin typeface="Bahnschrift SemiBold" panose="020B0502040204020203" charset="0"/>
                <a:cs typeface="Bahnschrift SemiBold" panose="020B0502040204020203" charset="0"/>
              </a:rPr>
              <a:t>GPS</a:t>
            </a:r>
            <a:endParaRPr lang="en-US" altLang="zh-CN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 rot="0">
            <a:off x="3244215" y="3314065"/>
            <a:ext cx="1138555" cy="401320"/>
            <a:chOff x="5670" y="3842"/>
            <a:chExt cx="1793" cy="632"/>
          </a:xfrm>
        </p:grpSpPr>
        <p:sp>
          <p:nvSpPr>
            <p:cNvPr id="14" name="流程图: 终止 13"/>
            <p:cNvSpPr/>
            <p:nvPr/>
          </p:nvSpPr>
          <p:spPr>
            <a:xfrm>
              <a:off x="5670" y="3842"/>
              <a:ext cx="1440" cy="632"/>
            </a:xfrm>
            <a:prstGeom prst="flowChartTerminator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783" y="3931"/>
              <a:ext cx="448" cy="4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231" y="3893"/>
              <a:ext cx="123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/>
                <a:t>OFF</a:t>
              </a:r>
              <a:endParaRPr lang="en-US" altLang="zh-CN" sz="1600" b="1"/>
            </a:p>
          </p:txBody>
        </p:sp>
      </p:grpSp>
      <p:grpSp>
        <p:nvGrpSpPr>
          <p:cNvPr id="17" name="组合 16"/>
          <p:cNvGrpSpPr/>
          <p:nvPr/>
        </p:nvGrpSpPr>
        <p:grpSpPr>
          <a:xfrm rot="0">
            <a:off x="3239770" y="3994785"/>
            <a:ext cx="1138555" cy="401320"/>
            <a:chOff x="5670" y="3842"/>
            <a:chExt cx="1793" cy="632"/>
          </a:xfrm>
        </p:grpSpPr>
        <p:sp>
          <p:nvSpPr>
            <p:cNvPr id="18" name="流程图: 终止 17"/>
            <p:cNvSpPr/>
            <p:nvPr/>
          </p:nvSpPr>
          <p:spPr>
            <a:xfrm>
              <a:off x="5670" y="3842"/>
              <a:ext cx="1440" cy="632"/>
            </a:xfrm>
            <a:prstGeom prst="flowChartTerminator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783" y="3931"/>
              <a:ext cx="448" cy="4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231" y="3893"/>
              <a:ext cx="123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/>
                <a:t>OFF</a:t>
              </a:r>
              <a:endParaRPr lang="en-US" altLang="zh-CN" sz="1600" b="1"/>
            </a:p>
          </p:txBody>
        </p:sp>
      </p:grp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44145" y="139700"/>
            <a:ext cx="4705350" cy="10160000"/>
            <a:chOff x="227" y="220"/>
            <a:chExt cx="7410" cy="16000"/>
          </a:xfrm>
        </p:grpSpPr>
        <p:pic>
          <p:nvPicPr>
            <p:cNvPr id="2" name="图片 1" descr="map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27" y="220"/>
              <a:ext cx="7410" cy="16000"/>
            </a:xfrm>
            <a:prstGeom prst="roundRect">
              <a:avLst/>
            </a:prstGeom>
          </p:spPr>
        </p:pic>
        <p:sp>
          <p:nvSpPr>
            <p:cNvPr id="11" name="圆角矩形 10"/>
            <p:cNvSpPr/>
            <p:nvPr/>
          </p:nvSpPr>
          <p:spPr>
            <a:xfrm>
              <a:off x="417" y="729"/>
              <a:ext cx="7180" cy="147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677" y="2889"/>
              <a:ext cx="4700" cy="1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6000" b="1">
                  <a:solidFill>
                    <a:schemeClr val="tx1"/>
                  </a:solidFill>
                  <a:latin typeface="Bahnschrift SemiBold" panose="020B0502040204020203" charset="0"/>
                  <a:cs typeface="Bahnschrift SemiBold" panose="020B0502040204020203" charset="0"/>
                </a:rPr>
                <a:t>Settings</a:t>
              </a:r>
              <a:endParaRPr lang="en-US" altLang="zh-CN" sz="6000" b="1">
                <a:solidFill>
                  <a:schemeClr val="tx1"/>
                </a:solidFill>
                <a:latin typeface="Bahnschrift SemiBold" panose="020B0502040204020203" charset="0"/>
                <a:cs typeface="Bahnschrift SemiBold" panose="020B0502040204020203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48" y="5157"/>
              <a:ext cx="2598" cy="1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>
                  <a:latin typeface="Bahnschrift SemiBold" panose="020B0502040204020203" charset="0"/>
                  <a:cs typeface="Bahnschrift SemiBold" panose="020B0502040204020203" charset="0"/>
                </a:rPr>
                <a:t>Dark Mode</a:t>
              </a:r>
              <a:endParaRPr lang="en-US" altLang="zh-CN" sz="2400">
                <a:latin typeface="Bahnschrift SemiBold" panose="020B0502040204020203" charset="0"/>
                <a:cs typeface="Bahnschrift SemiBold" panose="020B0502040204020203" charset="0"/>
              </a:endParaRPr>
            </a:p>
            <a:p>
              <a:endParaRPr lang="en-US" altLang="zh-CN" sz="2400">
                <a:latin typeface="Bahnschrift SemiBold" panose="020B0502040204020203" charset="0"/>
                <a:cs typeface="Bahnschrift SemiBold" panose="020B0502040204020203" charset="0"/>
              </a:endParaRPr>
            </a:p>
            <a:p>
              <a:r>
                <a:rPr lang="en-US" altLang="zh-CN" sz="2400">
                  <a:latin typeface="Bahnschrift SemiBold" panose="020B0502040204020203" charset="0"/>
                  <a:cs typeface="Bahnschrift SemiBold" panose="020B0502040204020203" charset="0"/>
                </a:rPr>
                <a:t>GPS</a:t>
              </a:r>
              <a:endParaRPr lang="en-US" altLang="zh-CN" sz="2400">
                <a:latin typeface="Bahnschrift SemiBold" panose="020B0502040204020203" charset="0"/>
                <a:cs typeface="Bahnschrift SemiBold" panose="020B0502040204020203" charset="0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 rot="0">
              <a:off x="5109" y="5219"/>
              <a:ext cx="1793" cy="632"/>
              <a:chOff x="5670" y="3842"/>
              <a:chExt cx="1793" cy="632"/>
            </a:xfrm>
          </p:grpSpPr>
          <p:sp>
            <p:nvSpPr>
              <p:cNvPr id="14" name="流程图: 终止 13"/>
              <p:cNvSpPr/>
              <p:nvPr/>
            </p:nvSpPr>
            <p:spPr>
              <a:xfrm>
                <a:off x="5670" y="3842"/>
                <a:ext cx="1440" cy="632"/>
              </a:xfrm>
              <a:prstGeom prst="flowChartTerminator">
                <a:avLst/>
              </a:prstGeom>
              <a:solidFill>
                <a:schemeClr val="bg2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5783" y="3931"/>
                <a:ext cx="448" cy="44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6231" y="3893"/>
                <a:ext cx="123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 b="1"/>
                  <a:t>OFF</a:t>
                </a:r>
                <a:endParaRPr lang="en-US" altLang="zh-CN" sz="1600" b="1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 rot="0">
              <a:off x="5102" y="6291"/>
              <a:ext cx="1793" cy="632"/>
              <a:chOff x="5670" y="3842"/>
              <a:chExt cx="1793" cy="632"/>
            </a:xfrm>
          </p:grpSpPr>
          <p:sp>
            <p:nvSpPr>
              <p:cNvPr id="18" name="流程图: 终止 17"/>
              <p:cNvSpPr/>
              <p:nvPr/>
            </p:nvSpPr>
            <p:spPr>
              <a:xfrm>
                <a:off x="5670" y="3842"/>
                <a:ext cx="1440" cy="632"/>
              </a:xfrm>
              <a:prstGeom prst="flowChartTerminator">
                <a:avLst/>
              </a:prstGeom>
              <a:solidFill>
                <a:schemeClr val="bg2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5783" y="3931"/>
                <a:ext cx="448" cy="44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6231" y="3893"/>
                <a:ext cx="123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 b="1"/>
                  <a:t>OFF</a:t>
                </a:r>
                <a:endParaRPr lang="en-US" altLang="zh-CN" sz="1600" b="1"/>
              </a:p>
            </p:txBody>
          </p:sp>
        </p:grpSp>
      </p:grp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ma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145" y="139700"/>
            <a:ext cx="4705350" cy="10160000"/>
          </a:xfrm>
          <a:prstGeom prst="round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264795" y="462915"/>
            <a:ext cx="4559300" cy="938276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alphaModFix amt="54000"/>
          </a:blip>
          <a:stretch>
            <a:fillRect/>
          </a:stretch>
        </p:blipFill>
        <p:spPr>
          <a:xfrm>
            <a:off x="264795" y="462915"/>
            <a:ext cx="4559300" cy="9356090"/>
          </a:xfrm>
          <a:prstGeom prst="round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64895" y="1834515"/>
            <a:ext cx="298450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000" b="1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rPr>
              <a:t>Settings</a:t>
            </a:r>
            <a:endParaRPr lang="en-US" altLang="zh-CN" sz="6000" b="1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2480" y="3274695"/>
            <a:ext cx="16497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rPr>
              <a:t>Dark Mode</a:t>
            </a:r>
            <a:endParaRPr lang="en-US" altLang="zh-CN" sz="2400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altLang="zh-CN" sz="2400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rPr>
              <a:t>GPS</a:t>
            </a:r>
            <a:endParaRPr lang="en-US" altLang="zh-CN" sz="2400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24" name="流程图: 终止 23"/>
          <p:cNvSpPr/>
          <p:nvPr/>
        </p:nvSpPr>
        <p:spPr>
          <a:xfrm>
            <a:off x="3244215" y="3962400"/>
            <a:ext cx="914400" cy="401320"/>
          </a:xfrm>
          <a:prstGeom prst="flowChartTerminator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315970" y="4018915"/>
            <a:ext cx="284480" cy="2844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600450" y="3994785"/>
            <a:ext cx="7823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chemeClr val="bg1">
                    <a:lumMod val="85000"/>
                  </a:schemeClr>
                </a:solidFill>
              </a:rPr>
              <a:t>OFF</a:t>
            </a:r>
            <a:endParaRPr lang="en-US" altLang="zh-CN" sz="16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流程图: 终止 26"/>
          <p:cNvSpPr/>
          <p:nvPr/>
        </p:nvSpPr>
        <p:spPr>
          <a:xfrm>
            <a:off x="3244215" y="3314065"/>
            <a:ext cx="914400" cy="401320"/>
          </a:xfrm>
          <a:prstGeom prst="flowChartTerminator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818255" y="3370580"/>
            <a:ext cx="284480" cy="2844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320415" y="3347085"/>
            <a:ext cx="7823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chemeClr val="bg1">
                    <a:lumMod val="85000"/>
                  </a:schemeClr>
                </a:solidFill>
              </a:rPr>
              <a:t>ON</a:t>
            </a:r>
            <a:endParaRPr lang="en-US" altLang="zh-CN" sz="1600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WPS 演示</Application>
  <PresentationFormat>宽屏</PresentationFormat>
  <Paragraphs>76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Wingdings</vt:lpstr>
      <vt:lpstr>Bahnschrift SemiBold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闭眼听风</cp:lastModifiedBy>
  <cp:revision>154</cp:revision>
  <dcterms:created xsi:type="dcterms:W3CDTF">2019-06-19T02:08:00Z</dcterms:created>
  <dcterms:modified xsi:type="dcterms:W3CDTF">2021-11-29T16:19:19Z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52BA3F76D99446DBB350C3D48FBB1EF2</vt:lpwstr>
  </property>
</Properties>
</file>