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Nixie One"/>
      <p:regular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font" Target="fonts/Nixie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4356edee8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b4356edee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them the movement (a video?)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Mention that the client requested for the navigation panel to be on the right side of the phone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b42bc34229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b42bc342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260036f6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260036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260036f6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260036f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260036f6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260036f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37826d8f0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237826d8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42bc3422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42bc342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b42bc34229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b42bc342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Kaushiki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solutions - Yichen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- Haixin, Wren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Chongqi (Game map)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Kaushiki, Wren (Game rules)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- Haixin and Wren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57b54f589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57b54f5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b42bc3422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b42bc342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42bc34229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42bc342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b42bc3422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b42bc342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b42bc34229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b42bc342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Wren - Add progress bar and changed the rating button to pacman.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z0Tz7jKyjMiuO3UO_BspA0BxyAp_-ZGP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z9BECC1dcuZoFLfdPbKPIl0ZTL6ypaKZ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dZOfMDK5epwy_SmzAX1ujY2styX55m-R/view" TargetMode="External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Reward Processing Mobile Application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801" y="264787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800" y="37101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0"/>
          <p:cNvPicPr preferRelativeResize="0"/>
          <p:nvPr/>
        </p:nvPicPr>
        <p:blipFill rotWithShape="1">
          <a:blip r:embed="rId5">
            <a:alphaModFix/>
          </a:blip>
          <a:srcRect b="4507" l="0" r="5276" t="0"/>
          <a:stretch/>
        </p:blipFill>
        <p:spPr>
          <a:xfrm>
            <a:off x="7223800" y="1585625"/>
            <a:ext cx="857250" cy="86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801" y="530325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0"/>
          <p:cNvSpPr txBox="1"/>
          <p:nvPr>
            <p:ph idx="4294967295" type="title"/>
          </p:nvPr>
        </p:nvSpPr>
        <p:spPr>
          <a:xfrm>
            <a:off x="1675950" y="171075"/>
            <a:ext cx="57921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Map</a:t>
            </a:r>
            <a:endParaRPr b="1"/>
          </a:p>
        </p:txBody>
      </p:sp>
      <p:pic>
        <p:nvPicPr>
          <p:cNvPr id="408" name="Google Shape;40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275" y="1387575"/>
            <a:ext cx="6546925" cy="31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21"/>
          <p:cNvSpPr txBox="1"/>
          <p:nvPr>
            <p:ph idx="4294967295" type="title"/>
          </p:nvPr>
        </p:nvSpPr>
        <p:spPr>
          <a:xfrm>
            <a:off x="1826700" y="5805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Rules</a:t>
            </a:r>
            <a:endParaRPr b="1"/>
          </a:p>
        </p:txBody>
      </p:sp>
      <p:sp>
        <p:nvSpPr>
          <p:cNvPr id="415" name="Google Shape;415;p21"/>
          <p:cNvSpPr txBox="1"/>
          <p:nvPr>
            <p:ph idx="4294967295" type="body"/>
          </p:nvPr>
        </p:nvSpPr>
        <p:spPr>
          <a:xfrm>
            <a:off x="957975" y="1447125"/>
            <a:ext cx="62895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Use the arrows to move the pacman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Click on the guess box to see what’s inside</a:t>
            </a:r>
            <a:endParaRPr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Char char="￭"/>
            </a:pPr>
            <a:r>
              <a:rPr lang="en" sz="1600">
                <a:solidFill>
                  <a:schemeClr val="dk1"/>
                </a:solidFill>
              </a:rPr>
              <a:t>If you find a cherry, click on it to gain points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Char char="￭"/>
            </a:pPr>
            <a:r>
              <a:rPr lang="en" sz="1600">
                <a:solidFill>
                  <a:schemeClr val="dk1"/>
                </a:solidFill>
              </a:rPr>
              <a:t>If you find ghosts, leave and do not touch them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600"/>
              <a:buChar char="￭"/>
            </a:pPr>
            <a:r>
              <a:rPr lang="en" sz="1600">
                <a:solidFill>
                  <a:schemeClr val="dk1"/>
                </a:solidFill>
              </a:rPr>
              <a:t>If the box is empty, you can either keep finding cherries on the same side or move to the other side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16" name="Google Shape;4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801" y="264787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800" y="3710125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1"/>
          <p:cNvPicPr preferRelativeResize="0"/>
          <p:nvPr/>
        </p:nvPicPr>
        <p:blipFill rotWithShape="1">
          <a:blip r:embed="rId5">
            <a:alphaModFix/>
          </a:blip>
          <a:srcRect b="4507" l="0" r="5276" t="0"/>
          <a:stretch/>
        </p:blipFill>
        <p:spPr>
          <a:xfrm>
            <a:off x="7223800" y="1585625"/>
            <a:ext cx="857250" cy="86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3801" y="530325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22" title="gam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163" y="138875"/>
            <a:ext cx="6487675" cy="48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23"/>
          <p:cNvSpPr txBox="1"/>
          <p:nvPr>
            <p:ph idx="4294967295" type="title"/>
          </p:nvPr>
        </p:nvSpPr>
        <p:spPr>
          <a:xfrm>
            <a:off x="1675950" y="420775"/>
            <a:ext cx="57921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Storage</a:t>
            </a:r>
            <a:endParaRPr b="1"/>
          </a:p>
        </p:txBody>
      </p:sp>
      <p:sp>
        <p:nvSpPr>
          <p:cNvPr id="432" name="Google Shape;432;p23"/>
          <p:cNvSpPr txBox="1"/>
          <p:nvPr>
            <p:ph idx="4294967295" type="body"/>
          </p:nvPr>
        </p:nvSpPr>
        <p:spPr>
          <a:xfrm>
            <a:off x="1487800" y="1589525"/>
            <a:ext cx="4135200" cy="28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Firebase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Provided by Google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NoSQL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Real-time data storing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Online resources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3" name="Google Shape;4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950" y="1479000"/>
            <a:ext cx="1868852" cy="29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9" name="Google Shape;439;p24" title="Screen Recording 2023-02-15 at 11.43.04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88" y="126388"/>
            <a:ext cx="8059825" cy="48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25" title="Screen Recording 2023-02-16 at 12.51.18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25" y="195662"/>
            <a:ext cx="8938348" cy="47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Plans</a:t>
            </a:r>
            <a:endParaRPr b="1"/>
          </a:p>
        </p:txBody>
      </p:sp>
      <p:sp>
        <p:nvSpPr>
          <p:cNvPr id="451" name="Google Shape;451;p2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1647750" y="674325"/>
            <a:ext cx="61533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Store data of the game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Rearrange the game grid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Modify the game logic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Launch the application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825" y="2387275"/>
            <a:ext cx="4289400" cy="19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/>
          <p:nvPr>
            <p:ph idx="4294967295" type="ctrTitle"/>
          </p:nvPr>
        </p:nvSpPr>
        <p:spPr>
          <a:xfrm>
            <a:off x="1639800" y="1446900"/>
            <a:ext cx="5864400" cy="22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 for listening!</a:t>
            </a:r>
            <a:endParaRPr sz="7000"/>
          </a:p>
        </p:txBody>
      </p:sp>
      <p:sp>
        <p:nvSpPr>
          <p:cNvPr id="464" name="Google Shape;464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2014675" y="871075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</p:txBody>
      </p:sp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 txBox="1"/>
          <p:nvPr>
            <p:ph idx="1" type="body"/>
          </p:nvPr>
        </p:nvSpPr>
        <p:spPr>
          <a:xfrm>
            <a:off x="1732700" y="1683175"/>
            <a:ext cx="49443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Problems and Solutions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Current State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◇"/>
            </a:pPr>
            <a:r>
              <a:rPr lang="en" sz="2000">
                <a:solidFill>
                  <a:schemeClr val="dk1"/>
                </a:solidFill>
              </a:rPr>
              <a:t>Future Plans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350" name="Google Shape;350;p1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/>
          <p:nvPr>
            <p:ph type="title"/>
          </p:nvPr>
        </p:nvSpPr>
        <p:spPr>
          <a:xfrm>
            <a:off x="2016450" y="735950"/>
            <a:ext cx="511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Description</a:t>
            </a:r>
            <a:endParaRPr b="1"/>
          </a:p>
        </p:txBody>
      </p:sp>
      <p:sp>
        <p:nvSpPr>
          <p:cNvPr id="356" name="Google Shape;356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724175" y="1615750"/>
            <a:ext cx="6153300" cy="29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Clients and their research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Monitor </a:t>
            </a:r>
            <a:r>
              <a:rPr lang="en" sz="1800">
                <a:solidFill>
                  <a:schemeClr val="dk1"/>
                </a:solidFill>
              </a:rPr>
              <a:t>decision</a:t>
            </a:r>
            <a:r>
              <a:rPr lang="en" sz="1800">
                <a:solidFill>
                  <a:schemeClr val="dk1"/>
                </a:solidFill>
              </a:rPr>
              <a:t>-making skills in response to an individual’s mood using a gamified approach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Questionnaire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Arcade-style game (Pacman)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"/>
          <p:cNvSpPr/>
          <p:nvPr/>
        </p:nvSpPr>
        <p:spPr>
          <a:xfrm>
            <a:off x="699575" y="404000"/>
            <a:ext cx="298887" cy="50250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15"/>
          <p:cNvSpPr txBox="1"/>
          <p:nvPr>
            <p:ph idx="4294967295" type="title"/>
          </p:nvPr>
        </p:nvSpPr>
        <p:spPr>
          <a:xfrm>
            <a:off x="2016450" y="735950"/>
            <a:ext cx="5111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 Development</a:t>
            </a:r>
            <a:endParaRPr b="1"/>
          </a:p>
        </p:txBody>
      </p:sp>
      <p:sp>
        <p:nvSpPr>
          <p:cNvPr id="365" name="Google Shape;365;p15"/>
          <p:cNvSpPr txBox="1"/>
          <p:nvPr>
            <p:ph idx="4294967295" type="body"/>
          </p:nvPr>
        </p:nvSpPr>
        <p:spPr>
          <a:xfrm>
            <a:off x="1732725" y="1803700"/>
            <a:ext cx="61533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Flutter (iOS and Android)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Dart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Firebase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 and Solutions</a:t>
            </a:r>
            <a:endParaRPr b="1"/>
          </a:p>
        </p:txBody>
      </p:sp>
      <p:sp>
        <p:nvSpPr>
          <p:cNvPr id="371" name="Google Shape;371;p1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611950" y="407525"/>
            <a:ext cx="490908" cy="43828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 txBox="1"/>
          <p:nvPr>
            <p:ph idx="4294967295" type="body"/>
          </p:nvPr>
        </p:nvSpPr>
        <p:spPr>
          <a:xfrm>
            <a:off x="562250" y="1495225"/>
            <a:ext cx="39492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Miscommunication within the team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Data storage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Client meeting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9" name="Google Shape;379;p17"/>
          <p:cNvSpPr txBox="1"/>
          <p:nvPr>
            <p:ph idx="4294967295" type="body"/>
          </p:nvPr>
        </p:nvSpPr>
        <p:spPr>
          <a:xfrm>
            <a:off x="4513325" y="1495225"/>
            <a:ext cx="3879000" cy="3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Update everyone in the team on every progress done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Online resources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Char char="◇"/>
            </a:pPr>
            <a:r>
              <a:rPr lang="en" sz="1800">
                <a:solidFill>
                  <a:schemeClr val="dk1"/>
                </a:solidFill>
              </a:rPr>
              <a:t>Send the app progress with detailed explanation via email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0" name="Google Shape;380;p17"/>
          <p:cNvSpPr/>
          <p:nvPr/>
        </p:nvSpPr>
        <p:spPr>
          <a:xfrm>
            <a:off x="8380974" y="4237802"/>
            <a:ext cx="359641" cy="357915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 txBox="1"/>
          <p:nvPr>
            <p:ph idx="4294967295" type="title"/>
          </p:nvPr>
        </p:nvSpPr>
        <p:spPr>
          <a:xfrm>
            <a:off x="1461100" y="616325"/>
            <a:ext cx="3058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</a:t>
            </a:r>
            <a:endParaRPr b="1"/>
          </a:p>
        </p:txBody>
      </p:sp>
      <p:sp>
        <p:nvSpPr>
          <p:cNvPr id="382" name="Google Shape;382;p17"/>
          <p:cNvSpPr txBox="1"/>
          <p:nvPr>
            <p:ph idx="4294967295" type="title"/>
          </p:nvPr>
        </p:nvSpPr>
        <p:spPr>
          <a:xfrm>
            <a:off x="4834600" y="616325"/>
            <a:ext cx="3058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"/>
          <p:cNvSpPr txBox="1"/>
          <p:nvPr>
            <p:ph type="ctrTitle"/>
          </p:nvPr>
        </p:nvSpPr>
        <p:spPr>
          <a:xfrm>
            <a:off x="2743200" y="2203800"/>
            <a:ext cx="563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State</a:t>
            </a:r>
            <a:endParaRPr b="1"/>
          </a:p>
        </p:txBody>
      </p:sp>
      <p:sp>
        <p:nvSpPr>
          <p:cNvPr id="388" name="Google Shape;388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925" y="1218400"/>
            <a:ext cx="2100300" cy="377306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19"/>
          <p:cNvSpPr txBox="1"/>
          <p:nvPr>
            <p:ph idx="4294967295" type="title"/>
          </p:nvPr>
        </p:nvSpPr>
        <p:spPr>
          <a:xfrm>
            <a:off x="1675950" y="171075"/>
            <a:ext cx="57921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Designs</a:t>
            </a:r>
            <a:endParaRPr b="1"/>
          </a:p>
        </p:txBody>
      </p:sp>
      <p:pic>
        <p:nvPicPr>
          <p:cNvPr id="396" name="Google Shape;3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000" y="1218400"/>
            <a:ext cx="2045820" cy="377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263" y="1396300"/>
            <a:ext cx="1932650" cy="34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