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UI design scheme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" y="-241300"/>
            <a:ext cx="10515600" cy="1325563"/>
          </a:xfrm>
        </p:spPr>
        <p:txBody>
          <a:bodyPr/>
          <a:p>
            <a:r>
              <a:rPr lang="en-US" altLang="zh-CN"/>
              <a:t>Splash screen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" y="930910"/>
            <a:ext cx="3129915" cy="4798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930910"/>
            <a:ext cx="3350895" cy="4798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35" y="930910"/>
            <a:ext cx="3347720" cy="4794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15" y="930910"/>
            <a:ext cx="1746885" cy="473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45115" y="982980"/>
            <a:ext cx="1899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#FFD700</a:t>
            </a:r>
            <a:r>
              <a:rPr lang="en-US" altLang="zh-CN" sz="1200"/>
              <a:t>      </a:t>
            </a:r>
            <a:r>
              <a:rPr lang="zh-CN" altLang="en-US" sz="1200"/>
              <a:t>255,215,0</a:t>
            </a:r>
            <a:endParaRPr lang="zh-CN" altLang="en-US" sz="1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115" y="1403985"/>
            <a:ext cx="1758950" cy="4635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445115" y="1492250"/>
            <a:ext cx="1899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#FFA500</a:t>
            </a:r>
            <a:r>
              <a:rPr lang="en-US" altLang="zh-CN" sz="1200"/>
              <a:t>      </a:t>
            </a:r>
            <a:r>
              <a:rPr lang="zh-CN" altLang="en-US" sz="1200"/>
              <a:t>255,165,0</a:t>
            </a:r>
            <a:endParaRPr lang="zh-CN" altLang="en-US" sz="12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5115" y="1856105"/>
            <a:ext cx="1758950" cy="4857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445115" y="1965325"/>
            <a:ext cx="1991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#FFC0CB</a:t>
            </a:r>
            <a:r>
              <a:rPr lang="en-US" altLang="zh-CN" sz="1200"/>
              <a:t>  </a:t>
            </a:r>
            <a:r>
              <a:rPr lang="zh-CN" altLang="en-US" sz="1200"/>
              <a:t>255,192,203</a:t>
            </a:r>
            <a:endParaRPr lang="zh-CN" altLang="en-US" sz="12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5115" y="2338705"/>
            <a:ext cx="1759585" cy="4464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468610" y="2438400"/>
            <a:ext cx="17227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#FF1493</a:t>
            </a:r>
            <a:r>
              <a:rPr lang="en-US" altLang="zh-CN" sz="1200"/>
              <a:t>    </a:t>
            </a:r>
            <a:r>
              <a:rPr lang="zh-CN" altLang="en-US" sz="1200"/>
              <a:t>255,20,147</a:t>
            </a:r>
            <a:endParaRPr lang="zh-CN" altLang="en-US" sz="12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5115" y="2810510"/>
            <a:ext cx="1774190" cy="4140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469245" y="2906395"/>
            <a:ext cx="1967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#FF0000</a:t>
            </a:r>
            <a:r>
              <a:rPr lang="en-US" altLang="zh-CN" sz="1200"/>
              <a:t>          </a:t>
            </a:r>
            <a:r>
              <a:rPr lang="zh-CN" altLang="en-US" sz="1200"/>
              <a:t>255,0,0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5115" y="3230880"/>
            <a:ext cx="1774190" cy="44323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445115" y="3327400"/>
            <a:ext cx="3345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#00FFFF</a:t>
            </a:r>
            <a:r>
              <a:rPr lang="en-US" altLang="zh-CN" sz="1200"/>
              <a:t>        </a:t>
            </a:r>
            <a:r>
              <a:rPr lang="zh-CN" altLang="en-US" sz="1200"/>
              <a:t>0,255,255</a:t>
            </a:r>
            <a:endParaRPr lang="zh-CN" altLang="en-US" sz="12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9245" y="3699510"/>
            <a:ext cx="1759585" cy="41402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469245" y="3748405"/>
            <a:ext cx="249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#000080	</a:t>
            </a:r>
            <a:r>
              <a:rPr lang="en-US" altLang="zh-CN" sz="1200">
                <a:solidFill>
                  <a:schemeClr val="bg1"/>
                </a:solidFill>
              </a:rPr>
              <a:t>     </a:t>
            </a:r>
            <a:r>
              <a:rPr lang="zh-CN" altLang="en-US" sz="1200">
                <a:solidFill>
                  <a:schemeClr val="bg1"/>
                </a:solidFill>
              </a:rPr>
              <a:t>0,0,128</a:t>
            </a:r>
            <a:endParaRPr lang="zh-CN" altLang="en-US" sz="120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92105" y="4499610"/>
            <a:ext cx="1754505" cy="3873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0492105" y="4547870"/>
            <a:ext cx="1805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#000000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zh-CN" altLang="en-US" sz="1200">
                <a:solidFill>
                  <a:schemeClr val="bg1"/>
                </a:solidFill>
              </a:rPr>
              <a:t>	</a:t>
            </a:r>
            <a:r>
              <a:rPr lang="en-US" altLang="zh-CN" sz="1200">
                <a:solidFill>
                  <a:schemeClr val="bg1"/>
                </a:solidFill>
              </a:rPr>
              <a:t>       </a:t>
            </a:r>
            <a:r>
              <a:rPr lang="zh-CN" altLang="en-US" sz="1200">
                <a:solidFill>
                  <a:schemeClr val="bg1"/>
                </a:solidFill>
              </a:rPr>
              <a:t>0,0,0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377170" y="614680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Hex RGB    Decimal</a:t>
            </a:r>
            <a:endParaRPr lang="en-US" altLang="zh-CN" sz="1400" b="1"/>
          </a:p>
        </p:txBody>
      </p:sp>
      <p:sp>
        <p:nvSpPr>
          <p:cNvPr id="67" name="文本框 66"/>
          <p:cNvSpPr txBox="1"/>
          <p:nvPr/>
        </p:nvSpPr>
        <p:spPr>
          <a:xfrm>
            <a:off x="10468610" y="4168775"/>
            <a:ext cx="210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#FFFFFF</a:t>
            </a:r>
            <a:r>
              <a:rPr lang="en-US" altLang="zh-CN" sz="1200"/>
              <a:t>  </a:t>
            </a:r>
            <a:r>
              <a:rPr lang="zh-CN" altLang="en-US" sz="1200"/>
              <a:t>255,255,255</a:t>
            </a:r>
            <a:endParaRPr lang="zh-CN" altLang="en-US" sz="1200"/>
          </a:p>
        </p:txBody>
      </p:sp>
      <p:sp>
        <p:nvSpPr>
          <p:cNvPr id="68" name="文本框 67"/>
          <p:cNvSpPr txBox="1"/>
          <p:nvPr/>
        </p:nvSpPr>
        <p:spPr>
          <a:xfrm>
            <a:off x="10951210" y="33077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07010"/>
            <a:ext cx="10515600" cy="1325563"/>
          </a:xfrm>
        </p:spPr>
        <p:txBody>
          <a:bodyPr/>
          <a:p>
            <a:r>
              <a:rPr lang="en-US" altLang="zh-CN"/>
              <a:t>Splash Screen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885" y="774065"/>
            <a:ext cx="4126230" cy="5908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20" y="2023110"/>
            <a:ext cx="1770380" cy="473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45115" y="2075180"/>
            <a:ext cx="1899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#FFD700</a:t>
            </a:r>
            <a:r>
              <a:rPr lang="en-US" altLang="zh-CN" sz="1200"/>
              <a:t>      </a:t>
            </a:r>
            <a:r>
              <a:rPr lang="zh-CN" altLang="en-US" sz="1200"/>
              <a:t>255,215,0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0377170" y="1706880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Hex RGB    Decimal</a:t>
            </a:r>
            <a:endParaRPr lang="en-US" altLang="zh-CN" sz="1400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255" y="2515235"/>
            <a:ext cx="1774190" cy="4140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399395" y="2584450"/>
            <a:ext cx="1967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#FF0000</a:t>
            </a:r>
            <a:r>
              <a:rPr lang="en-US" altLang="zh-CN" sz="1200"/>
              <a:t>          </a:t>
            </a:r>
            <a:r>
              <a:rPr lang="zh-CN" altLang="en-US" sz="1200"/>
              <a:t>255,0,0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255" y="2948305"/>
            <a:ext cx="1770380" cy="419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45115" y="302006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#00BFFF</a:t>
            </a:r>
            <a:r>
              <a:rPr lang="en-US" altLang="zh-CN" sz="1200"/>
              <a:t>        </a:t>
            </a:r>
            <a:r>
              <a:rPr lang="zh-CN" altLang="en-US" sz="1200"/>
              <a:t>0,191,255</a:t>
            </a:r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r="1520" b="8889"/>
          <a:stretch>
            <a:fillRect/>
          </a:stretch>
        </p:blipFill>
        <p:spPr>
          <a:xfrm>
            <a:off x="10422255" y="3386455"/>
            <a:ext cx="1769110" cy="416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445115" y="3455670"/>
            <a:ext cx="23698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#9ACD3</a:t>
            </a:r>
            <a:r>
              <a:rPr lang="en-US" altLang="zh-CN" sz="1200"/>
              <a:t>       </a:t>
            </a:r>
            <a:r>
              <a:rPr lang="zh-CN" altLang="en-US" sz="1200"/>
              <a:t>154,205,50</a:t>
            </a:r>
            <a:endParaRPr lang="zh-CN" altLang="en-US" sz="1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200" y="3822065"/>
            <a:ext cx="1634490" cy="4514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445115" y="3891280"/>
            <a:ext cx="210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#FFFFFF</a:t>
            </a:r>
            <a:r>
              <a:rPr lang="en-US" altLang="zh-CN" sz="1200"/>
              <a:t>  </a:t>
            </a:r>
            <a:r>
              <a:rPr lang="zh-CN" altLang="en-US" sz="1200"/>
              <a:t>255,255,255</a:t>
            </a:r>
            <a:endParaRPr lang="zh-CN" altLang="en-US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9395" y="4232910"/>
            <a:ext cx="1828800" cy="39751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0422255" y="4255135"/>
            <a:ext cx="1805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#000000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zh-CN" altLang="en-US" sz="1200">
                <a:solidFill>
                  <a:schemeClr val="bg1"/>
                </a:solidFill>
              </a:rPr>
              <a:t>	</a:t>
            </a:r>
            <a:r>
              <a:rPr lang="en-US" altLang="zh-CN" sz="1200">
                <a:solidFill>
                  <a:schemeClr val="bg1"/>
                </a:solidFill>
              </a:rPr>
              <a:t>       </a:t>
            </a:r>
            <a:r>
              <a:rPr lang="zh-CN" altLang="en-US" sz="1200">
                <a:solidFill>
                  <a:schemeClr val="bg1"/>
                </a:solidFill>
              </a:rPr>
              <a:t>0,0,0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07010"/>
            <a:ext cx="10515600" cy="1325563"/>
          </a:xfrm>
        </p:spPr>
        <p:txBody>
          <a:bodyPr/>
          <a:p>
            <a:r>
              <a:rPr lang="en-US" altLang="zh-CN"/>
              <a:t>Splash Screen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5105" y="657860"/>
            <a:ext cx="4162425" cy="596011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342880" y="1274445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Hex RGB    Decimal</a:t>
            </a:r>
            <a:endParaRPr lang="en-US" altLang="zh-CN" sz="1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1581150"/>
            <a:ext cx="1877060" cy="494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880" y="2075180"/>
            <a:ext cx="1925955" cy="467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42880" y="1690370"/>
            <a:ext cx="3524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#4169E1	65,105,225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42880" y="217106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#0000FF	</a:t>
            </a:r>
            <a:r>
              <a:rPr lang="en-US" altLang="zh-CN" sz="1200">
                <a:solidFill>
                  <a:schemeClr val="bg1"/>
                </a:solidFill>
              </a:rPr>
              <a:t>    </a:t>
            </a:r>
            <a:r>
              <a:rPr lang="zh-CN" altLang="en-US" sz="1200">
                <a:solidFill>
                  <a:schemeClr val="bg1"/>
                </a:solidFill>
              </a:rPr>
              <a:t>0,0,255</a:t>
            </a:r>
            <a:endParaRPr lang="zh-CN" altLang="en-US" sz="120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2537460"/>
            <a:ext cx="1871980" cy="4368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342880" y="2606675"/>
            <a:ext cx="2004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#FF0000</a:t>
            </a:r>
            <a:r>
              <a:rPr lang="en-US" altLang="zh-CN" sz="1200"/>
              <a:t>          </a:t>
            </a:r>
            <a:r>
              <a:rPr lang="zh-CN" altLang="en-US" sz="1200"/>
              <a:t>255,0,0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2880" y="2946400"/>
            <a:ext cx="1865630" cy="46609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342880" y="3042920"/>
            <a:ext cx="3345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#00FFFF</a:t>
            </a:r>
            <a:r>
              <a:rPr lang="en-US" altLang="zh-CN" sz="1200"/>
              <a:t>        </a:t>
            </a:r>
            <a:r>
              <a:rPr lang="zh-CN" altLang="en-US" sz="1200"/>
              <a:t>0,255,255</a:t>
            </a:r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1925" y="3413760"/>
            <a:ext cx="1886585" cy="447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70820" y="3500120"/>
            <a:ext cx="1809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#FFFF00</a:t>
            </a:r>
            <a:r>
              <a:rPr lang="en-US" altLang="zh-CN" sz="1200"/>
              <a:t>      </a:t>
            </a:r>
            <a:r>
              <a:rPr lang="zh-CN" altLang="en-US" sz="1200"/>
              <a:t>255,255,0</a:t>
            </a:r>
            <a:endParaRPr lang="zh-CN" altLang="en-US" sz="1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2880" y="3851275"/>
            <a:ext cx="1865630" cy="505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373995" y="3956685"/>
            <a:ext cx="19424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#FFE4B5	255,228,181</a:t>
            </a:r>
            <a:endParaRPr lang="zh-CN" altLang="en-US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6375" y="4744085"/>
            <a:ext cx="1825625" cy="42164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0414000" y="4795520"/>
            <a:ext cx="1805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#000000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zh-CN" altLang="en-US" sz="1200">
                <a:solidFill>
                  <a:schemeClr val="bg1"/>
                </a:solidFill>
              </a:rPr>
              <a:t>	</a:t>
            </a:r>
            <a:r>
              <a:rPr lang="en-US" altLang="zh-CN" sz="1200">
                <a:solidFill>
                  <a:schemeClr val="bg1"/>
                </a:solidFill>
              </a:rPr>
              <a:t>       </a:t>
            </a:r>
            <a:r>
              <a:rPr lang="zh-CN" altLang="en-US" sz="1200">
                <a:solidFill>
                  <a:schemeClr val="bg1"/>
                </a:solidFill>
              </a:rPr>
              <a:t>0,0,0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342880" y="4413250"/>
            <a:ext cx="210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#FFFFFF</a:t>
            </a:r>
            <a:r>
              <a:rPr lang="en-US" altLang="zh-CN" sz="1200"/>
              <a:t>  </a:t>
            </a:r>
            <a:r>
              <a:rPr lang="zh-CN" altLang="en-US" sz="1200"/>
              <a:t>255,255,255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07010"/>
            <a:ext cx="10515600" cy="1325563"/>
          </a:xfrm>
        </p:spPr>
        <p:txBody>
          <a:bodyPr/>
          <a:p>
            <a:r>
              <a:rPr lang="en-US" altLang="zh-CN"/>
              <a:t>Splash Screen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420" y="632460"/>
            <a:ext cx="4201160" cy="6014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980" y="1581150"/>
            <a:ext cx="1811020" cy="4476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380980" y="1274445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Hex RGB    Decimal</a:t>
            </a:r>
            <a:endParaRPr lang="en-US" altLang="zh-CN" sz="1400" b="1"/>
          </a:p>
        </p:txBody>
      </p:sp>
      <p:sp>
        <p:nvSpPr>
          <p:cNvPr id="7" name="文本框 6"/>
          <p:cNvSpPr txBox="1"/>
          <p:nvPr/>
        </p:nvSpPr>
        <p:spPr>
          <a:xfrm>
            <a:off x="10380980" y="166687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#696969	105,105,105</a:t>
            </a:r>
            <a:endParaRPr lang="zh-CN" altLang="en-US" sz="120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980" y="2028825"/>
            <a:ext cx="1802765" cy="4641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380980" y="2123440"/>
            <a:ext cx="18586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#800080	</a:t>
            </a:r>
            <a:r>
              <a:rPr lang="en-US" altLang="zh-CN" sz="1200">
                <a:solidFill>
                  <a:schemeClr val="bg1"/>
                </a:solidFill>
              </a:rPr>
              <a:t>  </a:t>
            </a:r>
            <a:r>
              <a:rPr lang="zh-CN" altLang="en-US" sz="1200">
                <a:solidFill>
                  <a:schemeClr val="bg1"/>
                </a:solidFill>
              </a:rPr>
              <a:t>128,0,128</a:t>
            </a:r>
            <a:endParaRPr lang="zh-CN" altLang="en-US" sz="120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980" y="2493645"/>
            <a:ext cx="181038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380980" y="258000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#EE82EE</a:t>
            </a:r>
            <a:r>
              <a:rPr lang="en-US" altLang="zh-CN" sz="1200"/>
              <a:t>    </a:t>
            </a:r>
            <a:r>
              <a:rPr lang="zh-CN" altLang="en-US" sz="1200"/>
              <a:t>238,130,238</a:t>
            </a:r>
            <a:endParaRPr lang="zh-CN" altLang="en-US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4475" y="3367405"/>
            <a:ext cx="1809115" cy="3994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0405110" y="3426460"/>
            <a:ext cx="1834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#000000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zh-CN" altLang="en-US" sz="1200">
                <a:solidFill>
                  <a:schemeClr val="bg1"/>
                </a:solidFill>
              </a:rPr>
              <a:t>	</a:t>
            </a:r>
            <a:r>
              <a:rPr lang="en-US" altLang="zh-CN" sz="1200">
                <a:solidFill>
                  <a:schemeClr val="bg1"/>
                </a:solidFill>
              </a:rPr>
              <a:t>       </a:t>
            </a:r>
            <a:r>
              <a:rPr lang="zh-CN" altLang="en-US" sz="1200">
                <a:solidFill>
                  <a:schemeClr val="bg1"/>
                </a:solidFill>
              </a:rPr>
              <a:t>0,0,0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380980" y="3036570"/>
            <a:ext cx="210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#FFFFFF</a:t>
            </a:r>
            <a:r>
              <a:rPr lang="en-US" altLang="zh-CN" sz="1200"/>
              <a:t>  </a:t>
            </a:r>
            <a:r>
              <a:rPr lang="zh-CN" altLang="en-US" sz="1200"/>
              <a:t>255,255,255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81305"/>
            <a:ext cx="10515600" cy="1325563"/>
          </a:xfrm>
        </p:spPr>
        <p:txBody>
          <a:bodyPr/>
          <a:p>
            <a:r>
              <a:rPr lang="en-US" altLang="zh-CN"/>
              <a:t>Questionnaire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9235" y="617220"/>
            <a:ext cx="3020695" cy="61233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55895" y="3419475"/>
            <a:ext cx="587375" cy="5187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843270" y="3592195"/>
            <a:ext cx="4921885" cy="114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85660" y="2958465"/>
            <a:ext cx="4171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Design the interactive button as a pacman related to </a:t>
            </a:r>
            <a:r>
              <a:rPr lang="en-US" altLang="zh-CN"/>
              <a:t>the game.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485640" y="2545715"/>
            <a:ext cx="2174875" cy="6330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48885" y="4259580"/>
            <a:ext cx="1069340" cy="5530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243705" y="2804795"/>
            <a:ext cx="264160" cy="1839595"/>
            <a:chOff x="3422" y="4063"/>
            <a:chExt cx="416" cy="2480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3422" y="4063"/>
              <a:ext cx="399" cy="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440" y="6499"/>
              <a:ext cx="399" cy="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422" y="4081"/>
              <a:ext cx="18" cy="24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连接符 16"/>
          <p:cNvCxnSpPr/>
          <p:nvPr/>
        </p:nvCxnSpPr>
        <p:spPr>
          <a:xfrm flipV="1">
            <a:off x="712470" y="3731260"/>
            <a:ext cx="3531235" cy="1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8670" y="280479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will </a:t>
            </a:r>
            <a:r>
              <a:rPr lang="zh-CN" altLang="en-US"/>
              <a:t>change the color after deciding on the theme color scheme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29260"/>
            <a:ext cx="10515600" cy="1325563"/>
          </a:xfrm>
        </p:spPr>
        <p:txBody>
          <a:bodyPr/>
          <a:p>
            <a:r>
              <a:rPr lang="en-US" altLang="zh-CN"/>
              <a:t>Coensent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675" y="591185"/>
            <a:ext cx="2821940" cy="6111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591185"/>
            <a:ext cx="2838450" cy="6148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演示</Application>
  <PresentationFormat>宽屏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  <vt:lpstr>PowerPoint 演示文稿</vt:lpstr>
      <vt:lpstr>PowerPoint 演示文稿</vt:lpstr>
      <vt:lpstr>Splash Screen</vt:lpstr>
      <vt:lpstr>Splash Screen</vt:lpstr>
      <vt:lpstr>PowerPoint 演示文稿</vt:lpstr>
      <vt:lpstr>PowerPoint 演示文稿</vt:lpstr>
    </vt:vector>
  </TitlesOfParts>
  <Company>中铁11局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</cp:revision>
  <dcterms:created xsi:type="dcterms:W3CDTF">2019-09-19T02:01:00Z</dcterms:created>
  <dcterms:modified xsi:type="dcterms:W3CDTF">2022-11-23T07:04:17Z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5232A7AB0351466E8A9356D77148EE7B</vt:lpwstr>
  </property>
</Properties>
</file>