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E158-2A9B-4ED2-820B-0B576DA33CB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60FB-C054-4FD4-8FBE-DA3AB877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581912" y="1024128"/>
            <a:ext cx="9866376" cy="406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325112" y="2794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14" y="29400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14" y="36020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14" y="22649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862072" y="3164842"/>
            <a:ext cx="1344168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362583"/>
            <a:ext cx="540576" cy="5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583680" y="1918018"/>
            <a:ext cx="4315968" cy="260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5087112" y="3164842"/>
            <a:ext cx="1359408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9464" y="1918018"/>
            <a:ext cx="0" cy="289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3583072"/>
            <a:ext cx="2348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WebSocket</a:t>
            </a:r>
            <a:r>
              <a:rPr lang="en-US" sz="1050" dirty="0" smtClean="0"/>
              <a:t> API in Amazon API Gateway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882385" y="424351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Clients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6931152" y="2871216"/>
            <a:ext cx="621792" cy="684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60073" y="3109965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Routing</a:t>
            </a:r>
            <a:endParaRPr lang="en-US" sz="1050" dirty="0"/>
          </a:p>
        </p:txBody>
      </p:sp>
      <p:sp>
        <p:nvSpPr>
          <p:cNvPr id="21" name="Rounded Rectangle 20"/>
          <p:cNvSpPr/>
          <p:nvPr/>
        </p:nvSpPr>
        <p:spPr>
          <a:xfrm>
            <a:off x="8220456" y="2163065"/>
            <a:ext cx="1800078" cy="397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$connect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20456" y="2805367"/>
            <a:ext cx="1800078" cy="397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$disconnect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57031" y="3435416"/>
            <a:ext cx="1763503" cy="397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sendToSpecificClient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57031" y="3979737"/>
            <a:ext cx="1763503" cy="397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sendToAllClients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92637" y="2572573"/>
            <a:ext cx="746691" cy="45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1"/>
          </p:cNvCxnSpPr>
          <p:nvPr/>
        </p:nvCxnSpPr>
        <p:spPr>
          <a:xfrm flipV="1">
            <a:off x="7592637" y="3003995"/>
            <a:ext cx="627819" cy="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>
            <a:off x="7628451" y="3052445"/>
            <a:ext cx="628580" cy="58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86126" y="3053354"/>
            <a:ext cx="670905" cy="10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2112" y="1486006"/>
            <a:ext cx="1125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Lambda Function</a:t>
            </a:r>
            <a:endParaRPr lang="en-US" sz="1050" dirty="0"/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5087112" y="3545843"/>
            <a:ext cx="3352682" cy="28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Tammisetty, Sandeep</dc:creator>
  <cp:lastModifiedBy>Tammisetty, Sandeep</cp:lastModifiedBy>
  <cp:revision>3</cp:revision>
  <dcterms:created xsi:type="dcterms:W3CDTF">2021-08-24T12:28:48Z</dcterms:created>
  <dcterms:modified xsi:type="dcterms:W3CDTF">2021-08-25T05:09:59Z</dcterms:modified>
</cp:coreProperties>
</file>