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0696E7B-429F-4D4A-B5D9-8044102ED822}">
  <a:tblStyle styleId="{50696E7B-429F-4D4A-B5D9-8044102ED82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jp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SHUFFLE+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Brought to you by: THEATEAM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Members: Patrick Amato, Brian Chung</a:t>
            </a:r>
            <a:r>
              <a:rPr lang="en"/>
              <a:t>, Jake Lai,</a:t>
            </a:r>
            <a:r>
              <a:rPr lang="en"/>
              <a:t>  Eric Speaker, David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Forward/Future Developments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Tracker for number of times a song has played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Save some user rankings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Save where user left off in a playlist so that they can leave and resume from the same place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Tie in future Spotify API developments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users to rank by more than one category at a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app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Demo</a:t>
            </a:r>
          </a:p>
        </p:txBody>
      </p:sp>
      <p:pic>
        <p:nvPicPr>
          <p:cNvPr descr="demo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739787"/>
            <a:ext cx="7105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this app does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Provides more options for playlist shuffling than are typically provided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Offers users a variety of different shuffling algorithms and allows them to specify shuffling criteria</a:t>
            </a:r>
          </a:p>
        </p:txBody>
      </p:sp>
      <p:pic>
        <p:nvPicPr>
          <p:cNvPr descr="shuffling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75" y="2576847"/>
            <a:ext cx="4600324" cy="2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descr="trello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299" y="0"/>
            <a:ext cx="2298700" cy="11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950" y="1144117"/>
            <a:ext cx="2862050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js-new-pantone-black.png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576" y="1736650"/>
            <a:ext cx="2105424" cy="128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tify logo.jpg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5949" y="3110974"/>
            <a:ext cx="1728049" cy="90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Shape 81"/>
          <p:cNvGraphicFramePr/>
          <p:nvPr/>
        </p:nvGraphicFramePr>
        <p:xfrm>
          <a:off x="0" y="14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{50696E7B-429F-4D4A-B5D9-8044102ED822}</a:tableStyleId>
              </a:tblPr>
              <a:tblGrid>
                <a:gridCol w="2006600"/>
                <a:gridCol w="2006600"/>
                <a:gridCol w="2006600"/>
              </a:tblGrid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PURPOSE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RANKING (Out of 5)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Trello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Project tracking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Github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VCS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Nodejs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Web App 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Mocha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JS Unit Test Suite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JSDoc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Auto-Doc 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Spotify developer API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2.5</a:t>
                      </a:r>
                    </a:p>
                  </a:txBody>
                  <a:tcPr marT="91425" marB="91425" marR="91425" marL="91425"/>
                </a:tc>
              </a:tr>
              <a:tr h="575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Various code development tools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Code 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mocha.png"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300" y="4017033"/>
            <a:ext cx="2298699" cy="108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Methodologies Used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Pair programming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Peer code reviews</a:t>
            </a:r>
          </a:p>
        </p:txBody>
      </p:sp>
      <p:pic>
        <p:nvPicPr>
          <p:cNvPr descr="feedbackdiagram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00" y="1629525"/>
            <a:ext cx="2703275" cy="25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944750" y="1955850"/>
            <a:ext cx="5254500" cy="12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Shuffle Algorithms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Shuffle tracks uniformly randomly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Based on Fisher-Yates shuffle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create strings of songs with the same artist or from the same album which is undesired by many users</a:t>
            </a:r>
          </a:p>
        </p:txBody>
      </p:sp>
      <p:pic>
        <p:nvPicPr>
          <p:cNvPr descr="sthing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400" y="2871049"/>
            <a:ext cx="4533825" cy="2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Spreads songs by the same artist/from the same album/etc apart from one another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 to the algorithm used by Spotify </a:t>
            </a:r>
          </a:p>
        </p:txBody>
      </p:sp>
      <p:pic>
        <p:nvPicPr>
          <p:cNvPr descr="shuffle0b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850" y="3302000"/>
            <a:ext cx="3872550" cy="1266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uffle0a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40" y="3302000"/>
            <a:ext cx="3872558" cy="12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Biased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Allows the users to rank tracks by title, artist, album, or explicit status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Shuffles tracks of the same rank</a:t>
            </a:r>
          </a:p>
        </p:txBody>
      </p:sp>
      <p:pic>
        <p:nvPicPr>
          <p:cNvPr descr="array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24" y="2689027"/>
            <a:ext cx="7812524" cy="196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Encountered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Had to find work-arounds for spotify’s limited API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Having no database limited some use of algorithms and data related to songs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Needed to learn some programming languages which limited development at the beginning of project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Weren’t able to implement our original vision due to limitations from Spotify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Seems to be an upper limit on playlist sizes the app can handle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only use user created playlists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